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1" r:id="rId6"/>
    <p:sldId id="259" r:id="rId7"/>
    <p:sldId id="262" r:id="rId8"/>
    <p:sldId id="263" r:id="rId9"/>
    <p:sldId id="265" r:id="rId10"/>
    <p:sldId id="264" r:id="rId11"/>
    <p:sldId id="287" r:id="rId12"/>
    <p:sldId id="269" r:id="rId13"/>
    <p:sldId id="266" r:id="rId14"/>
    <p:sldId id="270" r:id="rId15"/>
    <p:sldId id="267" r:id="rId16"/>
    <p:sldId id="294" r:id="rId17"/>
    <p:sldId id="268" r:id="rId18"/>
    <p:sldId id="288" r:id="rId19"/>
    <p:sldId id="271" r:id="rId20"/>
    <p:sldId id="272" r:id="rId21"/>
    <p:sldId id="273" r:id="rId22"/>
    <p:sldId id="274" r:id="rId23"/>
    <p:sldId id="275" r:id="rId24"/>
    <p:sldId id="285" r:id="rId25"/>
    <p:sldId id="276" r:id="rId26"/>
    <p:sldId id="291" r:id="rId27"/>
    <p:sldId id="277" r:id="rId28"/>
    <p:sldId id="278" r:id="rId29"/>
    <p:sldId id="280" r:id="rId30"/>
    <p:sldId id="281" r:id="rId31"/>
    <p:sldId id="282" r:id="rId32"/>
    <p:sldId id="292" r:id="rId33"/>
    <p:sldId id="284" r:id="rId34"/>
    <p:sldId id="283" r:id="rId35"/>
    <p:sldId id="293" r:id="rId36"/>
    <p:sldId id="295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A5A8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1698" y="-738"/>
      </p:cViewPr>
      <p:guideLst>
        <p:guide orient="horz" pos="217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openxmlformats.org/officeDocument/2006/relationships/image" Target="../media/image7.jpe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tags" Target="../tags/tag1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10.png"/><Relationship Id="rId2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13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14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15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16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0.png"/><Relationship Id="rId2" Type="http://schemas.openxmlformats.org/officeDocument/2006/relationships/tags" Target="../tags/tag18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19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20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2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22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.xml"/><Relationship Id="rId3" Type="http://schemas.openxmlformats.org/officeDocument/2006/relationships/image" Target="../media/image10.png"/><Relationship Id="rId2" Type="http://schemas.openxmlformats.org/officeDocument/2006/relationships/tags" Target="../tags/tag23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tags" Target="../tags/tag27.xml"/><Relationship Id="rId7" Type="http://schemas.openxmlformats.org/officeDocument/2006/relationships/image" Target="../media/image18.jpeg"/><Relationship Id="rId6" Type="http://schemas.openxmlformats.org/officeDocument/2006/relationships/tags" Target="../tags/tag26.xml"/><Relationship Id="rId5" Type="http://schemas.openxmlformats.org/officeDocument/2006/relationships/image" Target="../media/image17.jpeg"/><Relationship Id="rId4" Type="http://schemas.openxmlformats.org/officeDocument/2006/relationships/tags" Target="../tags/tag25.xml"/><Relationship Id="rId3" Type="http://schemas.openxmlformats.org/officeDocument/2006/relationships/image" Target="../media/image10.png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9" Type="http://schemas.openxmlformats.org/officeDocument/2006/relationships/tags" Target="../tags/tag36.xml"/><Relationship Id="rId18" Type="http://schemas.openxmlformats.org/officeDocument/2006/relationships/tags" Target="../tags/tag35.xml"/><Relationship Id="rId17" Type="http://schemas.openxmlformats.org/officeDocument/2006/relationships/tags" Target="../tags/tag34.xml"/><Relationship Id="rId16" Type="http://schemas.openxmlformats.org/officeDocument/2006/relationships/tags" Target="../tags/tag33.xml"/><Relationship Id="rId15" Type="http://schemas.openxmlformats.org/officeDocument/2006/relationships/tags" Target="../tags/tag32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image" Target="../media/image20.jpeg"/><Relationship Id="rId10" Type="http://schemas.openxmlformats.org/officeDocument/2006/relationships/tags" Target="../tags/tag28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37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38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Relationship Id="rId3" Type="http://schemas.openxmlformats.org/officeDocument/2006/relationships/image" Target="../media/image10.png"/><Relationship Id="rId2" Type="http://schemas.openxmlformats.org/officeDocument/2006/relationships/tags" Target="../tags/tag39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40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41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10.png"/><Relationship Id="rId2" Type="http://schemas.openxmlformats.org/officeDocument/2006/relationships/tags" Target="../tags/tag42.xml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43.xml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44.xml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10.png"/><Relationship Id="rId2" Type="http://schemas.openxmlformats.org/officeDocument/2006/relationships/tags" Target="../tags/tag45.xml"/><Relationship Id="rId1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46.xml"/><Relationship Id="rId1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47.xml"/><Relationship Id="rId1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0"/>
            <a:ext cx="9979222" cy="49896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7" t="16122" r="9619" b="17559"/>
          <a:stretch>
            <a:fillRect/>
          </a:stretch>
        </p:blipFill>
        <p:spPr>
          <a:xfrm>
            <a:off x="6852073" y="2973827"/>
            <a:ext cx="5339927" cy="42107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0" t="25624" r="38912" b="27056"/>
          <a:stretch>
            <a:fillRect/>
          </a:stretch>
        </p:blipFill>
        <p:spPr>
          <a:xfrm>
            <a:off x="7469589" y="1544115"/>
            <a:ext cx="3503221" cy="32585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0" r="12380" b="12851"/>
          <a:stretch>
            <a:fillRect/>
          </a:stretch>
        </p:blipFill>
        <p:spPr>
          <a:xfrm>
            <a:off x="7196457" y="1651286"/>
            <a:ext cx="4995543" cy="553326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3" t="14323" r="17045"/>
          <a:stretch>
            <a:fillRect/>
          </a:stretch>
        </p:blipFill>
        <p:spPr>
          <a:xfrm>
            <a:off x="7113329" y="807522"/>
            <a:ext cx="4550218" cy="45115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819397" y="8075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49717" y="1956198"/>
            <a:ext cx="6719872" cy="107721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200" b="1" dirty="0" smtClean="0">
                <a:blipFill>
                  <a:blip r:embed="rId7"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绿色环保总结</a:t>
            </a:r>
            <a:r>
              <a:rPr lang="en-US" altLang="zh-CN" sz="6200" b="1" dirty="0" smtClean="0">
                <a:blipFill>
                  <a:blip r:embed="rId7"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200" b="1" dirty="0">
              <a:blipFill>
                <a:blip r:embed="rId7"/>
                <a:tile tx="0" ty="0" sx="100000" sy="100000" flip="none" algn="tl"/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3"/>
          <p:cNvSpPr txBox="1">
            <a:spLocks noChangeArrowheads="1"/>
          </p:cNvSpPr>
          <p:nvPr/>
        </p:nvSpPr>
        <p:spPr bwMode="auto">
          <a:xfrm>
            <a:off x="916965" y="3913506"/>
            <a:ext cx="5550589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zh-CN"/>
            </a:defPPr>
            <a:lvl1pPr>
              <a:defRPr sz="2000" b="1">
                <a:gradFill>
                  <a:gsLst>
                    <a:gs pos="100000">
                      <a:schemeClr val="tx2"/>
                    </a:gs>
                    <a:gs pos="0">
                      <a:schemeClr val="accent2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适用于环保</a:t>
            </a:r>
            <a:r>
              <a:rPr kumimoji="0" lang="en-US" altLang="zh-CN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900" b="0" kern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新能源</a:t>
            </a:r>
            <a:r>
              <a:rPr kumimoji="0" lang="en-US" altLang="zh-CN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900" b="0" kern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公益宣传</a:t>
            </a:r>
            <a:r>
              <a:rPr lang="en-US" altLang="zh-CN" sz="1900" b="0" kern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/</a:t>
            </a:r>
            <a:r>
              <a:rPr lang="zh-CN" altLang="en-US" sz="1900" b="0" kern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培训课件</a:t>
            </a:r>
            <a:r>
              <a: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等演示</a:t>
            </a:r>
            <a:endParaRPr kumimoji="0" lang="zh-CN" altLang="zh-CN" sz="1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59637" y="-103216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90"/>
    </mc:Choice>
    <mc:Fallback>
      <p:transition spd="slow" advTm="6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decel="8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39"/>
                            </p:stCondLst>
                            <p:childTnLst>
                              <p:par>
                                <p:cTn id="1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0"/>
            <a:ext cx="9979222" cy="49896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7" t="16122" r="9619" b="17559"/>
          <a:stretch>
            <a:fillRect/>
          </a:stretch>
        </p:blipFill>
        <p:spPr>
          <a:xfrm>
            <a:off x="6852073" y="2973827"/>
            <a:ext cx="5339927" cy="42107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0" t="25624" r="38912" b="27056"/>
          <a:stretch>
            <a:fillRect/>
          </a:stretch>
        </p:blipFill>
        <p:spPr>
          <a:xfrm>
            <a:off x="7469589" y="1544115"/>
            <a:ext cx="3503221" cy="32585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0" r="12380" b="12851"/>
          <a:stretch>
            <a:fillRect/>
          </a:stretch>
        </p:blipFill>
        <p:spPr>
          <a:xfrm>
            <a:off x="7196457" y="1651286"/>
            <a:ext cx="4995543" cy="553326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016013" y="2116179"/>
            <a:ext cx="2220366" cy="176971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 smtClean="0">
                <a:gradFill>
                  <a:gsLst>
                    <a:gs pos="47000">
                      <a:schemeClr val="bg1"/>
                    </a:gs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7200" b="1" dirty="0" smtClean="0">
              <a:gradFill>
                <a:gsLst>
                  <a:gs pos="47000">
                    <a:schemeClr val="bg1"/>
                  </a:gs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500" b="1" dirty="0" smtClean="0">
                <a:gradFill>
                  <a:gsLst>
                    <a:gs pos="47000">
                      <a:schemeClr val="bg1"/>
                    </a:gs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content</a:t>
            </a:r>
            <a:endParaRPr lang="zh-CN" altLang="en-US" sz="3500" b="1" dirty="0">
              <a:gradFill>
                <a:gsLst>
                  <a:gs pos="47000">
                    <a:schemeClr val="bg1"/>
                  </a:gs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Number_1"/>
          <p:cNvSpPr/>
          <p:nvPr>
            <p:custDataLst>
              <p:tags r:id="rId6"/>
            </p:custDataLst>
          </p:nvPr>
        </p:nvSpPr>
        <p:spPr>
          <a:xfrm>
            <a:off x="2036028" y="1835998"/>
            <a:ext cx="498951" cy="498614"/>
          </a:xfrm>
          <a:prstGeom prst="rect">
            <a:avLst/>
          </a:prstGeom>
          <a:solidFill>
            <a:srgbClr val="578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MH_Entry_1"/>
          <p:cNvSpPr/>
          <p:nvPr>
            <p:custDataLst>
              <p:tags r:id="rId7"/>
            </p:custDataLst>
          </p:nvPr>
        </p:nvSpPr>
        <p:spPr>
          <a:xfrm>
            <a:off x="2706578" y="1835998"/>
            <a:ext cx="3516184" cy="498614"/>
          </a:xfrm>
          <a:prstGeom prst="rect">
            <a:avLst/>
          </a:prstGeom>
          <a:noFill/>
          <a:ln>
            <a:solidFill>
              <a:srgbClr val="578B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Entry_2"/>
          <p:cNvSpPr/>
          <p:nvPr>
            <p:custDataLst>
              <p:tags r:id="rId8"/>
            </p:custDataLst>
          </p:nvPr>
        </p:nvSpPr>
        <p:spPr>
          <a:xfrm>
            <a:off x="2706578" y="2665599"/>
            <a:ext cx="3516184" cy="498614"/>
          </a:xfrm>
          <a:prstGeom prst="rect">
            <a:avLst/>
          </a:prstGeom>
          <a:noFill/>
          <a:ln>
            <a:solidFill>
              <a:srgbClr val="578B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Number_2"/>
          <p:cNvSpPr/>
          <p:nvPr>
            <p:custDataLst>
              <p:tags r:id="rId9"/>
            </p:custDataLst>
          </p:nvPr>
        </p:nvSpPr>
        <p:spPr>
          <a:xfrm>
            <a:off x="2036028" y="2665599"/>
            <a:ext cx="498951" cy="498614"/>
          </a:xfrm>
          <a:prstGeom prst="rect">
            <a:avLst/>
          </a:prstGeom>
          <a:solidFill>
            <a:srgbClr val="578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Number_1"/>
          <p:cNvSpPr/>
          <p:nvPr>
            <p:custDataLst>
              <p:tags r:id="rId10"/>
            </p:custDataLst>
          </p:nvPr>
        </p:nvSpPr>
        <p:spPr>
          <a:xfrm>
            <a:off x="2036028" y="3495200"/>
            <a:ext cx="498951" cy="498614"/>
          </a:xfrm>
          <a:prstGeom prst="rect">
            <a:avLst/>
          </a:prstGeom>
          <a:solidFill>
            <a:srgbClr val="578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MH_Entry_1"/>
          <p:cNvSpPr/>
          <p:nvPr>
            <p:custDataLst>
              <p:tags r:id="rId11"/>
            </p:custDataLst>
          </p:nvPr>
        </p:nvSpPr>
        <p:spPr>
          <a:xfrm>
            <a:off x="2706578" y="3495200"/>
            <a:ext cx="3516184" cy="498614"/>
          </a:xfrm>
          <a:prstGeom prst="rect">
            <a:avLst/>
          </a:prstGeom>
          <a:noFill/>
          <a:ln>
            <a:solidFill>
              <a:srgbClr val="578B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MH_Entry_2"/>
          <p:cNvSpPr/>
          <p:nvPr>
            <p:custDataLst>
              <p:tags r:id="rId12"/>
            </p:custDataLst>
          </p:nvPr>
        </p:nvSpPr>
        <p:spPr>
          <a:xfrm>
            <a:off x="2706578" y="4324801"/>
            <a:ext cx="3516184" cy="498614"/>
          </a:xfrm>
          <a:prstGeom prst="rect">
            <a:avLst/>
          </a:prstGeom>
          <a:noFill/>
          <a:ln>
            <a:solidFill>
              <a:srgbClr val="578B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Number_2"/>
          <p:cNvSpPr/>
          <p:nvPr>
            <p:custDataLst>
              <p:tags r:id="rId13"/>
            </p:custDataLst>
          </p:nvPr>
        </p:nvSpPr>
        <p:spPr>
          <a:xfrm>
            <a:off x="2036028" y="4324801"/>
            <a:ext cx="498951" cy="498614"/>
          </a:xfrm>
          <a:prstGeom prst="rect">
            <a:avLst/>
          </a:prstGeom>
          <a:solidFill>
            <a:srgbClr val="578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19"/>
    </mc:Choice>
    <mc:Fallback>
      <p:transition spd="slow" advTm="8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24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24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24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24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7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24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24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24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924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5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24"/>
                            </p:stCondLst>
                            <p:childTnLst>
                              <p:par>
                                <p:cTn id="67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4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24"/>
                            </p:stCondLst>
                            <p:childTnLst>
                              <p:par>
                                <p:cTn id="71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4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424"/>
                            </p:stCondLst>
                            <p:childTnLst>
                              <p:par>
                                <p:cTn id="7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4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924"/>
                            </p:stCondLst>
                            <p:childTnLst>
                              <p:par>
                                <p:cTn id="7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4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7" grpId="0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0"/>
            <a:ext cx="9979222" cy="4989611"/>
          </a:xfrm>
          <a:prstGeom prst="rect">
            <a:avLst/>
          </a:prstGeom>
        </p:spPr>
      </p:pic>
      <p:sp>
        <p:nvSpPr>
          <p:cNvPr id="25" name="Rectangle 3"/>
          <p:cNvSpPr/>
          <p:nvPr/>
        </p:nvSpPr>
        <p:spPr bwMode="auto">
          <a:xfrm>
            <a:off x="6480295" y="2255944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rPr>
              <a:t>Part 01</a:t>
            </a:r>
            <a:endParaRPr lang="en-US" altLang="zh-CN" sz="65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charset="0"/>
              <a:sym typeface="Bebas Neue" panose="020B0606020202050201" charset="0"/>
            </a:endParaRPr>
          </a:p>
        </p:txBody>
      </p:sp>
      <p:sp>
        <p:nvSpPr>
          <p:cNvPr id="26" name="Rectangle 2"/>
          <p:cNvSpPr/>
          <p:nvPr/>
        </p:nvSpPr>
        <p:spPr bwMode="auto">
          <a:xfrm>
            <a:off x="6480295" y="3274625"/>
            <a:ext cx="5125867" cy="181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。此处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符合语言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1707">
            <a:off x="290245" y="209641"/>
            <a:ext cx="6045940" cy="604594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649574" y="2118855"/>
            <a:ext cx="3219322" cy="123110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 smtClean="0">
                <a:gradFill>
                  <a:gsLst>
                    <a:gs pos="47000">
                      <a:schemeClr val="bg1"/>
                    </a:gs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一章节</a:t>
            </a:r>
            <a:endParaRPr lang="zh-CN" altLang="en-US" sz="3500" b="1" dirty="0">
              <a:gradFill>
                <a:gsLst>
                  <a:gs pos="47000">
                    <a:schemeClr val="bg1"/>
                  </a:gs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85"/>
    </mc:Choice>
    <mc:Fallback>
      <p:transition spd="slow" advTm="3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99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0" y="2949464"/>
            <a:ext cx="121969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8" name="椭圆 7"/>
          <p:cNvSpPr>
            <a:spLocks noChangeAspect="1"/>
          </p:cNvSpPr>
          <p:nvPr/>
        </p:nvSpPr>
        <p:spPr>
          <a:xfrm>
            <a:off x="1390348" y="2301464"/>
            <a:ext cx="1296000" cy="1296000"/>
          </a:xfrm>
          <a:prstGeom prst="ellipse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4095451" y="2301464"/>
            <a:ext cx="1296000" cy="1296000"/>
          </a:xfrm>
          <a:prstGeom prst="ellipse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6800552" y="2301464"/>
            <a:ext cx="1296000" cy="1296000"/>
          </a:xfrm>
          <a:prstGeom prst="ellipse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人才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9505651" y="2301464"/>
            <a:ext cx="1296000" cy="1296000"/>
          </a:xfrm>
          <a:prstGeom prst="ellipse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925834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220733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630935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31838" y="3822394"/>
            <a:ext cx="2615141" cy="1229247"/>
            <a:chOff x="731838" y="3822394"/>
            <a:chExt cx="2615141" cy="1229247"/>
          </a:xfrm>
        </p:grpSpPr>
        <p:sp>
          <p:nvSpPr>
            <p:cNvPr id="16" name="文本框 15"/>
            <p:cNvSpPr txBox="1"/>
            <p:nvPr/>
          </p:nvSpPr>
          <p:spPr>
            <a:xfrm>
              <a:off x="889455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31838" y="4160948"/>
              <a:ext cx="2615141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36585" y="3822394"/>
            <a:ext cx="2615141" cy="1229247"/>
            <a:chOff x="3436585" y="3822394"/>
            <a:chExt cx="2615141" cy="1229247"/>
          </a:xfrm>
        </p:grpSpPr>
        <p:sp>
          <p:nvSpPr>
            <p:cNvPr id="19" name="文本框 17"/>
            <p:cNvSpPr txBox="1"/>
            <p:nvPr/>
          </p:nvSpPr>
          <p:spPr>
            <a:xfrm>
              <a:off x="3594202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8"/>
            <p:cNvSpPr txBox="1"/>
            <p:nvPr/>
          </p:nvSpPr>
          <p:spPr>
            <a:xfrm>
              <a:off x="3436585" y="4160948"/>
              <a:ext cx="2615141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41332" y="3822394"/>
            <a:ext cx="2615141" cy="1229247"/>
            <a:chOff x="6141332" y="3822394"/>
            <a:chExt cx="2615141" cy="1229247"/>
          </a:xfrm>
        </p:grpSpPr>
        <p:sp>
          <p:nvSpPr>
            <p:cNvPr id="22" name="文本框 19"/>
            <p:cNvSpPr txBox="1"/>
            <p:nvPr/>
          </p:nvSpPr>
          <p:spPr>
            <a:xfrm>
              <a:off x="6298949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0"/>
            <p:cNvSpPr txBox="1"/>
            <p:nvPr/>
          </p:nvSpPr>
          <p:spPr>
            <a:xfrm>
              <a:off x="6141332" y="4160948"/>
              <a:ext cx="2615141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846080" y="3822394"/>
            <a:ext cx="2615141" cy="1261884"/>
            <a:chOff x="8846080" y="3822394"/>
            <a:chExt cx="2615141" cy="1261884"/>
          </a:xfrm>
        </p:grpSpPr>
        <p:sp>
          <p:nvSpPr>
            <p:cNvPr id="25" name="文本框 21"/>
            <p:cNvSpPr txBox="1"/>
            <p:nvPr/>
          </p:nvSpPr>
          <p:spPr>
            <a:xfrm>
              <a:off x="9003697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2"/>
            <p:cNvSpPr txBox="1"/>
            <p:nvPr/>
          </p:nvSpPr>
          <p:spPr>
            <a:xfrm>
              <a:off x="8846080" y="4160948"/>
              <a:ext cx="26151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54"/>
    </mc:Choice>
    <mc:Fallback>
      <p:transition spd="slow" advTm="100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29"/>
          <p:cNvGrpSpPr/>
          <p:nvPr/>
        </p:nvGrpSpPr>
        <p:grpSpPr>
          <a:xfrm>
            <a:off x="1690384" y="3282474"/>
            <a:ext cx="914281" cy="914612"/>
            <a:chOff x="1253782" y="3281715"/>
            <a:chExt cx="914400" cy="914400"/>
          </a:xfrm>
        </p:grpSpPr>
        <p:sp>
          <p:nvSpPr>
            <p:cNvPr id="8" name="Rounded Rectangle 5"/>
            <p:cNvSpPr/>
            <p:nvPr/>
          </p:nvSpPr>
          <p:spPr>
            <a:xfrm>
              <a:off x="1253782" y="3281715"/>
              <a:ext cx="914400" cy="914400"/>
            </a:xfrm>
            <a:prstGeom prst="round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59"/>
            <p:cNvGrpSpPr/>
            <p:nvPr/>
          </p:nvGrpSpPr>
          <p:grpSpPr>
            <a:xfrm>
              <a:off x="1478810" y="3521030"/>
              <a:ext cx="464344" cy="465138"/>
              <a:chOff x="9145588" y="4435475"/>
              <a:chExt cx="464344" cy="465138"/>
            </a:xfrm>
            <a:solidFill>
              <a:srgbClr val="DBF5F9"/>
            </a:solidFill>
          </p:grpSpPr>
          <p:sp>
            <p:nvSpPr>
              <p:cNvPr id="1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1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19" name="Group 32"/>
          <p:cNvGrpSpPr/>
          <p:nvPr/>
        </p:nvGrpSpPr>
        <p:grpSpPr>
          <a:xfrm>
            <a:off x="6627969" y="3282474"/>
            <a:ext cx="914281" cy="914612"/>
            <a:chOff x="6528170" y="3281715"/>
            <a:chExt cx="914400" cy="914400"/>
          </a:xfrm>
        </p:grpSpPr>
        <p:sp>
          <p:nvSpPr>
            <p:cNvPr id="20" name="Rounded Rectangle 8"/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Group 69"/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solidFill>
              <a:srgbClr val="DBF5F9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28" name="Group 33"/>
          <p:cNvGrpSpPr/>
          <p:nvPr/>
        </p:nvGrpSpPr>
        <p:grpSpPr>
          <a:xfrm>
            <a:off x="6627969" y="4685306"/>
            <a:ext cx="914281" cy="914612"/>
            <a:chOff x="6528170" y="4684221"/>
            <a:chExt cx="914400" cy="914400"/>
          </a:xfrm>
        </p:grpSpPr>
        <p:sp>
          <p:nvSpPr>
            <p:cNvPr id="29" name="Rounded Rectangle 9"/>
            <p:cNvSpPr/>
            <p:nvPr/>
          </p:nvSpPr>
          <p:spPr>
            <a:xfrm>
              <a:off x="6528170" y="4684221"/>
              <a:ext cx="914400" cy="914400"/>
            </a:xfrm>
            <a:prstGeom prst="roundRect">
              <a:avLst/>
            </a:prstGeom>
            <a:solidFill>
              <a:srgbClr val="18A5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Group 76"/>
            <p:cNvGrpSpPr/>
            <p:nvPr/>
          </p:nvGrpSpPr>
          <p:grpSpPr>
            <a:xfrm>
              <a:off x="6748385" y="4909249"/>
              <a:ext cx="464344" cy="464344"/>
              <a:chOff x="7287419" y="2577307"/>
              <a:chExt cx="464344" cy="464344"/>
            </a:xfrm>
            <a:solidFill>
              <a:srgbClr val="DBF5F9"/>
            </a:solidFill>
          </p:grpSpPr>
          <p:sp>
            <p:nvSpPr>
              <p:cNvPr id="31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2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3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34" name="Group 28"/>
          <p:cNvGrpSpPr/>
          <p:nvPr/>
        </p:nvGrpSpPr>
        <p:grpSpPr>
          <a:xfrm>
            <a:off x="1690384" y="1885507"/>
            <a:ext cx="914281" cy="914612"/>
            <a:chOff x="1253782" y="1885071"/>
            <a:chExt cx="914400" cy="914400"/>
          </a:xfrm>
        </p:grpSpPr>
        <p:sp>
          <p:nvSpPr>
            <p:cNvPr id="35" name="Rounded Rectangle 4"/>
            <p:cNvSpPr/>
            <p:nvPr/>
          </p:nvSpPr>
          <p:spPr>
            <a:xfrm>
              <a:off x="1253782" y="1885071"/>
              <a:ext cx="914400" cy="914400"/>
            </a:xfrm>
            <a:prstGeom prst="roundRect">
              <a:avLst/>
            </a:prstGeom>
            <a:solidFill>
              <a:srgbClr val="51AFA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Group 80"/>
            <p:cNvGrpSpPr/>
            <p:nvPr/>
          </p:nvGrpSpPr>
          <p:grpSpPr>
            <a:xfrm>
              <a:off x="1551438" y="2110099"/>
              <a:ext cx="319088" cy="465138"/>
              <a:chOff x="3582988" y="3510757"/>
              <a:chExt cx="319088" cy="465138"/>
            </a:xfrm>
            <a:solidFill>
              <a:srgbClr val="DBF5F9"/>
            </a:solidFill>
          </p:grpSpPr>
          <p:sp>
            <p:nvSpPr>
              <p:cNvPr id="3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39" name="Group 31"/>
          <p:cNvGrpSpPr/>
          <p:nvPr/>
        </p:nvGrpSpPr>
        <p:grpSpPr>
          <a:xfrm>
            <a:off x="6627969" y="1885507"/>
            <a:ext cx="914281" cy="914612"/>
            <a:chOff x="6528170" y="1885071"/>
            <a:chExt cx="914400" cy="914400"/>
          </a:xfrm>
        </p:grpSpPr>
        <p:sp>
          <p:nvSpPr>
            <p:cNvPr id="40" name="Rounded Rectangle 7"/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rgbClr val="51AFA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83"/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solidFill>
              <a:srgbClr val="DBF5F9"/>
            </a:solidFill>
          </p:grpSpPr>
          <p:sp>
            <p:nvSpPr>
              <p:cNvPr id="42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3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44" name="Group 30"/>
          <p:cNvGrpSpPr/>
          <p:nvPr/>
        </p:nvGrpSpPr>
        <p:grpSpPr>
          <a:xfrm>
            <a:off x="1690384" y="4685306"/>
            <a:ext cx="914281" cy="914612"/>
            <a:chOff x="1253782" y="4684221"/>
            <a:chExt cx="914400" cy="914400"/>
          </a:xfrm>
        </p:grpSpPr>
        <p:sp>
          <p:nvSpPr>
            <p:cNvPr id="45" name="Rounded Rectangle 6"/>
            <p:cNvSpPr/>
            <p:nvPr/>
          </p:nvSpPr>
          <p:spPr>
            <a:xfrm>
              <a:off x="1253782" y="4684221"/>
              <a:ext cx="914400" cy="914400"/>
            </a:xfrm>
            <a:prstGeom prst="roundRect">
              <a:avLst/>
            </a:prstGeom>
            <a:solidFill>
              <a:srgbClr val="18A5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86"/>
            <p:cNvGrpSpPr/>
            <p:nvPr/>
          </p:nvGrpSpPr>
          <p:grpSpPr>
            <a:xfrm>
              <a:off x="1485953" y="4909249"/>
              <a:ext cx="464344" cy="464344"/>
              <a:chOff x="4439444" y="1652588"/>
              <a:chExt cx="464344" cy="464344"/>
            </a:xfrm>
            <a:solidFill>
              <a:srgbClr val="DBF5F9"/>
            </a:solidFill>
          </p:grpSpPr>
          <p:sp>
            <p:nvSpPr>
              <p:cNvPr id="47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8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9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sp>
        <p:nvSpPr>
          <p:cNvPr id="50" name="TextBox 49"/>
          <p:cNvSpPr txBox="1"/>
          <p:nvPr/>
        </p:nvSpPr>
        <p:spPr>
          <a:xfrm>
            <a:off x="2639272" y="189326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639272" y="2207356"/>
            <a:ext cx="2779297" cy="92204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39272" y="3268740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639272" y="3582827"/>
            <a:ext cx="2779297" cy="92204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639272" y="464973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639272" y="4963826"/>
            <a:ext cx="277929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666223" y="1880566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666223" y="2194654"/>
            <a:ext cx="277929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66223" y="325603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666223" y="3570126"/>
            <a:ext cx="277929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666223" y="4637037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666223" y="4951124"/>
            <a:ext cx="277929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39"/>
    </mc:Choice>
    <mc:Fallback>
      <p:transition spd="slow" advTm="6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6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6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" y="4783236"/>
            <a:ext cx="1020657" cy="1099169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" y="3684068"/>
            <a:ext cx="1020657" cy="1099169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" y="2584657"/>
            <a:ext cx="1020657" cy="1110202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1501194"/>
            <a:ext cx="1020657" cy="1094496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  <a:ea typeface="微软雅黑" panose="020B0503020204020204" pitchFamily="34" charset="-122"/>
              </a:rPr>
              <a:t> 01</a:t>
            </a:r>
            <a:endParaRPr lang="zh-CN" altLang="en-US" sz="2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28"/>
          <p:cNvSpPr/>
          <p:nvPr/>
        </p:nvSpPr>
        <p:spPr>
          <a:xfrm>
            <a:off x="1020658" y="1501190"/>
            <a:ext cx="1991709" cy="1396263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2" name="矩形 28"/>
          <p:cNvSpPr/>
          <p:nvPr/>
        </p:nvSpPr>
        <p:spPr>
          <a:xfrm>
            <a:off x="1020659" y="2597764"/>
            <a:ext cx="1995171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3" name="矩形 28"/>
          <p:cNvSpPr/>
          <p:nvPr/>
        </p:nvSpPr>
        <p:spPr>
          <a:xfrm>
            <a:off x="1020659" y="3688800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4" name="矩形 28"/>
          <p:cNvSpPr/>
          <p:nvPr/>
        </p:nvSpPr>
        <p:spPr>
          <a:xfrm>
            <a:off x="1015353" y="4468863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5" name="Freeform 144"/>
          <p:cNvSpPr>
            <a:spLocks noEditPoints="1"/>
          </p:cNvSpPr>
          <p:nvPr/>
        </p:nvSpPr>
        <p:spPr bwMode="black">
          <a:xfrm>
            <a:off x="1789008" y="2928049"/>
            <a:ext cx="373969" cy="660051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16" name="Picture 34" descr="Efficiency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0855" y="3795978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roup 173"/>
          <p:cNvGrpSpPr>
            <a:grpSpLocks noChangeAspect="1"/>
          </p:cNvGrpSpPr>
          <p:nvPr/>
        </p:nvGrpSpPr>
        <p:grpSpPr>
          <a:xfrm>
            <a:off x="1700231" y="4720235"/>
            <a:ext cx="551519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20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21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23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25" name="Freeform 89"/>
          <p:cNvSpPr>
            <a:spLocks noEditPoints="1"/>
          </p:cNvSpPr>
          <p:nvPr/>
        </p:nvSpPr>
        <p:spPr bwMode="black">
          <a:xfrm>
            <a:off x="1600780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26" name="等腰三角形 66"/>
          <p:cNvSpPr/>
          <p:nvPr/>
        </p:nvSpPr>
        <p:spPr>
          <a:xfrm rot="5400000">
            <a:off x="4166957" y="95067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等腰三角形 67"/>
          <p:cNvSpPr/>
          <p:nvPr/>
        </p:nvSpPr>
        <p:spPr>
          <a:xfrm rot="5400000">
            <a:off x="4166957" y="174258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等腰三角形 68"/>
          <p:cNvSpPr/>
          <p:nvPr/>
        </p:nvSpPr>
        <p:spPr>
          <a:xfrm rot="5400000">
            <a:off x="4172110" y="2529337"/>
            <a:ext cx="781879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69"/>
          <p:cNvSpPr/>
          <p:nvPr/>
        </p:nvSpPr>
        <p:spPr>
          <a:xfrm rot="5400000">
            <a:off x="4166957" y="3316090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85"/>
          <p:cNvSpPr txBox="1"/>
          <p:nvPr/>
        </p:nvSpPr>
        <p:spPr>
          <a:xfrm>
            <a:off x="6359357" y="2144847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86"/>
          <p:cNvSpPr txBox="1"/>
          <p:nvPr/>
        </p:nvSpPr>
        <p:spPr>
          <a:xfrm>
            <a:off x="6359357" y="2920394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87"/>
          <p:cNvSpPr txBox="1"/>
          <p:nvPr/>
        </p:nvSpPr>
        <p:spPr>
          <a:xfrm>
            <a:off x="6359357" y="3709955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88"/>
          <p:cNvSpPr txBox="1"/>
          <p:nvPr/>
        </p:nvSpPr>
        <p:spPr>
          <a:xfrm>
            <a:off x="6359357" y="4506530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rot="16200000">
            <a:off x="10816941" y="2801294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5" name="TextBox 89"/>
          <p:cNvSpPr txBox="1"/>
          <p:nvPr/>
        </p:nvSpPr>
        <p:spPr>
          <a:xfrm>
            <a:off x="10930131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45"/>
    </mc:Choice>
    <mc:Fallback>
      <p:transition spd="slow" advTm="66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389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779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17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41"/>
          <p:cNvGrpSpPr/>
          <p:nvPr/>
        </p:nvGrpSpPr>
        <p:grpSpPr>
          <a:xfrm>
            <a:off x="1026451" y="1905506"/>
            <a:ext cx="5401322" cy="3677758"/>
            <a:chOff x="4322543" y="1428799"/>
            <a:chExt cx="4051519" cy="2757680"/>
          </a:xfrm>
        </p:grpSpPr>
        <p:sp>
          <p:nvSpPr>
            <p:cNvPr id="8" name="Snip Single Corner Rectangle 42"/>
            <p:cNvSpPr/>
            <p:nvPr/>
          </p:nvSpPr>
          <p:spPr>
            <a:xfrm>
              <a:off x="4322543" y="1438589"/>
              <a:ext cx="4051519" cy="2746157"/>
            </a:xfrm>
            <a:prstGeom prst="snip1Rect">
              <a:avLst/>
            </a:prstGeom>
            <a:blipFill>
              <a:blip r:embed="rId4"/>
              <a:srcRect/>
              <a:stretch>
                <a:fillRect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9" name="Right Triangle 43"/>
            <p:cNvSpPr/>
            <p:nvPr/>
          </p:nvSpPr>
          <p:spPr>
            <a:xfrm rot="10800000">
              <a:off x="8086026" y="1428799"/>
              <a:ext cx="288035" cy="288035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10" name="Group 36"/>
            <p:cNvGrpSpPr/>
            <p:nvPr/>
          </p:nvGrpSpPr>
          <p:grpSpPr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11" name="Rectangle 45"/>
              <p:cNvSpPr/>
              <p:nvPr/>
            </p:nvSpPr>
            <p:spPr>
              <a:xfrm>
                <a:off x="4322543" y="4131077"/>
                <a:ext cx="1363279" cy="4825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2" name="Rectangle 46"/>
              <p:cNvSpPr/>
              <p:nvPr/>
            </p:nvSpPr>
            <p:spPr>
              <a:xfrm>
                <a:off x="5685822" y="4131077"/>
                <a:ext cx="1363279" cy="4825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3" name="Rectangle 47"/>
              <p:cNvSpPr/>
              <p:nvPr/>
            </p:nvSpPr>
            <p:spPr>
              <a:xfrm>
                <a:off x="7010782" y="4131077"/>
                <a:ext cx="1363279" cy="4825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sp>
        <p:nvSpPr>
          <p:cNvPr id="14" name="Snip Single Corner Rectangle 48"/>
          <p:cNvSpPr/>
          <p:nvPr/>
        </p:nvSpPr>
        <p:spPr>
          <a:xfrm flipH="1">
            <a:off x="2741404" y="4735855"/>
            <a:ext cx="3686368" cy="384136"/>
          </a:xfrm>
          <a:prstGeom prst="snip1Rect">
            <a:avLst>
              <a:gd name="adj" fmla="val 5000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5342" rtlCol="0" anchor="ctr"/>
          <a:lstStyle/>
          <a:p>
            <a:pPr algn="ctr"/>
            <a:r>
              <a:rPr lang="zh-CN" altLang="en-US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节能减排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15" name="Group 37"/>
          <p:cNvGrpSpPr/>
          <p:nvPr/>
        </p:nvGrpSpPr>
        <p:grpSpPr>
          <a:xfrm>
            <a:off x="6824089" y="1893972"/>
            <a:ext cx="4570272" cy="1411255"/>
            <a:chOff x="466617" y="212055"/>
            <a:chExt cx="3428150" cy="1089378"/>
          </a:xfrm>
        </p:grpSpPr>
        <p:sp>
          <p:nvSpPr>
            <p:cNvPr id="16" name="TextBox 15"/>
            <p:cNvSpPr txBox="1"/>
            <p:nvPr/>
          </p:nvSpPr>
          <p:spPr>
            <a:xfrm>
              <a:off x="1244845" y="220640"/>
              <a:ext cx="1096597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zh-CN"/>
              </a:defPPr>
              <a:lvl1pPr>
                <a:defRPr sz="19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id-ID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44844" y="432351"/>
              <a:ext cx="2649923" cy="869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18" name="Oval 58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9" name="Group 42"/>
          <p:cNvGrpSpPr/>
          <p:nvPr/>
        </p:nvGrpSpPr>
        <p:grpSpPr>
          <a:xfrm>
            <a:off x="6824089" y="3206082"/>
            <a:ext cx="4570272" cy="1443621"/>
            <a:chOff x="466617" y="187070"/>
            <a:chExt cx="3428150" cy="1114364"/>
          </a:xfrm>
        </p:grpSpPr>
        <p:sp>
          <p:nvSpPr>
            <p:cNvPr id="20" name="TextBox 19"/>
            <p:cNvSpPr txBox="1"/>
            <p:nvPr/>
          </p:nvSpPr>
          <p:spPr>
            <a:xfrm>
              <a:off x="1244845" y="187070"/>
              <a:ext cx="1096597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常规技术支持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44844" y="432351"/>
              <a:ext cx="2649923" cy="869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22" name="Oval 62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3" name="Group 47"/>
          <p:cNvGrpSpPr/>
          <p:nvPr/>
        </p:nvGrpSpPr>
        <p:grpSpPr>
          <a:xfrm>
            <a:off x="6824089" y="4581341"/>
            <a:ext cx="4570272" cy="1400132"/>
            <a:chOff x="466617" y="210835"/>
            <a:chExt cx="3428150" cy="1080791"/>
          </a:xfrm>
        </p:grpSpPr>
        <p:sp>
          <p:nvSpPr>
            <p:cNvPr id="24" name="TextBox 23"/>
            <p:cNvSpPr txBox="1"/>
            <p:nvPr/>
          </p:nvSpPr>
          <p:spPr>
            <a:xfrm>
              <a:off x="1244845" y="210835"/>
              <a:ext cx="1096597" cy="22570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产品开发管理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44844" y="422546"/>
              <a:ext cx="2649923" cy="86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26" name="Oval 66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cxnSp>
        <p:nvCxnSpPr>
          <p:cNvPr id="27" name="Straight Connector 67"/>
          <p:cNvCxnSpPr/>
          <p:nvPr/>
        </p:nvCxnSpPr>
        <p:spPr>
          <a:xfrm flipV="1">
            <a:off x="6440092" y="1741510"/>
            <a:ext cx="0" cy="366239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139"/>
          <p:cNvSpPr/>
          <p:nvPr/>
        </p:nvSpPr>
        <p:spPr bwMode="auto">
          <a:xfrm>
            <a:off x="7058193" y="2160354"/>
            <a:ext cx="505818" cy="383206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9" name="Freeform 144"/>
          <p:cNvSpPr/>
          <p:nvPr/>
        </p:nvSpPr>
        <p:spPr bwMode="auto">
          <a:xfrm>
            <a:off x="7108986" y="3434704"/>
            <a:ext cx="412697" cy="446721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0" name="Freeform 149"/>
          <p:cNvSpPr/>
          <p:nvPr/>
        </p:nvSpPr>
        <p:spPr bwMode="auto">
          <a:xfrm>
            <a:off x="7108986" y="4813273"/>
            <a:ext cx="435977" cy="427666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13"/>
    </mc:Choice>
    <mc:Fallback>
      <p:transition spd="slow" advTm="5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5"/>
          <p:cNvGrpSpPr/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8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0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186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0"/>
          <p:cNvGrpSpPr/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13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5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13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Group 15"/>
          <p:cNvGrpSpPr/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18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0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98C052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9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135" b="1" dirty="0">
                <a:solidFill>
                  <a:schemeClr val="bg1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Group 20"/>
          <p:cNvGrpSpPr/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23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5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66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27" name="直接连接符 13"/>
          <p:cNvCxnSpPr>
            <a:cxnSpLocks noChangeShapeType="1"/>
            <a:stCxn id="10" idx="7"/>
            <a:endCxn id="15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17"/>
          <p:cNvCxnSpPr>
            <a:cxnSpLocks noChangeShapeType="1"/>
            <a:endCxn id="20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20"/>
          <p:cNvCxnSpPr>
            <a:cxnSpLocks noChangeShapeType="1"/>
            <a:stCxn id="20" idx="7"/>
            <a:endCxn id="25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直接连接符 23"/>
          <p:cNvCxnSpPr>
            <a:cxnSpLocks noChangeShapeType="1"/>
            <a:stCxn id="39" idx="5"/>
            <a:endCxn id="10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直接连接符 43"/>
          <p:cNvCxnSpPr>
            <a:cxnSpLocks noChangeShapeType="1"/>
            <a:stCxn id="40" idx="7"/>
            <a:endCxn id="20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直接连接符 72"/>
          <p:cNvCxnSpPr>
            <a:cxnSpLocks noChangeShapeType="1"/>
            <a:stCxn id="25" idx="6"/>
            <a:endCxn id="41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4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85"/>
          <p:cNvSpPr>
            <a:spLocks noChangeArrowheads="1"/>
          </p:cNvSpPr>
          <p:nvPr/>
        </p:nvSpPr>
        <p:spPr bwMode="auto">
          <a:xfrm>
            <a:off x="7919040" y="4442127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rgbClr val="51AFAF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rgbClr val="51AFA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6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1"/>
          <p:cNvGrpSpPr/>
          <p:nvPr/>
        </p:nvGrpSpPr>
        <p:grpSpPr>
          <a:xfrm rot="6567492">
            <a:off x="5521930" y="2798461"/>
            <a:ext cx="5979522" cy="1760030"/>
            <a:chOff x="2892693" y="3166858"/>
            <a:chExt cx="6687404" cy="1968389"/>
          </a:xfrm>
        </p:grpSpPr>
        <p:sp>
          <p:nvSpPr>
            <p:cNvPr id="8" name="Freeform 2"/>
            <p:cNvSpPr/>
            <p:nvPr/>
          </p:nvSpPr>
          <p:spPr>
            <a:xfrm rot="18846809">
              <a:off x="6023626" y="1852066"/>
              <a:ext cx="1150392" cy="5415969"/>
            </a:xfrm>
            <a:custGeom>
              <a:avLst/>
              <a:gdLst>
                <a:gd name="connsiteX0" fmla="*/ 914799 w 1420454"/>
                <a:gd name="connsiteY0" fmla="*/ 743885 h 6687404"/>
                <a:gd name="connsiteX1" fmla="*/ 801199 w 1420454"/>
                <a:gd name="connsiteY1" fmla="*/ 689970 h 6687404"/>
                <a:gd name="connsiteX2" fmla="*/ 237526 w 1420454"/>
                <a:gd name="connsiteY2" fmla="*/ 3343702 h 6687404"/>
                <a:gd name="connsiteX3" fmla="*/ 801199 w 1420454"/>
                <a:gd name="connsiteY3" fmla="*/ 5997434 h 6687404"/>
                <a:gd name="connsiteX4" fmla="*/ 1364872 w 1420454"/>
                <a:gd name="connsiteY4" fmla="*/ 3343702 h 6687404"/>
                <a:gd name="connsiteX5" fmla="*/ 914799 w 1420454"/>
                <a:gd name="connsiteY5" fmla="*/ 743885 h 6687404"/>
                <a:gd name="connsiteX6" fmla="*/ 853363 w 1420454"/>
                <a:gd name="connsiteY6" fmla="*/ 67932 h 6687404"/>
                <a:gd name="connsiteX7" fmla="*/ 1420454 w 1420454"/>
                <a:gd name="connsiteY7" fmla="*/ 3343702 h 6687404"/>
                <a:gd name="connsiteX8" fmla="*/ 710227 w 1420454"/>
                <a:gd name="connsiteY8" fmla="*/ 6687404 h 6687404"/>
                <a:gd name="connsiteX9" fmla="*/ 0 w 1420454"/>
                <a:gd name="connsiteY9" fmla="*/ 3343702 h 6687404"/>
                <a:gd name="connsiteX10" fmla="*/ 710227 w 1420454"/>
                <a:gd name="connsiteY10" fmla="*/ 0 h 6687404"/>
                <a:gd name="connsiteX11" fmla="*/ 853363 w 1420454"/>
                <a:gd name="connsiteY11" fmla="*/ 67932 h 668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0454" h="6687404">
                  <a:moveTo>
                    <a:pt x="914799" y="743885"/>
                  </a:moveTo>
                  <a:cubicBezTo>
                    <a:pt x="878105" y="708534"/>
                    <a:pt x="840112" y="689970"/>
                    <a:pt x="801199" y="689970"/>
                  </a:cubicBezTo>
                  <a:cubicBezTo>
                    <a:pt x="489891" y="689970"/>
                    <a:pt x="237526" y="1878086"/>
                    <a:pt x="237526" y="3343702"/>
                  </a:cubicBezTo>
                  <a:cubicBezTo>
                    <a:pt x="237526" y="4809318"/>
                    <a:pt x="489891" y="5997434"/>
                    <a:pt x="801199" y="5997434"/>
                  </a:cubicBezTo>
                  <a:cubicBezTo>
                    <a:pt x="1112507" y="5997434"/>
                    <a:pt x="1364872" y="4809318"/>
                    <a:pt x="1364872" y="3343702"/>
                  </a:cubicBezTo>
                  <a:cubicBezTo>
                    <a:pt x="1364872" y="2061288"/>
                    <a:pt x="1171655" y="991335"/>
                    <a:pt x="914799" y="743885"/>
                  </a:cubicBezTo>
                  <a:close/>
                  <a:moveTo>
                    <a:pt x="853363" y="67932"/>
                  </a:moveTo>
                  <a:cubicBezTo>
                    <a:pt x="1177001" y="379720"/>
                    <a:pt x="1420454" y="1727861"/>
                    <a:pt x="1420454" y="3343702"/>
                  </a:cubicBezTo>
                  <a:cubicBezTo>
                    <a:pt x="1420454" y="5190378"/>
                    <a:pt x="1102475" y="6687404"/>
                    <a:pt x="710227" y="6687404"/>
                  </a:cubicBezTo>
                  <a:cubicBezTo>
                    <a:pt x="317979" y="6687404"/>
                    <a:pt x="0" y="5190378"/>
                    <a:pt x="0" y="3343702"/>
                  </a:cubicBezTo>
                  <a:cubicBezTo>
                    <a:pt x="0" y="1497026"/>
                    <a:pt x="317979" y="0"/>
                    <a:pt x="710227" y="0"/>
                  </a:cubicBezTo>
                  <a:cubicBezTo>
                    <a:pt x="759258" y="0"/>
                    <a:pt x="807128" y="23391"/>
                    <a:pt x="853363" y="67932"/>
                  </a:cubicBezTo>
                  <a:close/>
                </a:path>
              </a:pathLst>
            </a:cu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" name="Freeform 3"/>
            <p:cNvSpPr/>
            <p:nvPr/>
          </p:nvSpPr>
          <p:spPr>
            <a:xfrm rot="3165966">
              <a:off x="5526168" y="533383"/>
              <a:ext cx="1420454" cy="6687404"/>
            </a:xfrm>
            <a:custGeom>
              <a:avLst/>
              <a:gdLst>
                <a:gd name="connsiteX0" fmla="*/ 914799 w 1420454"/>
                <a:gd name="connsiteY0" fmla="*/ 743885 h 6687404"/>
                <a:gd name="connsiteX1" fmla="*/ 801199 w 1420454"/>
                <a:gd name="connsiteY1" fmla="*/ 689970 h 6687404"/>
                <a:gd name="connsiteX2" fmla="*/ 237526 w 1420454"/>
                <a:gd name="connsiteY2" fmla="*/ 3343702 h 6687404"/>
                <a:gd name="connsiteX3" fmla="*/ 801199 w 1420454"/>
                <a:gd name="connsiteY3" fmla="*/ 5997434 h 6687404"/>
                <a:gd name="connsiteX4" fmla="*/ 1364872 w 1420454"/>
                <a:gd name="connsiteY4" fmla="*/ 3343702 h 6687404"/>
                <a:gd name="connsiteX5" fmla="*/ 914799 w 1420454"/>
                <a:gd name="connsiteY5" fmla="*/ 743885 h 6687404"/>
                <a:gd name="connsiteX6" fmla="*/ 853363 w 1420454"/>
                <a:gd name="connsiteY6" fmla="*/ 67932 h 6687404"/>
                <a:gd name="connsiteX7" fmla="*/ 1420454 w 1420454"/>
                <a:gd name="connsiteY7" fmla="*/ 3343702 h 6687404"/>
                <a:gd name="connsiteX8" fmla="*/ 710227 w 1420454"/>
                <a:gd name="connsiteY8" fmla="*/ 6687404 h 6687404"/>
                <a:gd name="connsiteX9" fmla="*/ 0 w 1420454"/>
                <a:gd name="connsiteY9" fmla="*/ 3343702 h 6687404"/>
                <a:gd name="connsiteX10" fmla="*/ 710227 w 1420454"/>
                <a:gd name="connsiteY10" fmla="*/ 0 h 6687404"/>
                <a:gd name="connsiteX11" fmla="*/ 853363 w 1420454"/>
                <a:gd name="connsiteY11" fmla="*/ 67932 h 668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0454" h="6687404">
                  <a:moveTo>
                    <a:pt x="914799" y="743885"/>
                  </a:moveTo>
                  <a:cubicBezTo>
                    <a:pt x="878105" y="708534"/>
                    <a:pt x="840112" y="689970"/>
                    <a:pt x="801199" y="689970"/>
                  </a:cubicBezTo>
                  <a:cubicBezTo>
                    <a:pt x="489891" y="689970"/>
                    <a:pt x="237526" y="1878086"/>
                    <a:pt x="237526" y="3343702"/>
                  </a:cubicBezTo>
                  <a:cubicBezTo>
                    <a:pt x="237526" y="4809318"/>
                    <a:pt x="489891" y="5997434"/>
                    <a:pt x="801199" y="5997434"/>
                  </a:cubicBezTo>
                  <a:cubicBezTo>
                    <a:pt x="1112507" y="5997434"/>
                    <a:pt x="1364872" y="4809318"/>
                    <a:pt x="1364872" y="3343702"/>
                  </a:cubicBezTo>
                  <a:cubicBezTo>
                    <a:pt x="1364872" y="2061288"/>
                    <a:pt x="1171655" y="991335"/>
                    <a:pt x="914799" y="743885"/>
                  </a:cubicBezTo>
                  <a:close/>
                  <a:moveTo>
                    <a:pt x="853363" y="67932"/>
                  </a:moveTo>
                  <a:cubicBezTo>
                    <a:pt x="1177001" y="379720"/>
                    <a:pt x="1420454" y="1727861"/>
                    <a:pt x="1420454" y="3343702"/>
                  </a:cubicBezTo>
                  <a:cubicBezTo>
                    <a:pt x="1420454" y="5190378"/>
                    <a:pt x="1102475" y="6687404"/>
                    <a:pt x="710227" y="6687404"/>
                  </a:cubicBezTo>
                  <a:cubicBezTo>
                    <a:pt x="317979" y="6687404"/>
                    <a:pt x="0" y="5190378"/>
                    <a:pt x="0" y="3343702"/>
                  </a:cubicBezTo>
                  <a:cubicBezTo>
                    <a:pt x="0" y="1497026"/>
                    <a:pt x="317979" y="0"/>
                    <a:pt x="710227" y="0"/>
                  </a:cubicBezTo>
                  <a:cubicBezTo>
                    <a:pt x="759258" y="0"/>
                    <a:pt x="807128" y="23391"/>
                    <a:pt x="853363" y="6793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4"/>
            <p:cNvSpPr/>
            <p:nvPr/>
          </p:nvSpPr>
          <p:spPr>
            <a:xfrm rot="18846809">
              <a:off x="6046150" y="4705019"/>
              <a:ext cx="242532" cy="124534"/>
            </a:xfrm>
            <a:custGeom>
              <a:avLst/>
              <a:gdLst>
                <a:gd name="connsiteX0" fmla="*/ 240639 w 242532"/>
                <a:gd name="connsiteY0" fmla="*/ 48821 h 107228"/>
                <a:gd name="connsiteX1" fmla="*/ 242532 w 242532"/>
                <a:gd name="connsiteY1" fmla="*/ 107228 h 107228"/>
                <a:gd name="connsiteX2" fmla="*/ 36257 w 242532"/>
                <a:gd name="connsiteY2" fmla="*/ 68962 h 107228"/>
                <a:gd name="connsiteX3" fmla="*/ 2004 w 242532"/>
                <a:gd name="connsiteY3" fmla="*/ 61820 h 107228"/>
                <a:gd name="connsiteX4" fmla="*/ 0 w 242532"/>
                <a:gd name="connsiteY4" fmla="*/ 0 h 107228"/>
                <a:gd name="connsiteX5" fmla="*/ 181641 w 242532"/>
                <a:gd name="connsiteY5" fmla="*/ 37876 h 10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532" h="107228">
                  <a:moveTo>
                    <a:pt x="240639" y="48821"/>
                  </a:moveTo>
                  <a:lnTo>
                    <a:pt x="242532" y="107228"/>
                  </a:lnTo>
                  <a:lnTo>
                    <a:pt x="36257" y="68962"/>
                  </a:lnTo>
                  <a:lnTo>
                    <a:pt x="2004" y="61820"/>
                  </a:lnTo>
                  <a:lnTo>
                    <a:pt x="0" y="0"/>
                  </a:lnTo>
                  <a:lnTo>
                    <a:pt x="181641" y="37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1" name="Oval 47"/>
          <p:cNvSpPr>
            <a:spLocks noChangeArrowheads="1"/>
          </p:cNvSpPr>
          <p:nvPr/>
        </p:nvSpPr>
        <p:spPr bwMode="auto">
          <a:xfrm>
            <a:off x="1374757" y="2028142"/>
            <a:ext cx="134408" cy="134683"/>
          </a:xfrm>
          <a:prstGeom prst="ellipse">
            <a:avLst/>
          </a:prstGeom>
          <a:solidFill>
            <a:srgbClr val="5D910B"/>
          </a:solidFill>
          <a:ln>
            <a:solidFill>
              <a:srgbClr val="F49D1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12" name="Group 49"/>
          <p:cNvGrpSpPr/>
          <p:nvPr/>
        </p:nvGrpSpPr>
        <p:grpSpPr>
          <a:xfrm>
            <a:off x="1674858" y="1911651"/>
            <a:ext cx="3730859" cy="1009628"/>
            <a:chOff x="2249510" y="1913094"/>
            <a:chExt cx="3730859" cy="1009628"/>
          </a:xfrm>
        </p:grpSpPr>
        <p:sp>
          <p:nvSpPr>
            <p:cNvPr id="13" name="Rectangle 50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49510" y="2276391"/>
              <a:ext cx="37308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15" name="Oval 53"/>
          <p:cNvSpPr>
            <a:spLocks noChangeArrowheads="1"/>
          </p:cNvSpPr>
          <p:nvPr/>
        </p:nvSpPr>
        <p:spPr bwMode="auto">
          <a:xfrm>
            <a:off x="1374757" y="3041574"/>
            <a:ext cx="134408" cy="134683"/>
          </a:xfrm>
          <a:prstGeom prst="ellipse">
            <a:avLst/>
          </a:prstGeom>
          <a:solidFill>
            <a:srgbClr val="00BBD6"/>
          </a:solidFill>
          <a:ln>
            <a:solidFill>
              <a:srgbClr val="00BBD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16" name="Group 55"/>
          <p:cNvGrpSpPr/>
          <p:nvPr/>
        </p:nvGrpSpPr>
        <p:grpSpPr>
          <a:xfrm>
            <a:off x="1674858" y="2925083"/>
            <a:ext cx="3730859" cy="977631"/>
            <a:chOff x="2249510" y="1913094"/>
            <a:chExt cx="3730859" cy="977631"/>
          </a:xfrm>
        </p:grpSpPr>
        <p:sp>
          <p:nvSpPr>
            <p:cNvPr id="17" name="Rectangle 56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49510" y="2276390"/>
              <a:ext cx="3730859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19" name="Oval 59"/>
          <p:cNvSpPr>
            <a:spLocks noChangeArrowheads="1"/>
          </p:cNvSpPr>
          <p:nvPr/>
        </p:nvSpPr>
        <p:spPr bwMode="auto">
          <a:xfrm>
            <a:off x="1374757" y="4055006"/>
            <a:ext cx="134408" cy="134683"/>
          </a:xfrm>
          <a:prstGeom prst="ellipse">
            <a:avLst/>
          </a:prstGeom>
          <a:solidFill>
            <a:srgbClr val="B2D235"/>
          </a:solidFill>
          <a:ln>
            <a:solidFill>
              <a:srgbClr val="B2D23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20" name="Group 61"/>
          <p:cNvGrpSpPr/>
          <p:nvPr/>
        </p:nvGrpSpPr>
        <p:grpSpPr>
          <a:xfrm>
            <a:off x="1674858" y="3938515"/>
            <a:ext cx="3730859" cy="977630"/>
            <a:chOff x="2249510" y="1913094"/>
            <a:chExt cx="3730859" cy="977630"/>
          </a:xfrm>
        </p:grpSpPr>
        <p:sp>
          <p:nvSpPr>
            <p:cNvPr id="21" name="Rectangle 62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49510" y="2276389"/>
              <a:ext cx="3730859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3" name="Oval 65"/>
          <p:cNvSpPr>
            <a:spLocks noChangeArrowheads="1"/>
          </p:cNvSpPr>
          <p:nvPr/>
        </p:nvSpPr>
        <p:spPr bwMode="auto">
          <a:xfrm>
            <a:off x="1374757" y="5068437"/>
            <a:ext cx="134408" cy="134683"/>
          </a:xfrm>
          <a:prstGeom prst="ellipse">
            <a:avLst/>
          </a:prstGeom>
          <a:solidFill>
            <a:srgbClr val="5D910B"/>
          </a:solidFill>
          <a:ln>
            <a:solidFill>
              <a:srgbClr val="F13B48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grpSp>
        <p:nvGrpSpPr>
          <p:cNvPr id="24" name="Group 67"/>
          <p:cNvGrpSpPr/>
          <p:nvPr/>
        </p:nvGrpSpPr>
        <p:grpSpPr>
          <a:xfrm>
            <a:off x="1674858" y="4951946"/>
            <a:ext cx="3730859" cy="969844"/>
            <a:chOff x="2249510" y="1913094"/>
            <a:chExt cx="3730859" cy="969844"/>
          </a:xfrm>
        </p:grpSpPr>
        <p:sp>
          <p:nvSpPr>
            <p:cNvPr id="25" name="Rectangle 68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249510" y="2268603"/>
              <a:ext cx="3730859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7" name="Freeform 3"/>
          <p:cNvSpPr/>
          <p:nvPr/>
        </p:nvSpPr>
        <p:spPr>
          <a:xfrm rot="12430813">
            <a:off x="7694480" y="568889"/>
            <a:ext cx="1270095" cy="5979522"/>
          </a:xfrm>
          <a:custGeom>
            <a:avLst/>
            <a:gdLst>
              <a:gd name="connsiteX0" fmla="*/ 914799 w 1420454"/>
              <a:gd name="connsiteY0" fmla="*/ 743885 h 6687404"/>
              <a:gd name="connsiteX1" fmla="*/ 801199 w 1420454"/>
              <a:gd name="connsiteY1" fmla="*/ 689970 h 6687404"/>
              <a:gd name="connsiteX2" fmla="*/ 237526 w 1420454"/>
              <a:gd name="connsiteY2" fmla="*/ 3343702 h 6687404"/>
              <a:gd name="connsiteX3" fmla="*/ 801199 w 1420454"/>
              <a:gd name="connsiteY3" fmla="*/ 5997434 h 6687404"/>
              <a:gd name="connsiteX4" fmla="*/ 1364872 w 1420454"/>
              <a:gd name="connsiteY4" fmla="*/ 3343702 h 6687404"/>
              <a:gd name="connsiteX5" fmla="*/ 914799 w 1420454"/>
              <a:gd name="connsiteY5" fmla="*/ 743885 h 6687404"/>
              <a:gd name="connsiteX6" fmla="*/ 853363 w 1420454"/>
              <a:gd name="connsiteY6" fmla="*/ 67932 h 6687404"/>
              <a:gd name="connsiteX7" fmla="*/ 1420454 w 1420454"/>
              <a:gd name="connsiteY7" fmla="*/ 3343702 h 6687404"/>
              <a:gd name="connsiteX8" fmla="*/ 710227 w 1420454"/>
              <a:gd name="connsiteY8" fmla="*/ 6687404 h 6687404"/>
              <a:gd name="connsiteX9" fmla="*/ 0 w 1420454"/>
              <a:gd name="connsiteY9" fmla="*/ 3343702 h 6687404"/>
              <a:gd name="connsiteX10" fmla="*/ 710227 w 1420454"/>
              <a:gd name="connsiteY10" fmla="*/ 0 h 6687404"/>
              <a:gd name="connsiteX11" fmla="*/ 853363 w 1420454"/>
              <a:gd name="connsiteY11" fmla="*/ 67932 h 6687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454" h="6687404">
                <a:moveTo>
                  <a:pt x="914799" y="743885"/>
                </a:moveTo>
                <a:cubicBezTo>
                  <a:pt x="878105" y="708534"/>
                  <a:pt x="840112" y="689970"/>
                  <a:pt x="801199" y="689970"/>
                </a:cubicBezTo>
                <a:cubicBezTo>
                  <a:pt x="489891" y="689970"/>
                  <a:pt x="237526" y="1878086"/>
                  <a:pt x="237526" y="3343702"/>
                </a:cubicBezTo>
                <a:cubicBezTo>
                  <a:pt x="237526" y="4809318"/>
                  <a:pt x="489891" y="5997434"/>
                  <a:pt x="801199" y="5997434"/>
                </a:cubicBezTo>
                <a:cubicBezTo>
                  <a:pt x="1112507" y="5997434"/>
                  <a:pt x="1364872" y="4809318"/>
                  <a:pt x="1364872" y="3343702"/>
                </a:cubicBezTo>
                <a:cubicBezTo>
                  <a:pt x="1364872" y="2061288"/>
                  <a:pt x="1171655" y="991335"/>
                  <a:pt x="914799" y="743885"/>
                </a:cubicBezTo>
                <a:close/>
                <a:moveTo>
                  <a:pt x="853363" y="67932"/>
                </a:moveTo>
                <a:cubicBezTo>
                  <a:pt x="1177001" y="379720"/>
                  <a:pt x="1420454" y="1727861"/>
                  <a:pt x="1420454" y="3343702"/>
                </a:cubicBezTo>
                <a:cubicBezTo>
                  <a:pt x="1420454" y="5190378"/>
                  <a:pt x="1102475" y="6687404"/>
                  <a:pt x="710227" y="6687404"/>
                </a:cubicBezTo>
                <a:cubicBezTo>
                  <a:pt x="317979" y="6687404"/>
                  <a:pt x="0" y="5190378"/>
                  <a:pt x="0" y="3343702"/>
                </a:cubicBezTo>
                <a:cubicBezTo>
                  <a:pt x="0" y="1497026"/>
                  <a:pt x="317979" y="0"/>
                  <a:pt x="710227" y="0"/>
                </a:cubicBezTo>
                <a:cubicBezTo>
                  <a:pt x="759258" y="0"/>
                  <a:pt x="807128" y="23391"/>
                  <a:pt x="853363" y="67932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11" grpId="0" animBg="1"/>
      <p:bldP spid="15" grpId="0" animBg="1"/>
      <p:bldP spid="19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0"/>
            <a:ext cx="9979222" cy="4989611"/>
          </a:xfrm>
          <a:prstGeom prst="rect">
            <a:avLst/>
          </a:prstGeom>
        </p:spPr>
      </p:pic>
      <p:sp>
        <p:nvSpPr>
          <p:cNvPr id="25" name="Rectangle 3"/>
          <p:cNvSpPr/>
          <p:nvPr/>
        </p:nvSpPr>
        <p:spPr bwMode="auto">
          <a:xfrm>
            <a:off x="6480295" y="2255944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rPr>
              <a:t>Part 02</a:t>
            </a:r>
            <a:endParaRPr lang="en-US" altLang="zh-CN" sz="65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charset="0"/>
              <a:sym typeface="Bebas Neue" panose="020B0606020202050201" charset="0"/>
            </a:endParaRPr>
          </a:p>
        </p:txBody>
      </p:sp>
      <p:sp>
        <p:nvSpPr>
          <p:cNvPr id="26" name="Rectangle 2"/>
          <p:cNvSpPr/>
          <p:nvPr/>
        </p:nvSpPr>
        <p:spPr bwMode="auto">
          <a:xfrm>
            <a:off x="6480295" y="3274625"/>
            <a:ext cx="5125867" cy="181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。此处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符合语言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1707">
            <a:off x="290245" y="209641"/>
            <a:ext cx="6045940" cy="604594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649574" y="2118855"/>
            <a:ext cx="3219322" cy="123110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>
                <a:gradFill>
                  <a:gsLst>
                    <a:gs pos="47000">
                      <a:schemeClr val="bg1"/>
                    </a:gs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7200" b="1" dirty="0" smtClean="0">
                <a:gradFill>
                  <a:gsLst>
                    <a:gs pos="47000">
                      <a:schemeClr val="bg1"/>
                    </a:gs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  <a:endParaRPr lang="zh-CN" altLang="en-US" sz="3500" b="1" dirty="0">
              <a:gradFill>
                <a:gsLst>
                  <a:gs pos="47000">
                    <a:schemeClr val="bg1"/>
                  </a:gs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26" name="Freeform 1179"/>
          <p:cNvSpPr>
            <a:spLocks noEditPoints="1"/>
          </p:cNvSpPr>
          <p:nvPr/>
        </p:nvSpPr>
        <p:spPr bwMode="auto">
          <a:xfrm>
            <a:off x="1679159" y="2092403"/>
            <a:ext cx="1149458" cy="715624"/>
          </a:xfrm>
          <a:custGeom>
            <a:avLst/>
            <a:gdLst>
              <a:gd name="T0" fmla="*/ 130 w 140"/>
              <a:gd name="T1" fmla="*/ 28 h 87"/>
              <a:gd name="T2" fmla="*/ 67 w 140"/>
              <a:gd name="T3" fmla="*/ 0 h 87"/>
              <a:gd name="T4" fmla="*/ 0 w 140"/>
              <a:gd name="T5" fmla="*/ 44 h 87"/>
              <a:gd name="T6" fmla="*/ 67 w 140"/>
              <a:gd name="T7" fmla="*/ 87 h 87"/>
              <a:gd name="T8" fmla="*/ 80 w 140"/>
              <a:gd name="T9" fmla="*/ 87 h 87"/>
              <a:gd name="T10" fmla="*/ 83 w 140"/>
              <a:gd name="T11" fmla="*/ 81 h 87"/>
              <a:gd name="T12" fmla="*/ 79 w 140"/>
              <a:gd name="T13" fmla="*/ 62 h 87"/>
              <a:gd name="T14" fmla="*/ 110 w 140"/>
              <a:gd name="T15" fmla="*/ 60 h 87"/>
              <a:gd name="T16" fmla="*/ 130 w 140"/>
              <a:gd name="T17" fmla="*/ 28 h 87"/>
              <a:gd name="T18" fmla="*/ 36 w 140"/>
              <a:gd name="T19" fmla="*/ 55 h 87"/>
              <a:gd name="T20" fmla="*/ 30 w 140"/>
              <a:gd name="T21" fmla="*/ 56 h 87"/>
              <a:gd name="T22" fmla="*/ 15 w 140"/>
              <a:gd name="T23" fmla="*/ 56 h 87"/>
              <a:gd name="T24" fmla="*/ 12 w 140"/>
              <a:gd name="T25" fmla="*/ 53 h 87"/>
              <a:gd name="T26" fmla="*/ 12 w 140"/>
              <a:gd name="T27" fmla="*/ 52 h 87"/>
              <a:gd name="T28" fmla="*/ 12 w 140"/>
              <a:gd name="T29" fmla="*/ 48 h 87"/>
              <a:gd name="T30" fmla="*/ 22 w 140"/>
              <a:gd name="T31" fmla="*/ 45 h 87"/>
              <a:gd name="T32" fmla="*/ 36 w 140"/>
              <a:gd name="T33" fmla="*/ 48 h 87"/>
              <a:gd name="T34" fmla="*/ 36 w 140"/>
              <a:gd name="T35" fmla="*/ 55 h 87"/>
              <a:gd name="T36" fmla="*/ 37 w 140"/>
              <a:gd name="T37" fmla="*/ 33 h 87"/>
              <a:gd name="T38" fmla="*/ 28 w 140"/>
              <a:gd name="T39" fmla="*/ 30 h 87"/>
              <a:gd name="T40" fmla="*/ 22 w 140"/>
              <a:gd name="T41" fmla="*/ 27 h 87"/>
              <a:gd name="T42" fmla="*/ 32 w 140"/>
              <a:gd name="T43" fmla="*/ 18 h 87"/>
              <a:gd name="T44" fmla="*/ 39 w 140"/>
              <a:gd name="T45" fmla="*/ 18 h 87"/>
              <a:gd name="T46" fmla="*/ 49 w 140"/>
              <a:gd name="T47" fmla="*/ 23 h 87"/>
              <a:gd name="T48" fmla="*/ 37 w 140"/>
              <a:gd name="T49" fmla="*/ 33 h 87"/>
              <a:gd name="T50" fmla="*/ 78 w 140"/>
              <a:gd name="T51" fmla="*/ 15 h 87"/>
              <a:gd name="T52" fmla="*/ 76 w 140"/>
              <a:gd name="T53" fmla="*/ 15 h 87"/>
              <a:gd name="T54" fmla="*/ 70 w 140"/>
              <a:gd name="T55" fmla="*/ 17 h 87"/>
              <a:gd name="T56" fmla="*/ 64 w 140"/>
              <a:gd name="T57" fmla="*/ 14 h 87"/>
              <a:gd name="T58" fmla="*/ 57 w 140"/>
              <a:gd name="T59" fmla="*/ 9 h 87"/>
              <a:gd name="T60" fmla="*/ 69 w 140"/>
              <a:gd name="T61" fmla="*/ 4 h 87"/>
              <a:gd name="T62" fmla="*/ 77 w 140"/>
              <a:gd name="T63" fmla="*/ 5 h 87"/>
              <a:gd name="T64" fmla="*/ 78 w 140"/>
              <a:gd name="T65" fmla="*/ 5 h 87"/>
              <a:gd name="T66" fmla="*/ 83 w 140"/>
              <a:gd name="T67" fmla="*/ 10 h 87"/>
              <a:gd name="T68" fmla="*/ 78 w 140"/>
              <a:gd name="T69" fmla="*/ 15 h 87"/>
              <a:gd name="T70" fmla="*/ 97 w 140"/>
              <a:gd name="T71" fmla="*/ 53 h 87"/>
              <a:gd name="T72" fmla="*/ 88 w 140"/>
              <a:gd name="T73" fmla="*/ 48 h 87"/>
              <a:gd name="T74" fmla="*/ 97 w 140"/>
              <a:gd name="T75" fmla="*/ 42 h 87"/>
              <a:gd name="T76" fmla="*/ 106 w 140"/>
              <a:gd name="T77" fmla="*/ 48 h 87"/>
              <a:gd name="T78" fmla="*/ 97 w 140"/>
              <a:gd name="T79" fmla="*/ 53 h 87"/>
              <a:gd name="T80" fmla="*/ 118 w 140"/>
              <a:gd name="T81" fmla="*/ 26 h 87"/>
              <a:gd name="T82" fmla="*/ 106 w 140"/>
              <a:gd name="T83" fmla="*/ 32 h 87"/>
              <a:gd name="T84" fmla="*/ 100 w 140"/>
              <a:gd name="T85" fmla="*/ 31 h 87"/>
              <a:gd name="T86" fmla="*/ 98 w 140"/>
              <a:gd name="T87" fmla="*/ 32 h 87"/>
              <a:gd name="T88" fmla="*/ 92 w 140"/>
              <a:gd name="T89" fmla="*/ 25 h 87"/>
              <a:gd name="T90" fmla="*/ 98 w 140"/>
              <a:gd name="T91" fmla="*/ 19 h 87"/>
              <a:gd name="T92" fmla="*/ 102 w 140"/>
              <a:gd name="T93" fmla="*/ 20 h 87"/>
              <a:gd name="T94" fmla="*/ 103 w 140"/>
              <a:gd name="T95" fmla="*/ 20 h 87"/>
              <a:gd name="T96" fmla="*/ 110 w 140"/>
              <a:gd name="T97" fmla="*/ 17 h 87"/>
              <a:gd name="T98" fmla="*/ 118 w 140"/>
              <a:gd name="T99" fmla="*/ 24 h 87"/>
              <a:gd name="T100" fmla="*/ 118 w 140"/>
              <a:gd name="T101" fmla="*/ 25 h 87"/>
              <a:gd name="T102" fmla="*/ 118 w 140"/>
              <a:gd name="T103" fmla="*/ 26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0" h="87">
                <a:moveTo>
                  <a:pt x="130" y="28"/>
                </a:moveTo>
                <a:cubicBezTo>
                  <a:pt x="121" y="12"/>
                  <a:pt x="96" y="0"/>
                  <a:pt x="67" y="0"/>
                </a:cubicBezTo>
                <a:cubicBezTo>
                  <a:pt x="30" y="0"/>
                  <a:pt x="0" y="19"/>
                  <a:pt x="0" y="44"/>
                </a:cubicBezTo>
                <a:cubicBezTo>
                  <a:pt x="0" y="68"/>
                  <a:pt x="30" y="87"/>
                  <a:pt x="67" y="87"/>
                </a:cubicBezTo>
                <a:cubicBezTo>
                  <a:pt x="72" y="87"/>
                  <a:pt x="76" y="87"/>
                  <a:pt x="80" y="87"/>
                </a:cubicBezTo>
                <a:cubicBezTo>
                  <a:pt x="82" y="85"/>
                  <a:pt x="84" y="84"/>
                  <a:pt x="83" y="81"/>
                </a:cubicBezTo>
                <a:cubicBezTo>
                  <a:pt x="80" y="73"/>
                  <a:pt x="72" y="64"/>
                  <a:pt x="79" y="62"/>
                </a:cubicBezTo>
                <a:cubicBezTo>
                  <a:pt x="85" y="59"/>
                  <a:pt x="102" y="60"/>
                  <a:pt x="110" y="60"/>
                </a:cubicBezTo>
                <a:cubicBezTo>
                  <a:pt x="118" y="60"/>
                  <a:pt x="140" y="56"/>
                  <a:pt x="130" y="28"/>
                </a:cubicBezTo>
                <a:close/>
                <a:moveTo>
                  <a:pt x="36" y="55"/>
                </a:moveTo>
                <a:cubicBezTo>
                  <a:pt x="34" y="56"/>
                  <a:pt x="31" y="57"/>
                  <a:pt x="30" y="56"/>
                </a:cubicBezTo>
                <a:cubicBezTo>
                  <a:pt x="28" y="55"/>
                  <a:pt x="20" y="56"/>
                  <a:pt x="15" y="56"/>
                </a:cubicBezTo>
                <a:cubicBezTo>
                  <a:pt x="11" y="55"/>
                  <a:pt x="12" y="53"/>
                  <a:pt x="12" y="53"/>
                </a:cubicBezTo>
                <a:cubicBezTo>
                  <a:pt x="12" y="53"/>
                  <a:pt x="12" y="52"/>
                  <a:pt x="12" y="52"/>
                </a:cubicBezTo>
                <a:cubicBezTo>
                  <a:pt x="11" y="51"/>
                  <a:pt x="11" y="50"/>
                  <a:pt x="12" y="48"/>
                </a:cubicBezTo>
                <a:cubicBezTo>
                  <a:pt x="13" y="46"/>
                  <a:pt x="19" y="47"/>
                  <a:pt x="22" y="45"/>
                </a:cubicBezTo>
                <a:cubicBezTo>
                  <a:pt x="25" y="42"/>
                  <a:pt x="32" y="45"/>
                  <a:pt x="36" y="48"/>
                </a:cubicBezTo>
                <a:cubicBezTo>
                  <a:pt x="39" y="50"/>
                  <a:pt x="38" y="53"/>
                  <a:pt x="36" y="55"/>
                </a:cubicBezTo>
                <a:close/>
                <a:moveTo>
                  <a:pt x="37" y="33"/>
                </a:moveTo>
                <a:cubicBezTo>
                  <a:pt x="34" y="33"/>
                  <a:pt x="31" y="33"/>
                  <a:pt x="28" y="30"/>
                </a:cubicBezTo>
                <a:cubicBezTo>
                  <a:pt x="26" y="27"/>
                  <a:pt x="22" y="27"/>
                  <a:pt x="22" y="27"/>
                </a:cubicBezTo>
                <a:cubicBezTo>
                  <a:pt x="18" y="18"/>
                  <a:pt x="29" y="21"/>
                  <a:pt x="32" y="18"/>
                </a:cubicBezTo>
                <a:cubicBezTo>
                  <a:pt x="34" y="15"/>
                  <a:pt x="38" y="17"/>
                  <a:pt x="39" y="18"/>
                </a:cubicBezTo>
                <a:cubicBezTo>
                  <a:pt x="40" y="19"/>
                  <a:pt x="45" y="18"/>
                  <a:pt x="49" y="23"/>
                </a:cubicBezTo>
                <a:cubicBezTo>
                  <a:pt x="53" y="28"/>
                  <a:pt x="40" y="32"/>
                  <a:pt x="37" y="33"/>
                </a:cubicBezTo>
                <a:close/>
                <a:moveTo>
                  <a:pt x="78" y="15"/>
                </a:moveTo>
                <a:cubicBezTo>
                  <a:pt x="77" y="15"/>
                  <a:pt x="76" y="15"/>
                  <a:pt x="76" y="15"/>
                </a:cubicBezTo>
                <a:cubicBezTo>
                  <a:pt x="74" y="16"/>
                  <a:pt x="72" y="17"/>
                  <a:pt x="70" y="17"/>
                </a:cubicBezTo>
                <a:cubicBezTo>
                  <a:pt x="67" y="17"/>
                  <a:pt x="65" y="16"/>
                  <a:pt x="64" y="14"/>
                </a:cubicBezTo>
                <a:cubicBezTo>
                  <a:pt x="60" y="13"/>
                  <a:pt x="57" y="12"/>
                  <a:pt x="57" y="9"/>
                </a:cubicBezTo>
                <a:cubicBezTo>
                  <a:pt x="57" y="6"/>
                  <a:pt x="63" y="4"/>
                  <a:pt x="69" y="4"/>
                </a:cubicBezTo>
                <a:cubicBezTo>
                  <a:pt x="72" y="4"/>
                  <a:pt x="75" y="4"/>
                  <a:pt x="77" y="5"/>
                </a:cubicBezTo>
                <a:cubicBezTo>
                  <a:pt x="77" y="5"/>
                  <a:pt x="77" y="5"/>
                  <a:pt x="78" y="5"/>
                </a:cubicBezTo>
                <a:cubicBezTo>
                  <a:pt x="81" y="5"/>
                  <a:pt x="83" y="7"/>
                  <a:pt x="83" y="10"/>
                </a:cubicBezTo>
                <a:cubicBezTo>
                  <a:pt x="83" y="13"/>
                  <a:pt x="81" y="15"/>
                  <a:pt x="78" y="15"/>
                </a:cubicBezTo>
                <a:close/>
                <a:moveTo>
                  <a:pt x="97" y="53"/>
                </a:moveTo>
                <a:cubicBezTo>
                  <a:pt x="92" y="53"/>
                  <a:pt x="88" y="51"/>
                  <a:pt x="88" y="48"/>
                </a:cubicBezTo>
                <a:cubicBezTo>
                  <a:pt x="88" y="45"/>
                  <a:pt x="92" y="42"/>
                  <a:pt x="97" y="42"/>
                </a:cubicBezTo>
                <a:cubicBezTo>
                  <a:pt x="102" y="42"/>
                  <a:pt x="106" y="45"/>
                  <a:pt x="106" y="48"/>
                </a:cubicBezTo>
                <a:cubicBezTo>
                  <a:pt x="106" y="51"/>
                  <a:pt x="102" y="53"/>
                  <a:pt x="97" y="53"/>
                </a:cubicBezTo>
                <a:close/>
                <a:moveTo>
                  <a:pt x="118" y="26"/>
                </a:moveTo>
                <a:cubicBezTo>
                  <a:pt x="118" y="29"/>
                  <a:pt x="113" y="32"/>
                  <a:pt x="106" y="32"/>
                </a:cubicBezTo>
                <a:cubicBezTo>
                  <a:pt x="104" y="32"/>
                  <a:pt x="102" y="31"/>
                  <a:pt x="100" y="31"/>
                </a:cubicBezTo>
                <a:cubicBezTo>
                  <a:pt x="100" y="31"/>
                  <a:pt x="99" y="32"/>
                  <a:pt x="98" y="32"/>
                </a:cubicBezTo>
                <a:cubicBezTo>
                  <a:pt x="95" y="32"/>
                  <a:pt x="92" y="29"/>
                  <a:pt x="92" y="25"/>
                </a:cubicBezTo>
                <a:cubicBezTo>
                  <a:pt x="92" y="22"/>
                  <a:pt x="95" y="19"/>
                  <a:pt x="98" y="19"/>
                </a:cubicBezTo>
                <a:cubicBezTo>
                  <a:pt x="100" y="19"/>
                  <a:pt x="101" y="19"/>
                  <a:pt x="102" y="20"/>
                </a:cubicBezTo>
                <a:cubicBezTo>
                  <a:pt x="102" y="20"/>
                  <a:pt x="103" y="20"/>
                  <a:pt x="103" y="20"/>
                </a:cubicBezTo>
                <a:cubicBezTo>
                  <a:pt x="105" y="18"/>
                  <a:pt x="107" y="17"/>
                  <a:pt x="110" y="17"/>
                </a:cubicBezTo>
                <a:cubicBezTo>
                  <a:pt x="115" y="17"/>
                  <a:pt x="118" y="20"/>
                  <a:pt x="118" y="24"/>
                </a:cubicBezTo>
                <a:cubicBezTo>
                  <a:pt x="118" y="24"/>
                  <a:pt x="118" y="25"/>
                  <a:pt x="118" y="25"/>
                </a:cubicBezTo>
                <a:cubicBezTo>
                  <a:pt x="118" y="25"/>
                  <a:pt x="118" y="25"/>
                  <a:pt x="118" y="26"/>
                </a:cubicBez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TextBox 692"/>
          <p:cNvSpPr txBox="1"/>
          <p:nvPr/>
        </p:nvSpPr>
        <p:spPr bwMode="auto">
          <a:xfrm>
            <a:off x="1556640" y="3042282"/>
            <a:ext cx="1545521" cy="451510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40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kumimoji="0" lang="zh-CN" altLang="en-US" sz="2100" b="0" i="0" u="none" strike="noStrike" kern="1200" cap="none" spc="40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1"/>
          <p:cNvSpPr>
            <a:spLocks noChangeArrowheads="1"/>
          </p:cNvSpPr>
          <p:nvPr/>
        </p:nvSpPr>
        <p:spPr bwMode="auto">
          <a:xfrm>
            <a:off x="1080306" y="3485880"/>
            <a:ext cx="2302042" cy="160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9" name="Freeform 1176"/>
          <p:cNvSpPr/>
          <p:nvPr/>
        </p:nvSpPr>
        <p:spPr bwMode="auto">
          <a:xfrm>
            <a:off x="4384009" y="2504496"/>
            <a:ext cx="673286" cy="418741"/>
          </a:xfrm>
          <a:custGeom>
            <a:avLst/>
            <a:gdLst>
              <a:gd name="T0" fmla="*/ 304 w 304"/>
              <a:gd name="T1" fmla="*/ 189 h 189"/>
              <a:gd name="T2" fmla="*/ 163 w 304"/>
              <a:gd name="T3" fmla="*/ 0 h 189"/>
              <a:gd name="T4" fmla="*/ 155 w 304"/>
              <a:gd name="T5" fmla="*/ 3 h 189"/>
              <a:gd name="T6" fmla="*/ 155 w 304"/>
              <a:gd name="T7" fmla="*/ 3 h 189"/>
              <a:gd name="T8" fmla="*/ 148 w 304"/>
              <a:gd name="T9" fmla="*/ 0 h 189"/>
              <a:gd name="T10" fmla="*/ 0 w 304"/>
              <a:gd name="T11" fmla="*/ 189 h 189"/>
              <a:gd name="T12" fmla="*/ 22 w 304"/>
              <a:gd name="T13" fmla="*/ 189 h 189"/>
              <a:gd name="T14" fmla="*/ 144 w 304"/>
              <a:gd name="T15" fmla="*/ 29 h 189"/>
              <a:gd name="T16" fmla="*/ 144 w 304"/>
              <a:gd name="T17" fmla="*/ 148 h 189"/>
              <a:gd name="T18" fmla="*/ 163 w 304"/>
              <a:gd name="T19" fmla="*/ 148 h 189"/>
              <a:gd name="T20" fmla="*/ 163 w 304"/>
              <a:gd name="T21" fmla="*/ 33 h 189"/>
              <a:gd name="T22" fmla="*/ 282 w 304"/>
              <a:gd name="T23" fmla="*/ 189 h 189"/>
              <a:gd name="T24" fmla="*/ 304 w 304"/>
              <a:gd name="T2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4" h="189">
                <a:moveTo>
                  <a:pt x="304" y="189"/>
                </a:moveTo>
                <a:lnTo>
                  <a:pt x="163" y="0"/>
                </a:lnTo>
                <a:lnTo>
                  <a:pt x="155" y="3"/>
                </a:lnTo>
                <a:lnTo>
                  <a:pt x="155" y="3"/>
                </a:lnTo>
                <a:lnTo>
                  <a:pt x="148" y="0"/>
                </a:lnTo>
                <a:lnTo>
                  <a:pt x="0" y="189"/>
                </a:lnTo>
                <a:lnTo>
                  <a:pt x="22" y="189"/>
                </a:lnTo>
                <a:lnTo>
                  <a:pt x="144" y="29"/>
                </a:lnTo>
                <a:lnTo>
                  <a:pt x="144" y="148"/>
                </a:lnTo>
                <a:lnTo>
                  <a:pt x="163" y="148"/>
                </a:lnTo>
                <a:lnTo>
                  <a:pt x="163" y="33"/>
                </a:lnTo>
                <a:lnTo>
                  <a:pt x="282" y="189"/>
                </a:lnTo>
                <a:lnTo>
                  <a:pt x="304" y="18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Freeform 1177"/>
          <p:cNvSpPr>
            <a:spLocks noEditPoints="1"/>
          </p:cNvSpPr>
          <p:nvPr/>
        </p:nvSpPr>
        <p:spPr bwMode="auto">
          <a:xfrm>
            <a:off x="4350787" y="1919590"/>
            <a:ext cx="746374" cy="609278"/>
          </a:xfrm>
          <a:custGeom>
            <a:avLst/>
            <a:gdLst>
              <a:gd name="T0" fmla="*/ 86 w 91"/>
              <a:gd name="T1" fmla="*/ 74 h 74"/>
              <a:gd name="T2" fmla="*/ 5 w 91"/>
              <a:gd name="T3" fmla="*/ 74 h 74"/>
              <a:gd name="T4" fmla="*/ 0 w 91"/>
              <a:gd name="T5" fmla="*/ 68 h 74"/>
              <a:gd name="T6" fmla="*/ 0 w 91"/>
              <a:gd name="T7" fmla="*/ 5 h 74"/>
              <a:gd name="T8" fmla="*/ 5 w 91"/>
              <a:gd name="T9" fmla="*/ 0 h 74"/>
              <a:gd name="T10" fmla="*/ 86 w 91"/>
              <a:gd name="T11" fmla="*/ 0 h 74"/>
              <a:gd name="T12" fmla="*/ 91 w 91"/>
              <a:gd name="T13" fmla="*/ 5 h 74"/>
              <a:gd name="T14" fmla="*/ 91 w 91"/>
              <a:gd name="T15" fmla="*/ 68 h 74"/>
              <a:gd name="T16" fmla="*/ 86 w 91"/>
              <a:gd name="T17" fmla="*/ 74 h 74"/>
              <a:gd name="T18" fmla="*/ 5 w 91"/>
              <a:gd name="T19" fmla="*/ 3 h 74"/>
              <a:gd name="T20" fmla="*/ 3 w 91"/>
              <a:gd name="T21" fmla="*/ 5 h 74"/>
              <a:gd name="T22" fmla="*/ 3 w 91"/>
              <a:gd name="T23" fmla="*/ 68 h 74"/>
              <a:gd name="T24" fmla="*/ 5 w 91"/>
              <a:gd name="T25" fmla="*/ 70 h 74"/>
              <a:gd name="T26" fmla="*/ 86 w 91"/>
              <a:gd name="T27" fmla="*/ 70 h 74"/>
              <a:gd name="T28" fmla="*/ 88 w 91"/>
              <a:gd name="T29" fmla="*/ 68 h 74"/>
              <a:gd name="T30" fmla="*/ 88 w 91"/>
              <a:gd name="T31" fmla="*/ 5 h 74"/>
              <a:gd name="T32" fmla="*/ 86 w 91"/>
              <a:gd name="T33" fmla="*/ 3 h 74"/>
              <a:gd name="T34" fmla="*/ 5 w 91"/>
              <a:gd name="T35" fmla="*/ 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1" h="74">
                <a:moveTo>
                  <a:pt x="86" y="74"/>
                </a:moveTo>
                <a:cubicBezTo>
                  <a:pt x="5" y="74"/>
                  <a:pt x="5" y="74"/>
                  <a:pt x="5" y="74"/>
                </a:cubicBezTo>
                <a:cubicBezTo>
                  <a:pt x="2" y="74"/>
                  <a:pt x="0" y="71"/>
                  <a:pt x="0" y="6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9" y="0"/>
                  <a:pt x="91" y="2"/>
                  <a:pt x="91" y="5"/>
                </a:cubicBezTo>
                <a:cubicBezTo>
                  <a:pt x="91" y="68"/>
                  <a:pt x="91" y="68"/>
                  <a:pt x="91" y="68"/>
                </a:cubicBezTo>
                <a:cubicBezTo>
                  <a:pt x="91" y="71"/>
                  <a:pt x="89" y="74"/>
                  <a:pt x="86" y="74"/>
                </a:cubicBezTo>
                <a:close/>
                <a:moveTo>
                  <a:pt x="5" y="3"/>
                </a:moveTo>
                <a:cubicBezTo>
                  <a:pt x="4" y="3"/>
                  <a:pt x="3" y="4"/>
                  <a:pt x="3" y="5"/>
                </a:cubicBezTo>
                <a:cubicBezTo>
                  <a:pt x="3" y="68"/>
                  <a:pt x="3" y="68"/>
                  <a:pt x="3" y="68"/>
                </a:cubicBezTo>
                <a:cubicBezTo>
                  <a:pt x="3" y="69"/>
                  <a:pt x="4" y="70"/>
                  <a:pt x="5" y="70"/>
                </a:cubicBezTo>
                <a:cubicBezTo>
                  <a:pt x="86" y="70"/>
                  <a:pt x="86" y="70"/>
                  <a:pt x="86" y="70"/>
                </a:cubicBezTo>
                <a:cubicBezTo>
                  <a:pt x="87" y="70"/>
                  <a:pt x="88" y="69"/>
                  <a:pt x="88" y="68"/>
                </a:cubicBezTo>
                <a:cubicBezTo>
                  <a:pt x="88" y="5"/>
                  <a:pt x="88" y="5"/>
                  <a:pt x="88" y="5"/>
                </a:cubicBezTo>
                <a:cubicBezTo>
                  <a:pt x="88" y="4"/>
                  <a:pt x="87" y="3"/>
                  <a:pt x="86" y="3"/>
                </a:cubicBezTo>
                <a:lnTo>
                  <a:pt x="5" y="3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Freeform 1178"/>
          <p:cNvSpPr>
            <a:spLocks noEditPoints="1"/>
          </p:cNvSpPr>
          <p:nvPr/>
        </p:nvSpPr>
        <p:spPr bwMode="auto">
          <a:xfrm>
            <a:off x="4415016" y="1977194"/>
            <a:ext cx="617917" cy="485207"/>
          </a:xfrm>
          <a:custGeom>
            <a:avLst/>
            <a:gdLst>
              <a:gd name="T0" fmla="*/ 72 w 75"/>
              <a:gd name="T1" fmla="*/ 0 h 59"/>
              <a:gd name="T2" fmla="*/ 3 w 75"/>
              <a:gd name="T3" fmla="*/ 0 h 59"/>
              <a:gd name="T4" fmla="*/ 0 w 75"/>
              <a:gd name="T5" fmla="*/ 3 h 59"/>
              <a:gd name="T6" fmla="*/ 0 w 75"/>
              <a:gd name="T7" fmla="*/ 56 h 59"/>
              <a:gd name="T8" fmla="*/ 3 w 75"/>
              <a:gd name="T9" fmla="*/ 59 h 59"/>
              <a:gd name="T10" fmla="*/ 72 w 75"/>
              <a:gd name="T11" fmla="*/ 59 h 59"/>
              <a:gd name="T12" fmla="*/ 75 w 75"/>
              <a:gd name="T13" fmla="*/ 56 h 59"/>
              <a:gd name="T14" fmla="*/ 75 w 75"/>
              <a:gd name="T15" fmla="*/ 3 h 59"/>
              <a:gd name="T16" fmla="*/ 72 w 75"/>
              <a:gd name="T17" fmla="*/ 0 h 59"/>
              <a:gd name="T18" fmla="*/ 39 w 75"/>
              <a:gd name="T19" fmla="*/ 52 h 59"/>
              <a:gd name="T20" fmla="*/ 39 w 75"/>
              <a:gd name="T21" fmla="*/ 52 h 59"/>
              <a:gd name="T22" fmla="*/ 29 w 75"/>
              <a:gd name="T23" fmla="*/ 52 h 59"/>
              <a:gd name="T24" fmla="*/ 29 w 75"/>
              <a:gd name="T25" fmla="*/ 52 h 59"/>
              <a:gd name="T26" fmla="*/ 27 w 75"/>
              <a:gd name="T27" fmla="*/ 52 h 59"/>
              <a:gd name="T28" fmla="*/ 20 w 75"/>
              <a:gd name="T29" fmla="*/ 52 h 59"/>
              <a:gd name="T30" fmla="*/ 18 w 75"/>
              <a:gd name="T31" fmla="*/ 52 h 59"/>
              <a:gd name="T32" fmla="*/ 9 w 75"/>
              <a:gd name="T33" fmla="*/ 52 h 59"/>
              <a:gd name="T34" fmla="*/ 13 w 75"/>
              <a:gd name="T35" fmla="*/ 44 h 59"/>
              <a:gd name="T36" fmla="*/ 18 w 75"/>
              <a:gd name="T37" fmla="*/ 36 h 59"/>
              <a:gd name="T38" fmla="*/ 23 w 75"/>
              <a:gd name="T39" fmla="*/ 44 h 59"/>
              <a:gd name="T40" fmla="*/ 23 w 75"/>
              <a:gd name="T41" fmla="*/ 45 h 59"/>
              <a:gd name="T42" fmla="*/ 25 w 75"/>
              <a:gd name="T43" fmla="*/ 40 h 59"/>
              <a:gd name="T44" fmla="*/ 29 w 75"/>
              <a:gd name="T45" fmla="*/ 28 h 59"/>
              <a:gd name="T46" fmla="*/ 34 w 75"/>
              <a:gd name="T47" fmla="*/ 40 h 59"/>
              <a:gd name="T48" fmla="*/ 35 w 75"/>
              <a:gd name="T49" fmla="*/ 42 h 59"/>
              <a:gd name="T50" fmla="*/ 39 w 75"/>
              <a:gd name="T51" fmla="*/ 34 h 59"/>
              <a:gd name="T52" fmla="*/ 43 w 75"/>
              <a:gd name="T53" fmla="*/ 43 h 59"/>
              <a:gd name="T54" fmla="*/ 48 w 75"/>
              <a:gd name="T55" fmla="*/ 52 h 59"/>
              <a:gd name="T56" fmla="*/ 39 w 75"/>
              <a:gd name="T57" fmla="*/ 52 h 59"/>
              <a:gd name="T58" fmla="*/ 58 w 75"/>
              <a:gd name="T59" fmla="*/ 21 h 59"/>
              <a:gd name="T60" fmla="*/ 51 w 75"/>
              <a:gd name="T61" fmla="*/ 14 h 59"/>
              <a:gd name="T62" fmla="*/ 58 w 75"/>
              <a:gd name="T63" fmla="*/ 8 h 59"/>
              <a:gd name="T64" fmla="*/ 64 w 75"/>
              <a:gd name="T65" fmla="*/ 14 h 59"/>
              <a:gd name="T66" fmla="*/ 58 w 75"/>
              <a:gd name="T67" fmla="*/ 2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5" h="59">
                <a:moveTo>
                  <a:pt x="72" y="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8"/>
                  <a:pt x="2" y="59"/>
                  <a:pt x="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4" y="59"/>
                  <a:pt x="75" y="58"/>
                  <a:pt x="75" y="56"/>
                </a:cubicBezTo>
                <a:cubicBezTo>
                  <a:pt x="75" y="3"/>
                  <a:pt x="75" y="3"/>
                  <a:pt x="75" y="3"/>
                </a:cubicBezTo>
                <a:cubicBezTo>
                  <a:pt x="75" y="1"/>
                  <a:pt x="74" y="0"/>
                  <a:pt x="72" y="0"/>
                </a:cubicBezTo>
                <a:close/>
                <a:moveTo>
                  <a:pt x="39" y="52"/>
                </a:moveTo>
                <a:cubicBezTo>
                  <a:pt x="39" y="52"/>
                  <a:pt x="39" y="52"/>
                  <a:pt x="39" y="52"/>
                </a:cubicBezTo>
                <a:cubicBezTo>
                  <a:pt x="29" y="52"/>
                  <a:pt x="29" y="52"/>
                  <a:pt x="29" y="52"/>
                </a:cubicBezTo>
                <a:cubicBezTo>
                  <a:pt x="29" y="52"/>
                  <a:pt x="29" y="52"/>
                  <a:pt x="29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13" y="44"/>
                  <a:pt x="13" y="44"/>
                  <a:pt x="13" y="44"/>
                </a:cubicBezTo>
                <a:cubicBezTo>
                  <a:pt x="18" y="36"/>
                  <a:pt x="18" y="36"/>
                  <a:pt x="18" y="36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5"/>
                  <a:pt x="23" y="45"/>
                  <a:pt x="23" y="45"/>
                </a:cubicBezTo>
                <a:cubicBezTo>
                  <a:pt x="25" y="40"/>
                  <a:pt x="25" y="40"/>
                  <a:pt x="25" y="40"/>
                </a:cubicBezTo>
                <a:cubicBezTo>
                  <a:pt x="29" y="28"/>
                  <a:pt x="29" y="28"/>
                  <a:pt x="29" y="28"/>
                </a:cubicBezTo>
                <a:cubicBezTo>
                  <a:pt x="34" y="40"/>
                  <a:pt x="34" y="40"/>
                  <a:pt x="34" y="40"/>
                </a:cubicBezTo>
                <a:cubicBezTo>
                  <a:pt x="35" y="42"/>
                  <a:pt x="35" y="42"/>
                  <a:pt x="35" y="42"/>
                </a:cubicBezTo>
                <a:cubicBezTo>
                  <a:pt x="39" y="34"/>
                  <a:pt x="39" y="34"/>
                  <a:pt x="39" y="34"/>
                </a:cubicBezTo>
                <a:cubicBezTo>
                  <a:pt x="43" y="43"/>
                  <a:pt x="43" y="43"/>
                  <a:pt x="43" y="43"/>
                </a:cubicBezTo>
                <a:cubicBezTo>
                  <a:pt x="48" y="52"/>
                  <a:pt x="48" y="52"/>
                  <a:pt x="48" y="52"/>
                </a:cubicBezTo>
                <a:lnTo>
                  <a:pt x="39" y="52"/>
                </a:lnTo>
                <a:close/>
                <a:moveTo>
                  <a:pt x="58" y="21"/>
                </a:moveTo>
                <a:cubicBezTo>
                  <a:pt x="54" y="21"/>
                  <a:pt x="51" y="18"/>
                  <a:pt x="51" y="14"/>
                </a:cubicBezTo>
                <a:cubicBezTo>
                  <a:pt x="51" y="11"/>
                  <a:pt x="54" y="8"/>
                  <a:pt x="58" y="8"/>
                </a:cubicBezTo>
                <a:cubicBezTo>
                  <a:pt x="61" y="8"/>
                  <a:pt x="64" y="11"/>
                  <a:pt x="64" y="14"/>
                </a:cubicBezTo>
                <a:cubicBezTo>
                  <a:pt x="64" y="18"/>
                  <a:pt x="61" y="21"/>
                  <a:pt x="58" y="21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TextBox 692"/>
          <p:cNvSpPr txBox="1"/>
          <p:nvPr/>
        </p:nvSpPr>
        <p:spPr bwMode="auto">
          <a:xfrm>
            <a:off x="4085229" y="3042282"/>
            <a:ext cx="1545521" cy="451510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40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kumimoji="0" lang="zh-CN" altLang="en-US" sz="2100" b="0" i="0" u="none" strike="noStrike" kern="1200" cap="none" spc="40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3608895" y="3485880"/>
            <a:ext cx="2302042" cy="160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4" name="Oval 1169"/>
          <p:cNvSpPr>
            <a:spLocks noChangeArrowheads="1"/>
          </p:cNvSpPr>
          <p:nvPr/>
        </p:nvSpPr>
        <p:spPr bwMode="auto">
          <a:xfrm>
            <a:off x="7214052" y="2347191"/>
            <a:ext cx="385367" cy="385507"/>
          </a:xfrm>
          <a:prstGeom prst="ellipse">
            <a:avLst/>
          </a:prstGeom>
          <a:solidFill>
            <a:srgbClr val="18A5A8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Freeform 1170"/>
          <p:cNvSpPr>
            <a:spLocks noEditPoints="1"/>
          </p:cNvSpPr>
          <p:nvPr/>
        </p:nvSpPr>
        <p:spPr bwMode="auto">
          <a:xfrm>
            <a:off x="6859691" y="2076892"/>
            <a:ext cx="903620" cy="764366"/>
          </a:xfrm>
          <a:custGeom>
            <a:avLst/>
            <a:gdLst>
              <a:gd name="T0" fmla="*/ 98 w 110"/>
              <a:gd name="T1" fmla="*/ 19 h 93"/>
              <a:gd name="T2" fmla="*/ 89 w 110"/>
              <a:gd name="T3" fmla="*/ 19 h 93"/>
              <a:gd name="T4" fmla="*/ 77 w 110"/>
              <a:gd name="T5" fmla="*/ 0 h 93"/>
              <a:gd name="T6" fmla="*/ 56 w 110"/>
              <a:gd name="T7" fmla="*/ 0 h 93"/>
              <a:gd name="T8" fmla="*/ 44 w 110"/>
              <a:gd name="T9" fmla="*/ 19 h 93"/>
              <a:gd name="T10" fmla="*/ 37 w 110"/>
              <a:gd name="T11" fmla="*/ 19 h 93"/>
              <a:gd name="T12" fmla="*/ 31 w 110"/>
              <a:gd name="T13" fmla="*/ 15 h 93"/>
              <a:gd name="T14" fmla="*/ 19 w 110"/>
              <a:gd name="T15" fmla="*/ 15 h 93"/>
              <a:gd name="T16" fmla="*/ 14 w 110"/>
              <a:gd name="T17" fmla="*/ 19 h 93"/>
              <a:gd name="T18" fmla="*/ 13 w 110"/>
              <a:gd name="T19" fmla="*/ 19 h 93"/>
              <a:gd name="T20" fmla="*/ 0 w 110"/>
              <a:gd name="T21" fmla="*/ 32 h 93"/>
              <a:gd name="T22" fmla="*/ 0 w 110"/>
              <a:gd name="T23" fmla="*/ 81 h 93"/>
              <a:gd name="T24" fmla="*/ 13 w 110"/>
              <a:gd name="T25" fmla="*/ 93 h 93"/>
              <a:gd name="T26" fmla="*/ 98 w 110"/>
              <a:gd name="T27" fmla="*/ 93 h 93"/>
              <a:gd name="T28" fmla="*/ 110 w 110"/>
              <a:gd name="T29" fmla="*/ 81 h 93"/>
              <a:gd name="T30" fmla="*/ 110 w 110"/>
              <a:gd name="T31" fmla="*/ 32 h 93"/>
              <a:gd name="T32" fmla="*/ 98 w 110"/>
              <a:gd name="T33" fmla="*/ 19 h 93"/>
              <a:gd name="T34" fmla="*/ 58 w 110"/>
              <a:gd name="T35" fmla="*/ 7 h 93"/>
              <a:gd name="T36" fmla="*/ 74 w 110"/>
              <a:gd name="T37" fmla="*/ 7 h 93"/>
              <a:gd name="T38" fmla="*/ 74 w 110"/>
              <a:gd name="T39" fmla="*/ 15 h 93"/>
              <a:gd name="T40" fmla="*/ 58 w 110"/>
              <a:gd name="T41" fmla="*/ 15 h 93"/>
              <a:gd name="T42" fmla="*/ 58 w 110"/>
              <a:gd name="T43" fmla="*/ 7 h 93"/>
              <a:gd name="T44" fmla="*/ 31 w 110"/>
              <a:gd name="T45" fmla="*/ 31 h 93"/>
              <a:gd name="T46" fmla="*/ 34 w 110"/>
              <a:gd name="T47" fmla="*/ 28 h 93"/>
              <a:gd name="T48" fmla="*/ 38 w 110"/>
              <a:gd name="T49" fmla="*/ 31 h 93"/>
              <a:gd name="T50" fmla="*/ 34 w 110"/>
              <a:gd name="T51" fmla="*/ 35 h 93"/>
              <a:gd name="T52" fmla="*/ 31 w 110"/>
              <a:gd name="T53" fmla="*/ 31 h 93"/>
              <a:gd name="T54" fmla="*/ 66 w 110"/>
              <a:gd name="T55" fmla="*/ 86 h 93"/>
              <a:gd name="T56" fmla="*/ 36 w 110"/>
              <a:gd name="T57" fmla="*/ 56 h 93"/>
              <a:gd name="T58" fmla="*/ 66 w 110"/>
              <a:gd name="T59" fmla="*/ 26 h 93"/>
              <a:gd name="T60" fmla="*/ 96 w 110"/>
              <a:gd name="T61" fmla="*/ 56 h 93"/>
              <a:gd name="T62" fmla="*/ 66 w 110"/>
              <a:gd name="T63" fmla="*/ 8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0" h="93">
                <a:moveTo>
                  <a:pt x="98" y="19"/>
                </a:moveTo>
                <a:cubicBezTo>
                  <a:pt x="89" y="19"/>
                  <a:pt x="89" y="19"/>
                  <a:pt x="89" y="19"/>
                </a:cubicBezTo>
                <a:cubicBezTo>
                  <a:pt x="77" y="0"/>
                  <a:pt x="77" y="0"/>
                  <a:pt x="77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44" y="19"/>
                  <a:pt x="44" y="19"/>
                  <a:pt x="44" y="19"/>
                </a:cubicBezTo>
                <a:cubicBezTo>
                  <a:pt x="37" y="19"/>
                  <a:pt x="37" y="19"/>
                  <a:pt x="37" y="19"/>
                </a:cubicBezTo>
                <a:cubicBezTo>
                  <a:pt x="36" y="17"/>
                  <a:pt x="34" y="15"/>
                  <a:pt x="31" y="15"/>
                </a:cubicBezTo>
                <a:cubicBezTo>
                  <a:pt x="19" y="15"/>
                  <a:pt x="19" y="15"/>
                  <a:pt x="19" y="15"/>
                </a:cubicBezTo>
                <a:cubicBezTo>
                  <a:pt x="16" y="15"/>
                  <a:pt x="14" y="17"/>
                  <a:pt x="14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6" y="19"/>
                  <a:pt x="0" y="25"/>
                  <a:pt x="0" y="32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8"/>
                  <a:pt x="6" y="93"/>
                  <a:pt x="13" y="93"/>
                </a:cubicBezTo>
                <a:cubicBezTo>
                  <a:pt x="98" y="93"/>
                  <a:pt x="98" y="93"/>
                  <a:pt x="98" y="93"/>
                </a:cubicBezTo>
                <a:cubicBezTo>
                  <a:pt x="105" y="93"/>
                  <a:pt x="110" y="88"/>
                  <a:pt x="110" y="81"/>
                </a:cubicBezTo>
                <a:cubicBezTo>
                  <a:pt x="110" y="32"/>
                  <a:pt x="110" y="32"/>
                  <a:pt x="110" y="32"/>
                </a:cubicBezTo>
                <a:cubicBezTo>
                  <a:pt x="110" y="25"/>
                  <a:pt x="105" y="19"/>
                  <a:pt x="98" y="19"/>
                </a:cubicBezTo>
                <a:close/>
                <a:moveTo>
                  <a:pt x="58" y="7"/>
                </a:moveTo>
                <a:cubicBezTo>
                  <a:pt x="74" y="7"/>
                  <a:pt x="74" y="7"/>
                  <a:pt x="74" y="7"/>
                </a:cubicBezTo>
                <a:cubicBezTo>
                  <a:pt x="74" y="15"/>
                  <a:pt x="74" y="15"/>
                  <a:pt x="74" y="15"/>
                </a:cubicBezTo>
                <a:cubicBezTo>
                  <a:pt x="58" y="15"/>
                  <a:pt x="58" y="15"/>
                  <a:pt x="58" y="15"/>
                </a:cubicBezTo>
                <a:lnTo>
                  <a:pt x="58" y="7"/>
                </a:lnTo>
                <a:close/>
                <a:moveTo>
                  <a:pt x="31" y="31"/>
                </a:moveTo>
                <a:cubicBezTo>
                  <a:pt x="31" y="29"/>
                  <a:pt x="33" y="28"/>
                  <a:pt x="34" y="28"/>
                </a:cubicBezTo>
                <a:cubicBezTo>
                  <a:pt x="36" y="28"/>
                  <a:pt x="38" y="29"/>
                  <a:pt x="38" y="31"/>
                </a:cubicBezTo>
                <a:cubicBezTo>
                  <a:pt x="38" y="33"/>
                  <a:pt x="36" y="35"/>
                  <a:pt x="34" y="35"/>
                </a:cubicBezTo>
                <a:cubicBezTo>
                  <a:pt x="33" y="35"/>
                  <a:pt x="31" y="33"/>
                  <a:pt x="31" y="31"/>
                </a:cubicBezTo>
                <a:close/>
                <a:moveTo>
                  <a:pt x="66" y="86"/>
                </a:moveTo>
                <a:cubicBezTo>
                  <a:pt x="50" y="86"/>
                  <a:pt x="36" y="73"/>
                  <a:pt x="36" y="56"/>
                </a:cubicBezTo>
                <a:cubicBezTo>
                  <a:pt x="36" y="40"/>
                  <a:pt x="50" y="26"/>
                  <a:pt x="66" y="26"/>
                </a:cubicBezTo>
                <a:cubicBezTo>
                  <a:pt x="83" y="26"/>
                  <a:pt x="96" y="40"/>
                  <a:pt x="96" y="56"/>
                </a:cubicBezTo>
                <a:cubicBezTo>
                  <a:pt x="96" y="73"/>
                  <a:pt x="83" y="86"/>
                  <a:pt x="66" y="86"/>
                </a:cubicBez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TextBox 692"/>
          <p:cNvSpPr txBox="1"/>
          <p:nvPr/>
        </p:nvSpPr>
        <p:spPr bwMode="auto">
          <a:xfrm>
            <a:off x="6613819" y="3042282"/>
            <a:ext cx="1545521" cy="451510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40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kumimoji="0" lang="zh-CN" altLang="en-US" sz="2100" b="0" i="0" u="none" strike="noStrike" kern="1200" cap="none" spc="40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1"/>
          <p:cNvSpPr>
            <a:spLocks noChangeArrowheads="1"/>
          </p:cNvSpPr>
          <p:nvPr/>
        </p:nvSpPr>
        <p:spPr bwMode="auto">
          <a:xfrm>
            <a:off x="6137484" y="3485880"/>
            <a:ext cx="2302042" cy="160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8" name="Freeform 1171"/>
          <p:cNvSpPr>
            <a:spLocks noEditPoints="1"/>
          </p:cNvSpPr>
          <p:nvPr/>
        </p:nvSpPr>
        <p:spPr bwMode="auto">
          <a:xfrm>
            <a:off x="9629121" y="2092403"/>
            <a:ext cx="812816" cy="649158"/>
          </a:xfrm>
          <a:custGeom>
            <a:avLst/>
            <a:gdLst>
              <a:gd name="T0" fmla="*/ 89 w 99"/>
              <a:gd name="T1" fmla="*/ 79 h 79"/>
              <a:gd name="T2" fmla="*/ 10 w 99"/>
              <a:gd name="T3" fmla="*/ 79 h 79"/>
              <a:gd name="T4" fmla="*/ 0 w 99"/>
              <a:gd name="T5" fmla="*/ 69 h 79"/>
              <a:gd name="T6" fmla="*/ 0 w 99"/>
              <a:gd name="T7" fmla="*/ 9 h 79"/>
              <a:gd name="T8" fmla="*/ 10 w 99"/>
              <a:gd name="T9" fmla="*/ 0 h 79"/>
              <a:gd name="T10" fmla="*/ 89 w 99"/>
              <a:gd name="T11" fmla="*/ 0 h 79"/>
              <a:gd name="T12" fmla="*/ 99 w 99"/>
              <a:gd name="T13" fmla="*/ 9 h 79"/>
              <a:gd name="T14" fmla="*/ 99 w 99"/>
              <a:gd name="T15" fmla="*/ 69 h 79"/>
              <a:gd name="T16" fmla="*/ 89 w 99"/>
              <a:gd name="T17" fmla="*/ 79 h 79"/>
              <a:gd name="T18" fmla="*/ 10 w 99"/>
              <a:gd name="T19" fmla="*/ 5 h 79"/>
              <a:gd name="T20" fmla="*/ 5 w 99"/>
              <a:gd name="T21" fmla="*/ 9 h 79"/>
              <a:gd name="T22" fmla="*/ 5 w 99"/>
              <a:gd name="T23" fmla="*/ 69 h 79"/>
              <a:gd name="T24" fmla="*/ 10 w 99"/>
              <a:gd name="T25" fmla="*/ 74 h 79"/>
              <a:gd name="T26" fmla="*/ 89 w 99"/>
              <a:gd name="T27" fmla="*/ 74 h 79"/>
              <a:gd name="T28" fmla="*/ 94 w 99"/>
              <a:gd name="T29" fmla="*/ 69 h 79"/>
              <a:gd name="T30" fmla="*/ 94 w 99"/>
              <a:gd name="T31" fmla="*/ 9 h 79"/>
              <a:gd name="T32" fmla="*/ 89 w 99"/>
              <a:gd name="T33" fmla="*/ 5 h 79"/>
              <a:gd name="T34" fmla="*/ 10 w 99"/>
              <a:gd name="T35" fmla="*/ 5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9" h="79">
                <a:moveTo>
                  <a:pt x="89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4" y="79"/>
                  <a:pt x="0" y="74"/>
                  <a:pt x="0" y="69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10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95" y="0"/>
                  <a:pt x="99" y="4"/>
                  <a:pt x="99" y="9"/>
                </a:cubicBezTo>
                <a:cubicBezTo>
                  <a:pt x="99" y="69"/>
                  <a:pt x="99" y="69"/>
                  <a:pt x="99" y="69"/>
                </a:cubicBezTo>
                <a:cubicBezTo>
                  <a:pt x="99" y="74"/>
                  <a:pt x="95" y="79"/>
                  <a:pt x="89" y="79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9"/>
                </a:cubicBezTo>
                <a:cubicBezTo>
                  <a:pt x="5" y="69"/>
                  <a:pt x="5" y="69"/>
                  <a:pt x="5" y="69"/>
                </a:cubicBezTo>
                <a:cubicBezTo>
                  <a:pt x="5" y="72"/>
                  <a:pt x="7" y="74"/>
                  <a:pt x="10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92" y="74"/>
                  <a:pt x="94" y="72"/>
                  <a:pt x="94" y="69"/>
                </a:cubicBezTo>
                <a:cubicBezTo>
                  <a:pt x="94" y="9"/>
                  <a:pt x="94" y="9"/>
                  <a:pt x="94" y="9"/>
                </a:cubicBezTo>
                <a:cubicBezTo>
                  <a:pt x="94" y="7"/>
                  <a:pt x="92" y="5"/>
                  <a:pt x="89" y="5"/>
                </a:cubicBezTo>
                <a:lnTo>
                  <a:pt x="10" y="5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Freeform 1172"/>
          <p:cNvSpPr/>
          <p:nvPr/>
        </p:nvSpPr>
        <p:spPr bwMode="auto">
          <a:xfrm>
            <a:off x="9726570" y="2192101"/>
            <a:ext cx="624561" cy="443111"/>
          </a:xfrm>
          <a:custGeom>
            <a:avLst/>
            <a:gdLst>
              <a:gd name="T0" fmla="*/ 76 w 76"/>
              <a:gd name="T1" fmla="*/ 49 h 54"/>
              <a:gd name="T2" fmla="*/ 70 w 76"/>
              <a:gd name="T3" fmla="*/ 54 h 54"/>
              <a:gd name="T4" fmla="*/ 6 w 76"/>
              <a:gd name="T5" fmla="*/ 54 h 54"/>
              <a:gd name="T6" fmla="*/ 0 w 76"/>
              <a:gd name="T7" fmla="*/ 49 h 54"/>
              <a:gd name="T8" fmla="*/ 0 w 76"/>
              <a:gd name="T9" fmla="*/ 6 h 54"/>
              <a:gd name="T10" fmla="*/ 6 w 76"/>
              <a:gd name="T11" fmla="*/ 0 h 54"/>
              <a:gd name="T12" fmla="*/ 70 w 76"/>
              <a:gd name="T13" fmla="*/ 0 h 54"/>
              <a:gd name="T14" fmla="*/ 76 w 76"/>
              <a:gd name="T15" fmla="*/ 6 h 54"/>
              <a:gd name="T16" fmla="*/ 76 w 76"/>
              <a:gd name="T17" fmla="*/ 49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" h="54">
                <a:moveTo>
                  <a:pt x="76" y="49"/>
                </a:moveTo>
                <a:cubicBezTo>
                  <a:pt x="76" y="52"/>
                  <a:pt x="73" y="54"/>
                  <a:pt x="70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2" y="54"/>
                  <a:pt x="0" y="52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6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3" y="0"/>
                  <a:pt x="76" y="3"/>
                  <a:pt x="76" y="6"/>
                </a:cubicBezTo>
                <a:lnTo>
                  <a:pt x="76" y="4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Freeform 1173"/>
          <p:cNvSpPr/>
          <p:nvPr/>
        </p:nvSpPr>
        <p:spPr bwMode="auto">
          <a:xfrm>
            <a:off x="9899320" y="2917452"/>
            <a:ext cx="296777" cy="50958"/>
          </a:xfrm>
          <a:custGeom>
            <a:avLst/>
            <a:gdLst>
              <a:gd name="T0" fmla="*/ 36 w 36"/>
              <a:gd name="T1" fmla="*/ 3 h 6"/>
              <a:gd name="T2" fmla="*/ 33 w 36"/>
              <a:gd name="T3" fmla="*/ 6 h 6"/>
              <a:gd name="T4" fmla="*/ 3 w 36"/>
              <a:gd name="T5" fmla="*/ 6 h 6"/>
              <a:gd name="T6" fmla="*/ 0 w 36"/>
              <a:gd name="T7" fmla="*/ 3 h 6"/>
              <a:gd name="T8" fmla="*/ 0 w 36"/>
              <a:gd name="T9" fmla="*/ 3 h 6"/>
              <a:gd name="T10" fmla="*/ 3 w 36"/>
              <a:gd name="T11" fmla="*/ 0 h 6"/>
              <a:gd name="T12" fmla="*/ 33 w 36"/>
              <a:gd name="T13" fmla="*/ 0 h 6"/>
              <a:gd name="T14" fmla="*/ 36 w 36"/>
              <a:gd name="T15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" h="6">
                <a:moveTo>
                  <a:pt x="36" y="3"/>
                </a:moveTo>
                <a:cubicBezTo>
                  <a:pt x="36" y="4"/>
                  <a:pt x="35" y="6"/>
                  <a:pt x="33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4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5" y="0"/>
                  <a:pt x="36" y="1"/>
                  <a:pt x="36" y="3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41" name="Freeform 1174"/>
          <p:cNvSpPr>
            <a:spLocks noEditPoints="1"/>
          </p:cNvSpPr>
          <p:nvPr/>
        </p:nvSpPr>
        <p:spPr bwMode="auto">
          <a:xfrm>
            <a:off x="9234894" y="2619705"/>
            <a:ext cx="336643" cy="203831"/>
          </a:xfrm>
          <a:custGeom>
            <a:avLst/>
            <a:gdLst>
              <a:gd name="T0" fmla="*/ 0 w 41"/>
              <a:gd name="T1" fmla="*/ 17 h 25"/>
              <a:gd name="T2" fmla="*/ 8 w 41"/>
              <a:gd name="T3" fmla="*/ 25 h 25"/>
              <a:gd name="T4" fmla="*/ 34 w 41"/>
              <a:gd name="T5" fmla="*/ 25 h 25"/>
              <a:gd name="T6" fmla="*/ 41 w 41"/>
              <a:gd name="T7" fmla="*/ 17 h 25"/>
              <a:gd name="T8" fmla="*/ 41 w 41"/>
              <a:gd name="T9" fmla="*/ 0 h 25"/>
              <a:gd name="T10" fmla="*/ 0 w 41"/>
              <a:gd name="T11" fmla="*/ 0 h 25"/>
              <a:gd name="T12" fmla="*/ 0 w 41"/>
              <a:gd name="T13" fmla="*/ 17 h 25"/>
              <a:gd name="T14" fmla="*/ 21 w 41"/>
              <a:gd name="T15" fmla="*/ 11 h 25"/>
              <a:gd name="T16" fmla="*/ 24 w 41"/>
              <a:gd name="T17" fmla="*/ 15 h 25"/>
              <a:gd name="T18" fmla="*/ 21 w 41"/>
              <a:gd name="T19" fmla="*/ 18 h 25"/>
              <a:gd name="T20" fmla="*/ 17 w 41"/>
              <a:gd name="T21" fmla="*/ 15 h 25"/>
              <a:gd name="T22" fmla="*/ 21 w 41"/>
              <a:gd name="T23" fmla="*/ 1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" h="25">
                <a:moveTo>
                  <a:pt x="0" y="17"/>
                </a:moveTo>
                <a:cubicBezTo>
                  <a:pt x="0" y="22"/>
                  <a:pt x="3" y="25"/>
                  <a:pt x="8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8" y="25"/>
                  <a:pt x="41" y="22"/>
                  <a:pt x="41" y="17"/>
                </a:cubicBezTo>
                <a:cubicBezTo>
                  <a:pt x="41" y="0"/>
                  <a:pt x="41" y="0"/>
                  <a:pt x="41" y="0"/>
                </a:cubicBezTo>
                <a:cubicBezTo>
                  <a:pt x="0" y="0"/>
                  <a:pt x="0" y="0"/>
                  <a:pt x="0" y="0"/>
                </a:cubicBezTo>
                <a:lnTo>
                  <a:pt x="0" y="17"/>
                </a:lnTo>
                <a:close/>
                <a:moveTo>
                  <a:pt x="21" y="11"/>
                </a:moveTo>
                <a:cubicBezTo>
                  <a:pt x="22" y="11"/>
                  <a:pt x="24" y="13"/>
                  <a:pt x="24" y="15"/>
                </a:cubicBezTo>
                <a:cubicBezTo>
                  <a:pt x="24" y="17"/>
                  <a:pt x="22" y="18"/>
                  <a:pt x="21" y="18"/>
                </a:cubicBezTo>
                <a:cubicBezTo>
                  <a:pt x="19" y="18"/>
                  <a:pt x="17" y="17"/>
                  <a:pt x="17" y="15"/>
                </a:cubicBezTo>
                <a:cubicBezTo>
                  <a:pt x="17" y="13"/>
                  <a:pt x="19" y="11"/>
                  <a:pt x="21" y="11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42" name="Freeform 1175"/>
          <p:cNvSpPr>
            <a:spLocks noEditPoints="1"/>
          </p:cNvSpPr>
          <p:nvPr/>
        </p:nvSpPr>
        <p:spPr bwMode="auto">
          <a:xfrm>
            <a:off x="9234894" y="2101265"/>
            <a:ext cx="336643" cy="500715"/>
          </a:xfrm>
          <a:custGeom>
            <a:avLst/>
            <a:gdLst>
              <a:gd name="T0" fmla="*/ 34 w 41"/>
              <a:gd name="T1" fmla="*/ 0 h 61"/>
              <a:gd name="T2" fmla="*/ 8 w 41"/>
              <a:gd name="T3" fmla="*/ 0 h 61"/>
              <a:gd name="T4" fmla="*/ 0 w 41"/>
              <a:gd name="T5" fmla="*/ 7 h 61"/>
              <a:gd name="T6" fmla="*/ 0 w 41"/>
              <a:gd name="T7" fmla="*/ 61 h 61"/>
              <a:gd name="T8" fmla="*/ 41 w 41"/>
              <a:gd name="T9" fmla="*/ 61 h 61"/>
              <a:gd name="T10" fmla="*/ 41 w 41"/>
              <a:gd name="T11" fmla="*/ 7 h 61"/>
              <a:gd name="T12" fmla="*/ 34 w 41"/>
              <a:gd name="T13" fmla="*/ 0 h 61"/>
              <a:gd name="T14" fmla="*/ 35 w 41"/>
              <a:gd name="T15" fmla="*/ 26 h 61"/>
              <a:gd name="T16" fmla="*/ 5 w 41"/>
              <a:gd name="T17" fmla="*/ 26 h 61"/>
              <a:gd name="T18" fmla="*/ 5 w 41"/>
              <a:gd name="T19" fmla="*/ 19 h 61"/>
              <a:gd name="T20" fmla="*/ 35 w 41"/>
              <a:gd name="T21" fmla="*/ 19 h 61"/>
              <a:gd name="T22" fmla="*/ 35 w 41"/>
              <a:gd name="T23" fmla="*/ 26 h 61"/>
              <a:gd name="T24" fmla="*/ 35 w 41"/>
              <a:gd name="T25" fmla="*/ 13 h 61"/>
              <a:gd name="T26" fmla="*/ 5 w 41"/>
              <a:gd name="T27" fmla="*/ 13 h 61"/>
              <a:gd name="T28" fmla="*/ 5 w 41"/>
              <a:gd name="T29" fmla="*/ 6 h 61"/>
              <a:gd name="T30" fmla="*/ 35 w 41"/>
              <a:gd name="T31" fmla="*/ 6 h 61"/>
              <a:gd name="T32" fmla="*/ 35 w 41"/>
              <a:gd name="T33" fmla="*/ 13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" h="61">
                <a:moveTo>
                  <a:pt x="34" y="0"/>
                </a:move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61"/>
                  <a:pt x="0" y="61"/>
                  <a:pt x="0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38" y="0"/>
                  <a:pt x="34" y="0"/>
                </a:cubicBezTo>
                <a:close/>
                <a:moveTo>
                  <a:pt x="35" y="26"/>
                </a:moveTo>
                <a:cubicBezTo>
                  <a:pt x="5" y="26"/>
                  <a:pt x="5" y="26"/>
                  <a:pt x="5" y="26"/>
                </a:cubicBezTo>
                <a:cubicBezTo>
                  <a:pt x="5" y="19"/>
                  <a:pt x="5" y="19"/>
                  <a:pt x="5" y="19"/>
                </a:cubicBezTo>
                <a:cubicBezTo>
                  <a:pt x="35" y="19"/>
                  <a:pt x="35" y="19"/>
                  <a:pt x="35" y="19"/>
                </a:cubicBezTo>
                <a:lnTo>
                  <a:pt x="35" y="26"/>
                </a:lnTo>
                <a:close/>
                <a:moveTo>
                  <a:pt x="35" y="13"/>
                </a:moveTo>
                <a:cubicBezTo>
                  <a:pt x="5" y="13"/>
                  <a:pt x="5" y="13"/>
                  <a:pt x="5" y="13"/>
                </a:cubicBezTo>
                <a:cubicBezTo>
                  <a:pt x="5" y="6"/>
                  <a:pt x="5" y="6"/>
                  <a:pt x="5" y="6"/>
                </a:cubicBezTo>
                <a:cubicBezTo>
                  <a:pt x="35" y="6"/>
                  <a:pt x="35" y="6"/>
                  <a:pt x="35" y="6"/>
                </a:cubicBezTo>
                <a:lnTo>
                  <a:pt x="35" y="13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TextBox 692"/>
          <p:cNvSpPr txBox="1"/>
          <p:nvPr/>
        </p:nvSpPr>
        <p:spPr bwMode="auto">
          <a:xfrm>
            <a:off x="9142410" y="3042282"/>
            <a:ext cx="1545521" cy="451510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40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kumimoji="0" lang="zh-CN" altLang="en-US" sz="2100" b="0" i="0" u="none" strike="noStrike" kern="1200" cap="none" spc="40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8666075" y="3485880"/>
            <a:ext cx="2302042" cy="160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1"/>
          <p:cNvGrpSpPr/>
          <p:nvPr/>
        </p:nvGrpSpPr>
        <p:grpSpPr>
          <a:xfrm>
            <a:off x="4131168" y="1443656"/>
            <a:ext cx="3954292" cy="5816710"/>
            <a:chOff x="4131168" y="2209800"/>
            <a:chExt cx="3954292" cy="5816710"/>
          </a:xfrm>
        </p:grpSpPr>
        <p:sp>
          <p:nvSpPr>
            <p:cNvPr id="8" name="Shape 1026"/>
            <p:cNvSpPr/>
            <p:nvPr/>
          </p:nvSpPr>
          <p:spPr>
            <a:xfrm rot="16200000">
              <a:off x="3199959" y="3141009"/>
              <a:ext cx="5816710" cy="3954292"/>
            </a:xfrm>
            <a:custGeom>
              <a:avLst/>
              <a:gdLst>
                <a:gd name="connsiteX0" fmla="*/ 15640 w 21600"/>
                <a:gd name="connsiteY0" fmla="*/ 18837 h 21600"/>
                <a:gd name="connsiteX1" fmla="*/ 11205 w 21600"/>
                <a:gd name="connsiteY1" fmla="*/ 10800 h 21600"/>
                <a:gd name="connsiteX2" fmla="*/ 15640 w 21600"/>
                <a:gd name="connsiteY2" fmla="*/ 2762 h 21600"/>
                <a:gd name="connsiteX3" fmla="*/ 20076 w 21600"/>
                <a:gd name="connsiteY3" fmla="*/ 10800 h 21600"/>
                <a:gd name="connsiteX4" fmla="*/ 15640 w 21600"/>
                <a:gd name="connsiteY4" fmla="*/ 18837 h 21600"/>
                <a:gd name="connsiteX5" fmla="*/ 15640 w 21600"/>
                <a:gd name="connsiteY5" fmla="*/ 0 h 21600"/>
                <a:gd name="connsiteX6" fmla="*/ 9707 w 21600"/>
                <a:gd name="connsiteY6" fmla="*/ 9783 h 21600"/>
                <a:gd name="connsiteX7" fmla="*/ 9307 w 21600"/>
                <a:gd name="connsiteY7" fmla="*/ 9783 h 21600"/>
                <a:gd name="connsiteX8" fmla="*/ 9307 w 21600"/>
                <a:gd name="connsiteY8" fmla="*/ 9333 h 21600"/>
                <a:gd name="connsiteX9" fmla="*/ 4066 w 21600"/>
                <a:gd name="connsiteY9" fmla="*/ 9333 h 21600"/>
                <a:gd name="connsiteX10" fmla="*/ 0 w 21600"/>
                <a:gd name="connsiteY10" fmla="*/ 12267 h 21600"/>
                <a:gd name="connsiteX11" fmla="*/ 9307 w 21600"/>
                <a:gd name="connsiteY11" fmla="*/ 12267 h 21600"/>
                <a:gd name="connsiteX12" fmla="*/ 9307 w 21600"/>
                <a:gd name="connsiteY12" fmla="*/ 11817 h 21600"/>
                <a:gd name="connsiteX13" fmla="*/ 9707 w 21600"/>
                <a:gd name="connsiteY13" fmla="*/ 11817 h 21600"/>
                <a:gd name="connsiteX14" fmla="*/ 15640 w 21600"/>
                <a:gd name="connsiteY14" fmla="*/ 21600 h 21600"/>
                <a:gd name="connsiteX15" fmla="*/ 21600 w 21600"/>
                <a:gd name="connsiteY15" fmla="*/ 10800 h 21600"/>
                <a:gd name="connsiteX16" fmla="*/ 15640 w 21600"/>
                <a:gd name="connsiteY16" fmla="*/ 0 h 21600"/>
                <a:gd name="connsiteX0-1" fmla="*/ 11574 w 17534"/>
                <a:gd name="connsiteY0-2" fmla="*/ 18837 h 21600"/>
                <a:gd name="connsiteX1-3" fmla="*/ 7139 w 17534"/>
                <a:gd name="connsiteY1-4" fmla="*/ 10800 h 21600"/>
                <a:gd name="connsiteX2-5" fmla="*/ 11574 w 17534"/>
                <a:gd name="connsiteY2-6" fmla="*/ 2762 h 21600"/>
                <a:gd name="connsiteX3-7" fmla="*/ 16010 w 17534"/>
                <a:gd name="connsiteY3-8" fmla="*/ 10800 h 21600"/>
                <a:gd name="connsiteX4-9" fmla="*/ 11574 w 17534"/>
                <a:gd name="connsiteY4-10" fmla="*/ 18837 h 21600"/>
                <a:gd name="connsiteX5-11" fmla="*/ 11574 w 17534"/>
                <a:gd name="connsiteY5-12" fmla="*/ 0 h 21600"/>
                <a:gd name="connsiteX6-13" fmla="*/ 5641 w 17534"/>
                <a:gd name="connsiteY6-14" fmla="*/ 9783 h 21600"/>
                <a:gd name="connsiteX7-15" fmla="*/ 5241 w 17534"/>
                <a:gd name="connsiteY7-16" fmla="*/ 9783 h 21600"/>
                <a:gd name="connsiteX8-17" fmla="*/ 5241 w 17534"/>
                <a:gd name="connsiteY8-18" fmla="*/ 9333 h 21600"/>
                <a:gd name="connsiteX9-19" fmla="*/ 0 w 17534"/>
                <a:gd name="connsiteY9-20" fmla="*/ 9333 h 21600"/>
                <a:gd name="connsiteX10-21" fmla="*/ 0 w 17534"/>
                <a:gd name="connsiteY10-22" fmla="*/ 12267 h 21600"/>
                <a:gd name="connsiteX11-23" fmla="*/ 5241 w 17534"/>
                <a:gd name="connsiteY11-24" fmla="*/ 12267 h 21600"/>
                <a:gd name="connsiteX12-25" fmla="*/ 5241 w 17534"/>
                <a:gd name="connsiteY12-26" fmla="*/ 11817 h 21600"/>
                <a:gd name="connsiteX13-27" fmla="*/ 5641 w 17534"/>
                <a:gd name="connsiteY13-28" fmla="*/ 11817 h 21600"/>
                <a:gd name="connsiteX14-29" fmla="*/ 11574 w 17534"/>
                <a:gd name="connsiteY14-30" fmla="*/ 21600 h 21600"/>
                <a:gd name="connsiteX15-31" fmla="*/ 17534 w 17534"/>
                <a:gd name="connsiteY15-32" fmla="*/ 10800 h 21600"/>
                <a:gd name="connsiteX16-33" fmla="*/ 11574 w 17534"/>
                <a:gd name="connsiteY16-34" fmla="*/ 0 h 21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17534" h="21600" extrusionOk="0">
                  <a:moveTo>
                    <a:pt x="11574" y="18837"/>
                  </a:moveTo>
                  <a:cubicBezTo>
                    <a:pt x="9124" y="18837"/>
                    <a:pt x="7139" y="15239"/>
                    <a:pt x="7139" y="10800"/>
                  </a:cubicBezTo>
                  <a:cubicBezTo>
                    <a:pt x="7139" y="6361"/>
                    <a:pt x="9124" y="2762"/>
                    <a:pt x="11574" y="2762"/>
                  </a:cubicBezTo>
                  <a:cubicBezTo>
                    <a:pt x="14024" y="2762"/>
                    <a:pt x="16010" y="6361"/>
                    <a:pt x="16010" y="10800"/>
                  </a:cubicBezTo>
                  <a:cubicBezTo>
                    <a:pt x="16010" y="15239"/>
                    <a:pt x="14024" y="18837"/>
                    <a:pt x="11574" y="18837"/>
                  </a:cubicBezTo>
                  <a:close/>
                  <a:moveTo>
                    <a:pt x="11574" y="0"/>
                  </a:moveTo>
                  <a:cubicBezTo>
                    <a:pt x="8472" y="0"/>
                    <a:pt x="5924" y="4295"/>
                    <a:pt x="5641" y="9783"/>
                  </a:cubicBezTo>
                  <a:lnTo>
                    <a:pt x="5241" y="9783"/>
                  </a:lnTo>
                  <a:lnTo>
                    <a:pt x="5241" y="9333"/>
                  </a:lnTo>
                  <a:lnTo>
                    <a:pt x="0" y="9333"/>
                  </a:lnTo>
                  <a:lnTo>
                    <a:pt x="0" y="12267"/>
                  </a:lnTo>
                  <a:lnTo>
                    <a:pt x="5241" y="12267"/>
                  </a:lnTo>
                  <a:lnTo>
                    <a:pt x="5241" y="11817"/>
                  </a:lnTo>
                  <a:lnTo>
                    <a:pt x="5641" y="11817"/>
                  </a:lnTo>
                  <a:cubicBezTo>
                    <a:pt x="5924" y="17305"/>
                    <a:pt x="8472" y="21600"/>
                    <a:pt x="11574" y="21600"/>
                  </a:cubicBezTo>
                  <a:cubicBezTo>
                    <a:pt x="14866" y="21600"/>
                    <a:pt x="17534" y="16765"/>
                    <a:pt x="17534" y="10800"/>
                  </a:cubicBezTo>
                  <a:cubicBezTo>
                    <a:pt x="17534" y="4835"/>
                    <a:pt x="14866" y="0"/>
                    <a:pt x="11574" y="0"/>
                  </a:cubicBezTo>
                  <a:close/>
                </a:path>
              </a:pathLst>
            </a:custGeom>
            <a:solidFill>
              <a:srgbClr val="4040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9" name="Group 23"/>
            <p:cNvGrpSpPr/>
            <p:nvPr/>
          </p:nvGrpSpPr>
          <p:grpSpPr>
            <a:xfrm>
              <a:off x="4658741" y="2723139"/>
              <a:ext cx="2900154" cy="2904579"/>
              <a:chOff x="4658741" y="2736586"/>
              <a:chExt cx="2900154" cy="2904579"/>
            </a:xfrm>
          </p:grpSpPr>
          <p:sp>
            <p:nvSpPr>
              <p:cNvPr id="10" name="Shape 1027"/>
              <p:cNvSpPr/>
              <p:nvPr/>
            </p:nvSpPr>
            <p:spPr>
              <a:xfrm rot="16200000">
                <a:off x="4806630" y="2592073"/>
                <a:ext cx="1449341" cy="1745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59" y="19326"/>
                    </a:moveTo>
                    <a:cubicBezTo>
                      <a:pt x="11759" y="18816"/>
                      <a:pt x="11554" y="18347"/>
                      <a:pt x="11213" y="17968"/>
                    </a:cubicBezTo>
                    <a:lnTo>
                      <a:pt x="21600" y="17968"/>
                    </a:lnTo>
                    <a:cubicBezTo>
                      <a:pt x="21600" y="8054"/>
                      <a:pt x="11933" y="16"/>
                      <a:pt x="0" y="0"/>
                    </a:cubicBezTo>
                    <a:lnTo>
                      <a:pt x="0" y="17968"/>
                    </a:lnTo>
                    <a:lnTo>
                      <a:pt x="6830" y="17968"/>
                    </a:lnTo>
                    <a:cubicBezTo>
                      <a:pt x="6489" y="18347"/>
                      <a:pt x="6284" y="18816"/>
                      <a:pt x="6284" y="19326"/>
                    </a:cubicBezTo>
                    <a:cubicBezTo>
                      <a:pt x="6284" y="20582"/>
                      <a:pt x="7510" y="21600"/>
                      <a:pt x="9022" y="21600"/>
                    </a:cubicBezTo>
                    <a:cubicBezTo>
                      <a:pt x="10534" y="21600"/>
                      <a:pt x="11759" y="20582"/>
                      <a:pt x="11759" y="19326"/>
                    </a:cubicBezTo>
                    <a:close/>
                  </a:path>
                </a:pathLst>
              </a:custGeom>
              <a:solidFill>
                <a:srgbClr val="18A5A8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1" name="Shape 1028"/>
              <p:cNvSpPr/>
              <p:nvPr/>
            </p:nvSpPr>
            <p:spPr>
              <a:xfrm rot="16200000">
                <a:off x="4510842" y="4041606"/>
                <a:ext cx="1747458" cy="1451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61" y="19967"/>
                    </a:moveTo>
                    <a:cubicBezTo>
                      <a:pt x="12761" y="20580"/>
                      <a:pt x="12591" y="21144"/>
                      <a:pt x="12308" y="21600"/>
                    </a:cubicBezTo>
                    <a:lnTo>
                      <a:pt x="17972" y="21600"/>
                    </a:lnTo>
                    <a:lnTo>
                      <a:pt x="17972" y="14781"/>
                    </a:lnTo>
                    <a:cubicBezTo>
                      <a:pt x="18351" y="15122"/>
                      <a:pt x="18820" y="15326"/>
                      <a:pt x="19329" y="15326"/>
                    </a:cubicBezTo>
                    <a:cubicBezTo>
                      <a:pt x="20583" y="15326"/>
                      <a:pt x="21600" y="14103"/>
                      <a:pt x="21600" y="12593"/>
                    </a:cubicBezTo>
                    <a:cubicBezTo>
                      <a:pt x="21600" y="11084"/>
                      <a:pt x="20583" y="9860"/>
                      <a:pt x="19329" y="9860"/>
                    </a:cubicBezTo>
                    <a:cubicBezTo>
                      <a:pt x="18820" y="9860"/>
                      <a:pt x="18351" y="10064"/>
                      <a:pt x="17972" y="10405"/>
                    </a:cubicBezTo>
                    <a:lnTo>
                      <a:pt x="17972" y="0"/>
                    </a:lnTo>
                    <a:cubicBezTo>
                      <a:pt x="17963" y="0"/>
                      <a:pt x="17953" y="0"/>
                      <a:pt x="17943" y="0"/>
                    </a:cubicBezTo>
                    <a:cubicBezTo>
                      <a:pt x="8034" y="0"/>
                      <a:pt x="0" y="9671"/>
                      <a:pt x="0" y="21600"/>
                    </a:cubicBezTo>
                    <a:lnTo>
                      <a:pt x="8672" y="21600"/>
                    </a:lnTo>
                    <a:cubicBezTo>
                      <a:pt x="8389" y="21144"/>
                      <a:pt x="8219" y="20580"/>
                      <a:pt x="8219" y="19967"/>
                    </a:cubicBezTo>
                    <a:cubicBezTo>
                      <a:pt x="8219" y="18457"/>
                      <a:pt x="9236" y="17234"/>
                      <a:pt x="10490" y="17234"/>
                    </a:cubicBezTo>
                    <a:cubicBezTo>
                      <a:pt x="11744" y="17234"/>
                      <a:pt x="12761" y="18457"/>
                      <a:pt x="12761" y="19967"/>
                    </a:cubicBezTo>
                    <a:close/>
                  </a:path>
                </a:pathLst>
              </a:custGeom>
              <a:solidFill>
                <a:srgbClr val="98C052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2" name="Shape 1030"/>
              <p:cNvSpPr/>
              <p:nvPr/>
            </p:nvSpPr>
            <p:spPr>
              <a:xfrm rot="16200000">
                <a:off x="5960553" y="2882186"/>
                <a:ext cx="1742815" cy="14516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37" y="21600"/>
                    </a:moveTo>
                    <a:cubicBezTo>
                      <a:pt x="13560" y="21581"/>
                      <a:pt x="21600" y="11918"/>
                      <a:pt x="21600" y="0"/>
                    </a:cubicBezTo>
                    <a:lnTo>
                      <a:pt x="12962" y="0"/>
                    </a:lnTo>
                    <a:cubicBezTo>
                      <a:pt x="13246" y="456"/>
                      <a:pt x="13416" y="1020"/>
                      <a:pt x="13416" y="1634"/>
                    </a:cubicBezTo>
                    <a:cubicBezTo>
                      <a:pt x="13416" y="3143"/>
                      <a:pt x="12397" y="4367"/>
                      <a:pt x="11140" y="4367"/>
                    </a:cubicBezTo>
                    <a:cubicBezTo>
                      <a:pt x="9882" y="4367"/>
                      <a:pt x="8863" y="3143"/>
                      <a:pt x="8863" y="1634"/>
                    </a:cubicBezTo>
                    <a:cubicBezTo>
                      <a:pt x="8863" y="1020"/>
                      <a:pt x="9033" y="456"/>
                      <a:pt x="9317" y="0"/>
                    </a:cubicBezTo>
                    <a:lnTo>
                      <a:pt x="3637" y="0"/>
                    </a:lnTo>
                    <a:lnTo>
                      <a:pt x="3637" y="6820"/>
                    </a:lnTo>
                    <a:cubicBezTo>
                      <a:pt x="3257" y="6479"/>
                      <a:pt x="2787" y="6274"/>
                      <a:pt x="2277" y="6274"/>
                    </a:cubicBezTo>
                    <a:cubicBezTo>
                      <a:pt x="1019" y="6274"/>
                      <a:pt x="0" y="7498"/>
                      <a:pt x="0" y="9007"/>
                    </a:cubicBezTo>
                    <a:cubicBezTo>
                      <a:pt x="0" y="10517"/>
                      <a:pt x="1019" y="11741"/>
                      <a:pt x="2277" y="11741"/>
                    </a:cubicBezTo>
                    <a:cubicBezTo>
                      <a:pt x="2787" y="11741"/>
                      <a:pt x="3257" y="11536"/>
                      <a:pt x="3637" y="11195"/>
                    </a:cubicBezTo>
                    <a:cubicBezTo>
                      <a:pt x="3637" y="11195"/>
                      <a:pt x="3637" y="21600"/>
                      <a:pt x="3637" y="21600"/>
                    </a:cubicBezTo>
                    <a:close/>
                  </a:path>
                </a:pathLst>
              </a:custGeom>
              <a:solidFill>
                <a:srgbClr val="9BC319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3" name="Shape 1029"/>
              <p:cNvSpPr/>
              <p:nvPr/>
            </p:nvSpPr>
            <p:spPr>
              <a:xfrm rot="16200000">
                <a:off x="5959346" y="4041615"/>
                <a:ext cx="1453984" cy="1745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12945"/>
                    </a:lnTo>
                    <a:cubicBezTo>
                      <a:pt x="21145" y="13229"/>
                      <a:pt x="20581" y="13399"/>
                      <a:pt x="19969" y="13399"/>
                    </a:cubicBezTo>
                    <a:cubicBezTo>
                      <a:pt x="18462" y="13399"/>
                      <a:pt x="17240" y="12381"/>
                      <a:pt x="17240" y="11125"/>
                    </a:cubicBezTo>
                    <a:cubicBezTo>
                      <a:pt x="17240" y="9869"/>
                      <a:pt x="18462" y="8851"/>
                      <a:pt x="19969" y="8851"/>
                    </a:cubicBezTo>
                    <a:cubicBezTo>
                      <a:pt x="20581" y="8851"/>
                      <a:pt x="21145" y="9021"/>
                      <a:pt x="21600" y="9305"/>
                    </a:cubicBezTo>
                    <a:lnTo>
                      <a:pt x="21600" y="3632"/>
                    </a:lnTo>
                    <a:lnTo>
                      <a:pt x="21600" y="3632"/>
                    </a:lnTo>
                    <a:lnTo>
                      <a:pt x="14792" y="3632"/>
                    </a:lnTo>
                    <a:cubicBezTo>
                      <a:pt x="15132" y="3253"/>
                      <a:pt x="15336" y="2784"/>
                      <a:pt x="15336" y="2274"/>
                    </a:cubicBezTo>
                    <a:cubicBezTo>
                      <a:pt x="15336" y="1018"/>
                      <a:pt x="14114" y="0"/>
                      <a:pt x="12607" y="0"/>
                    </a:cubicBezTo>
                    <a:cubicBezTo>
                      <a:pt x="11100" y="0"/>
                      <a:pt x="9878" y="1018"/>
                      <a:pt x="9878" y="2274"/>
                    </a:cubicBezTo>
                    <a:cubicBezTo>
                      <a:pt x="9878" y="2784"/>
                      <a:pt x="10082" y="3253"/>
                      <a:pt x="10423" y="3632"/>
                    </a:cubicBezTo>
                    <a:lnTo>
                      <a:pt x="0" y="3632"/>
                    </a:lnTo>
                    <a:cubicBezTo>
                      <a:pt x="0" y="3632"/>
                      <a:pt x="0" y="3632"/>
                      <a:pt x="0" y="3632"/>
                    </a:cubicBezTo>
                    <a:cubicBezTo>
                      <a:pt x="0" y="13556"/>
                      <a:pt x="9655" y="21600"/>
                      <a:pt x="21565" y="21600"/>
                    </a:cubicBezTo>
                    <a:cubicBezTo>
                      <a:pt x="21577" y="21600"/>
                      <a:pt x="21588" y="21600"/>
                      <a:pt x="21600" y="21600"/>
                    </a:cubicBezTo>
                    <a:close/>
                  </a:path>
                </a:pathLst>
              </a:custGeom>
              <a:solidFill>
                <a:srgbClr val="51AFAF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4" name="Group 2"/>
          <p:cNvGrpSpPr/>
          <p:nvPr/>
        </p:nvGrpSpPr>
        <p:grpSpPr>
          <a:xfrm>
            <a:off x="1303092" y="1544657"/>
            <a:ext cx="2651416" cy="1333276"/>
            <a:chOff x="1564342" y="2554759"/>
            <a:chExt cx="2651416" cy="1333276"/>
          </a:xfrm>
        </p:grpSpPr>
        <p:sp>
          <p:nvSpPr>
            <p:cNvPr id="15" name="Rectangle 40"/>
            <p:cNvSpPr/>
            <p:nvPr/>
          </p:nvSpPr>
          <p:spPr>
            <a:xfrm>
              <a:off x="1569903" y="2554759"/>
              <a:ext cx="235530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添加内容</a:t>
              </a:r>
              <a:endPara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" name="Text Placeholder 1"/>
            <p:cNvSpPr txBox="1"/>
            <p:nvPr/>
          </p:nvSpPr>
          <p:spPr>
            <a:xfrm>
              <a:off x="1564342" y="2968025"/>
              <a:ext cx="2651416" cy="920010"/>
            </a:xfrm>
            <a:prstGeom prst="rect">
              <a:avLst/>
            </a:prstGeom>
          </p:spPr>
          <p:txBody>
            <a:bodyPr vert="horz" lIns="0" tIns="45720" rIns="91440" bIns="4572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7" name="Group 3"/>
          <p:cNvGrpSpPr/>
          <p:nvPr/>
        </p:nvGrpSpPr>
        <p:grpSpPr>
          <a:xfrm>
            <a:off x="1303092" y="3508775"/>
            <a:ext cx="2651416" cy="1321372"/>
            <a:chOff x="1564342" y="4202556"/>
            <a:chExt cx="2651416" cy="1321372"/>
          </a:xfrm>
        </p:grpSpPr>
        <p:sp>
          <p:nvSpPr>
            <p:cNvPr id="18" name="Rectangle 41"/>
            <p:cNvSpPr/>
            <p:nvPr/>
          </p:nvSpPr>
          <p:spPr>
            <a:xfrm>
              <a:off x="1618887" y="4202556"/>
              <a:ext cx="191080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添加内容</a:t>
              </a:r>
              <a:endPara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 Placeholder 1"/>
            <p:cNvSpPr txBox="1"/>
            <p:nvPr/>
          </p:nvSpPr>
          <p:spPr>
            <a:xfrm>
              <a:off x="1564342" y="4603918"/>
              <a:ext cx="2651416" cy="920010"/>
            </a:xfrm>
            <a:prstGeom prst="rect">
              <a:avLst/>
            </a:prstGeom>
          </p:spPr>
          <p:txBody>
            <a:bodyPr vert="horz" lIns="0" tIns="45720" rIns="91440" bIns="4572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0" name="Group 4"/>
          <p:cNvGrpSpPr/>
          <p:nvPr/>
        </p:nvGrpSpPr>
        <p:grpSpPr>
          <a:xfrm>
            <a:off x="8284161" y="1532782"/>
            <a:ext cx="2786940" cy="1333276"/>
            <a:chOff x="8117911" y="2554759"/>
            <a:chExt cx="2786940" cy="1333276"/>
          </a:xfrm>
        </p:grpSpPr>
        <p:sp>
          <p:nvSpPr>
            <p:cNvPr id="21" name="Rectangle 42"/>
            <p:cNvSpPr/>
            <p:nvPr/>
          </p:nvSpPr>
          <p:spPr>
            <a:xfrm>
              <a:off x="8117911" y="2554759"/>
              <a:ext cx="278694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添加内容</a:t>
              </a:r>
              <a:endPara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2" name="Text Placeholder 1"/>
            <p:cNvSpPr txBox="1"/>
            <p:nvPr/>
          </p:nvSpPr>
          <p:spPr>
            <a:xfrm>
              <a:off x="8211507" y="2968025"/>
              <a:ext cx="2651416" cy="920010"/>
            </a:xfrm>
            <a:prstGeom prst="rect">
              <a:avLst/>
            </a:prstGeom>
          </p:spPr>
          <p:txBody>
            <a:bodyPr vert="horz" lIns="0" tIns="45720" rIns="91440" bIns="4572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3" name="Group 5"/>
          <p:cNvGrpSpPr/>
          <p:nvPr/>
        </p:nvGrpSpPr>
        <p:grpSpPr>
          <a:xfrm>
            <a:off x="8419685" y="3496900"/>
            <a:ext cx="2651416" cy="1321372"/>
            <a:chOff x="8253435" y="4202556"/>
            <a:chExt cx="2651416" cy="1321372"/>
          </a:xfrm>
        </p:grpSpPr>
        <p:sp>
          <p:nvSpPr>
            <p:cNvPr id="24" name="Rectangle 43"/>
            <p:cNvSpPr/>
            <p:nvPr/>
          </p:nvSpPr>
          <p:spPr>
            <a:xfrm>
              <a:off x="8280712" y="4202556"/>
              <a:ext cx="206524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添加内容</a:t>
              </a:r>
              <a:endPara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5" name="Text Placeholder 1"/>
            <p:cNvSpPr txBox="1"/>
            <p:nvPr/>
          </p:nvSpPr>
          <p:spPr>
            <a:xfrm>
              <a:off x="8253435" y="4603918"/>
              <a:ext cx="2651416" cy="920010"/>
            </a:xfrm>
            <a:prstGeom prst="rect">
              <a:avLst/>
            </a:prstGeom>
          </p:spPr>
          <p:txBody>
            <a:bodyPr vert="horz" lIns="0" tIns="45720" rIns="91440" bIns="4572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6" name="Rectangle 55"/>
          <p:cNvSpPr/>
          <p:nvPr/>
        </p:nvSpPr>
        <p:spPr>
          <a:xfrm>
            <a:off x="5209886" y="2401246"/>
            <a:ext cx="60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1.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sp>
        <p:nvSpPr>
          <p:cNvPr id="27" name="Rectangle 56"/>
          <p:cNvSpPr/>
          <p:nvPr/>
        </p:nvSpPr>
        <p:spPr>
          <a:xfrm>
            <a:off x="5209886" y="3747688"/>
            <a:ext cx="60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2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sp>
        <p:nvSpPr>
          <p:cNvPr id="28" name="Rectangle 57"/>
          <p:cNvSpPr/>
          <p:nvPr/>
        </p:nvSpPr>
        <p:spPr>
          <a:xfrm>
            <a:off x="6431645" y="3747688"/>
            <a:ext cx="60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4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sp>
        <p:nvSpPr>
          <p:cNvPr id="29" name="Rectangle 58"/>
          <p:cNvSpPr/>
          <p:nvPr/>
        </p:nvSpPr>
        <p:spPr>
          <a:xfrm>
            <a:off x="6431645" y="2400276"/>
            <a:ext cx="60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3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7" name="等腰三角形 6"/>
          <p:cNvSpPr/>
          <p:nvPr/>
        </p:nvSpPr>
        <p:spPr>
          <a:xfrm>
            <a:off x="735348" y="1527715"/>
            <a:ext cx="4121928" cy="4121928"/>
          </a:xfrm>
          <a:prstGeom prst="triangle">
            <a:avLst/>
          </a:prstGeom>
          <a:solidFill>
            <a:srgbClr val="5D910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任意多边形 7"/>
          <p:cNvSpPr/>
          <p:nvPr/>
        </p:nvSpPr>
        <p:spPr>
          <a:xfrm>
            <a:off x="2796311" y="1942122"/>
            <a:ext cx="2679253" cy="975738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6926" tIns="256926" rIns="256926" bIns="256926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2796311" y="3039826"/>
            <a:ext cx="2679253" cy="975738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6926" tIns="256926" rIns="256926" bIns="256926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796311" y="4137531"/>
            <a:ext cx="2679253" cy="975738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6926" tIns="256926" rIns="256926" bIns="256926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70115" y="21895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24828" y="2240509"/>
            <a:ext cx="57318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70115" y="3287252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70115" y="4391845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24828" y="3778540"/>
            <a:ext cx="57318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400" tmFilter="0, 0; .2, .5; .8, .5; 1, 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00" autoRev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accel="42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 tmFilter="0,0; .5, 1; 1, 1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70" presetID="2" presetClass="entr" presetSubtype="2" accel="60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5" presetID="2" presetClass="entr" presetSubtype="2" accel="60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5" grpId="2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400" tmFilter="0, 0; .2, .5; .8, .5; 1, 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00" autoRev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 tmFilter="0,0; .5, 1; 1, 1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70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5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5" grpId="2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66"/>
          <p:cNvGrpSpPr/>
          <p:nvPr/>
        </p:nvGrpSpPr>
        <p:grpSpPr bwMode="auto">
          <a:xfrm>
            <a:off x="4306161" y="3905274"/>
            <a:ext cx="2346555" cy="2332038"/>
            <a:chOff x="0" y="0"/>
            <a:chExt cx="2377440" cy="2286000"/>
          </a:xfrm>
          <a:solidFill>
            <a:srgbClr val="70AD47"/>
          </a:solidFill>
        </p:grpSpPr>
        <p:sp>
          <p:nvSpPr>
            <p:cNvPr id="8" name="Rectangle 67"/>
            <p:cNvSpPr>
              <a:spLocks noChangeArrowheads="1"/>
            </p:cNvSpPr>
            <p:nvPr/>
          </p:nvSpPr>
          <p:spPr bwMode="auto">
            <a:xfrm>
              <a:off x="0" y="0"/>
              <a:ext cx="2377440" cy="2286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630" rIns="0" bIns="93260" anchor="b"/>
            <a:lstStyle/>
            <a:p>
              <a:pPr algn="ctr"/>
              <a:endParaRPr lang="zh-CN" altLang="en-US" dirty="0"/>
            </a:p>
          </p:txBody>
        </p:sp>
        <p:sp>
          <p:nvSpPr>
            <p:cNvPr id="9" name="Freeform 11"/>
            <p:cNvSpPr>
              <a:spLocks noChangeAspect="1" noEditPoints="1" noChangeArrowheads="1"/>
            </p:cNvSpPr>
            <p:nvPr/>
          </p:nvSpPr>
          <p:spPr bwMode="auto">
            <a:xfrm>
              <a:off x="743220" y="602806"/>
              <a:ext cx="891000" cy="881881"/>
            </a:xfrm>
            <a:custGeom>
              <a:avLst/>
              <a:gdLst>
                <a:gd name="T0" fmla="*/ 213 w 709"/>
                <a:gd name="T1" fmla="*/ 522 h 709"/>
                <a:gd name="T2" fmla="*/ 213 w 709"/>
                <a:gd name="T3" fmla="*/ 709 h 709"/>
                <a:gd name="T4" fmla="*/ 0 w 709"/>
                <a:gd name="T5" fmla="*/ 709 h 709"/>
                <a:gd name="T6" fmla="*/ 0 w 709"/>
                <a:gd name="T7" fmla="*/ 496 h 709"/>
                <a:gd name="T8" fmla="*/ 88 w 709"/>
                <a:gd name="T9" fmla="*/ 496 h 709"/>
                <a:gd name="T10" fmla="*/ 67 w 709"/>
                <a:gd name="T11" fmla="*/ 522 h 709"/>
                <a:gd name="T12" fmla="*/ 213 w 709"/>
                <a:gd name="T13" fmla="*/ 522 h 709"/>
                <a:gd name="T14" fmla="*/ 619 w 709"/>
                <a:gd name="T15" fmla="*/ 496 h 709"/>
                <a:gd name="T16" fmla="*/ 643 w 709"/>
                <a:gd name="T17" fmla="*/ 522 h 709"/>
                <a:gd name="T18" fmla="*/ 496 w 709"/>
                <a:gd name="T19" fmla="*/ 522 h 709"/>
                <a:gd name="T20" fmla="*/ 496 w 709"/>
                <a:gd name="T21" fmla="*/ 709 h 709"/>
                <a:gd name="T22" fmla="*/ 709 w 709"/>
                <a:gd name="T23" fmla="*/ 709 h 709"/>
                <a:gd name="T24" fmla="*/ 709 w 709"/>
                <a:gd name="T25" fmla="*/ 496 h 709"/>
                <a:gd name="T26" fmla="*/ 619 w 709"/>
                <a:gd name="T27" fmla="*/ 496 h 709"/>
                <a:gd name="T28" fmla="*/ 355 w 709"/>
                <a:gd name="T29" fmla="*/ 182 h 709"/>
                <a:gd name="T30" fmla="*/ 381 w 709"/>
                <a:gd name="T31" fmla="*/ 213 h 709"/>
                <a:gd name="T32" fmla="*/ 461 w 709"/>
                <a:gd name="T33" fmla="*/ 213 h 709"/>
                <a:gd name="T34" fmla="*/ 461 w 709"/>
                <a:gd name="T35" fmla="*/ 0 h 709"/>
                <a:gd name="T36" fmla="*/ 248 w 709"/>
                <a:gd name="T37" fmla="*/ 0 h 709"/>
                <a:gd name="T38" fmla="*/ 248 w 709"/>
                <a:gd name="T39" fmla="*/ 213 h 709"/>
                <a:gd name="T40" fmla="*/ 329 w 709"/>
                <a:gd name="T41" fmla="*/ 213 h 709"/>
                <a:gd name="T42" fmla="*/ 355 w 709"/>
                <a:gd name="T43" fmla="*/ 182 h 709"/>
                <a:gd name="T44" fmla="*/ 123 w 709"/>
                <a:gd name="T45" fmla="*/ 248 h 709"/>
                <a:gd name="T46" fmla="*/ 123 w 709"/>
                <a:gd name="T47" fmla="*/ 454 h 709"/>
                <a:gd name="T48" fmla="*/ 298 w 709"/>
                <a:gd name="T49" fmla="*/ 248 h 709"/>
                <a:gd name="T50" fmla="*/ 123 w 709"/>
                <a:gd name="T51" fmla="*/ 248 h 709"/>
                <a:gd name="T52" fmla="*/ 355 w 709"/>
                <a:gd name="T53" fmla="*/ 225 h 709"/>
                <a:gd name="T54" fmla="*/ 128 w 709"/>
                <a:gd name="T55" fmla="*/ 494 h 709"/>
                <a:gd name="T56" fmla="*/ 248 w 709"/>
                <a:gd name="T57" fmla="*/ 494 h 709"/>
                <a:gd name="T58" fmla="*/ 248 w 709"/>
                <a:gd name="T59" fmla="*/ 709 h 709"/>
                <a:gd name="T60" fmla="*/ 461 w 709"/>
                <a:gd name="T61" fmla="*/ 709 h 709"/>
                <a:gd name="T62" fmla="*/ 461 w 709"/>
                <a:gd name="T63" fmla="*/ 494 h 709"/>
                <a:gd name="T64" fmla="*/ 581 w 709"/>
                <a:gd name="T65" fmla="*/ 494 h 709"/>
                <a:gd name="T66" fmla="*/ 355 w 709"/>
                <a:gd name="T67" fmla="*/ 225 h 709"/>
                <a:gd name="T68" fmla="*/ 584 w 709"/>
                <a:gd name="T69" fmla="*/ 248 h 709"/>
                <a:gd name="T70" fmla="*/ 411 w 709"/>
                <a:gd name="T71" fmla="*/ 248 h 709"/>
                <a:gd name="T72" fmla="*/ 584 w 709"/>
                <a:gd name="T73" fmla="*/ 454 h 709"/>
                <a:gd name="T74" fmla="*/ 584 w 709"/>
                <a:gd name="T75" fmla="*/ 248 h 7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9"/>
                <a:gd name="T115" fmla="*/ 0 h 709"/>
                <a:gd name="T116" fmla="*/ 709 w 709"/>
                <a:gd name="T117" fmla="*/ 709 h 70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9" h="709">
                  <a:moveTo>
                    <a:pt x="213" y="522"/>
                  </a:moveTo>
                  <a:lnTo>
                    <a:pt x="213" y="709"/>
                  </a:lnTo>
                  <a:lnTo>
                    <a:pt x="0" y="709"/>
                  </a:lnTo>
                  <a:lnTo>
                    <a:pt x="0" y="496"/>
                  </a:lnTo>
                  <a:lnTo>
                    <a:pt x="88" y="496"/>
                  </a:lnTo>
                  <a:lnTo>
                    <a:pt x="67" y="522"/>
                  </a:lnTo>
                  <a:lnTo>
                    <a:pt x="213" y="522"/>
                  </a:lnTo>
                  <a:close/>
                  <a:moveTo>
                    <a:pt x="619" y="496"/>
                  </a:moveTo>
                  <a:lnTo>
                    <a:pt x="643" y="522"/>
                  </a:lnTo>
                  <a:lnTo>
                    <a:pt x="496" y="522"/>
                  </a:lnTo>
                  <a:lnTo>
                    <a:pt x="496" y="709"/>
                  </a:lnTo>
                  <a:lnTo>
                    <a:pt x="709" y="709"/>
                  </a:lnTo>
                  <a:lnTo>
                    <a:pt x="709" y="496"/>
                  </a:lnTo>
                  <a:lnTo>
                    <a:pt x="619" y="496"/>
                  </a:lnTo>
                  <a:close/>
                  <a:moveTo>
                    <a:pt x="355" y="182"/>
                  </a:moveTo>
                  <a:lnTo>
                    <a:pt x="381" y="213"/>
                  </a:lnTo>
                  <a:lnTo>
                    <a:pt x="461" y="213"/>
                  </a:lnTo>
                  <a:lnTo>
                    <a:pt x="461" y="0"/>
                  </a:lnTo>
                  <a:lnTo>
                    <a:pt x="248" y="0"/>
                  </a:lnTo>
                  <a:lnTo>
                    <a:pt x="248" y="213"/>
                  </a:lnTo>
                  <a:lnTo>
                    <a:pt x="329" y="213"/>
                  </a:lnTo>
                  <a:lnTo>
                    <a:pt x="355" y="182"/>
                  </a:lnTo>
                  <a:close/>
                  <a:moveTo>
                    <a:pt x="123" y="248"/>
                  </a:moveTo>
                  <a:lnTo>
                    <a:pt x="123" y="454"/>
                  </a:lnTo>
                  <a:lnTo>
                    <a:pt x="298" y="248"/>
                  </a:lnTo>
                  <a:lnTo>
                    <a:pt x="123" y="248"/>
                  </a:lnTo>
                  <a:close/>
                  <a:moveTo>
                    <a:pt x="355" y="225"/>
                  </a:moveTo>
                  <a:lnTo>
                    <a:pt x="128" y="494"/>
                  </a:lnTo>
                  <a:lnTo>
                    <a:pt x="248" y="494"/>
                  </a:lnTo>
                  <a:lnTo>
                    <a:pt x="248" y="709"/>
                  </a:lnTo>
                  <a:lnTo>
                    <a:pt x="461" y="709"/>
                  </a:lnTo>
                  <a:lnTo>
                    <a:pt x="461" y="494"/>
                  </a:lnTo>
                  <a:lnTo>
                    <a:pt x="581" y="494"/>
                  </a:lnTo>
                  <a:lnTo>
                    <a:pt x="355" y="225"/>
                  </a:lnTo>
                  <a:close/>
                  <a:moveTo>
                    <a:pt x="584" y="248"/>
                  </a:moveTo>
                  <a:lnTo>
                    <a:pt x="411" y="248"/>
                  </a:lnTo>
                  <a:lnTo>
                    <a:pt x="584" y="454"/>
                  </a:lnTo>
                  <a:lnTo>
                    <a:pt x="584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2966" tIns="31484" rIns="62966" bIns="31484"/>
            <a:lstStyle/>
            <a:p>
              <a:endParaRPr lang="zh-CN" altLang="zh-CN" sz="1200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0" name="Group 66"/>
          <p:cNvGrpSpPr/>
          <p:nvPr/>
        </p:nvGrpSpPr>
        <p:grpSpPr bwMode="auto">
          <a:xfrm>
            <a:off x="6736951" y="1484787"/>
            <a:ext cx="2346555" cy="2332038"/>
            <a:chOff x="0" y="0"/>
            <a:chExt cx="2377440" cy="2286000"/>
          </a:xfrm>
          <a:solidFill>
            <a:srgbClr val="18A5A8"/>
          </a:solidFill>
        </p:grpSpPr>
        <p:sp>
          <p:nvSpPr>
            <p:cNvPr id="11" name="Rectangle 67"/>
            <p:cNvSpPr>
              <a:spLocks noChangeArrowheads="1"/>
            </p:cNvSpPr>
            <p:nvPr/>
          </p:nvSpPr>
          <p:spPr bwMode="auto">
            <a:xfrm>
              <a:off x="0" y="0"/>
              <a:ext cx="2377440" cy="2286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630" rIns="0" bIns="93260" anchor="b"/>
            <a:lstStyle/>
            <a:p>
              <a:pPr algn="ctr"/>
              <a:endParaRPr lang="zh-CN" altLang="en-US" dirty="0"/>
            </a:p>
          </p:txBody>
        </p:sp>
        <p:sp>
          <p:nvSpPr>
            <p:cNvPr id="12" name="Freeform 11"/>
            <p:cNvSpPr>
              <a:spLocks noChangeAspect="1" noEditPoints="1" noChangeArrowheads="1"/>
            </p:cNvSpPr>
            <p:nvPr/>
          </p:nvSpPr>
          <p:spPr bwMode="auto">
            <a:xfrm>
              <a:off x="743220" y="602806"/>
              <a:ext cx="891000" cy="881881"/>
            </a:xfrm>
            <a:custGeom>
              <a:avLst/>
              <a:gdLst>
                <a:gd name="T0" fmla="*/ 213 w 709"/>
                <a:gd name="T1" fmla="*/ 522 h 709"/>
                <a:gd name="T2" fmla="*/ 213 w 709"/>
                <a:gd name="T3" fmla="*/ 709 h 709"/>
                <a:gd name="T4" fmla="*/ 0 w 709"/>
                <a:gd name="T5" fmla="*/ 709 h 709"/>
                <a:gd name="T6" fmla="*/ 0 w 709"/>
                <a:gd name="T7" fmla="*/ 496 h 709"/>
                <a:gd name="T8" fmla="*/ 88 w 709"/>
                <a:gd name="T9" fmla="*/ 496 h 709"/>
                <a:gd name="T10" fmla="*/ 67 w 709"/>
                <a:gd name="T11" fmla="*/ 522 h 709"/>
                <a:gd name="T12" fmla="*/ 213 w 709"/>
                <a:gd name="T13" fmla="*/ 522 h 709"/>
                <a:gd name="T14" fmla="*/ 619 w 709"/>
                <a:gd name="T15" fmla="*/ 496 h 709"/>
                <a:gd name="T16" fmla="*/ 643 w 709"/>
                <a:gd name="T17" fmla="*/ 522 h 709"/>
                <a:gd name="T18" fmla="*/ 496 w 709"/>
                <a:gd name="T19" fmla="*/ 522 h 709"/>
                <a:gd name="T20" fmla="*/ 496 w 709"/>
                <a:gd name="T21" fmla="*/ 709 h 709"/>
                <a:gd name="T22" fmla="*/ 709 w 709"/>
                <a:gd name="T23" fmla="*/ 709 h 709"/>
                <a:gd name="T24" fmla="*/ 709 w 709"/>
                <a:gd name="T25" fmla="*/ 496 h 709"/>
                <a:gd name="T26" fmla="*/ 619 w 709"/>
                <a:gd name="T27" fmla="*/ 496 h 709"/>
                <a:gd name="T28" fmla="*/ 355 w 709"/>
                <a:gd name="T29" fmla="*/ 182 h 709"/>
                <a:gd name="T30" fmla="*/ 381 w 709"/>
                <a:gd name="T31" fmla="*/ 213 h 709"/>
                <a:gd name="T32" fmla="*/ 461 w 709"/>
                <a:gd name="T33" fmla="*/ 213 h 709"/>
                <a:gd name="T34" fmla="*/ 461 w 709"/>
                <a:gd name="T35" fmla="*/ 0 h 709"/>
                <a:gd name="T36" fmla="*/ 248 w 709"/>
                <a:gd name="T37" fmla="*/ 0 h 709"/>
                <a:gd name="T38" fmla="*/ 248 w 709"/>
                <a:gd name="T39" fmla="*/ 213 h 709"/>
                <a:gd name="T40" fmla="*/ 329 w 709"/>
                <a:gd name="T41" fmla="*/ 213 h 709"/>
                <a:gd name="T42" fmla="*/ 355 w 709"/>
                <a:gd name="T43" fmla="*/ 182 h 709"/>
                <a:gd name="T44" fmla="*/ 123 w 709"/>
                <a:gd name="T45" fmla="*/ 248 h 709"/>
                <a:gd name="T46" fmla="*/ 123 w 709"/>
                <a:gd name="T47" fmla="*/ 454 h 709"/>
                <a:gd name="T48" fmla="*/ 298 w 709"/>
                <a:gd name="T49" fmla="*/ 248 h 709"/>
                <a:gd name="T50" fmla="*/ 123 w 709"/>
                <a:gd name="T51" fmla="*/ 248 h 709"/>
                <a:gd name="T52" fmla="*/ 355 w 709"/>
                <a:gd name="T53" fmla="*/ 225 h 709"/>
                <a:gd name="T54" fmla="*/ 128 w 709"/>
                <a:gd name="T55" fmla="*/ 494 h 709"/>
                <a:gd name="T56" fmla="*/ 248 w 709"/>
                <a:gd name="T57" fmla="*/ 494 h 709"/>
                <a:gd name="T58" fmla="*/ 248 w 709"/>
                <a:gd name="T59" fmla="*/ 709 h 709"/>
                <a:gd name="T60" fmla="*/ 461 w 709"/>
                <a:gd name="T61" fmla="*/ 709 h 709"/>
                <a:gd name="T62" fmla="*/ 461 w 709"/>
                <a:gd name="T63" fmla="*/ 494 h 709"/>
                <a:gd name="T64" fmla="*/ 581 w 709"/>
                <a:gd name="T65" fmla="*/ 494 h 709"/>
                <a:gd name="T66" fmla="*/ 355 w 709"/>
                <a:gd name="T67" fmla="*/ 225 h 709"/>
                <a:gd name="T68" fmla="*/ 584 w 709"/>
                <a:gd name="T69" fmla="*/ 248 h 709"/>
                <a:gd name="T70" fmla="*/ 411 w 709"/>
                <a:gd name="T71" fmla="*/ 248 h 709"/>
                <a:gd name="T72" fmla="*/ 584 w 709"/>
                <a:gd name="T73" fmla="*/ 454 h 709"/>
                <a:gd name="T74" fmla="*/ 584 w 709"/>
                <a:gd name="T75" fmla="*/ 248 h 7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9"/>
                <a:gd name="T115" fmla="*/ 0 h 709"/>
                <a:gd name="T116" fmla="*/ 709 w 709"/>
                <a:gd name="T117" fmla="*/ 709 h 70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9" h="709">
                  <a:moveTo>
                    <a:pt x="213" y="522"/>
                  </a:moveTo>
                  <a:lnTo>
                    <a:pt x="213" y="709"/>
                  </a:lnTo>
                  <a:lnTo>
                    <a:pt x="0" y="709"/>
                  </a:lnTo>
                  <a:lnTo>
                    <a:pt x="0" y="496"/>
                  </a:lnTo>
                  <a:lnTo>
                    <a:pt x="88" y="496"/>
                  </a:lnTo>
                  <a:lnTo>
                    <a:pt x="67" y="522"/>
                  </a:lnTo>
                  <a:lnTo>
                    <a:pt x="213" y="522"/>
                  </a:lnTo>
                  <a:close/>
                  <a:moveTo>
                    <a:pt x="619" y="496"/>
                  </a:moveTo>
                  <a:lnTo>
                    <a:pt x="643" y="522"/>
                  </a:lnTo>
                  <a:lnTo>
                    <a:pt x="496" y="522"/>
                  </a:lnTo>
                  <a:lnTo>
                    <a:pt x="496" y="709"/>
                  </a:lnTo>
                  <a:lnTo>
                    <a:pt x="709" y="709"/>
                  </a:lnTo>
                  <a:lnTo>
                    <a:pt x="709" y="496"/>
                  </a:lnTo>
                  <a:lnTo>
                    <a:pt x="619" y="496"/>
                  </a:lnTo>
                  <a:close/>
                  <a:moveTo>
                    <a:pt x="355" y="182"/>
                  </a:moveTo>
                  <a:lnTo>
                    <a:pt x="381" y="213"/>
                  </a:lnTo>
                  <a:lnTo>
                    <a:pt x="461" y="213"/>
                  </a:lnTo>
                  <a:lnTo>
                    <a:pt x="461" y="0"/>
                  </a:lnTo>
                  <a:lnTo>
                    <a:pt x="248" y="0"/>
                  </a:lnTo>
                  <a:lnTo>
                    <a:pt x="248" y="213"/>
                  </a:lnTo>
                  <a:lnTo>
                    <a:pt x="329" y="213"/>
                  </a:lnTo>
                  <a:lnTo>
                    <a:pt x="355" y="182"/>
                  </a:lnTo>
                  <a:close/>
                  <a:moveTo>
                    <a:pt x="123" y="248"/>
                  </a:moveTo>
                  <a:lnTo>
                    <a:pt x="123" y="454"/>
                  </a:lnTo>
                  <a:lnTo>
                    <a:pt x="298" y="248"/>
                  </a:lnTo>
                  <a:lnTo>
                    <a:pt x="123" y="248"/>
                  </a:lnTo>
                  <a:close/>
                  <a:moveTo>
                    <a:pt x="355" y="225"/>
                  </a:moveTo>
                  <a:lnTo>
                    <a:pt x="128" y="494"/>
                  </a:lnTo>
                  <a:lnTo>
                    <a:pt x="248" y="494"/>
                  </a:lnTo>
                  <a:lnTo>
                    <a:pt x="248" y="709"/>
                  </a:lnTo>
                  <a:lnTo>
                    <a:pt x="461" y="709"/>
                  </a:lnTo>
                  <a:lnTo>
                    <a:pt x="461" y="494"/>
                  </a:lnTo>
                  <a:lnTo>
                    <a:pt x="581" y="494"/>
                  </a:lnTo>
                  <a:lnTo>
                    <a:pt x="355" y="225"/>
                  </a:lnTo>
                  <a:close/>
                  <a:moveTo>
                    <a:pt x="584" y="248"/>
                  </a:moveTo>
                  <a:lnTo>
                    <a:pt x="411" y="248"/>
                  </a:lnTo>
                  <a:lnTo>
                    <a:pt x="584" y="454"/>
                  </a:lnTo>
                  <a:lnTo>
                    <a:pt x="584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2966" tIns="31484" rIns="62966" bIns="31484"/>
            <a:lstStyle/>
            <a:p>
              <a:endParaRPr lang="zh-CN" altLang="zh-CN" sz="1200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3" name="Group 66"/>
          <p:cNvGrpSpPr/>
          <p:nvPr/>
        </p:nvGrpSpPr>
        <p:grpSpPr bwMode="auto">
          <a:xfrm>
            <a:off x="9182020" y="3905274"/>
            <a:ext cx="2346555" cy="2332038"/>
            <a:chOff x="0" y="0"/>
            <a:chExt cx="2377440" cy="2286000"/>
          </a:xfrm>
          <a:solidFill>
            <a:schemeClr val="accent3"/>
          </a:solidFill>
        </p:grpSpPr>
        <p:sp>
          <p:nvSpPr>
            <p:cNvPr id="14" name="Rectangle 67"/>
            <p:cNvSpPr>
              <a:spLocks noChangeArrowheads="1"/>
            </p:cNvSpPr>
            <p:nvPr/>
          </p:nvSpPr>
          <p:spPr bwMode="auto">
            <a:xfrm>
              <a:off x="0" y="0"/>
              <a:ext cx="2377440" cy="2286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630" rIns="0" bIns="93260" anchor="b"/>
            <a:lstStyle/>
            <a:p>
              <a:pPr algn="ctr"/>
              <a:endParaRPr lang="zh-CN" altLang="en-US" dirty="0"/>
            </a:p>
          </p:txBody>
        </p:sp>
        <p:sp>
          <p:nvSpPr>
            <p:cNvPr id="15" name="Freeform 11"/>
            <p:cNvSpPr>
              <a:spLocks noChangeAspect="1" noEditPoints="1" noChangeArrowheads="1"/>
            </p:cNvSpPr>
            <p:nvPr/>
          </p:nvSpPr>
          <p:spPr bwMode="auto">
            <a:xfrm>
              <a:off x="743220" y="602806"/>
              <a:ext cx="891000" cy="881881"/>
            </a:xfrm>
            <a:custGeom>
              <a:avLst/>
              <a:gdLst>
                <a:gd name="T0" fmla="*/ 213 w 709"/>
                <a:gd name="T1" fmla="*/ 522 h 709"/>
                <a:gd name="T2" fmla="*/ 213 w 709"/>
                <a:gd name="T3" fmla="*/ 709 h 709"/>
                <a:gd name="T4" fmla="*/ 0 w 709"/>
                <a:gd name="T5" fmla="*/ 709 h 709"/>
                <a:gd name="T6" fmla="*/ 0 w 709"/>
                <a:gd name="T7" fmla="*/ 496 h 709"/>
                <a:gd name="T8" fmla="*/ 88 w 709"/>
                <a:gd name="T9" fmla="*/ 496 h 709"/>
                <a:gd name="T10" fmla="*/ 67 w 709"/>
                <a:gd name="T11" fmla="*/ 522 h 709"/>
                <a:gd name="T12" fmla="*/ 213 w 709"/>
                <a:gd name="T13" fmla="*/ 522 h 709"/>
                <a:gd name="T14" fmla="*/ 619 w 709"/>
                <a:gd name="T15" fmla="*/ 496 h 709"/>
                <a:gd name="T16" fmla="*/ 643 w 709"/>
                <a:gd name="T17" fmla="*/ 522 h 709"/>
                <a:gd name="T18" fmla="*/ 496 w 709"/>
                <a:gd name="T19" fmla="*/ 522 h 709"/>
                <a:gd name="T20" fmla="*/ 496 w 709"/>
                <a:gd name="T21" fmla="*/ 709 h 709"/>
                <a:gd name="T22" fmla="*/ 709 w 709"/>
                <a:gd name="T23" fmla="*/ 709 h 709"/>
                <a:gd name="T24" fmla="*/ 709 w 709"/>
                <a:gd name="T25" fmla="*/ 496 h 709"/>
                <a:gd name="T26" fmla="*/ 619 w 709"/>
                <a:gd name="T27" fmla="*/ 496 h 709"/>
                <a:gd name="T28" fmla="*/ 355 w 709"/>
                <a:gd name="T29" fmla="*/ 182 h 709"/>
                <a:gd name="T30" fmla="*/ 381 w 709"/>
                <a:gd name="T31" fmla="*/ 213 h 709"/>
                <a:gd name="T32" fmla="*/ 461 w 709"/>
                <a:gd name="T33" fmla="*/ 213 h 709"/>
                <a:gd name="T34" fmla="*/ 461 w 709"/>
                <a:gd name="T35" fmla="*/ 0 h 709"/>
                <a:gd name="T36" fmla="*/ 248 w 709"/>
                <a:gd name="T37" fmla="*/ 0 h 709"/>
                <a:gd name="T38" fmla="*/ 248 w 709"/>
                <a:gd name="T39" fmla="*/ 213 h 709"/>
                <a:gd name="T40" fmla="*/ 329 w 709"/>
                <a:gd name="T41" fmla="*/ 213 h 709"/>
                <a:gd name="T42" fmla="*/ 355 w 709"/>
                <a:gd name="T43" fmla="*/ 182 h 709"/>
                <a:gd name="T44" fmla="*/ 123 w 709"/>
                <a:gd name="T45" fmla="*/ 248 h 709"/>
                <a:gd name="T46" fmla="*/ 123 w 709"/>
                <a:gd name="T47" fmla="*/ 454 h 709"/>
                <a:gd name="T48" fmla="*/ 298 w 709"/>
                <a:gd name="T49" fmla="*/ 248 h 709"/>
                <a:gd name="T50" fmla="*/ 123 w 709"/>
                <a:gd name="T51" fmla="*/ 248 h 709"/>
                <a:gd name="T52" fmla="*/ 355 w 709"/>
                <a:gd name="T53" fmla="*/ 225 h 709"/>
                <a:gd name="T54" fmla="*/ 128 w 709"/>
                <a:gd name="T55" fmla="*/ 494 h 709"/>
                <a:gd name="T56" fmla="*/ 248 w 709"/>
                <a:gd name="T57" fmla="*/ 494 h 709"/>
                <a:gd name="T58" fmla="*/ 248 w 709"/>
                <a:gd name="T59" fmla="*/ 709 h 709"/>
                <a:gd name="T60" fmla="*/ 461 w 709"/>
                <a:gd name="T61" fmla="*/ 709 h 709"/>
                <a:gd name="T62" fmla="*/ 461 w 709"/>
                <a:gd name="T63" fmla="*/ 494 h 709"/>
                <a:gd name="T64" fmla="*/ 581 w 709"/>
                <a:gd name="T65" fmla="*/ 494 h 709"/>
                <a:gd name="T66" fmla="*/ 355 w 709"/>
                <a:gd name="T67" fmla="*/ 225 h 709"/>
                <a:gd name="T68" fmla="*/ 584 w 709"/>
                <a:gd name="T69" fmla="*/ 248 h 709"/>
                <a:gd name="T70" fmla="*/ 411 w 709"/>
                <a:gd name="T71" fmla="*/ 248 h 709"/>
                <a:gd name="T72" fmla="*/ 584 w 709"/>
                <a:gd name="T73" fmla="*/ 454 h 709"/>
                <a:gd name="T74" fmla="*/ 584 w 709"/>
                <a:gd name="T75" fmla="*/ 248 h 7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9"/>
                <a:gd name="T115" fmla="*/ 0 h 709"/>
                <a:gd name="T116" fmla="*/ 709 w 709"/>
                <a:gd name="T117" fmla="*/ 709 h 70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9" h="709">
                  <a:moveTo>
                    <a:pt x="213" y="522"/>
                  </a:moveTo>
                  <a:lnTo>
                    <a:pt x="213" y="709"/>
                  </a:lnTo>
                  <a:lnTo>
                    <a:pt x="0" y="709"/>
                  </a:lnTo>
                  <a:lnTo>
                    <a:pt x="0" y="496"/>
                  </a:lnTo>
                  <a:lnTo>
                    <a:pt x="88" y="496"/>
                  </a:lnTo>
                  <a:lnTo>
                    <a:pt x="67" y="522"/>
                  </a:lnTo>
                  <a:lnTo>
                    <a:pt x="213" y="522"/>
                  </a:lnTo>
                  <a:close/>
                  <a:moveTo>
                    <a:pt x="619" y="496"/>
                  </a:moveTo>
                  <a:lnTo>
                    <a:pt x="643" y="522"/>
                  </a:lnTo>
                  <a:lnTo>
                    <a:pt x="496" y="522"/>
                  </a:lnTo>
                  <a:lnTo>
                    <a:pt x="496" y="709"/>
                  </a:lnTo>
                  <a:lnTo>
                    <a:pt x="709" y="709"/>
                  </a:lnTo>
                  <a:lnTo>
                    <a:pt x="709" y="496"/>
                  </a:lnTo>
                  <a:lnTo>
                    <a:pt x="619" y="496"/>
                  </a:lnTo>
                  <a:close/>
                  <a:moveTo>
                    <a:pt x="355" y="182"/>
                  </a:moveTo>
                  <a:lnTo>
                    <a:pt x="381" y="213"/>
                  </a:lnTo>
                  <a:lnTo>
                    <a:pt x="461" y="213"/>
                  </a:lnTo>
                  <a:lnTo>
                    <a:pt x="461" y="0"/>
                  </a:lnTo>
                  <a:lnTo>
                    <a:pt x="248" y="0"/>
                  </a:lnTo>
                  <a:lnTo>
                    <a:pt x="248" y="213"/>
                  </a:lnTo>
                  <a:lnTo>
                    <a:pt x="329" y="213"/>
                  </a:lnTo>
                  <a:lnTo>
                    <a:pt x="355" y="182"/>
                  </a:lnTo>
                  <a:close/>
                  <a:moveTo>
                    <a:pt x="123" y="248"/>
                  </a:moveTo>
                  <a:lnTo>
                    <a:pt x="123" y="454"/>
                  </a:lnTo>
                  <a:lnTo>
                    <a:pt x="298" y="248"/>
                  </a:lnTo>
                  <a:lnTo>
                    <a:pt x="123" y="248"/>
                  </a:lnTo>
                  <a:close/>
                  <a:moveTo>
                    <a:pt x="355" y="225"/>
                  </a:moveTo>
                  <a:lnTo>
                    <a:pt x="128" y="494"/>
                  </a:lnTo>
                  <a:lnTo>
                    <a:pt x="248" y="494"/>
                  </a:lnTo>
                  <a:lnTo>
                    <a:pt x="248" y="709"/>
                  </a:lnTo>
                  <a:lnTo>
                    <a:pt x="461" y="709"/>
                  </a:lnTo>
                  <a:lnTo>
                    <a:pt x="461" y="494"/>
                  </a:lnTo>
                  <a:lnTo>
                    <a:pt x="581" y="494"/>
                  </a:lnTo>
                  <a:lnTo>
                    <a:pt x="355" y="225"/>
                  </a:lnTo>
                  <a:close/>
                  <a:moveTo>
                    <a:pt x="584" y="248"/>
                  </a:moveTo>
                  <a:lnTo>
                    <a:pt x="411" y="248"/>
                  </a:lnTo>
                  <a:lnTo>
                    <a:pt x="584" y="454"/>
                  </a:lnTo>
                  <a:lnTo>
                    <a:pt x="584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2966" tIns="31484" rIns="62966" bIns="31484"/>
            <a:lstStyle/>
            <a:p>
              <a:endParaRPr lang="zh-CN" altLang="zh-CN" sz="1200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pic>
        <p:nvPicPr>
          <p:cNvPr id="16" name="Picture 2" descr="E:\企业文化\企业文化图片\PPt用途\竖版\复件 1369025_150635632000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7" y="1484788"/>
            <a:ext cx="3697301" cy="4741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3" descr="E:\企业文化\企业文化图片\PPt用途\方版本\复件 3769966_162719562000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20" y="1495449"/>
            <a:ext cx="2346555" cy="233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4" descr="E:\企业文化\企业文化图片\PPt用途\方版本\复件 6171165_131001538102_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696" y="1495449"/>
            <a:ext cx="2345018" cy="233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6" descr="E:\企业文化\企业文化图片\PPt用途\方版本\复件 52770_101936238000_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57" y="3905274"/>
            <a:ext cx="2346554" cy="2324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组合 19"/>
          <p:cNvGrpSpPr/>
          <p:nvPr/>
        </p:nvGrpSpPr>
        <p:grpSpPr>
          <a:xfrm>
            <a:off x="6934529" y="2058677"/>
            <a:ext cx="1967206" cy="1456268"/>
            <a:chOff x="6934529" y="2058676"/>
            <a:chExt cx="1967206" cy="1456268"/>
          </a:xfrm>
        </p:grpSpPr>
        <p:sp>
          <p:nvSpPr>
            <p:cNvPr id="21" name="TextBox 20"/>
            <p:cNvSpPr txBox="1"/>
            <p:nvPr/>
          </p:nvSpPr>
          <p:spPr>
            <a:xfrm>
              <a:off x="6934529" y="2472153"/>
              <a:ext cx="1967206" cy="10427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纤黑简体" panose="02000000000000000000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76871" y="2058676"/>
              <a:ext cx="1682531" cy="2606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提出建议</a:t>
              </a:r>
              <a:endPara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96597" y="4259522"/>
            <a:ext cx="1967206" cy="1456268"/>
            <a:chOff x="4496597" y="4259522"/>
            <a:chExt cx="1967206" cy="1456268"/>
          </a:xfrm>
        </p:grpSpPr>
        <p:sp>
          <p:nvSpPr>
            <p:cNvPr id="24" name="TextBox 23"/>
            <p:cNvSpPr txBox="1"/>
            <p:nvPr/>
          </p:nvSpPr>
          <p:spPr>
            <a:xfrm>
              <a:off x="4496597" y="4672999"/>
              <a:ext cx="1967206" cy="10427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纤黑简体" panose="02000000000000000000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38939" y="4259522"/>
              <a:ext cx="1682531" cy="2606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提出建议</a:t>
              </a:r>
              <a:endPara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371687" y="4389872"/>
            <a:ext cx="1967206" cy="1456268"/>
            <a:chOff x="9371687" y="4389871"/>
            <a:chExt cx="1967206" cy="1456268"/>
          </a:xfrm>
        </p:grpSpPr>
        <p:sp>
          <p:nvSpPr>
            <p:cNvPr id="27" name="TextBox 26"/>
            <p:cNvSpPr txBox="1"/>
            <p:nvPr/>
          </p:nvSpPr>
          <p:spPr>
            <a:xfrm>
              <a:off x="9371687" y="4803348"/>
              <a:ext cx="1967206" cy="10427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纤黑简体" panose="02000000000000000000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514029" y="4389871"/>
              <a:ext cx="1682531" cy="2606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提出建议</a:t>
              </a:r>
              <a:endPara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7" name="Freeform 33"/>
          <p:cNvSpPr/>
          <p:nvPr/>
        </p:nvSpPr>
        <p:spPr bwMode="auto">
          <a:xfrm rot="20192702" flipH="1">
            <a:off x="6097519" y="1188105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Freeform 36"/>
          <p:cNvSpPr/>
          <p:nvPr/>
        </p:nvSpPr>
        <p:spPr bwMode="auto">
          <a:xfrm rot="1695130">
            <a:off x="7672879" y="202917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" name="Freeform 30"/>
          <p:cNvSpPr/>
          <p:nvPr/>
        </p:nvSpPr>
        <p:spPr bwMode="auto">
          <a:xfrm rot="19798984">
            <a:off x="6205097" y="1406822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36"/>
          <p:cNvSpPr/>
          <p:nvPr/>
        </p:nvSpPr>
        <p:spPr bwMode="auto">
          <a:xfrm rot="20742510">
            <a:off x="5820991" y="202591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Freeform 30"/>
          <p:cNvSpPr/>
          <p:nvPr/>
        </p:nvSpPr>
        <p:spPr bwMode="auto">
          <a:xfrm rot="1801016" flipH="1">
            <a:off x="5446174" y="3756938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" name="Freeform 29"/>
          <p:cNvSpPr/>
          <p:nvPr/>
        </p:nvSpPr>
        <p:spPr bwMode="auto">
          <a:xfrm>
            <a:off x="6339537" y="2961061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3" name="Freeform 31"/>
          <p:cNvSpPr/>
          <p:nvPr/>
        </p:nvSpPr>
        <p:spPr bwMode="auto">
          <a:xfrm>
            <a:off x="5503830" y="1919455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4" name="Freeform 24"/>
          <p:cNvSpPr/>
          <p:nvPr/>
        </p:nvSpPr>
        <p:spPr bwMode="auto">
          <a:xfrm>
            <a:off x="5043585" y="3772545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25"/>
          <p:cNvSpPr/>
          <p:nvPr/>
        </p:nvSpPr>
        <p:spPr bwMode="auto">
          <a:xfrm>
            <a:off x="6648386" y="4181314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26"/>
          <p:cNvSpPr/>
          <p:nvPr/>
        </p:nvSpPr>
        <p:spPr bwMode="auto">
          <a:xfrm>
            <a:off x="6294117" y="3699875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27"/>
          <p:cNvSpPr>
            <a:spLocks noEditPoints="1"/>
          </p:cNvSpPr>
          <p:nvPr/>
        </p:nvSpPr>
        <p:spPr bwMode="auto">
          <a:xfrm>
            <a:off x="5137450" y="5459099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Freeform 28"/>
          <p:cNvSpPr/>
          <p:nvPr/>
        </p:nvSpPr>
        <p:spPr bwMode="auto">
          <a:xfrm>
            <a:off x="3541831" y="2306075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9" name="Freeform 30"/>
          <p:cNvSpPr/>
          <p:nvPr/>
        </p:nvSpPr>
        <p:spPr bwMode="auto">
          <a:xfrm>
            <a:off x="6560575" y="2349420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Freeform 32"/>
          <p:cNvSpPr/>
          <p:nvPr/>
        </p:nvSpPr>
        <p:spPr bwMode="auto">
          <a:xfrm>
            <a:off x="5488689" y="3433417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33"/>
          <p:cNvSpPr/>
          <p:nvPr/>
        </p:nvSpPr>
        <p:spPr bwMode="auto">
          <a:xfrm>
            <a:off x="5451824" y="2803144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2" name="Freeform 34"/>
          <p:cNvSpPr/>
          <p:nvPr/>
        </p:nvSpPr>
        <p:spPr bwMode="auto">
          <a:xfrm>
            <a:off x="4648799" y="2007857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3" name="Freeform 35"/>
          <p:cNvSpPr/>
          <p:nvPr/>
        </p:nvSpPr>
        <p:spPr bwMode="auto">
          <a:xfrm>
            <a:off x="6669580" y="3951192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4" name="Freeform 36"/>
          <p:cNvSpPr/>
          <p:nvPr/>
        </p:nvSpPr>
        <p:spPr bwMode="auto">
          <a:xfrm>
            <a:off x="6303202" y="2076907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5" name="Freeform 37"/>
          <p:cNvSpPr/>
          <p:nvPr/>
        </p:nvSpPr>
        <p:spPr bwMode="auto">
          <a:xfrm>
            <a:off x="5152591" y="1265423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6" name="Freeform 33"/>
          <p:cNvSpPr/>
          <p:nvPr/>
        </p:nvSpPr>
        <p:spPr bwMode="auto">
          <a:xfrm>
            <a:off x="3800493" y="1859264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7" name="TextBox 61"/>
          <p:cNvSpPr txBox="1"/>
          <p:nvPr/>
        </p:nvSpPr>
        <p:spPr>
          <a:xfrm>
            <a:off x="7041724" y="2955097"/>
            <a:ext cx="1002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 smtClean="0">
                <a:solidFill>
                  <a:schemeClr val="bg1"/>
                </a:solidFill>
              </a:rPr>
              <a:t>SECOND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endParaRPr lang="id-ID" sz="1600" b="1" dirty="0" smtClean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CONTENT</a:t>
            </a:r>
            <a:endParaRPr lang="en-US" sz="1600" b="1" dirty="0" smtClean="0">
              <a:solidFill>
                <a:schemeClr val="bg1"/>
              </a:solidFill>
            </a:endParaRPr>
          </a:p>
        </p:txBody>
      </p:sp>
      <p:sp>
        <p:nvSpPr>
          <p:cNvPr id="28" name="TextBox 62"/>
          <p:cNvSpPr txBox="1"/>
          <p:nvPr/>
        </p:nvSpPr>
        <p:spPr>
          <a:xfrm rot="1515468">
            <a:off x="3970188" y="3098356"/>
            <a:ext cx="1002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 smtClean="0">
                <a:solidFill>
                  <a:schemeClr val="bg1"/>
                </a:solidFill>
              </a:rPr>
              <a:t>THIRD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endParaRPr lang="id-ID" sz="1600" b="1" dirty="0" smtClean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CONTENT</a:t>
            </a:r>
            <a:endParaRPr lang="en-US" sz="1600" b="1" dirty="0" smtClean="0">
              <a:solidFill>
                <a:schemeClr val="bg1"/>
              </a:solidFill>
            </a:endParaRPr>
          </a:p>
        </p:txBody>
      </p:sp>
      <p:sp>
        <p:nvSpPr>
          <p:cNvPr id="29" name="TextBox 63"/>
          <p:cNvSpPr txBox="1"/>
          <p:nvPr/>
        </p:nvSpPr>
        <p:spPr>
          <a:xfrm>
            <a:off x="5459685" y="5766561"/>
            <a:ext cx="1002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FIRST </a:t>
            </a:r>
            <a:endParaRPr lang="id-ID" sz="1600" b="1" dirty="0" smtClean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CONTENT</a:t>
            </a:r>
            <a:endParaRPr lang="en-US" sz="1600" b="1" dirty="0" smtClean="0">
              <a:solidFill>
                <a:schemeClr val="bg1"/>
              </a:solidFill>
            </a:endParaRPr>
          </a:p>
        </p:txBody>
      </p:sp>
      <p:sp>
        <p:nvSpPr>
          <p:cNvPr id="30" name="TextBox 64"/>
          <p:cNvSpPr txBox="1"/>
          <p:nvPr/>
        </p:nvSpPr>
        <p:spPr>
          <a:xfrm>
            <a:off x="7019650" y="51877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 Unicode MS" panose="020B0604020202020204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Straight Connector 66"/>
          <p:cNvCxnSpPr/>
          <p:nvPr/>
        </p:nvCxnSpPr>
        <p:spPr>
          <a:xfrm>
            <a:off x="6439457" y="6295232"/>
            <a:ext cx="206507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7"/>
          <p:cNvCxnSpPr/>
          <p:nvPr/>
        </p:nvCxnSpPr>
        <p:spPr>
          <a:xfrm flipH="1">
            <a:off x="3022268" y="5012502"/>
            <a:ext cx="169057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68"/>
          <p:cNvSpPr txBox="1"/>
          <p:nvPr/>
        </p:nvSpPr>
        <p:spPr>
          <a:xfrm>
            <a:off x="2640514" y="384205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 Unicode MS" panose="020B0604020202020204" charset="-122"/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Straight Connector 70"/>
          <p:cNvCxnSpPr/>
          <p:nvPr/>
        </p:nvCxnSpPr>
        <p:spPr>
          <a:xfrm flipV="1">
            <a:off x="4712845" y="3847334"/>
            <a:ext cx="0" cy="116297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1"/>
          <p:cNvSpPr txBox="1"/>
          <p:nvPr/>
        </p:nvSpPr>
        <p:spPr>
          <a:xfrm>
            <a:off x="8538807" y="244942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 Unicode MS" panose="020B0604020202020204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Straight Connector 73"/>
          <p:cNvCxnSpPr/>
          <p:nvPr/>
        </p:nvCxnSpPr>
        <p:spPr>
          <a:xfrm>
            <a:off x="7821846" y="3551359"/>
            <a:ext cx="206507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42"/>
          <p:cNvSpPr/>
          <p:nvPr/>
        </p:nvSpPr>
        <p:spPr>
          <a:xfrm>
            <a:off x="1492891" y="4267208"/>
            <a:ext cx="2832225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2"/>
          <p:cNvSpPr/>
          <p:nvPr/>
        </p:nvSpPr>
        <p:spPr>
          <a:xfrm>
            <a:off x="8504536" y="2864497"/>
            <a:ext cx="3228718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2"/>
          <p:cNvSpPr/>
          <p:nvPr/>
        </p:nvSpPr>
        <p:spPr>
          <a:xfrm>
            <a:off x="7019463" y="5584087"/>
            <a:ext cx="3228718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8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000"/>
                            </p:stCondLst>
                            <p:childTnLst>
                              <p:par>
                                <p:cTn id="1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3" grpId="0"/>
      <p:bldP spid="35" grpId="0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137"/>
          <p:cNvGrpSpPr/>
          <p:nvPr/>
        </p:nvGrpSpPr>
        <p:grpSpPr>
          <a:xfrm>
            <a:off x="7477902" y="3120453"/>
            <a:ext cx="4712513" cy="1611366"/>
            <a:chOff x="5609156" y="2166976"/>
            <a:chExt cx="3534845" cy="1208245"/>
          </a:xfrm>
          <a:solidFill>
            <a:schemeClr val="accent3"/>
          </a:solidFill>
        </p:grpSpPr>
        <p:sp>
          <p:nvSpPr>
            <p:cNvPr id="8" name="Freeform 34"/>
            <p:cNvSpPr/>
            <p:nvPr/>
          </p:nvSpPr>
          <p:spPr bwMode="auto">
            <a:xfrm>
              <a:off x="5609156" y="2592638"/>
              <a:ext cx="338414" cy="78258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28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28" y="0"/>
                </a:cxn>
              </a:cxnLst>
              <a:rect l="0" t="0" r="r" b="b"/>
              <a:pathLst>
                <a:path w="128" h="296">
                  <a:moveTo>
                    <a:pt x="128" y="0"/>
                  </a:moveTo>
                  <a:lnTo>
                    <a:pt x="128" y="296"/>
                  </a:lnTo>
                  <a:lnTo>
                    <a:pt x="0" y="296"/>
                  </a:lnTo>
                  <a:lnTo>
                    <a:pt x="0" y="0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70AD4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9" name="Freeform 39"/>
            <p:cNvSpPr/>
            <p:nvPr/>
          </p:nvSpPr>
          <p:spPr bwMode="auto">
            <a:xfrm>
              <a:off x="5609156" y="2166976"/>
              <a:ext cx="423018" cy="425663"/>
            </a:xfrm>
            <a:custGeom>
              <a:avLst/>
              <a:gdLst/>
              <a:ahLst/>
              <a:cxnLst>
                <a:cxn ang="0">
                  <a:pos x="299" y="0"/>
                </a:cxn>
                <a:cxn ang="0">
                  <a:pos x="299" y="239"/>
                </a:cxn>
                <a:cxn ang="0">
                  <a:pos x="257" y="257"/>
                </a:cxn>
                <a:cxn ang="0">
                  <a:pos x="239" y="300"/>
                </a:cxn>
                <a:cxn ang="0">
                  <a:pos x="239" y="300"/>
                </a:cxn>
                <a:cxn ang="0">
                  <a:pos x="0" y="300"/>
                </a:cxn>
                <a:cxn ang="0">
                  <a:pos x="0" y="300"/>
                </a:cxn>
                <a:cxn ang="0">
                  <a:pos x="87" y="89"/>
                </a:cxn>
                <a:cxn ang="0">
                  <a:pos x="299" y="0"/>
                </a:cxn>
              </a:cxnLst>
              <a:rect l="0" t="0" r="r" b="b"/>
              <a:pathLst>
                <a:path w="299" h="300">
                  <a:moveTo>
                    <a:pt x="299" y="0"/>
                  </a:moveTo>
                  <a:cubicBezTo>
                    <a:pt x="299" y="239"/>
                    <a:pt x="299" y="239"/>
                    <a:pt x="299" y="239"/>
                  </a:cubicBezTo>
                  <a:cubicBezTo>
                    <a:pt x="283" y="239"/>
                    <a:pt x="268" y="245"/>
                    <a:pt x="257" y="257"/>
                  </a:cubicBezTo>
                  <a:cubicBezTo>
                    <a:pt x="245" y="269"/>
                    <a:pt x="239" y="283"/>
                    <a:pt x="239" y="300"/>
                  </a:cubicBezTo>
                  <a:cubicBezTo>
                    <a:pt x="239" y="300"/>
                    <a:pt x="239" y="300"/>
                    <a:pt x="239" y="300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217"/>
                    <a:pt x="29" y="147"/>
                    <a:pt x="87" y="89"/>
                  </a:cubicBezTo>
                  <a:cubicBezTo>
                    <a:pt x="146" y="30"/>
                    <a:pt x="216" y="0"/>
                    <a:pt x="299" y="0"/>
                  </a:cubicBezTo>
                  <a:close/>
                </a:path>
              </a:pathLst>
            </a:custGeom>
            <a:solidFill>
              <a:srgbClr val="70AD4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0" name="Freeform 40"/>
            <p:cNvSpPr/>
            <p:nvPr/>
          </p:nvSpPr>
          <p:spPr bwMode="auto">
            <a:xfrm>
              <a:off x="6032174" y="2166976"/>
              <a:ext cx="3111827" cy="338414"/>
            </a:xfrm>
            <a:custGeom>
              <a:avLst/>
              <a:gdLst/>
              <a:ahLst/>
              <a:cxnLst>
                <a:cxn ang="0">
                  <a:pos x="1177" y="128"/>
                </a:cxn>
                <a:cxn ang="0">
                  <a:pos x="0" y="128"/>
                </a:cxn>
                <a:cxn ang="0">
                  <a:pos x="0" y="0"/>
                </a:cxn>
                <a:cxn ang="0">
                  <a:pos x="1177" y="0"/>
                </a:cxn>
                <a:cxn ang="0">
                  <a:pos x="1177" y="128"/>
                </a:cxn>
                <a:cxn ang="0">
                  <a:pos x="1177" y="128"/>
                </a:cxn>
              </a:cxnLst>
              <a:rect l="0" t="0" r="r" b="b"/>
              <a:pathLst>
                <a:path w="1177" h="128">
                  <a:moveTo>
                    <a:pt x="1177" y="128"/>
                  </a:moveTo>
                  <a:lnTo>
                    <a:pt x="0" y="128"/>
                  </a:lnTo>
                  <a:lnTo>
                    <a:pt x="0" y="0"/>
                  </a:lnTo>
                  <a:lnTo>
                    <a:pt x="1177" y="0"/>
                  </a:lnTo>
                  <a:lnTo>
                    <a:pt x="1177" y="128"/>
                  </a:lnTo>
                  <a:lnTo>
                    <a:pt x="1177" y="128"/>
                  </a:lnTo>
                  <a:close/>
                </a:path>
              </a:pathLst>
            </a:custGeom>
            <a:solidFill>
              <a:srgbClr val="70AD4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1" name="Group 71"/>
          <p:cNvGrpSpPr/>
          <p:nvPr/>
        </p:nvGrpSpPr>
        <p:grpSpPr>
          <a:xfrm>
            <a:off x="7023215" y="2669129"/>
            <a:ext cx="5167199" cy="2062690"/>
            <a:chOff x="5268097" y="2376729"/>
            <a:chExt cx="3875904" cy="1546659"/>
          </a:xfrm>
          <a:solidFill>
            <a:schemeClr val="bg2"/>
          </a:solidFill>
        </p:grpSpPr>
        <p:sp>
          <p:nvSpPr>
            <p:cNvPr id="12" name="Freeform 35"/>
            <p:cNvSpPr/>
            <p:nvPr/>
          </p:nvSpPr>
          <p:spPr bwMode="auto">
            <a:xfrm>
              <a:off x="5268097" y="3140805"/>
              <a:ext cx="341059" cy="78258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29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29" y="0"/>
                </a:cxn>
                <a:cxn ang="0">
                  <a:pos x="129" y="0"/>
                </a:cxn>
              </a:cxnLst>
              <a:rect l="0" t="0" r="r" b="b"/>
              <a:pathLst>
                <a:path w="129" h="296">
                  <a:moveTo>
                    <a:pt x="129" y="0"/>
                  </a:moveTo>
                  <a:lnTo>
                    <a:pt x="129" y="296"/>
                  </a:lnTo>
                  <a:lnTo>
                    <a:pt x="0" y="296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18A5A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3" name="Freeform 38"/>
            <p:cNvSpPr/>
            <p:nvPr/>
          </p:nvSpPr>
          <p:spPr bwMode="auto">
            <a:xfrm>
              <a:off x="5268097" y="2376729"/>
              <a:ext cx="764077" cy="764077"/>
            </a:xfrm>
            <a:custGeom>
              <a:avLst/>
              <a:gdLst/>
              <a:ahLst/>
              <a:cxnLst>
                <a:cxn ang="0">
                  <a:pos x="539" y="239"/>
                </a:cxn>
                <a:cxn ang="0">
                  <a:pos x="539" y="239"/>
                </a:cxn>
                <a:cxn ang="0">
                  <a:pos x="327" y="328"/>
                </a:cxn>
                <a:cxn ang="0">
                  <a:pos x="240" y="539"/>
                </a:cxn>
                <a:cxn ang="0">
                  <a:pos x="240" y="539"/>
                </a:cxn>
                <a:cxn ang="0">
                  <a:pos x="0" y="539"/>
                </a:cxn>
                <a:cxn ang="0">
                  <a:pos x="158" y="158"/>
                </a:cxn>
                <a:cxn ang="0">
                  <a:pos x="539" y="0"/>
                </a:cxn>
                <a:cxn ang="0">
                  <a:pos x="539" y="239"/>
                </a:cxn>
              </a:cxnLst>
              <a:rect l="0" t="0" r="r" b="b"/>
              <a:pathLst>
                <a:path w="539" h="539">
                  <a:moveTo>
                    <a:pt x="539" y="239"/>
                  </a:moveTo>
                  <a:cubicBezTo>
                    <a:pt x="539" y="239"/>
                    <a:pt x="539" y="239"/>
                    <a:pt x="539" y="239"/>
                  </a:cubicBezTo>
                  <a:cubicBezTo>
                    <a:pt x="456" y="239"/>
                    <a:pt x="386" y="269"/>
                    <a:pt x="327" y="328"/>
                  </a:cubicBezTo>
                  <a:cubicBezTo>
                    <a:pt x="269" y="386"/>
                    <a:pt x="240" y="456"/>
                    <a:pt x="240" y="539"/>
                  </a:cubicBezTo>
                  <a:cubicBezTo>
                    <a:pt x="240" y="539"/>
                    <a:pt x="240" y="539"/>
                    <a:pt x="240" y="53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390"/>
                    <a:pt x="52" y="263"/>
                    <a:pt x="158" y="158"/>
                  </a:cubicBezTo>
                  <a:cubicBezTo>
                    <a:pt x="263" y="53"/>
                    <a:pt x="390" y="0"/>
                    <a:pt x="539" y="0"/>
                  </a:cubicBezTo>
                  <a:lnTo>
                    <a:pt x="539" y="239"/>
                  </a:lnTo>
                  <a:close/>
                </a:path>
              </a:pathLst>
            </a:custGeom>
            <a:solidFill>
              <a:srgbClr val="18A5A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4" name="Freeform 41"/>
            <p:cNvSpPr/>
            <p:nvPr/>
          </p:nvSpPr>
          <p:spPr bwMode="auto">
            <a:xfrm>
              <a:off x="6032174" y="2376729"/>
              <a:ext cx="3111827" cy="338414"/>
            </a:xfrm>
            <a:custGeom>
              <a:avLst/>
              <a:gdLst/>
              <a:ahLst/>
              <a:cxnLst>
                <a:cxn ang="0">
                  <a:pos x="2202" y="239"/>
                </a:cxn>
                <a:cxn ang="0">
                  <a:pos x="0" y="239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202" y="0"/>
                </a:cxn>
                <a:cxn ang="0">
                  <a:pos x="2202" y="239"/>
                </a:cxn>
              </a:cxnLst>
              <a:rect l="0" t="0" r="r" b="b"/>
              <a:pathLst>
                <a:path w="2202" h="239">
                  <a:moveTo>
                    <a:pt x="2202" y="239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202" y="0"/>
                    <a:pt x="2202" y="0"/>
                    <a:pt x="2202" y="0"/>
                  </a:cubicBezTo>
                  <a:lnTo>
                    <a:pt x="2202" y="239"/>
                  </a:lnTo>
                  <a:close/>
                </a:path>
              </a:pathLst>
            </a:custGeom>
            <a:solidFill>
              <a:srgbClr val="18A5A8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5" name="Group 70"/>
          <p:cNvGrpSpPr/>
          <p:nvPr/>
        </p:nvGrpSpPr>
        <p:grpSpPr>
          <a:xfrm>
            <a:off x="6512137" y="2154338"/>
            <a:ext cx="5678278" cy="2577481"/>
            <a:chOff x="4884738" y="1990725"/>
            <a:chExt cx="4259263" cy="1932663"/>
          </a:xfrm>
          <a:solidFill>
            <a:schemeClr val="tx2"/>
          </a:solidFill>
        </p:grpSpPr>
        <p:sp>
          <p:nvSpPr>
            <p:cNvPr id="16" name="Freeform 36"/>
            <p:cNvSpPr/>
            <p:nvPr/>
          </p:nvSpPr>
          <p:spPr bwMode="auto">
            <a:xfrm>
              <a:off x="4884738" y="3140805"/>
              <a:ext cx="383361" cy="782583"/>
            </a:xfrm>
            <a:custGeom>
              <a:avLst/>
              <a:gdLst/>
              <a:ahLst/>
              <a:cxnLst>
                <a:cxn ang="0">
                  <a:pos x="145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45" y="0"/>
                </a:cxn>
                <a:cxn ang="0">
                  <a:pos x="145" y="296"/>
                </a:cxn>
                <a:cxn ang="0">
                  <a:pos x="145" y="296"/>
                </a:cxn>
              </a:cxnLst>
              <a:rect l="0" t="0" r="r" b="b"/>
              <a:pathLst>
                <a:path w="145" h="296">
                  <a:moveTo>
                    <a:pt x="145" y="296"/>
                  </a:moveTo>
                  <a:lnTo>
                    <a:pt x="0" y="296"/>
                  </a:lnTo>
                  <a:lnTo>
                    <a:pt x="0" y="0"/>
                  </a:lnTo>
                  <a:lnTo>
                    <a:pt x="145" y="0"/>
                  </a:lnTo>
                  <a:lnTo>
                    <a:pt x="145" y="296"/>
                  </a:lnTo>
                  <a:lnTo>
                    <a:pt x="145" y="296"/>
                  </a:lnTo>
                  <a:close/>
                </a:path>
              </a:pathLst>
            </a:custGeom>
            <a:solidFill>
              <a:srgbClr val="70AD4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7" name="Freeform 37"/>
            <p:cNvSpPr/>
            <p:nvPr/>
          </p:nvSpPr>
          <p:spPr bwMode="auto">
            <a:xfrm>
              <a:off x="4884738" y="1990725"/>
              <a:ext cx="1147436" cy="1150081"/>
            </a:xfrm>
            <a:custGeom>
              <a:avLst/>
              <a:gdLst/>
              <a:ahLst/>
              <a:cxnLst>
                <a:cxn ang="0">
                  <a:pos x="430" y="430"/>
                </a:cxn>
                <a:cxn ang="0">
                  <a:pos x="272" y="811"/>
                </a:cxn>
                <a:cxn ang="0">
                  <a:pos x="0" y="811"/>
                </a:cxn>
                <a:cxn ang="0">
                  <a:pos x="238" y="238"/>
                </a:cxn>
                <a:cxn ang="0">
                  <a:pos x="811" y="0"/>
                </a:cxn>
                <a:cxn ang="0">
                  <a:pos x="811" y="272"/>
                </a:cxn>
                <a:cxn ang="0">
                  <a:pos x="430" y="430"/>
                </a:cxn>
              </a:cxnLst>
              <a:rect l="0" t="0" r="r" b="b"/>
              <a:pathLst>
                <a:path w="811" h="811">
                  <a:moveTo>
                    <a:pt x="430" y="430"/>
                  </a:moveTo>
                  <a:cubicBezTo>
                    <a:pt x="324" y="535"/>
                    <a:pt x="272" y="662"/>
                    <a:pt x="272" y="811"/>
                  </a:cubicBezTo>
                  <a:cubicBezTo>
                    <a:pt x="0" y="811"/>
                    <a:pt x="0" y="811"/>
                    <a:pt x="0" y="811"/>
                  </a:cubicBezTo>
                  <a:cubicBezTo>
                    <a:pt x="0" y="587"/>
                    <a:pt x="80" y="396"/>
                    <a:pt x="238" y="238"/>
                  </a:cubicBezTo>
                  <a:cubicBezTo>
                    <a:pt x="396" y="79"/>
                    <a:pt x="587" y="0"/>
                    <a:pt x="811" y="0"/>
                  </a:cubicBezTo>
                  <a:cubicBezTo>
                    <a:pt x="811" y="272"/>
                    <a:pt x="811" y="272"/>
                    <a:pt x="811" y="272"/>
                  </a:cubicBezTo>
                  <a:cubicBezTo>
                    <a:pt x="662" y="272"/>
                    <a:pt x="535" y="325"/>
                    <a:pt x="430" y="430"/>
                  </a:cubicBezTo>
                  <a:close/>
                </a:path>
              </a:pathLst>
            </a:custGeom>
            <a:solidFill>
              <a:srgbClr val="70AD4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8" name="Freeform 42"/>
            <p:cNvSpPr/>
            <p:nvPr/>
          </p:nvSpPr>
          <p:spPr bwMode="auto">
            <a:xfrm>
              <a:off x="6032174" y="1990725"/>
              <a:ext cx="3111827" cy="386004"/>
            </a:xfrm>
            <a:custGeom>
              <a:avLst/>
              <a:gdLst/>
              <a:ahLst/>
              <a:cxnLst>
                <a:cxn ang="0">
                  <a:pos x="2202" y="272"/>
                </a:cxn>
                <a:cxn ang="0">
                  <a:pos x="26" y="272"/>
                </a:cxn>
                <a:cxn ang="0">
                  <a:pos x="0" y="271"/>
                </a:cxn>
                <a:cxn ang="0">
                  <a:pos x="0" y="0"/>
                </a:cxn>
                <a:cxn ang="0">
                  <a:pos x="2202" y="0"/>
                </a:cxn>
                <a:cxn ang="0">
                  <a:pos x="2202" y="272"/>
                </a:cxn>
              </a:cxnLst>
              <a:rect l="0" t="0" r="r" b="b"/>
              <a:pathLst>
                <a:path w="2202" h="272">
                  <a:moveTo>
                    <a:pt x="2202" y="272"/>
                  </a:moveTo>
                  <a:cubicBezTo>
                    <a:pt x="26" y="272"/>
                    <a:pt x="26" y="272"/>
                    <a:pt x="26" y="272"/>
                  </a:cubicBezTo>
                  <a:cubicBezTo>
                    <a:pt x="17" y="271"/>
                    <a:pt x="9" y="271"/>
                    <a:pt x="0" y="2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02" y="0"/>
                    <a:pt x="2202" y="0"/>
                    <a:pt x="2202" y="0"/>
                  </a:cubicBezTo>
                  <a:lnTo>
                    <a:pt x="2202" y="272"/>
                  </a:lnTo>
                  <a:close/>
                </a:path>
              </a:pathLst>
            </a:custGeom>
            <a:solidFill>
              <a:srgbClr val="70AD4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cxnSp>
        <p:nvCxnSpPr>
          <p:cNvPr id="19" name="Straight Connector 79"/>
          <p:cNvCxnSpPr/>
          <p:nvPr/>
        </p:nvCxnSpPr>
        <p:spPr>
          <a:xfrm flipV="1">
            <a:off x="4789619" y="3146027"/>
            <a:ext cx="2677578" cy="122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85"/>
          <p:cNvGrpSpPr/>
          <p:nvPr/>
        </p:nvGrpSpPr>
        <p:grpSpPr>
          <a:xfrm>
            <a:off x="8087748" y="2154335"/>
            <a:ext cx="3229815" cy="507831"/>
            <a:chOff x="6030383" y="1990725"/>
            <a:chExt cx="2422677" cy="380785"/>
          </a:xfrm>
        </p:grpSpPr>
        <p:sp>
          <p:nvSpPr>
            <p:cNvPr id="21" name="Rectangle 73"/>
            <p:cNvSpPr/>
            <p:nvPr/>
          </p:nvSpPr>
          <p:spPr>
            <a:xfrm>
              <a:off x="6030383" y="1990725"/>
              <a:ext cx="427096" cy="3807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01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15424" y="2083058"/>
              <a:ext cx="2037636" cy="2192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添加副标题</a:t>
              </a:r>
              <a:endParaRPr lang="en-US" sz="19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3" name="Group 86"/>
          <p:cNvGrpSpPr/>
          <p:nvPr/>
        </p:nvGrpSpPr>
        <p:grpSpPr>
          <a:xfrm>
            <a:off x="8087748" y="2613647"/>
            <a:ext cx="3229815" cy="507831"/>
            <a:chOff x="6030383" y="1990725"/>
            <a:chExt cx="2422677" cy="380785"/>
          </a:xfrm>
        </p:grpSpPr>
        <p:sp>
          <p:nvSpPr>
            <p:cNvPr id="24" name="Rectangle 87"/>
            <p:cNvSpPr/>
            <p:nvPr/>
          </p:nvSpPr>
          <p:spPr>
            <a:xfrm>
              <a:off x="6030383" y="1990725"/>
              <a:ext cx="427096" cy="3807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02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15424" y="2083058"/>
              <a:ext cx="2037636" cy="2192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添加副标题</a:t>
              </a:r>
              <a:endParaRPr lang="en-US" sz="19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6" name="Group 89"/>
          <p:cNvGrpSpPr/>
          <p:nvPr/>
        </p:nvGrpSpPr>
        <p:grpSpPr>
          <a:xfrm>
            <a:off x="8087748" y="3077866"/>
            <a:ext cx="3229815" cy="507831"/>
            <a:chOff x="6030383" y="2009775"/>
            <a:chExt cx="2422677" cy="380785"/>
          </a:xfrm>
        </p:grpSpPr>
        <p:sp>
          <p:nvSpPr>
            <p:cNvPr id="27" name="Rectangle 90"/>
            <p:cNvSpPr/>
            <p:nvPr/>
          </p:nvSpPr>
          <p:spPr>
            <a:xfrm>
              <a:off x="6030383" y="2009775"/>
              <a:ext cx="427096" cy="3807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03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415424" y="2083058"/>
              <a:ext cx="2037636" cy="2192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添加副标题</a:t>
              </a:r>
              <a:endParaRPr lang="en-US" sz="19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9" name="Group 61"/>
          <p:cNvGrpSpPr/>
          <p:nvPr/>
        </p:nvGrpSpPr>
        <p:grpSpPr>
          <a:xfrm>
            <a:off x="1026451" y="1758738"/>
            <a:ext cx="3225576" cy="787064"/>
            <a:chOff x="4033795" y="1173733"/>
            <a:chExt cx="2419497" cy="590161"/>
          </a:xfrm>
        </p:grpSpPr>
        <p:grpSp>
          <p:nvGrpSpPr>
            <p:cNvPr id="30" name="Group 29"/>
            <p:cNvGrpSpPr/>
            <p:nvPr/>
          </p:nvGrpSpPr>
          <p:grpSpPr>
            <a:xfrm>
              <a:off x="4226980" y="1173733"/>
              <a:ext cx="2226312" cy="590161"/>
              <a:chOff x="703989" y="1862568"/>
              <a:chExt cx="1227983" cy="590161"/>
            </a:xfrm>
          </p:grpSpPr>
          <p:sp>
            <p:nvSpPr>
              <p:cNvPr id="32" name="Text Placeholder 3"/>
              <p:cNvSpPr txBox="1"/>
              <p:nvPr/>
            </p:nvSpPr>
            <p:spPr>
              <a:xfrm>
                <a:off x="724532" y="1862568"/>
                <a:ext cx="1037677" cy="246221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r>
                  <a:rPr lang="en-US" sz="2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 01</a:t>
                </a:r>
                <a:endParaRPr lang="en-US" sz="2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3" name="Text Placeholder 3"/>
              <p:cNvSpPr txBox="1"/>
              <p:nvPr/>
            </p:nvSpPr>
            <p:spPr>
              <a:xfrm>
                <a:off x="703989" y="2150603"/>
                <a:ext cx="1227983" cy="302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>
                <a:defPPr>
                  <a:defRPr lang="en-US"/>
                </a:defPPr>
                <a:lvl1pPr defTabSz="9144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457200" defTabSz="914400">
                  <a:defRPr sz="1800"/>
                </a:lvl2pPr>
                <a:lvl3pPr marL="914400" defTabSz="914400">
                  <a:defRPr sz="1800"/>
                </a:lvl3pPr>
                <a:lvl4pPr marL="1371600" defTabSz="914400">
                  <a:defRPr sz="1800"/>
                </a:lvl4pPr>
                <a:lvl5pPr marL="1828800" defTabSz="914400">
                  <a:defRPr sz="1800"/>
                </a:lvl5pPr>
                <a:lvl6pPr marL="2286000" defTabSz="914400">
                  <a:defRPr sz="1800"/>
                </a:lvl6pPr>
                <a:lvl7pPr marL="2743200" defTabSz="914400">
                  <a:defRPr sz="1800"/>
                </a:lvl7pPr>
                <a:lvl8pPr marL="3200400" defTabSz="914400">
                  <a:defRPr sz="1800"/>
                </a:lvl8pPr>
                <a:lvl9pPr marL="3657600" defTabSz="914400">
                  <a:defRPr sz="1800"/>
                </a:lvl9pPr>
              </a:lstStyle>
              <a:p>
                <a:r>
                  <a:rPr lang="zh-CN" altLang="en-US" dirty="0">
                    <a:sym typeface="Arial" panose="020B0604020202020204"/>
                  </a:rPr>
                  <a:t>单击此处添加副标题或详细</a:t>
                </a:r>
                <a:r>
                  <a:rPr lang="zh-CN" altLang="en-US" dirty="0" smtClean="0">
                    <a:sym typeface="Arial" panose="020B0604020202020204"/>
                  </a:rPr>
                  <a:t>文本</a:t>
                </a:r>
                <a:endParaRPr lang="en-US" dirty="0">
                  <a:sym typeface="Arial" panose="020B0604020202020204"/>
                </a:endParaRPr>
              </a:p>
            </p:txBody>
          </p:sp>
        </p:grpSp>
        <p:sp>
          <p:nvSpPr>
            <p:cNvPr id="31" name="Rectangle 94"/>
            <p:cNvSpPr/>
            <p:nvPr/>
          </p:nvSpPr>
          <p:spPr>
            <a:xfrm>
              <a:off x="4033795" y="1212303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034646" y="5528297"/>
            <a:ext cx="10121124" cy="89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/>
            <a:r>
              <a:rPr lang="zh-CN" altLang="en-US" dirty="0"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dirty="0">
                <a:sym typeface="Arial" panose="020B0604020202020204"/>
              </a:rPr>
              <a:t>200</a:t>
            </a:r>
            <a:r>
              <a:rPr lang="zh-CN" altLang="en-US" dirty="0">
                <a:sym typeface="Arial" panose="020B0604020202020204"/>
              </a:rPr>
              <a:t>字以内，据统计每页幻灯片的最好控制在</a:t>
            </a:r>
            <a:r>
              <a:rPr lang="en-US" altLang="zh-CN" dirty="0">
                <a:sym typeface="Arial" panose="020B0604020202020204"/>
              </a:rPr>
              <a:t>5</a:t>
            </a:r>
            <a:r>
              <a:rPr lang="zh-CN" altLang="en-US" dirty="0">
                <a:sym typeface="Arial" panose="020B0604020202020204"/>
              </a:rPr>
              <a:t>分钟之内</a:t>
            </a:r>
            <a:r>
              <a:rPr lang="zh-CN" altLang="en-US" dirty="0" smtClean="0">
                <a:sym typeface="Arial" panose="020B0604020202020204"/>
              </a:rPr>
              <a:t>。</a:t>
            </a:r>
            <a:endParaRPr lang="zh-CN" altLang="en-US" dirty="0">
              <a:sym typeface="Arial" panose="020B0604020202020204"/>
            </a:endParaRPr>
          </a:p>
        </p:txBody>
      </p:sp>
      <p:cxnSp>
        <p:nvCxnSpPr>
          <p:cNvPr id="35" name="Straight Connector 108"/>
          <p:cNvCxnSpPr/>
          <p:nvPr/>
        </p:nvCxnSpPr>
        <p:spPr>
          <a:xfrm>
            <a:off x="1042839" y="5350472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61"/>
          <p:cNvGrpSpPr/>
          <p:nvPr/>
        </p:nvGrpSpPr>
        <p:grpSpPr>
          <a:xfrm>
            <a:off x="1026451" y="2855142"/>
            <a:ext cx="3225576" cy="824275"/>
            <a:chOff x="4033795" y="1173733"/>
            <a:chExt cx="2419497" cy="618063"/>
          </a:xfrm>
        </p:grpSpPr>
        <p:grpSp>
          <p:nvGrpSpPr>
            <p:cNvPr id="37" name="Group 29"/>
            <p:cNvGrpSpPr/>
            <p:nvPr/>
          </p:nvGrpSpPr>
          <p:grpSpPr>
            <a:xfrm>
              <a:off x="4264224" y="1173733"/>
              <a:ext cx="2189068" cy="618063"/>
              <a:chOff x="724532" y="1862568"/>
              <a:chExt cx="1207440" cy="618063"/>
            </a:xfrm>
          </p:grpSpPr>
          <p:sp>
            <p:nvSpPr>
              <p:cNvPr id="39" name="Text Placeholder 3"/>
              <p:cNvSpPr txBox="1"/>
              <p:nvPr/>
            </p:nvSpPr>
            <p:spPr>
              <a:xfrm>
                <a:off x="724532" y="1862568"/>
                <a:ext cx="1037677" cy="246221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r>
                  <a:rPr lang="en-US" sz="2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 01</a:t>
                </a:r>
                <a:endParaRPr lang="en-US" sz="2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40" name="Text Placeholder 3"/>
              <p:cNvSpPr txBox="1"/>
              <p:nvPr/>
            </p:nvSpPr>
            <p:spPr>
              <a:xfrm>
                <a:off x="724533" y="2119223"/>
                <a:ext cx="1207439" cy="361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>
                <a:defPPr>
                  <a:defRPr lang="en-US"/>
                </a:defPPr>
                <a:lvl1pPr defTabSz="9144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457200" defTabSz="914400">
                  <a:defRPr sz="1800"/>
                </a:lvl2pPr>
                <a:lvl3pPr marL="914400" defTabSz="914400">
                  <a:defRPr sz="1800"/>
                </a:lvl3pPr>
                <a:lvl4pPr marL="1371600" defTabSz="914400">
                  <a:defRPr sz="1800"/>
                </a:lvl4pPr>
                <a:lvl5pPr marL="1828800" defTabSz="914400">
                  <a:defRPr sz="1800"/>
                </a:lvl5pPr>
                <a:lvl6pPr marL="2286000" defTabSz="914400">
                  <a:defRPr sz="1800"/>
                </a:lvl6pPr>
                <a:lvl7pPr marL="2743200" defTabSz="914400">
                  <a:defRPr sz="1800"/>
                </a:lvl7pPr>
                <a:lvl8pPr marL="3200400" defTabSz="914400">
                  <a:defRPr sz="1800"/>
                </a:lvl8pPr>
                <a:lvl9pPr marL="3657600" defTabSz="914400">
                  <a:defRPr sz="1800"/>
                </a:lvl9pPr>
              </a:lstStyle>
              <a:p>
                <a:r>
                  <a:rPr lang="zh-CN" altLang="en-US" dirty="0">
                    <a:sym typeface="Arial" panose="020B0604020202020204"/>
                  </a:rPr>
                  <a:t>单击此处添加副标题或详细</a:t>
                </a:r>
                <a:r>
                  <a:rPr lang="zh-CN" altLang="en-US" dirty="0" smtClean="0">
                    <a:sym typeface="Arial" panose="020B0604020202020204"/>
                  </a:rPr>
                  <a:t>文本</a:t>
                </a:r>
                <a:endParaRPr lang="en-US" dirty="0">
                  <a:sym typeface="Arial" panose="020B0604020202020204"/>
                </a:endParaRPr>
              </a:p>
            </p:txBody>
          </p:sp>
        </p:grpSp>
        <p:sp>
          <p:nvSpPr>
            <p:cNvPr id="38" name="Rectangle 111"/>
            <p:cNvSpPr/>
            <p:nvPr/>
          </p:nvSpPr>
          <p:spPr>
            <a:xfrm>
              <a:off x="4033795" y="1212303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41" name="Group 61"/>
          <p:cNvGrpSpPr/>
          <p:nvPr/>
        </p:nvGrpSpPr>
        <p:grpSpPr>
          <a:xfrm>
            <a:off x="1026451" y="3860284"/>
            <a:ext cx="3225576" cy="894711"/>
            <a:chOff x="4033795" y="1173733"/>
            <a:chExt cx="2419497" cy="670878"/>
          </a:xfrm>
        </p:grpSpPr>
        <p:grpSp>
          <p:nvGrpSpPr>
            <p:cNvPr id="42" name="Group 29"/>
            <p:cNvGrpSpPr/>
            <p:nvPr/>
          </p:nvGrpSpPr>
          <p:grpSpPr>
            <a:xfrm>
              <a:off x="4264224" y="1173733"/>
              <a:ext cx="2189068" cy="670878"/>
              <a:chOff x="724532" y="1862568"/>
              <a:chExt cx="1207440" cy="670878"/>
            </a:xfrm>
          </p:grpSpPr>
          <p:sp>
            <p:nvSpPr>
              <p:cNvPr id="44" name="Text Placeholder 3"/>
              <p:cNvSpPr txBox="1"/>
              <p:nvPr/>
            </p:nvSpPr>
            <p:spPr>
              <a:xfrm>
                <a:off x="724532" y="1862568"/>
                <a:ext cx="1037677" cy="246221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r>
                  <a:rPr lang="en-US" sz="2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 01</a:t>
                </a:r>
                <a:endParaRPr lang="en-US" sz="21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45" name="Text Placeholder 3"/>
              <p:cNvSpPr txBox="1"/>
              <p:nvPr/>
            </p:nvSpPr>
            <p:spPr>
              <a:xfrm>
                <a:off x="724533" y="2191281"/>
                <a:ext cx="1207439" cy="342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>
                <a:defPPr>
                  <a:defRPr lang="en-US"/>
                </a:defPPr>
                <a:lvl1pPr defTabSz="91440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457200" defTabSz="914400">
                  <a:defRPr sz="1800"/>
                </a:lvl2pPr>
                <a:lvl3pPr marL="914400" defTabSz="914400">
                  <a:defRPr sz="1800"/>
                </a:lvl3pPr>
                <a:lvl4pPr marL="1371600" defTabSz="914400">
                  <a:defRPr sz="1800"/>
                </a:lvl4pPr>
                <a:lvl5pPr marL="1828800" defTabSz="914400">
                  <a:defRPr sz="1800"/>
                </a:lvl5pPr>
                <a:lvl6pPr marL="2286000" defTabSz="914400">
                  <a:defRPr sz="1800"/>
                </a:lvl6pPr>
                <a:lvl7pPr marL="2743200" defTabSz="914400">
                  <a:defRPr sz="1800"/>
                </a:lvl7pPr>
                <a:lvl8pPr marL="3200400" defTabSz="914400">
                  <a:defRPr sz="1800"/>
                </a:lvl8pPr>
                <a:lvl9pPr marL="3657600" defTabSz="914400">
                  <a:defRPr sz="1800"/>
                </a:lvl9pPr>
              </a:lstStyle>
              <a:p>
                <a:r>
                  <a:rPr lang="zh-CN" altLang="en-US" dirty="0">
                    <a:sym typeface="Arial" panose="020B0604020202020204"/>
                  </a:rPr>
                  <a:t>单击此处添加副标题或详细</a:t>
                </a:r>
                <a:r>
                  <a:rPr lang="zh-CN" altLang="en-US" dirty="0" smtClean="0">
                    <a:sym typeface="Arial" panose="020B0604020202020204"/>
                  </a:rPr>
                  <a:t>文本</a:t>
                </a:r>
                <a:endParaRPr lang="en-US" dirty="0">
                  <a:sym typeface="Arial" panose="020B0604020202020204"/>
                </a:endParaRPr>
              </a:p>
            </p:txBody>
          </p:sp>
        </p:grpSp>
        <p:sp>
          <p:nvSpPr>
            <p:cNvPr id="43" name="Rectangle 116"/>
            <p:cNvSpPr/>
            <p:nvPr/>
          </p:nvSpPr>
          <p:spPr>
            <a:xfrm>
              <a:off x="4033795" y="1212303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cxnSp>
        <p:nvCxnSpPr>
          <p:cNvPr id="46" name="Elbow Connector 120"/>
          <p:cNvCxnSpPr/>
          <p:nvPr/>
        </p:nvCxnSpPr>
        <p:spPr>
          <a:xfrm>
            <a:off x="4405621" y="2160654"/>
            <a:ext cx="2693937" cy="571487"/>
          </a:xfrm>
          <a:prstGeom prst="bentConnector3">
            <a:avLst>
              <a:gd name="adj1" fmla="val 12207"/>
            </a:avLst>
          </a:prstGeom>
          <a:ln w="19050">
            <a:solidFill>
              <a:schemeClr val="bg1">
                <a:lumMod val="6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126"/>
          <p:cNvCxnSpPr>
            <a:endCxn id="50" idx="2"/>
          </p:cNvCxnSpPr>
          <p:nvPr/>
        </p:nvCxnSpPr>
        <p:spPr>
          <a:xfrm flipV="1">
            <a:off x="4405621" y="3543352"/>
            <a:ext cx="3214576" cy="553896"/>
          </a:xfrm>
          <a:prstGeom prst="bentConnector3">
            <a:avLst>
              <a:gd name="adj1" fmla="val 11661"/>
            </a:avLst>
          </a:prstGeom>
          <a:ln w="19050">
            <a:solidFill>
              <a:schemeClr val="bg1">
                <a:lumMod val="6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76"/>
          <p:cNvSpPr>
            <a:spLocks noChangeAspect="1"/>
          </p:cNvSpPr>
          <p:nvPr/>
        </p:nvSpPr>
        <p:spPr>
          <a:xfrm>
            <a:off x="7099559" y="2622448"/>
            <a:ext cx="252422" cy="25251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9" name="Oval 80"/>
          <p:cNvSpPr>
            <a:spLocks noChangeAspect="1"/>
          </p:cNvSpPr>
          <p:nvPr/>
        </p:nvSpPr>
        <p:spPr>
          <a:xfrm>
            <a:off x="7340985" y="3019772"/>
            <a:ext cx="252422" cy="25251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0" name="Oval 83"/>
          <p:cNvSpPr>
            <a:spLocks noChangeAspect="1"/>
          </p:cNvSpPr>
          <p:nvPr/>
        </p:nvSpPr>
        <p:spPr>
          <a:xfrm>
            <a:off x="7620198" y="3417097"/>
            <a:ext cx="252422" cy="25251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1" name="Oval 133"/>
          <p:cNvSpPr/>
          <p:nvPr/>
        </p:nvSpPr>
        <p:spPr>
          <a:xfrm>
            <a:off x="6471129" y="4420473"/>
            <a:ext cx="622470" cy="622691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300" b="1" dirty="0">
                <a:solidFill>
                  <a:schemeClr val="tx2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01</a:t>
            </a:r>
            <a:endParaRPr lang="en-US" sz="1300" b="1" dirty="0">
              <a:solidFill>
                <a:schemeClr val="tx2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2" name="Oval 134"/>
          <p:cNvSpPr/>
          <p:nvPr/>
        </p:nvSpPr>
        <p:spPr>
          <a:xfrm>
            <a:off x="6923035" y="4420473"/>
            <a:ext cx="622470" cy="622691"/>
          </a:xfrm>
          <a:prstGeom prst="ellipse">
            <a:avLst/>
          </a:prstGeom>
          <a:solidFill>
            <a:schemeClr val="bg1"/>
          </a:solidFill>
          <a:ln w="28575">
            <a:solidFill>
              <a:srgbClr val="18A5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02</a:t>
            </a:r>
            <a:endParaRPr lang="en-US" sz="13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3" name="Oval 135"/>
          <p:cNvSpPr/>
          <p:nvPr/>
        </p:nvSpPr>
        <p:spPr>
          <a:xfrm>
            <a:off x="7413034" y="4420473"/>
            <a:ext cx="622470" cy="622691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300" b="1" dirty="0">
                <a:solidFill>
                  <a:schemeClr val="accent2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03</a:t>
            </a:r>
            <a:endParaRPr lang="en-US" sz="1300" b="1" dirty="0">
              <a:solidFill>
                <a:schemeClr val="accent2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75525" y="1824352"/>
            <a:ext cx="402121" cy="401197"/>
            <a:chOff x="-959970" y="1422605"/>
            <a:chExt cx="596900" cy="595313"/>
          </a:xfrm>
        </p:grpSpPr>
        <p:sp>
          <p:nvSpPr>
            <p:cNvPr id="55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6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72852" y="2774382"/>
            <a:ext cx="402121" cy="401197"/>
            <a:chOff x="-959970" y="1422605"/>
            <a:chExt cx="596900" cy="595313"/>
          </a:xfrm>
        </p:grpSpPr>
        <p:sp>
          <p:nvSpPr>
            <p:cNvPr id="58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9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81873" y="3753211"/>
            <a:ext cx="402121" cy="401197"/>
            <a:chOff x="-959970" y="1422605"/>
            <a:chExt cx="596900" cy="595313"/>
          </a:xfrm>
        </p:grpSpPr>
        <p:sp>
          <p:nvSpPr>
            <p:cNvPr id="61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62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500"/>
                            </p:stCondLst>
                            <p:childTnLst>
                              <p:par>
                                <p:cTn id="10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34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7842834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 flipH="1">
            <a:off x="7842834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945618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953101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74526" y="2487591"/>
            <a:ext cx="1952201" cy="1807575"/>
            <a:chOff x="3974526" y="2345091"/>
            <a:chExt cx="1952201" cy="1807575"/>
          </a:xfrm>
        </p:grpSpPr>
        <p:sp>
          <p:nvSpPr>
            <p:cNvPr id="12" name="任意多边形 11"/>
            <p:cNvSpPr/>
            <p:nvPr/>
          </p:nvSpPr>
          <p:spPr>
            <a:xfrm>
              <a:off x="4114372" y="2345091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23"/>
            <p:cNvSpPr txBox="1"/>
            <p:nvPr/>
          </p:nvSpPr>
          <p:spPr>
            <a:xfrm>
              <a:off x="3974526" y="3711936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5060163" y="2665369"/>
              <a:ext cx="515988" cy="517780"/>
              <a:chOff x="6085222" y="4249476"/>
              <a:chExt cx="649178" cy="651434"/>
            </a:xfrm>
          </p:grpSpPr>
          <p:sp>
            <p:nvSpPr>
              <p:cNvPr id="15" name="Freeform 116"/>
              <p:cNvSpPr>
                <a:spLocks noEditPoints="1"/>
              </p:cNvSpPr>
              <p:nvPr/>
            </p:nvSpPr>
            <p:spPr bwMode="auto">
              <a:xfrm>
                <a:off x="6085222" y="4249476"/>
                <a:ext cx="649178" cy="651434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29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7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3 w 122"/>
                  <a:gd name="T57" fmla="*/ 25 h 122"/>
                  <a:gd name="T58" fmla="*/ 95 w 122"/>
                  <a:gd name="T59" fmla="*/ 27 h 122"/>
                  <a:gd name="T60" fmla="*/ 96 w 122"/>
                  <a:gd name="T61" fmla="*/ 28 h 122"/>
                  <a:gd name="T62" fmla="*/ 98 w 122"/>
                  <a:gd name="T63" fmla="*/ 30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2"/>
                      <a:pt x="61" y="122"/>
                    </a:cubicBezTo>
                    <a:cubicBezTo>
                      <a:pt x="95" y="122"/>
                      <a:pt x="122" y="94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6" y="94"/>
                      <a:pt x="26" y="94"/>
                      <a:pt x="25" y="93"/>
                    </a:cubicBezTo>
                    <a:cubicBezTo>
                      <a:pt x="25" y="92"/>
                      <a:pt x="25" y="92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3" y="25"/>
                    </a:cubicBezTo>
                    <a:cubicBezTo>
                      <a:pt x="94" y="26"/>
                      <a:pt x="94" y="26"/>
                      <a:pt x="95" y="27"/>
                    </a:cubicBezTo>
                    <a:cubicBezTo>
                      <a:pt x="95" y="27"/>
                      <a:pt x="96" y="28"/>
                      <a:pt x="96" y="28"/>
                    </a:cubicBezTo>
                    <a:cubicBezTo>
                      <a:pt x="97" y="29"/>
                      <a:pt x="98" y="30"/>
                      <a:pt x="98" y="30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0" y="33"/>
                      <a:pt x="101" y="34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17"/>
              <p:cNvSpPr>
                <a:spLocks noEditPoints="1"/>
              </p:cNvSpPr>
              <p:nvPr/>
            </p:nvSpPr>
            <p:spPr bwMode="auto">
              <a:xfrm>
                <a:off x="6330918" y="4409518"/>
                <a:ext cx="191598" cy="284016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1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5271570" y="1852872"/>
            <a:ext cx="1938935" cy="1812355"/>
            <a:chOff x="5271570" y="1710372"/>
            <a:chExt cx="1938935" cy="1812355"/>
          </a:xfrm>
        </p:grpSpPr>
        <p:sp>
          <p:nvSpPr>
            <p:cNvPr id="18" name="任意多边形 17"/>
            <p:cNvSpPr/>
            <p:nvPr/>
          </p:nvSpPr>
          <p:spPr>
            <a:xfrm rot="5400000">
              <a:off x="5400540" y="1712762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"/>
            <p:cNvSpPr txBox="1"/>
            <p:nvPr/>
          </p:nvSpPr>
          <p:spPr>
            <a:xfrm>
              <a:off x="5271570" y="1796400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429175" y="2637381"/>
              <a:ext cx="381828" cy="576638"/>
              <a:chOff x="6570541" y="1509591"/>
              <a:chExt cx="311150" cy="469900"/>
            </a:xfrm>
          </p:grpSpPr>
          <p:sp>
            <p:nvSpPr>
              <p:cNvPr id="21" name="Freeform 1355"/>
              <p:cNvSpPr>
                <a:spLocks noEditPoints="1"/>
              </p:cNvSpPr>
              <p:nvPr/>
            </p:nvSpPr>
            <p:spPr bwMode="auto">
              <a:xfrm>
                <a:off x="6570541" y="1509591"/>
                <a:ext cx="311150" cy="357188"/>
              </a:xfrm>
              <a:custGeom>
                <a:avLst/>
                <a:gdLst>
                  <a:gd name="T0" fmla="*/ 83 w 83"/>
                  <a:gd name="T1" fmla="*/ 42 h 95"/>
                  <a:gd name="T2" fmla="*/ 41 w 83"/>
                  <a:gd name="T3" fmla="*/ 0 h 95"/>
                  <a:gd name="T4" fmla="*/ 0 w 83"/>
                  <a:gd name="T5" fmla="*/ 42 h 95"/>
                  <a:gd name="T6" fmla="*/ 27 w 83"/>
                  <a:gd name="T7" fmla="*/ 81 h 95"/>
                  <a:gd name="T8" fmla="*/ 24 w 83"/>
                  <a:gd name="T9" fmla="*/ 81 h 95"/>
                  <a:gd name="T10" fmla="*/ 24 w 83"/>
                  <a:gd name="T11" fmla="*/ 95 h 95"/>
                  <a:gd name="T12" fmla="*/ 59 w 83"/>
                  <a:gd name="T13" fmla="*/ 95 h 95"/>
                  <a:gd name="T14" fmla="*/ 59 w 83"/>
                  <a:gd name="T15" fmla="*/ 81 h 95"/>
                  <a:gd name="T16" fmla="*/ 56 w 83"/>
                  <a:gd name="T17" fmla="*/ 81 h 95"/>
                  <a:gd name="T18" fmla="*/ 83 w 83"/>
                  <a:gd name="T19" fmla="*/ 42 h 95"/>
                  <a:gd name="T20" fmla="*/ 41 w 83"/>
                  <a:gd name="T21" fmla="*/ 77 h 95"/>
                  <a:gd name="T22" fmla="*/ 7 w 83"/>
                  <a:gd name="T23" fmla="*/ 42 h 95"/>
                  <a:gd name="T24" fmla="*/ 41 w 83"/>
                  <a:gd name="T25" fmla="*/ 7 h 95"/>
                  <a:gd name="T26" fmla="*/ 76 w 83"/>
                  <a:gd name="T27" fmla="*/ 42 h 95"/>
                  <a:gd name="T28" fmla="*/ 41 w 83"/>
                  <a:gd name="T29" fmla="*/ 7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95">
                    <a:moveTo>
                      <a:pt x="83" y="42"/>
                    </a:moveTo>
                    <a:cubicBezTo>
                      <a:pt x="83" y="19"/>
                      <a:pt x="65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0"/>
                      <a:pt x="11" y="75"/>
                      <a:pt x="27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95"/>
                      <a:pt x="24" y="95"/>
                      <a:pt x="24" y="95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72" y="75"/>
                      <a:pt x="83" y="60"/>
                      <a:pt x="83" y="42"/>
                    </a:cubicBezTo>
                    <a:close/>
                    <a:moveTo>
                      <a:pt x="41" y="77"/>
                    </a:moveTo>
                    <a:cubicBezTo>
                      <a:pt x="22" y="77"/>
                      <a:pt x="7" y="61"/>
                      <a:pt x="7" y="42"/>
                    </a:cubicBezTo>
                    <a:cubicBezTo>
                      <a:pt x="7" y="23"/>
                      <a:pt x="22" y="7"/>
                      <a:pt x="41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7"/>
                      <a:pt x="41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Rectangle 1356"/>
              <p:cNvSpPr>
                <a:spLocks noChangeArrowheads="1"/>
              </p:cNvSpPr>
              <p:nvPr/>
            </p:nvSpPr>
            <p:spPr bwMode="auto">
              <a:xfrm>
                <a:off x="6659441" y="1877891"/>
                <a:ext cx="131763" cy="523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57"/>
              <p:cNvSpPr/>
              <p:nvPr/>
            </p:nvSpPr>
            <p:spPr bwMode="auto">
              <a:xfrm>
                <a:off x="6659441" y="1941391"/>
                <a:ext cx="131763" cy="38100"/>
              </a:xfrm>
              <a:custGeom>
                <a:avLst/>
                <a:gdLst>
                  <a:gd name="T0" fmla="*/ 0 w 83"/>
                  <a:gd name="T1" fmla="*/ 14 h 24"/>
                  <a:gd name="T2" fmla="*/ 29 w 83"/>
                  <a:gd name="T3" fmla="*/ 14 h 24"/>
                  <a:gd name="T4" fmla="*/ 29 w 83"/>
                  <a:gd name="T5" fmla="*/ 24 h 24"/>
                  <a:gd name="T6" fmla="*/ 55 w 83"/>
                  <a:gd name="T7" fmla="*/ 24 h 24"/>
                  <a:gd name="T8" fmla="*/ 55 w 83"/>
                  <a:gd name="T9" fmla="*/ 14 h 24"/>
                  <a:gd name="T10" fmla="*/ 83 w 83"/>
                  <a:gd name="T11" fmla="*/ 14 h 24"/>
                  <a:gd name="T12" fmla="*/ 83 w 83"/>
                  <a:gd name="T13" fmla="*/ 0 h 24"/>
                  <a:gd name="T14" fmla="*/ 0 w 83"/>
                  <a:gd name="T15" fmla="*/ 0 h 24"/>
                  <a:gd name="T16" fmla="*/ 0 w 83"/>
                  <a:gd name="T17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24">
                    <a:moveTo>
                      <a:pt x="0" y="14"/>
                    </a:moveTo>
                    <a:lnTo>
                      <a:pt x="29" y="14"/>
                    </a:lnTo>
                    <a:lnTo>
                      <a:pt x="29" y="24"/>
                    </a:lnTo>
                    <a:lnTo>
                      <a:pt x="55" y="24"/>
                    </a:lnTo>
                    <a:lnTo>
                      <a:pt x="55" y="14"/>
                    </a:lnTo>
                    <a:lnTo>
                      <a:pt x="83" y="14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58"/>
              <p:cNvSpPr>
                <a:spLocks noEditPoints="1"/>
              </p:cNvSpPr>
              <p:nvPr/>
            </p:nvSpPr>
            <p:spPr bwMode="auto">
              <a:xfrm>
                <a:off x="6678491" y="1611191"/>
                <a:ext cx="93663" cy="187325"/>
              </a:xfrm>
              <a:custGeom>
                <a:avLst/>
                <a:gdLst>
                  <a:gd name="T0" fmla="*/ 57 w 59"/>
                  <a:gd name="T1" fmla="*/ 5 h 118"/>
                  <a:gd name="T2" fmla="*/ 52 w 59"/>
                  <a:gd name="T3" fmla="*/ 0 h 118"/>
                  <a:gd name="T4" fmla="*/ 29 w 59"/>
                  <a:gd name="T5" fmla="*/ 10 h 118"/>
                  <a:gd name="T6" fmla="*/ 7 w 59"/>
                  <a:gd name="T7" fmla="*/ 0 h 118"/>
                  <a:gd name="T8" fmla="*/ 0 w 59"/>
                  <a:gd name="T9" fmla="*/ 5 h 118"/>
                  <a:gd name="T10" fmla="*/ 0 w 59"/>
                  <a:gd name="T11" fmla="*/ 5 h 118"/>
                  <a:gd name="T12" fmla="*/ 0 w 59"/>
                  <a:gd name="T13" fmla="*/ 5 h 118"/>
                  <a:gd name="T14" fmla="*/ 26 w 59"/>
                  <a:gd name="T15" fmla="*/ 118 h 118"/>
                  <a:gd name="T16" fmla="*/ 33 w 59"/>
                  <a:gd name="T17" fmla="*/ 118 h 118"/>
                  <a:gd name="T18" fmla="*/ 59 w 59"/>
                  <a:gd name="T19" fmla="*/ 5 h 118"/>
                  <a:gd name="T20" fmla="*/ 59 w 59"/>
                  <a:gd name="T21" fmla="*/ 5 h 118"/>
                  <a:gd name="T22" fmla="*/ 59 w 59"/>
                  <a:gd name="T23" fmla="*/ 5 h 118"/>
                  <a:gd name="T24" fmla="*/ 59 w 59"/>
                  <a:gd name="T25" fmla="*/ 5 h 118"/>
                  <a:gd name="T26" fmla="*/ 57 w 59"/>
                  <a:gd name="T27" fmla="*/ 5 h 118"/>
                  <a:gd name="T28" fmla="*/ 29 w 59"/>
                  <a:gd name="T29" fmla="*/ 102 h 118"/>
                  <a:gd name="T30" fmla="*/ 7 w 59"/>
                  <a:gd name="T31" fmla="*/ 7 h 118"/>
                  <a:gd name="T32" fmla="*/ 29 w 59"/>
                  <a:gd name="T33" fmla="*/ 14 h 118"/>
                  <a:gd name="T34" fmla="*/ 52 w 59"/>
                  <a:gd name="T35" fmla="*/ 7 h 118"/>
                  <a:gd name="T36" fmla="*/ 29 w 59"/>
                  <a:gd name="T37" fmla="*/ 10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118">
                    <a:moveTo>
                      <a:pt x="57" y="5"/>
                    </a:moveTo>
                    <a:lnTo>
                      <a:pt x="52" y="0"/>
                    </a:lnTo>
                    <a:lnTo>
                      <a:pt x="29" y="10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6" y="118"/>
                    </a:lnTo>
                    <a:lnTo>
                      <a:pt x="33" y="118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7" y="5"/>
                    </a:lnTo>
                    <a:close/>
                    <a:moveTo>
                      <a:pt x="29" y="102"/>
                    </a:moveTo>
                    <a:lnTo>
                      <a:pt x="7" y="7"/>
                    </a:lnTo>
                    <a:lnTo>
                      <a:pt x="29" y="14"/>
                    </a:lnTo>
                    <a:lnTo>
                      <a:pt x="52" y="7"/>
                    </a:lnTo>
                    <a:lnTo>
                      <a:pt x="29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756261" y="3746339"/>
            <a:ext cx="1924698" cy="1807575"/>
            <a:chOff x="4756261" y="3603839"/>
            <a:chExt cx="1924698" cy="1807575"/>
          </a:xfrm>
        </p:grpSpPr>
        <p:sp>
          <p:nvSpPr>
            <p:cNvPr id="26" name="任意多边形 25"/>
            <p:cNvSpPr/>
            <p:nvPr/>
          </p:nvSpPr>
          <p:spPr>
            <a:xfrm flipH="1">
              <a:off x="4756261" y="3603839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2"/>
            <p:cNvSpPr txBox="1"/>
            <p:nvPr/>
          </p:nvSpPr>
          <p:spPr>
            <a:xfrm>
              <a:off x="5899224" y="4977358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053221" y="3941026"/>
              <a:ext cx="574676" cy="465140"/>
              <a:chOff x="2177375" y="247894"/>
              <a:chExt cx="574676" cy="465140"/>
            </a:xfrm>
          </p:grpSpPr>
          <p:sp>
            <p:nvSpPr>
              <p:cNvPr id="29" name="Freeform 5"/>
              <p:cNvSpPr>
                <a:spLocks noEditPoints="1"/>
              </p:cNvSpPr>
              <p:nvPr/>
            </p:nvSpPr>
            <p:spPr bwMode="auto">
              <a:xfrm>
                <a:off x="2177375" y="247894"/>
                <a:ext cx="574676" cy="465140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4 h 124"/>
                  <a:gd name="T8" fmla="*/ 21 w 153"/>
                  <a:gd name="T9" fmla="*/ 121 h 124"/>
                  <a:gd name="T10" fmla="*/ 24 w 153"/>
                  <a:gd name="T11" fmla="*/ 124 h 124"/>
                  <a:gd name="T12" fmla="*/ 63 w 153"/>
                  <a:gd name="T13" fmla="*/ 124 h 124"/>
                  <a:gd name="T14" fmla="*/ 63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9 w 153"/>
                  <a:gd name="T23" fmla="*/ 124 h 124"/>
                  <a:gd name="T24" fmla="*/ 127 w 153"/>
                  <a:gd name="T25" fmla="*/ 124 h 124"/>
                  <a:gd name="T26" fmla="*/ 131 w 153"/>
                  <a:gd name="T27" fmla="*/ 120 h 124"/>
                  <a:gd name="T28" fmla="*/ 131 w 153"/>
                  <a:gd name="T29" fmla="*/ 63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60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4"/>
                      <a:pt x="24" y="124"/>
                    </a:cubicBezTo>
                    <a:cubicBezTo>
                      <a:pt x="28" y="124"/>
                      <a:pt x="63" y="124"/>
                      <a:pt x="63" y="124"/>
                    </a:cubicBezTo>
                    <a:cubicBezTo>
                      <a:pt x="63" y="92"/>
                      <a:pt x="63" y="92"/>
                      <a:pt x="63" y="92"/>
                    </a:cubicBezTo>
                    <a:cubicBezTo>
                      <a:pt x="63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9" y="124"/>
                      <a:pt x="121" y="124"/>
                      <a:pt x="127" y="124"/>
                    </a:cubicBezTo>
                    <a:cubicBezTo>
                      <a:pt x="131" y="124"/>
                      <a:pt x="131" y="120"/>
                      <a:pt x="131" y="120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9" y="77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60" y="68"/>
                      <a:pt x="60" y="59"/>
                    </a:cubicBezTo>
                    <a:cubicBezTo>
                      <a:pt x="60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6"/>
              <p:cNvSpPr/>
              <p:nvPr/>
            </p:nvSpPr>
            <p:spPr bwMode="auto">
              <a:xfrm>
                <a:off x="2628226" y="303457"/>
                <a:ext cx="55563" cy="115888"/>
              </a:xfrm>
              <a:custGeom>
                <a:avLst/>
                <a:gdLst>
                  <a:gd name="T0" fmla="*/ 35 w 35"/>
                  <a:gd name="T1" fmla="*/ 73 h 73"/>
                  <a:gd name="T2" fmla="*/ 35 w 35"/>
                  <a:gd name="T3" fmla="*/ 0 h 73"/>
                  <a:gd name="T4" fmla="*/ 0 w 35"/>
                  <a:gd name="T5" fmla="*/ 0 h 73"/>
                  <a:gd name="T6" fmla="*/ 0 w 35"/>
                  <a:gd name="T7" fmla="*/ 42 h 73"/>
                  <a:gd name="T8" fmla="*/ 35 w 35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73">
                    <a:moveTo>
                      <a:pt x="35" y="73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35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Oval 7"/>
              <p:cNvSpPr>
                <a:spLocks noChangeArrowheads="1"/>
              </p:cNvSpPr>
              <p:nvPr/>
            </p:nvSpPr>
            <p:spPr bwMode="auto">
              <a:xfrm>
                <a:off x="2432963" y="438395"/>
                <a:ext cx="60325" cy="60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035259" y="3132925"/>
            <a:ext cx="1918951" cy="1812355"/>
            <a:chOff x="6035259" y="2990425"/>
            <a:chExt cx="1918951" cy="1812355"/>
          </a:xfrm>
        </p:grpSpPr>
        <p:sp>
          <p:nvSpPr>
            <p:cNvPr id="33" name="任意多边形 32"/>
            <p:cNvSpPr/>
            <p:nvPr/>
          </p:nvSpPr>
          <p:spPr>
            <a:xfrm rot="16200000" flipH="1">
              <a:off x="6032869" y="2992815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18"/>
            <p:cNvSpPr txBox="1"/>
            <p:nvPr/>
          </p:nvSpPr>
          <p:spPr>
            <a:xfrm>
              <a:off x="7172475" y="3064212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6434265" y="3961773"/>
              <a:ext cx="353333" cy="460157"/>
              <a:chOff x="2966364" y="3551501"/>
              <a:chExt cx="409575" cy="533403"/>
            </a:xfrm>
          </p:grpSpPr>
          <p:sp>
            <p:nvSpPr>
              <p:cNvPr id="36" name="Freeform 128"/>
              <p:cNvSpPr>
                <a:spLocks noEditPoints="1"/>
              </p:cNvSpPr>
              <p:nvPr/>
            </p:nvSpPr>
            <p:spPr bwMode="auto">
              <a:xfrm>
                <a:off x="2966364" y="3551501"/>
                <a:ext cx="409575" cy="533403"/>
              </a:xfrm>
              <a:custGeom>
                <a:avLst/>
                <a:gdLst>
                  <a:gd name="T0" fmla="*/ 104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5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6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6 w 109"/>
                  <a:gd name="T23" fmla="*/ 142 h 142"/>
                  <a:gd name="T24" fmla="*/ 104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4 w 109"/>
                  <a:gd name="T31" fmla="*/ 68 h 142"/>
                  <a:gd name="T32" fmla="*/ 66 w 109"/>
                  <a:gd name="T33" fmla="*/ 124 h 142"/>
                  <a:gd name="T34" fmla="*/ 55 w 109"/>
                  <a:gd name="T35" fmla="*/ 136 h 142"/>
                  <a:gd name="T36" fmla="*/ 43 w 109"/>
                  <a:gd name="T37" fmla="*/ 124 h 142"/>
                  <a:gd name="T38" fmla="*/ 43 w 109"/>
                  <a:gd name="T39" fmla="*/ 103 h 142"/>
                  <a:gd name="T40" fmla="*/ 55 w 109"/>
                  <a:gd name="T41" fmla="*/ 91 h 142"/>
                  <a:gd name="T42" fmla="*/ 66 w 109"/>
                  <a:gd name="T43" fmla="*/ 103 h 142"/>
                  <a:gd name="T44" fmla="*/ 66 w 109"/>
                  <a:gd name="T45" fmla="*/ 124 h 142"/>
                  <a:gd name="T46" fmla="*/ 77 w 109"/>
                  <a:gd name="T47" fmla="*/ 68 h 142"/>
                  <a:gd name="T48" fmla="*/ 33 w 109"/>
                  <a:gd name="T49" fmla="*/ 68 h 142"/>
                  <a:gd name="T50" fmla="*/ 33 w 109"/>
                  <a:gd name="T51" fmla="*/ 44 h 142"/>
                  <a:gd name="T52" fmla="*/ 39 w 109"/>
                  <a:gd name="T53" fmla="*/ 27 h 142"/>
                  <a:gd name="T54" fmla="*/ 55 w 109"/>
                  <a:gd name="T55" fmla="*/ 20 h 142"/>
                  <a:gd name="T56" fmla="*/ 70 w 109"/>
                  <a:gd name="T57" fmla="*/ 27 h 142"/>
                  <a:gd name="T58" fmla="*/ 77 w 109"/>
                  <a:gd name="T59" fmla="*/ 44 h 142"/>
                  <a:gd name="T60" fmla="*/ 77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4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5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68"/>
                      <a:pt x="0" y="71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3" y="142"/>
                      <a:pt x="6" y="142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7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1"/>
                      <a:pt x="107" y="68"/>
                      <a:pt x="104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5" y="136"/>
                    </a:cubicBezTo>
                    <a:cubicBezTo>
                      <a:pt x="48" y="136"/>
                      <a:pt x="43" y="131"/>
                      <a:pt x="43" y="12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96"/>
                      <a:pt x="48" y="91"/>
                      <a:pt x="55" y="91"/>
                    </a:cubicBezTo>
                    <a:cubicBezTo>
                      <a:pt x="61" y="91"/>
                      <a:pt x="66" y="96"/>
                      <a:pt x="66" y="103"/>
                    </a:cubicBezTo>
                    <a:lnTo>
                      <a:pt x="66" y="124"/>
                    </a:lnTo>
                    <a:close/>
                    <a:moveTo>
                      <a:pt x="77" y="68"/>
                    </a:move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37"/>
                      <a:pt x="35" y="31"/>
                      <a:pt x="39" y="27"/>
                    </a:cubicBezTo>
                    <a:cubicBezTo>
                      <a:pt x="43" y="23"/>
                      <a:pt x="49" y="20"/>
                      <a:pt x="55" y="20"/>
                    </a:cubicBezTo>
                    <a:cubicBezTo>
                      <a:pt x="60" y="20"/>
                      <a:pt x="66" y="23"/>
                      <a:pt x="70" y="27"/>
                    </a:cubicBezTo>
                    <a:cubicBezTo>
                      <a:pt x="74" y="31"/>
                      <a:pt x="77" y="37"/>
                      <a:pt x="77" y="44"/>
                    </a:cubicBezTo>
                    <a:lnTo>
                      <a:pt x="77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29"/>
              <p:cNvSpPr/>
              <p:nvPr/>
            </p:nvSpPr>
            <p:spPr bwMode="auto">
              <a:xfrm>
                <a:off x="3145751" y="3915041"/>
                <a:ext cx="49213" cy="120651"/>
              </a:xfrm>
              <a:custGeom>
                <a:avLst/>
                <a:gdLst>
                  <a:gd name="T0" fmla="*/ 7 w 13"/>
                  <a:gd name="T1" fmla="*/ 0 h 32"/>
                  <a:gd name="T2" fmla="*/ 0 w 13"/>
                  <a:gd name="T3" fmla="*/ 7 h 32"/>
                  <a:gd name="T4" fmla="*/ 0 w 13"/>
                  <a:gd name="T5" fmla="*/ 25 h 32"/>
                  <a:gd name="T6" fmla="*/ 7 w 13"/>
                  <a:gd name="T7" fmla="*/ 32 h 32"/>
                  <a:gd name="T8" fmla="*/ 13 w 13"/>
                  <a:gd name="T9" fmla="*/ 25 h 32"/>
                  <a:gd name="T10" fmla="*/ 13 w 13"/>
                  <a:gd name="T11" fmla="*/ 7 h 32"/>
                  <a:gd name="T12" fmla="*/ 7 w 13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2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3" y="32"/>
                      <a:pt x="7" y="32"/>
                    </a:cubicBezTo>
                    <a:cubicBezTo>
                      <a:pt x="10" y="32"/>
                      <a:pt x="13" y="29"/>
                      <a:pt x="13" y="2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400" tmFilter="0, 0; .2, .5; .8, .5; 1, 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00" autoRev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1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1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1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5" grpId="2"/>
          <p:bldP spid="7" grpId="0"/>
          <p:bldP spid="8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400" tmFilter="0, 0; .2, .5; .8, .5; 1, 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00" autoRev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1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1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1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5" grpId="2"/>
          <p:bldP spid="7" grpId="0"/>
          <p:bldP spid="8" grpId="0"/>
          <p:bldP spid="9" grpId="0"/>
          <p:bldP spid="10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0"/>
            <a:ext cx="9979222" cy="4989611"/>
          </a:xfrm>
          <a:prstGeom prst="rect">
            <a:avLst/>
          </a:prstGeom>
        </p:spPr>
      </p:pic>
      <p:sp>
        <p:nvSpPr>
          <p:cNvPr id="25" name="Rectangle 3"/>
          <p:cNvSpPr/>
          <p:nvPr/>
        </p:nvSpPr>
        <p:spPr bwMode="auto">
          <a:xfrm>
            <a:off x="6480295" y="2255944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rPr>
              <a:t>Part 03</a:t>
            </a:r>
            <a:endParaRPr lang="en-US" altLang="zh-CN" sz="65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charset="0"/>
              <a:sym typeface="Bebas Neue" panose="020B0606020202050201" charset="0"/>
            </a:endParaRPr>
          </a:p>
        </p:txBody>
      </p:sp>
      <p:sp>
        <p:nvSpPr>
          <p:cNvPr id="26" name="Rectangle 2"/>
          <p:cNvSpPr/>
          <p:nvPr/>
        </p:nvSpPr>
        <p:spPr bwMode="auto">
          <a:xfrm>
            <a:off x="6480295" y="3274625"/>
            <a:ext cx="5125867" cy="181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。此处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符合语言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1707">
            <a:off x="290245" y="209641"/>
            <a:ext cx="6045940" cy="604594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649574" y="2118855"/>
            <a:ext cx="3219322" cy="123110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 smtClean="0">
                <a:gradFill>
                  <a:gsLst>
                    <a:gs pos="47000">
                      <a:schemeClr val="bg1"/>
                    </a:gs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三章节</a:t>
            </a:r>
            <a:endParaRPr lang="zh-CN" altLang="en-US" sz="3500" b="1" dirty="0">
              <a:gradFill>
                <a:gsLst>
                  <a:gs pos="47000">
                    <a:schemeClr val="bg1"/>
                  </a:gs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1"/>
          <p:cNvGrpSpPr/>
          <p:nvPr/>
        </p:nvGrpSpPr>
        <p:grpSpPr>
          <a:xfrm>
            <a:off x="1539860" y="2435222"/>
            <a:ext cx="9141307" cy="1098869"/>
            <a:chOff x="1511061" y="3222399"/>
            <a:chExt cx="9141307" cy="1098869"/>
          </a:xfrm>
        </p:grpSpPr>
        <p:sp>
          <p:nvSpPr>
            <p:cNvPr id="8" name="Shape 2729"/>
            <p:cNvSpPr/>
            <p:nvPr/>
          </p:nvSpPr>
          <p:spPr>
            <a:xfrm>
              <a:off x="1511061" y="3222399"/>
              <a:ext cx="2147474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98C05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" name="Shape 2730"/>
            <p:cNvSpPr/>
            <p:nvPr/>
          </p:nvSpPr>
          <p:spPr>
            <a:xfrm>
              <a:off x="3846156" y="3222399"/>
              <a:ext cx="2147474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51AFAF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Shape 2731"/>
            <p:cNvSpPr/>
            <p:nvPr/>
          </p:nvSpPr>
          <p:spPr>
            <a:xfrm>
              <a:off x="6181251" y="3222399"/>
              <a:ext cx="2147468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98C05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" name="Shape 2732"/>
            <p:cNvSpPr/>
            <p:nvPr/>
          </p:nvSpPr>
          <p:spPr>
            <a:xfrm>
              <a:off x="8504900" y="3222399"/>
              <a:ext cx="2147468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00BBD6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" name="Shape 2733"/>
            <p:cNvSpPr/>
            <p:nvPr/>
          </p:nvSpPr>
          <p:spPr>
            <a:xfrm>
              <a:off x="2907540" y="3623028"/>
              <a:ext cx="1703172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" name="Shape 2734"/>
            <p:cNvSpPr/>
            <p:nvPr/>
          </p:nvSpPr>
          <p:spPr>
            <a:xfrm>
              <a:off x="5242635" y="3623028"/>
              <a:ext cx="1703166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Shape 2735"/>
            <p:cNvSpPr/>
            <p:nvPr/>
          </p:nvSpPr>
          <p:spPr>
            <a:xfrm>
              <a:off x="7566283" y="3623028"/>
              <a:ext cx="1703167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782721" y="3640898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1.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77721" y="4367100"/>
            <a:ext cx="1783998" cy="143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43456" y="3640898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2.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31970" y="4367100"/>
            <a:ext cx="1783998" cy="143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84258" y="3640898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3.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86219" y="4367100"/>
            <a:ext cx="1783998" cy="143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48744" y="3640898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4</a:t>
            </a:r>
            <a:r>
              <a:rPr lang="en-US" sz="3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.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 </a:t>
            </a:r>
            <a:r>
              <a:rPr lang="zh-CN" alt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 panose="020B0502040204020203" charset="-122"/>
              <a:cs typeface="+mn-ea"/>
              <a:sym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45684" y="4367100"/>
            <a:ext cx="1783998" cy="143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charset="-122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charset="-122"/>
              <a:cs typeface="Lato Light" charset="0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10"/>
          <p:cNvGrpSpPr/>
          <p:nvPr/>
        </p:nvGrpSpPr>
        <p:grpSpPr>
          <a:xfrm>
            <a:off x="5467106" y="2670416"/>
            <a:ext cx="1309476" cy="2522751"/>
            <a:chOff x="5084746" y="1980098"/>
            <a:chExt cx="2022667" cy="3896738"/>
          </a:xfrm>
        </p:grpSpPr>
        <p:sp>
          <p:nvSpPr>
            <p:cNvPr id="8" name="Freeform 15"/>
            <p:cNvSpPr/>
            <p:nvPr/>
          </p:nvSpPr>
          <p:spPr bwMode="auto">
            <a:xfrm>
              <a:off x="5445521" y="4484852"/>
              <a:ext cx="1303004" cy="563544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5445521" y="4792704"/>
              <a:ext cx="1303004" cy="563544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rgbClr val="9BC31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17"/>
            <p:cNvSpPr/>
            <p:nvPr/>
          </p:nvSpPr>
          <p:spPr bwMode="auto">
            <a:xfrm>
              <a:off x="5445521" y="4182113"/>
              <a:ext cx="1303004" cy="564567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" name="Freeform 18"/>
            <p:cNvSpPr/>
            <p:nvPr/>
          </p:nvSpPr>
          <p:spPr bwMode="auto">
            <a:xfrm>
              <a:off x="5455749" y="3824145"/>
              <a:ext cx="909239" cy="496042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12" name="Group 22"/>
            <p:cNvGrpSpPr/>
            <p:nvPr/>
          </p:nvGrpSpPr>
          <p:grpSpPr>
            <a:xfrm>
              <a:off x="5708371" y="5136354"/>
              <a:ext cx="831509" cy="740482"/>
              <a:chOff x="5708371" y="5136354"/>
              <a:chExt cx="831509" cy="740482"/>
            </a:xfrm>
          </p:grpSpPr>
          <p:sp>
            <p:nvSpPr>
              <p:cNvPr id="17" name="Freeform 19"/>
              <p:cNvSpPr/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18" name="Group 28"/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</p:grpSpPr>
            <p:sp>
              <p:nvSpPr>
                <p:cNvPr id="19" name="Freeform 20"/>
                <p:cNvSpPr/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20" name="Freeform 21"/>
                <p:cNvSpPr/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Arial" panose="020B0604020202020204"/>
                    <a:ea typeface="微软雅黑 Light" panose="020B0502040204020203" charset="-122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13" name="Freeform 22"/>
            <p:cNvSpPr/>
            <p:nvPr/>
          </p:nvSpPr>
          <p:spPr bwMode="auto">
            <a:xfrm>
              <a:off x="5241990" y="1980098"/>
              <a:ext cx="1048335" cy="411152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solidFill>
              <a:srgbClr val="00BB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Freeform 24"/>
            <p:cNvSpPr/>
            <p:nvPr/>
          </p:nvSpPr>
          <p:spPr bwMode="auto">
            <a:xfrm>
              <a:off x="5084746" y="2107509"/>
              <a:ext cx="2022667" cy="846697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solidFill>
              <a:srgbClr val="00BB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" name="Freeform 25"/>
            <p:cNvSpPr/>
            <p:nvPr/>
          </p:nvSpPr>
          <p:spPr bwMode="auto">
            <a:xfrm>
              <a:off x="5084746" y="2630163"/>
              <a:ext cx="2022667" cy="848703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solidFill>
              <a:srgbClr val="18A5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>
              <a:off x="5084746" y="3159912"/>
              <a:ext cx="2022667" cy="846868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1" name="Group 129"/>
          <p:cNvGrpSpPr/>
          <p:nvPr/>
        </p:nvGrpSpPr>
        <p:grpSpPr>
          <a:xfrm>
            <a:off x="3590168" y="3450164"/>
            <a:ext cx="804661" cy="805334"/>
            <a:chOff x="2779491" y="2517212"/>
            <a:chExt cx="648499" cy="649042"/>
          </a:xfrm>
          <a:solidFill>
            <a:srgbClr val="92D01E">
              <a:alpha val="75000"/>
            </a:srgbClr>
          </a:solidFill>
        </p:grpSpPr>
        <p:sp>
          <p:nvSpPr>
            <p:cNvPr id="22" name="Oval 32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rgbClr val="51AFAF">
                <a:alpha val="81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3" name="Oval 33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rgbClr val="51AFA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2</a:t>
              </a:r>
              <a:endParaRPr lang="en-US" sz="3200" b="1" dirty="0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4" name="Group 130"/>
          <p:cNvGrpSpPr/>
          <p:nvPr/>
        </p:nvGrpSpPr>
        <p:grpSpPr>
          <a:xfrm>
            <a:off x="4220414" y="4817856"/>
            <a:ext cx="804661" cy="805334"/>
            <a:chOff x="3287425" y="3613920"/>
            <a:chExt cx="648499" cy="649042"/>
          </a:xfrm>
        </p:grpSpPr>
        <p:sp>
          <p:nvSpPr>
            <p:cNvPr id="25" name="Oval 35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rgbClr val="9BC319">
                <a:alpha val="70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6" name="Oval 36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rgbClr val="9BC31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3</a:t>
              </a:r>
              <a:endParaRPr lang="en-US" sz="3200" b="1" dirty="0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7" name="Group 133"/>
          <p:cNvGrpSpPr/>
          <p:nvPr/>
        </p:nvGrpSpPr>
        <p:grpSpPr>
          <a:xfrm>
            <a:off x="7192650" y="2073555"/>
            <a:ext cx="804661" cy="805334"/>
            <a:chOff x="5249342" y="1406453"/>
            <a:chExt cx="648499" cy="649042"/>
          </a:xfrm>
        </p:grpSpPr>
        <p:sp>
          <p:nvSpPr>
            <p:cNvPr id="28" name="Oval 38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rgbClr val="18A5A8">
                <a:alpha val="72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9" name="Oval 39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rgbClr val="51AFA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4</a:t>
              </a:r>
              <a:endParaRPr lang="en-US" sz="3200" b="1" dirty="0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0" name="Group 132"/>
          <p:cNvGrpSpPr/>
          <p:nvPr/>
        </p:nvGrpSpPr>
        <p:grpSpPr>
          <a:xfrm>
            <a:off x="7771695" y="3450164"/>
            <a:ext cx="804661" cy="805334"/>
            <a:chOff x="5716010" y="2517212"/>
            <a:chExt cx="648499" cy="649042"/>
          </a:xfrm>
        </p:grpSpPr>
        <p:sp>
          <p:nvSpPr>
            <p:cNvPr id="31" name="Oval 41"/>
            <p:cNvSpPr>
              <a:spLocks noChangeAspect="1"/>
            </p:cNvSpPr>
            <p:nvPr/>
          </p:nvSpPr>
          <p:spPr>
            <a:xfrm>
              <a:off x="5716010" y="2517212"/>
              <a:ext cx="648499" cy="649042"/>
            </a:xfrm>
            <a:prstGeom prst="ellipse">
              <a:avLst/>
            </a:prstGeom>
            <a:solidFill>
              <a:srgbClr val="5D910B">
                <a:alpha val="72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2" name="Oval 42"/>
            <p:cNvSpPr>
              <a:spLocks noChangeAspect="1"/>
            </p:cNvSpPr>
            <p:nvPr/>
          </p:nvSpPr>
          <p:spPr>
            <a:xfrm>
              <a:off x="5790837" y="2592102"/>
              <a:ext cx="498845" cy="499263"/>
            </a:xfrm>
            <a:prstGeom prst="ellipse">
              <a:avLst/>
            </a:prstGeom>
            <a:solidFill>
              <a:srgbClr val="98C05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5</a:t>
              </a:r>
              <a:endParaRPr lang="en-US" sz="3200" b="1" dirty="0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3" name="Group 131"/>
          <p:cNvGrpSpPr/>
          <p:nvPr/>
        </p:nvGrpSpPr>
        <p:grpSpPr>
          <a:xfrm>
            <a:off x="7186880" y="4817856"/>
            <a:ext cx="804661" cy="805334"/>
            <a:chOff x="5244691" y="3613920"/>
            <a:chExt cx="648499" cy="649042"/>
          </a:xfrm>
        </p:grpSpPr>
        <p:sp>
          <p:nvSpPr>
            <p:cNvPr id="34" name="Oval 44"/>
            <p:cNvSpPr>
              <a:spLocks noChangeAspect="1"/>
            </p:cNvSpPr>
            <p:nvPr/>
          </p:nvSpPr>
          <p:spPr>
            <a:xfrm>
              <a:off x="5244691" y="3613920"/>
              <a:ext cx="648499" cy="649042"/>
            </a:xfrm>
            <a:prstGeom prst="ellipse">
              <a:avLst/>
            </a:prstGeom>
            <a:solidFill>
              <a:srgbClr val="18A5A8">
                <a:alpha val="72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5" name="Oval 45"/>
            <p:cNvSpPr>
              <a:spLocks noChangeAspect="1"/>
            </p:cNvSpPr>
            <p:nvPr/>
          </p:nvSpPr>
          <p:spPr>
            <a:xfrm>
              <a:off x="5319518" y="3688810"/>
              <a:ext cx="498845" cy="499263"/>
            </a:xfrm>
            <a:prstGeom prst="ellipse">
              <a:avLst/>
            </a:prstGeom>
            <a:solidFill>
              <a:srgbClr val="51AFA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6</a:t>
              </a:r>
              <a:endParaRPr lang="en-US" sz="3200" b="1" dirty="0"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6" name="Group 134"/>
          <p:cNvGrpSpPr/>
          <p:nvPr/>
        </p:nvGrpSpPr>
        <p:grpSpPr>
          <a:xfrm>
            <a:off x="4220414" y="2087738"/>
            <a:ext cx="804661" cy="805334"/>
            <a:chOff x="3287425" y="1417883"/>
            <a:chExt cx="648499" cy="649042"/>
          </a:xfrm>
        </p:grpSpPr>
        <p:sp>
          <p:nvSpPr>
            <p:cNvPr id="37" name="Oval 47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rgbClr val="98C052">
                <a:alpha val="75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8" name="Oval 48"/>
            <p:cNvSpPr>
              <a:spLocks noChangeAspect="1"/>
            </p:cNvSpPr>
            <p:nvPr/>
          </p:nvSpPr>
          <p:spPr>
            <a:xfrm>
              <a:off x="3362251" y="1492773"/>
              <a:ext cx="498845" cy="499263"/>
            </a:xfrm>
            <a:prstGeom prst="ellipse">
              <a:avLst/>
            </a:prstGeom>
            <a:solidFill>
              <a:srgbClr val="98C05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 panose="020B0502040204020203" charset="-122"/>
                  <a:cs typeface="+mn-ea"/>
                  <a:sym typeface="Arial" panose="020B0604020202020204"/>
                </a:rPr>
                <a:t>1</a:t>
              </a:r>
              <a:endParaRPr lang="en-US" sz="3200" b="1" dirty="0">
                <a:solidFill>
                  <a:schemeClr val="bg1"/>
                </a:solidFill>
                <a:latin typeface="Arial" panose="020B0604020202020204"/>
                <a:ea typeface="微软雅黑 Light" panose="020B0502040204020203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9" name="Group 49"/>
          <p:cNvGrpSpPr/>
          <p:nvPr/>
        </p:nvGrpSpPr>
        <p:grpSpPr>
          <a:xfrm>
            <a:off x="8200071" y="1907108"/>
            <a:ext cx="2977252" cy="944121"/>
            <a:chOff x="8611451" y="3124481"/>
            <a:chExt cx="2977252" cy="944121"/>
          </a:xfrm>
        </p:grpSpPr>
        <p:sp>
          <p:nvSpPr>
            <p:cNvPr id="40" name="TextBox 39"/>
            <p:cNvSpPr txBox="1"/>
            <p:nvPr/>
          </p:nvSpPr>
          <p:spPr>
            <a:xfrm>
              <a:off x="8611451" y="3546023"/>
              <a:ext cx="2977252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611451" y="3124481"/>
              <a:ext cx="282651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id-ID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52"/>
          <p:cNvGrpSpPr/>
          <p:nvPr/>
        </p:nvGrpSpPr>
        <p:grpSpPr>
          <a:xfrm>
            <a:off x="8839287" y="3408324"/>
            <a:ext cx="2917283" cy="942204"/>
            <a:chOff x="8611449" y="3260822"/>
            <a:chExt cx="2917283" cy="942204"/>
          </a:xfrm>
        </p:grpSpPr>
        <p:sp>
          <p:nvSpPr>
            <p:cNvPr id="43" name="TextBox 42"/>
            <p:cNvSpPr txBox="1"/>
            <p:nvPr/>
          </p:nvSpPr>
          <p:spPr>
            <a:xfrm>
              <a:off x="8611449" y="3680447"/>
              <a:ext cx="2917283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611451" y="3260822"/>
              <a:ext cx="233803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3.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45" name="Group 55"/>
          <p:cNvGrpSpPr/>
          <p:nvPr/>
        </p:nvGrpSpPr>
        <p:grpSpPr>
          <a:xfrm>
            <a:off x="8222861" y="4776310"/>
            <a:ext cx="3019361" cy="938866"/>
            <a:chOff x="8611451" y="3260822"/>
            <a:chExt cx="3019361" cy="938866"/>
          </a:xfrm>
        </p:grpSpPr>
        <p:sp>
          <p:nvSpPr>
            <p:cNvPr id="46" name="TextBox 45"/>
            <p:cNvSpPr txBox="1"/>
            <p:nvPr/>
          </p:nvSpPr>
          <p:spPr>
            <a:xfrm>
              <a:off x="8611452" y="3677109"/>
              <a:ext cx="3019360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611451" y="3260822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6.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48" name="Group 58"/>
          <p:cNvGrpSpPr/>
          <p:nvPr/>
        </p:nvGrpSpPr>
        <p:grpSpPr>
          <a:xfrm>
            <a:off x="947752" y="1883812"/>
            <a:ext cx="2922119" cy="967417"/>
            <a:chOff x="7653581" y="3101185"/>
            <a:chExt cx="2922119" cy="967417"/>
          </a:xfrm>
        </p:grpSpPr>
        <p:sp>
          <p:nvSpPr>
            <p:cNvPr id="49" name="TextBox 48"/>
            <p:cNvSpPr txBox="1"/>
            <p:nvPr/>
          </p:nvSpPr>
          <p:spPr>
            <a:xfrm>
              <a:off x="7653581" y="3546023"/>
              <a:ext cx="2922119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429121" y="3101185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zh-CN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1.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51" name="Group 61"/>
          <p:cNvGrpSpPr/>
          <p:nvPr/>
        </p:nvGrpSpPr>
        <p:grpSpPr>
          <a:xfrm>
            <a:off x="482403" y="3285864"/>
            <a:ext cx="2944485" cy="966696"/>
            <a:chOff x="7900923" y="3236330"/>
            <a:chExt cx="2944485" cy="966696"/>
          </a:xfrm>
        </p:grpSpPr>
        <p:sp>
          <p:nvSpPr>
            <p:cNvPr id="52" name="TextBox 51"/>
            <p:cNvSpPr txBox="1"/>
            <p:nvPr/>
          </p:nvSpPr>
          <p:spPr>
            <a:xfrm>
              <a:off x="7900923" y="3680447"/>
              <a:ext cx="2944485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682205" y="3236330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4.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  <p:grpSp>
        <p:nvGrpSpPr>
          <p:cNvPr id="54" name="Group 64"/>
          <p:cNvGrpSpPr/>
          <p:nvPr/>
        </p:nvGrpSpPr>
        <p:grpSpPr>
          <a:xfrm>
            <a:off x="753035" y="4776310"/>
            <a:ext cx="3027029" cy="966792"/>
            <a:chOff x="7458864" y="3260822"/>
            <a:chExt cx="3027029" cy="966792"/>
          </a:xfrm>
        </p:grpSpPr>
        <p:sp>
          <p:nvSpPr>
            <p:cNvPr id="55" name="TextBox 54"/>
            <p:cNvSpPr txBox="1"/>
            <p:nvPr/>
          </p:nvSpPr>
          <p:spPr>
            <a:xfrm>
              <a:off x="7458864" y="3705035"/>
              <a:ext cx="3027029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 panose="020B0502040204020203" charset="-122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265841" y="3260822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5.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 panose="020B0502040204020203" charset="-122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 panose="020B0502040204020203" charset="-122"/>
                <a:sym typeface="Arial" panose="020B0604020202020204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7" name="MH_Other_5"/>
          <p:cNvSpPr/>
          <p:nvPr>
            <p:custDataLst>
              <p:tags r:id="rId4"/>
            </p:custDataLst>
          </p:nvPr>
        </p:nvSpPr>
        <p:spPr>
          <a:xfrm>
            <a:off x="6435239" y="1628523"/>
            <a:ext cx="1251667" cy="122651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3175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latin typeface="+mn-ea"/>
            </a:endParaRPr>
          </a:p>
        </p:txBody>
      </p:sp>
      <p:sp>
        <p:nvSpPr>
          <p:cNvPr id="8" name="MH_Other_6"/>
          <p:cNvSpPr/>
          <p:nvPr>
            <p:custDataLst>
              <p:tags r:id="rId6"/>
            </p:custDataLst>
          </p:nvPr>
        </p:nvSpPr>
        <p:spPr>
          <a:xfrm>
            <a:off x="6435938" y="3752583"/>
            <a:ext cx="1249981" cy="1227046"/>
          </a:xfrm>
          <a:prstGeom prst="rect">
            <a:avLst/>
          </a:prstGeom>
          <a:blipFill>
            <a:blip r:embed="rId7"/>
            <a:srcRect/>
            <a:stretch>
              <a:fillRect l="1340" r="1340"/>
            </a:stretch>
          </a:blipFill>
          <a:ln>
            <a:noFill/>
          </a:ln>
          <a:effectLst>
            <a:outerShdw blurRad="3175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latin typeface="+mn-ea"/>
            </a:endParaRPr>
          </a:p>
        </p:txBody>
      </p:sp>
      <p:sp>
        <p:nvSpPr>
          <p:cNvPr id="9" name="MH_Other_7"/>
          <p:cNvSpPr/>
          <p:nvPr>
            <p:custDataLst>
              <p:tags r:id="rId8"/>
            </p:custDataLst>
          </p:nvPr>
        </p:nvSpPr>
        <p:spPr>
          <a:xfrm>
            <a:off x="816074" y="3751170"/>
            <a:ext cx="1251670" cy="1229325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  <a:effectLst>
            <a:outerShdw blurRad="3175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latin typeface="+mn-ea"/>
            </a:endParaRPr>
          </a:p>
        </p:txBody>
      </p:sp>
      <p:sp>
        <p:nvSpPr>
          <p:cNvPr id="10" name="MH_Other_8"/>
          <p:cNvSpPr/>
          <p:nvPr>
            <p:custDataLst>
              <p:tags r:id="rId10"/>
            </p:custDataLst>
          </p:nvPr>
        </p:nvSpPr>
        <p:spPr>
          <a:xfrm>
            <a:off x="816075" y="1607955"/>
            <a:ext cx="1251669" cy="1226513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  <a:effectLst>
            <a:outerShdw blurRad="3175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latin typeface="+mn-ea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2460039" y="2427661"/>
            <a:ext cx="3038096" cy="10387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374348" y="1647875"/>
            <a:ext cx="3123789" cy="692488"/>
            <a:chOff x="2374347" y="1648257"/>
            <a:chExt cx="3123789" cy="692648"/>
          </a:xfrm>
        </p:grpSpPr>
        <p:sp>
          <p:nvSpPr>
            <p:cNvPr id="13" name="MH_Other_3"/>
            <p:cNvSpPr/>
            <p:nvPr>
              <p:custDataLst>
                <p:tags r:id="rId12"/>
              </p:custDataLst>
            </p:nvPr>
          </p:nvSpPr>
          <p:spPr>
            <a:xfrm rot="5400000" flipH="1" flipV="1">
              <a:off x="2337741" y="1684863"/>
              <a:ext cx="244598" cy="17138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900" ker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MH_SubTitle_1"/>
            <p:cNvSpPr/>
            <p:nvPr>
              <p:custDataLst>
                <p:tags r:id="rId13"/>
              </p:custDataLst>
            </p:nvPr>
          </p:nvSpPr>
          <p:spPr>
            <a:xfrm>
              <a:off x="2543450" y="1652830"/>
              <a:ext cx="2954686" cy="6880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2653580" y="1826801"/>
              <a:ext cx="1346844" cy="3694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文本标题</a:t>
              </a:r>
              <a:r>
                <a:rPr lang="zh-CN" altLang="en-US" b="1" dirty="0">
                  <a:solidFill>
                    <a:schemeClr val="bg1"/>
                  </a:solidFill>
                </a:rPr>
                <a:t>一</a:t>
              </a:r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74348" y="3793902"/>
            <a:ext cx="3123788" cy="690201"/>
            <a:chOff x="2374348" y="3794780"/>
            <a:chExt cx="3123788" cy="690361"/>
          </a:xfrm>
        </p:grpSpPr>
        <p:sp>
          <p:nvSpPr>
            <p:cNvPr id="17" name="MH_Other_4"/>
            <p:cNvSpPr/>
            <p:nvPr>
              <p:custDataLst>
                <p:tags r:id="rId14"/>
              </p:custDataLst>
            </p:nvPr>
          </p:nvSpPr>
          <p:spPr>
            <a:xfrm rot="5400000" flipH="1" flipV="1">
              <a:off x="2337741" y="3831387"/>
              <a:ext cx="244600" cy="171385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900" ker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MH_SubTitle_2"/>
            <p:cNvSpPr/>
            <p:nvPr>
              <p:custDataLst>
                <p:tags r:id="rId15"/>
              </p:custDataLst>
            </p:nvPr>
          </p:nvSpPr>
          <p:spPr>
            <a:xfrm>
              <a:off x="2543450" y="3799351"/>
              <a:ext cx="2954686" cy="685790"/>
            </a:xfrm>
            <a:prstGeom prst="rect">
              <a:avLst/>
            </a:prstGeom>
            <a:solidFill>
              <a:srgbClr val="18A5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2653580" y="3960404"/>
              <a:ext cx="1346844" cy="3694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文本标题</a:t>
              </a:r>
              <a:r>
                <a:rPr lang="zh-CN" altLang="en-US" b="1" dirty="0" smtClean="0">
                  <a:solidFill>
                    <a:schemeClr val="bg1"/>
                  </a:solidFill>
                </a:rPr>
                <a:t>三</a:t>
              </a:r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011791" y="3807614"/>
            <a:ext cx="3135213" cy="687917"/>
            <a:chOff x="8011790" y="3808496"/>
            <a:chExt cx="3135213" cy="688076"/>
          </a:xfrm>
        </p:grpSpPr>
        <p:sp>
          <p:nvSpPr>
            <p:cNvPr id="21" name="MH_Other_2"/>
            <p:cNvSpPr/>
            <p:nvPr>
              <p:custDataLst>
                <p:tags r:id="rId16"/>
              </p:custDataLst>
            </p:nvPr>
          </p:nvSpPr>
          <p:spPr>
            <a:xfrm rot="5400000" flipH="1" flipV="1">
              <a:off x="7977469" y="3842817"/>
              <a:ext cx="242312" cy="17367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srgbClr val="90909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MH_SubTitle_4"/>
            <p:cNvSpPr/>
            <p:nvPr>
              <p:custDataLst>
                <p:tags r:id="rId17"/>
              </p:custDataLst>
            </p:nvPr>
          </p:nvSpPr>
          <p:spPr>
            <a:xfrm>
              <a:off x="8180890" y="3810782"/>
              <a:ext cx="2966113" cy="685790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8354562" y="3960404"/>
              <a:ext cx="1346844" cy="3694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文本标题</a:t>
              </a:r>
              <a:r>
                <a:rPr lang="zh-CN" altLang="en-US" b="1" dirty="0" smtClean="0">
                  <a:solidFill>
                    <a:schemeClr val="bg1"/>
                  </a:solidFill>
                </a:rPr>
                <a:t>四</a:t>
              </a:r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011791" y="1661589"/>
            <a:ext cx="3135213" cy="687915"/>
            <a:chOff x="8011790" y="1661974"/>
            <a:chExt cx="3135213" cy="688074"/>
          </a:xfrm>
        </p:grpSpPr>
        <p:sp>
          <p:nvSpPr>
            <p:cNvPr id="25" name="MH_Other_1"/>
            <p:cNvSpPr/>
            <p:nvPr>
              <p:custDataLst>
                <p:tags r:id="rId18"/>
              </p:custDataLst>
            </p:nvPr>
          </p:nvSpPr>
          <p:spPr>
            <a:xfrm rot="5400000" flipH="1" flipV="1">
              <a:off x="7977469" y="1696295"/>
              <a:ext cx="242312" cy="17367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srgbClr val="90909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MH_SubTitle_3"/>
            <p:cNvSpPr/>
            <p:nvPr>
              <p:custDataLst>
                <p:tags r:id="rId19"/>
              </p:custDataLst>
            </p:nvPr>
          </p:nvSpPr>
          <p:spPr>
            <a:xfrm>
              <a:off x="8180890" y="1664258"/>
              <a:ext cx="2966113" cy="685790"/>
            </a:xfrm>
            <a:prstGeom prst="rect">
              <a:avLst/>
            </a:prstGeom>
            <a:solidFill>
              <a:srgbClr val="18A5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8354562" y="1826801"/>
              <a:ext cx="1346844" cy="3694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文本标题二</a:t>
              </a:r>
              <a:endParaRPr lang="en-US" altLang="zh-CN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文本框 8"/>
          <p:cNvSpPr txBox="1"/>
          <p:nvPr/>
        </p:nvSpPr>
        <p:spPr>
          <a:xfrm>
            <a:off x="2460039" y="4645118"/>
            <a:ext cx="3038096" cy="10387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8180890" y="2427661"/>
            <a:ext cx="3038096" cy="10387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8"/>
          <p:cNvSpPr txBox="1"/>
          <p:nvPr/>
        </p:nvSpPr>
        <p:spPr>
          <a:xfrm>
            <a:off x="8180890" y="4645118"/>
            <a:ext cx="3038096" cy="10387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输入你的文字内容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7" grpId="0" animBg="1"/>
      <p:bldP spid="8" grpId="0" animBg="1"/>
      <p:bldP spid="9" grpId="0" animBg="1"/>
      <p:bldP spid="10" grpId="0" animBg="1"/>
      <p:bldP spid="11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7" name="Text Placeholder 3"/>
          <p:cNvSpPr txBox="1"/>
          <p:nvPr/>
        </p:nvSpPr>
        <p:spPr>
          <a:xfrm>
            <a:off x="1410447" y="3808250"/>
            <a:ext cx="2972437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8" name="Text Placeholder 3"/>
          <p:cNvSpPr txBox="1"/>
          <p:nvPr/>
        </p:nvSpPr>
        <p:spPr>
          <a:xfrm>
            <a:off x="7861592" y="3127617"/>
            <a:ext cx="2865804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9" name="Text Placeholder 3"/>
          <p:cNvSpPr txBox="1"/>
          <p:nvPr/>
        </p:nvSpPr>
        <p:spPr>
          <a:xfrm>
            <a:off x="4889154" y="1821556"/>
            <a:ext cx="2972438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10" name="Text Placeholder 3"/>
          <p:cNvSpPr txBox="1"/>
          <p:nvPr/>
        </p:nvSpPr>
        <p:spPr>
          <a:xfrm>
            <a:off x="4581957" y="5574803"/>
            <a:ext cx="2972437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grpSp>
        <p:nvGrpSpPr>
          <p:cNvPr id="11" name="Group 88"/>
          <p:cNvGrpSpPr/>
          <p:nvPr/>
        </p:nvGrpSpPr>
        <p:grpSpPr>
          <a:xfrm>
            <a:off x="1309419" y="1816425"/>
            <a:ext cx="3296223" cy="3297415"/>
            <a:chOff x="982192" y="1309008"/>
            <a:chExt cx="2472489" cy="2472489"/>
          </a:xfrm>
        </p:grpSpPr>
        <p:sp>
          <p:nvSpPr>
            <p:cNvPr id="12" name="Chord 35"/>
            <p:cNvSpPr/>
            <p:nvPr/>
          </p:nvSpPr>
          <p:spPr>
            <a:xfrm rot="6657680">
              <a:off x="982192" y="1309008"/>
              <a:ext cx="2472489" cy="2472489"/>
            </a:xfrm>
            <a:prstGeom prst="chord">
              <a:avLst>
                <a:gd name="adj1" fmla="val 3852493"/>
                <a:gd name="adj2" fmla="val 15222584"/>
              </a:avLst>
            </a:prstGeom>
            <a:solidFill>
              <a:srgbClr val="18A5A8"/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13" name="Group 68"/>
            <p:cNvGrpSpPr/>
            <p:nvPr/>
          </p:nvGrpSpPr>
          <p:grpSpPr>
            <a:xfrm>
              <a:off x="1953565" y="1617831"/>
              <a:ext cx="673349" cy="819437"/>
              <a:chOff x="1877783" y="1650038"/>
              <a:chExt cx="673349" cy="819437"/>
            </a:xfrm>
          </p:grpSpPr>
          <p:sp>
            <p:nvSpPr>
              <p:cNvPr id="14" name="Rectangle 64"/>
              <p:cNvSpPr/>
              <p:nvPr/>
            </p:nvSpPr>
            <p:spPr>
              <a:xfrm>
                <a:off x="2073370" y="1650038"/>
                <a:ext cx="138566" cy="6231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4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15" name="Text Placeholder 3"/>
              <p:cNvSpPr txBox="1"/>
              <p:nvPr/>
            </p:nvSpPr>
            <p:spPr>
              <a:xfrm>
                <a:off x="1877783" y="2307929"/>
                <a:ext cx="673349" cy="161546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endParaRPr lang="en-US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16" name="Group 91"/>
          <p:cNvGrpSpPr/>
          <p:nvPr/>
        </p:nvGrpSpPr>
        <p:grpSpPr>
          <a:xfrm>
            <a:off x="7584773" y="2578547"/>
            <a:ext cx="3296223" cy="3297415"/>
            <a:chOff x="5689320" y="1880467"/>
            <a:chExt cx="2472489" cy="2472489"/>
          </a:xfrm>
        </p:grpSpPr>
        <p:sp>
          <p:nvSpPr>
            <p:cNvPr id="17" name="Chord 45"/>
            <p:cNvSpPr/>
            <p:nvPr/>
          </p:nvSpPr>
          <p:spPr>
            <a:xfrm rot="17457680">
              <a:off x="5689320" y="1880467"/>
              <a:ext cx="2472489" cy="2472489"/>
            </a:xfrm>
            <a:prstGeom prst="chord">
              <a:avLst>
                <a:gd name="adj1" fmla="val 3852493"/>
                <a:gd name="adj2" fmla="val 15222584"/>
              </a:avLst>
            </a:prstGeom>
            <a:solidFill>
              <a:srgbClr val="18A5A8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18" name="Group 71"/>
            <p:cNvGrpSpPr/>
            <p:nvPr/>
          </p:nvGrpSpPr>
          <p:grpSpPr>
            <a:xfrm>
              <a:off x="6678609" y="3090213"/>
              <a:ext cx="673349" cy="897364"/>
              <a:chOff x="1877783" y="1572111"/>
              <a:chExt cx="673349" cy="897364"/>
            </a:xfrm>
          </p:grpSpPr>
          <p:sp>
            <p:nvSpPr>
              <p:cNvPr id="19" name="Rectangle 79"/>
              <p:cNvSpPr/>
              <p:nvPr/>
            </p:nvSpPr>
            <p:spPr>
              <a:xfrm>
                <a:off x="2073370" y="1572111"/>
                <a:ext cx="138566" cy="7500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59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0" name="Text Placeholder 3"/>
              <p:cNvSpPr txBox="1"/>
              <p:nvPr/>
            </p:nvSpPr>
            <p:spPr>
              <a:xfrm>
                <a:off x="1877783" y="2307929"/>
                <a:ext cx="673349" cy="161546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endParaRPr lang="en-US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21" name="Group 89"/>
          <p:cNvGrpSpPr/>
          <p:nvPr/>
        </p:nvGrpSpPr>
        <p:grpSpPr>
          <a:xfrm>
            <a:off x="4823564" y="2588988"/>
            <a:ext cx="2523939" cy="2524853"/>
            <a:chOff x="3618143" y="1628803"/>
            <a:chExt cx="1893201" cy="1893201"/>
          </a:xfrm>
        </p:grpSpPr>
        <p:sp>
          <p:nvSpPr>
            <p:cNvPr id="22" name="Chord 36"/>
            <p:cNvSpPr/>
            <p:nvPr/>
          </p:nvSpPr>
          <p:spPr>
            <a:xfrm rot="6657680">
              <a:off x="3618143" y="1628803"/>
              <a:ext cx="1893201" cy="1893201"/>
            </a:xfrm>
            <a:prstGeom prst="chord">
              <a:avLst>
                <a:gd name="adj1" fmla="val 3883272"/>
                <a:gd name="adj2" fmla="val 15182619"/>
              </a:avLst>
            </a:prstGeom>
            <a:solidFill>
              <a:srgbClr val="70AD47"/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23" name="Group 81"/>
            <p:cNvGrpSpPr/>
            <p:nvPr/>
          </p:nvGrpSpPr>
          <p:grpSpPr>
            <a:xfrm>
              <a:off x="4299872" y="1765252"/>
              <a:ext cx="673349" cy="779549"/>
              <a:chOff x="1877783" y="1689926"/>
              <a:chExt cx="673349" cy="779549"/>
            </a:xfrm>
          </p:grpSpPr>
          <p:sp>
            <p:nvSpPr>
              <p:cNvPr id="24" name="Rectangle 82"/>
              <p:cNvSpPr/>
              <p:nvPr/>
            </p:nvSpPr>
            <p:spPr>
              <a:xfrm>
                <a:off x="2073371" y="1689926"/>
                <a:ext cx="138566" cy="6231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4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25" name="Text Placeholder 3"/>
              <p:cNvSpPr txBox="1"/>
              <p:nvPr/>
            </p:nvSpPr>
            <p:spPr>
              <a:xfrm>
                <a:off x="1877783" y="2307929"/>
                <a:ext cx="673349" cy="161546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endParaRPr lang="en-US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26" name="Group 90"/>
          <p:cNvGrpSpPr/>
          <p:nvPr/>
        </p:nvGrpSpPr>
        <p:grpSpPr>
          <a:xfrm>
            <a:off x="4823564" y="2924617"/>
            <a:ext cx="2523939" cy="2524853"/>
            <a:chOff x="3618143" y="2139960"/>
            <a:chExt cx="1893201" cy="1893201"/>
          </a:xfrm>
        </p:grpSpPr>
        <p:sp>
          <p:nvSpPr>
            <p:cNvPr id="27" name="Chord 46"/>
            <p:cNvSpPr/>
            <p:nvPr/>
          </p:nvSpPr>
          <p:spPr>
            <a:xfrm rot="17457680">
              <a:off x="3618143" y="2139960"/>
              <a:ext cx="1893201" cy="1893201"/>
            </a:xfrm>
            <a:prstGeom prst="chord">
              <a:avLst>
                <a:gd name="adj1" fmla="val 3883272"/>
                <a:gd name="adj2" fmla="val 15182389"/>
              </a:avLst>
            </a:prstGeom>
            <a:solidFill>
              <a:srgbClr val="70AD47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28" name="Group 84"/>
            <p:cNvGrpSpPr/>
            <p:nvPr/>
          </p:nvGrpSpPr>
          <p:grpSpPr>
            <a:xfrm>
              <a:off x="4299872" y="3029133"/>
              <a:ext cx="673349" cy="779549"/>
              <a:chOff x="1877783" y="1689926"/>
              <a:chExt cx="673349" cy="779549"/>
            </a:xfrm>
          </p:grpSpPr>
          <p:sp>
            <p:nvSpPr>
              <p:cNvPr id="29" name="Rectangle 85"/>
              <p:cNvSpPr/>
              <p:nvPr/>
            </p:nvSpPr>
            <p:spPr>
              <a:xfrm>
                <a:off x="2073371" y="1689926"/>
                <a:ext cx="138566" cy="6231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4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0" name="Text Placeholder 3"/>
              <p:cNvSpPr txBox="1"/>
              <p:nvPr/>
            </p:nvSpPr>
            <p:spPr>
              <a:xfrm>
                <a:off x="1877783" y="2307929"/>
                <a:ext cx="673349" cy="161546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sym typeface="Arial" panose="020B0604020202020204"/>
                  </a:rPr>
                  <a:t>添加副标题</a:t>
                </a:r>
                <a:endParaRPr lang="en-US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sp>
        <p:nvSpPr>
          <p:cNvPr id="31" name="Freeform 143"/>
          <p:cNvSpPr>
            <a:spLocks noEditPoints="1"/>
          </p:cNvSpPr>
          <p:nvPr/>
        </p:nvSpPr>
        <p:spPr bwMode="auto">
          <a:xfrm>
            <a:off x="8991615" y="4544799"/>
            <a:ext cx="482537" cy="44460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2" name="Freeform 92"/>
          <p:cNvSpPr>
            <a:spLocks noEditPoints="1"/>
          </p:cNvSpPr>
          <p:nvPr/>
        </p:nvSpPr>
        <p:spPr bwMode="auto">
          <a:xfrm>
            <a:off x="5867694" y="2883159"/>
            <a:ext cx="455025" cy="463658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871776" y="4383183"/>
            <a:ext cx="427511" cy="400143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4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5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6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7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38" name="Freeform 140"/>
          <p:cNvSpPr>
            <a:spLocks noEditPoints="1"/>
          </p:cNvSpPr>
          <p:nvPr/>
        </p:nvSpPr>
        <p:spPr bwMode="auto">
          <a:xfrm>
            <a:off x="2720299" y="2424891"/>
            <a:ext cx="474458" cy="47463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7" name="Freeform 5"/>
          <p:cNvSpPr/>
          <p:nvPr/>
        </p:nvSpPr>
        <p:spPr bwMode="auto">
          <a:xfrm>
            <a:off x="3152816" y="2115223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8" name="Freeform 6"/>
          <p:cNvSpPr/>
          <p:nvPr/>
        </p:nvSpPr>
        <p:spPr bwMode="auto">
          <a:xfrm>
            <a:off x="2595984" y="3093234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9" name="Freeform 7"/>
          <p:cNvSpPr/>
          <p:nvPr/>
        </p:nvSpPr>
        <p:spPr bwMode="auto">
          <a:xfrm>
            <a:off x="2043086" y="4068955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0" name="Freeform 8"/>
          <p:cNvSpPr/>
          <p:nvPr/>
        </p:nvSpPr>
        <p:spPr bwMode="auto">
          <a:xfrm>
            <a:off x="1486255" y="5042383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945179" y="5345577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945179" y="4371004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283593" y="3396428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443488" y="2419562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5" name="Oval 11"/>
          <p:cNvSpPr/>
          <p:nvPr/>
        </p:nvSpPr>
        <p:spPr>
          <a:xfrm>
            <a:off x="5162860" y="2462755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6" name="Oval 12"/>
          <p:cNvSpPr/>
          <p:nvPr/>
        </p:nvSpPr>
        <p:spPr>
          <a:xfrm>
            <a:off x="5723806" y="3439621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Oval 13"/>
          <p:cNvSpPr/>
          <p:nvPr/>
        </p:nvSpPr>
        <p:spPr>
          <a:xfrm>
            <a:off x="6291751" y="4414197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Oval 14"/>
          <p:cNvSpPr/>
          <p:nvPr/>
        </p:nvSpPr>
        <p:spPr>
          <a:xfrm>
            <a:off x="6848730" y="5388770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9" name="肘形接點 23"/>
          <p:cNvSpPr>
            <a:spLocks noChangeShapeType="1"/>
          </p:cNvSpPr>
          <p:nvPr/>
        </p:nvSpPr>
        <p:spPr bwMode="auto">
          <a:xfrm rot="5400000" flipH="1" flipV="1">
            <a:off x="6194499" y="994269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876723" y="136620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876723" y="1716401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2" name="肘形接點 23"/>
          <p:cNvSpPr>
            <a:spLocks noChangeShapeType="1"/>
          </p:cNvSpPr>
          <p:nvPr/>
        </p:nvSpPr>
        <p:spPr bwMode="auto">
          <a:xfrm rot="5400000" flipH="1" flipV="1">
            <a:off x="6605709" y="2443808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876723" y="265174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876723" y="3001942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17" idx="6"/>
          </p:cNvCxnSpPr>
          <p:nvPr/>
        </p:nvCxnSpPr>
        <p:spPr>
          <a:xfrm flipV="1">
            <a:off x="6574698" y="4547849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25"/>
          <p:cNvCxnSpPr/>
          <p:nvPr/>
        </p:nvCxnSpPr>
        <p:spPr>
          <a:xfrm flipV="1">
            <a:off x="7131677" y="5506395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矩形 26"/>
          <p:cNvSpPr/>
          <p:nvPr/>
        </p:nvSpPr>
        <p:spPr>
          <a:xfrm>
            <a:off x="7876723" y="399182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876723" y="4342025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876723" y="533196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876723" y="5682158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75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7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2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7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2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7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25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75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25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 animBg="1"/>
      <p:bldP spid="23" grpId="0"/>
      <p:bldP spid="24" grpId="0"/>
      <p:bldP spid="27" grpId="0"/>
      <p:bldP spid="28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1"/>
          <p:cNvGrpSpPr/>
          <p:nvPr/>
        </p:nvGrpSpPr>
        <p:grpSpPr bwMode="auto">
          <a:xfrm>
            <a:off x="1918742" y="1902270"/>
            <a:ext cx="4824537" cy="1111704"/>
            <a:chOff x="1183894" y="4149930"/>
            <a:chExt cx="2185656" cy="1111499"/>
          </a:xfrm>
        </p:grpSpPr>
        <p:sp>
          <p:nvSpPr>
            <p:cNvPr id="8" name="Text Placeholder 32"/>
            <p:cNvSpPr txBox="1"/>
            <p:nvPr/>
          </p:nvSpPr>
          <p:spPr bwMode="auto">
            <a:xfrm>
              <a:off x="1219147" y="4455669"/>
              <a:ext cx="2150403" cy="80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just" defTabSz="914400" eaLnBrk="1" hangingPunct="1"/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</a:t>
              </a: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阐述。</a:t>
              </a: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Placeholder 33"/>
            <p:cNvSpPr txBox="1"/>
            <p:nvPr/>
          </p:nvSpPr>
          <p:spPr bwMode="auto">
            <a:xfrm>
              <a:off x="1183894" y="4149930"/>
              <a:ext cx="2044646" cy="318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ts val="375"/>
                </a:spcBef>
              </a:pPr>
              <a:r>
                <a:rPr lang="zh-CN" altLang="en-US" sz="1800" b="1" kern="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1800" b="1" kern="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1"/>
          <p:cNvGrpSpPr/>
          <p:nvPr/>
        </p:nvGrpSpPr>
        <p:grpSpPr bwMode="auto">
          <a:xfrm>
            <a:off x="1918742" y="3310846"/>
            <a:ext cx="4824537" cy="1111704"/>
            <a:chOff x="1183894" y="4149930"/>
            <a:chExt cx="2185656" cy="1111499"/>
          </a:xfrm>
        </p:grpSpPr>
        <p:sp>
          <p:nvSpPr>
            <p:cNvPr id="11" name="Text Placeholder 32"/>
            <p:cNvSpPr txBox="1"/>
            <p:nvPr/>
          </p:nvSpPr>
          <p:spPr bwMode="auto">
            <a:xfrm>
              <a:off x="1219147" y="4455669"/>
              <a:ext cx="2150403" cy="80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just" defTabSz="914400" eaLnBrk="1" hangingPunct="1"/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</a:t>
              </a: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阐述。</a:t>
              </a: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 Placeholder 33"/>
            <p:cNvSpPr txBox="1"/>
            <p:nvPr/>
          </p:nvSpPr>
          <p:spPr bwMode="auto">
            <a:xfrm>
              <a:off x="1183894" y="4149930"/>
              <a:ext cx="2044646" cy="318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ts val="375"/>
                </a:spcBef>
              </a:pPr>
              <a:r>
                <a:rPr lang="zh-CN" altLang="en-US" sz="1800" b="1" kern="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r>
                <a:rPr lang="zh-CN" altLang="en-US" sz="1800" b="1" kern="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800" b="1" kern="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1"/>
          <p:cNvGrpSpPr/>
          <p:nvPr/>
        </p:nvGrpSpPr>
        <p:grpSpPr bwMode="auto">
          <a:xfrm>
            <a:off x="1918742" y="4751005"/>
            <a:ext cx="4824537" cy="1111704"/>
            <a:chOff x="1183894" y="4149930"/>
            <a:chExt cx="2185656" cy="1111499"/>
          </a:xfrm>
        </p:grpSpPr>
        <p:sp>
          <p:nvSpPr>
            <p:cNvPr id="14" name="Text Placeholder 32"/>
            <p:cNvSpPr txBox="1"/>
            <p:nvPr/>
          </p:nvSpPr>
          <p:spPr bwMode="auto">
            <a:xfrm>
              <a:off x="1219147" y="4455669"/>
              <a:ext cx="2150403" cy="80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just" defTabSz="914400" eaLnBrk="1" hangingPunct="1"/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单击此处添加文字阐述，添加简短问题说明文字，具体说明文字在此处添加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</a:t>
              </a: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阐述。</a:t>
              </a: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</a:t>
              </a: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Placeholder 33"/>
            <p:cNvSpPr txBox="1"/>
            <p:nvPr/>
          </p:nvSpPr>
          <p:spPr bwMode="auto">
            <a:xfrm>
              <a:off x="1183894" y="4149930"/>
              <a:ext cx="2044646" cy="318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6858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ts val="375"/>
                </a:spcBef>
              </a:pPr>
              <a:r>
                <a:rPr lang="zh-CN" altLang="en-US" sz="1800" b="1" kern="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r>
                <a:rPr lang="zh-CN" altLang="en-US" sz="1800" b="1" kern="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800" b="1" kern="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283340" y="1508356"/>
            <a:ext cx="3960439" cy="4504770"/>
            <a:chOff x="1558702" y="1056765"/>
            <a:chExt cx="2864705" cy="2118463"/>
          </a:xfrm>
        </p:grpSpPr>
        <p:pic>
          <p:nvPicPr>
            <p:cNvPr id="17" name="Picture 40" descr="相片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8" t="1877" r="7607" b="7428"/>
            <a:stretch>
              <a:fillRect/>
            </a:stretch>
          </p:blipFill>
          <p:spPr bwMode="auto">
            <a:xfrm>
              <a:off x="1558702" y="1056765"/>
              <a:ext cx="2864705" cy="2118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49343" y="1317001"/>
              <a:ext cx="2083422" cy="1600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982640" y="3501890"/>
            <a:ext cx="722019" cy="726424"/>
            <a:chOff x="982638" y="3156413"/>
            <a:chExt cx="722019" cy="726424"/>
          </a:xfrm>
        </p:grpSpPr>
        <p:sp>
          <p:nvSpPr>
            <p:cNvPr id="20" name="Oval 11"/>
            <p:cNvSpPr/>
            <p:nvPr/>
          </p:nvSpPr>
          <p:spPr>
            <a:xfrm>
              <a:off x="982638" y="3156413"/>
              <a:ext cx="722019" cy="726424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700">
                <a:solidFill>
                  <a:schemeClr val="bg1"/>
                </a:solidFill>
              </a:endParaRPr>
            </a:p>
          </p:txBody>
        </p:sp>
        <p:sp>
          <p:nvSpPr>
            <p:cNvPr id="21" name="Freeform 45"/>
            <p:cNvSpPr>
              <a:spLocks noEditPoints="1"/>
            </p:cNvSpPr>
            <p:nvPr/>
          </p:nvSpPr>
          <p:spPr bwMode="auto">
            <a:xfrm>
              <a:off x="1104014" y="3415264"/>
              <a:ext cx="484482" cy="223254"/>
            </a:xfrm>
            <a:custGeom>
              <a:avLst/>
              <a:gdLst>
                <a:gd name="T0" fmla="*/ 28 w 30"/>
                <a:gd name="T1" fmla="*/ 0 h 20"/>
                <a:gd name="T2" fmla="*/ 28 w 30"/>
                <a:gd name="T3" fmla="*/ 18 h 20"/>
                <a:gd name="T4" fmla="*/ 30 w 30"/>
                <a:gd name="T5" fmla="*/ 20 h 20"/>
                <a:gd name="T6" fmla="*/ 1 w 30"/>
                <a:gd name="T7" fmla="*/ 18 h 20"/>
                <a:gd name="T8" fmla="*/ 3 w 30"/>
                <a:gd name="T9" fmla="*/ 0 h 20"/>
                <a:gd name="T10" fmla="*/ 8 w 30"/>
                <a:gd name="T11" fmla="*/ 13 h 20"/>
                <a:gd name="T12" fmla="*/ 6 w 30"/>
                <a:gd name="T13" fmla="*/ 12 h 20"/>
                <a:gd name="T14" fmla="*/ 8 w 30"/>
                <a:gd name="T15" fmla="*/ 10 h 20"/>
                <a:gd name="T16" fmla="*/ 5 w 30"/>
                <a:gd name="T17" fmla="*/ 10 h 20"/>
                <a:gd name="T18" fmla="*/ 6 w 30"/>
                <a:gd name="T19" fmla="*/ 16 h 20"/>
                <a:gd name="T20" fmla="*/ 9 w 30"/>
                <a:gd name="T21" fmla="*/ 14 h 20"/>
                <a:gd name="T22" fmla="*/ 6 w 30"/>
                <a:gd name="T23" fmla="*/ 14 h 20"/>
                <a:gd name="T24" fmla="*/ 11 w 30"/>
                <a:gd name="T25" fmla="*/ 11 h 20"/>
                <a:gd name="T26" fmla="*/ 10 w 30"/>
                <a:gd name="T27" fmla="*/ 11 h 20"/>
                <a:gd name="T28" fmla="*/ 10 w 30"/>
                <a:gd name="T29" fmla="*/ 13 h 20"/>
                <a:gd name="T30" fmla="*/ 12 w 30"/>
                <a:gd name="T31" fmla="*/ 12 h 20"/>
                <a:gd name="T32" fmla="*/ 9 w 30"/>
                <a:gd name="T33" fmla="*/ 13 h 20"/>
                <a:gd name="T34" fmla="*/ 14 w 30"/>
                <a:gd name="T35" fmla="*/ 13 h 20"/>
                <a:gd name="T36" fmla="*/ 15 w 30"/>
                <a:gd name="T37" fmla="*/ 13 h 20"/>
                <a:gd name="T38" fmla="*/ 16 w 30"/>
                <a:gd name="T39" fmla="*/ 10 h 20"/>
                <a:gd name="T40" fmla="*/ 18 w 30"/>
                <a:gd name="T41" fmla="*/ 13 h 20"/>
                <a:gd name="T42" fmla="*/ 18 w 30"/>
                <a:gd name="T43" fmla="*/ 10 h 20"/>
                <a:gd name="T44" fmla="*/ 13 w 30"/>
                <a:gd name="T45" fmla="*/ 14 h 20"/>
                <a:gd name="T46" fmla="*/ 22 w 30"/>
                <a:gd name="T47" fmla="*/ 10 h 20"/>
                <a:gd name="T48" fmla="*/ 21 w 30"/>
                <a:gd name="T49" fmla="*/ 11 h 20"/>
                <a:gd name="T50" fmla="*/ 22 w 30"/>
                <a:gd name="T51" fmla="*/ 8 h 20"/>
                <a:gd name="T52" fmla="*/ 22 w 30"/>
                <a:gd name="T53" fmla="*/ 7 h 20"/>
                <a:gd name="T54" fmla="*/ 20 w 30"/>
                <a:gd name="T55" fmla="*/ 7 h 20"/>
                <a:gd name="T56" fmla="*/ 19 w 30"/>
                <a:gd name="T57" fmla="*/ 11 h 20"/>
                <a:gd name="T58" fmla="*/ 20 w 30"/>
                <a:gd name="T59" fmla="*/ 12 h 20"/>
                <a:gd name="T60" fmla="*/ 23 w 30"/>
                <a:gd name="T61" fmla="*/ 10 h 20"/>
                <a:gd name="T62" fmla="*/ 23 w 30"/>
                <a:gd name="T63" fmla="*/ 5 h 20"/>
                <a:gd name="T64" fmla="*/ 23 w 30"/>
                <a:gd name="T65" fmla="*/ 7 h 20"/>
                <a:gd name="T66" fmla="*/ 24 w 30"/>
                <a:gd name="T67" fmla="*/ 8 h 20"/>
                <a:gd name="T68" fmla="*/ 25 w 30"/>
                <a:gd name="T69" fmla="*/ 6 h 20"/>
                <a:gd name="T70" fmla="*/ 25 w 30"/>
                <a:gd name="T71" fmla="*/ 5 h 20"/>
                <a:gd name="T72" fmla="*/ 23 w 30"/>
                <a:gd name="T73" fmla="*/ 4 h 20"/>
                <a:gd name="T74" fmla="*/ 23 w 30"/>
                <a:gd name="T75" fmla="*/ 5 h 20"/>
                <a:gd name="T76" fmla="*/ 18 w 30"/>
                <a:gd name="T77" fmla="*/ 16 h 20"/>
                <a:gd name="T78" fmla="*/ 25 w 30"/>
                <a:gd name="T79" fmla="*/ 17 h 20"/>
                <a:gd name="T80" fmla="*/ 27 w 30"/>
                <a:gd name="T81" fmla="*/ 1 h 20"/>
                <a:gd name="T82" fmla="*/ 17 w 30"/>
                <a:gd name="T83" fmla="*/ 18 h 20"/>
                <a:gd name="T84" fmla="*/ 24 w 30"/>
                <a:gd name="T85" fmla="*/ 17 h 20"/>
                <a:gd name="T86" fmla="*/ 19 w 30"/>
                <a:gd name="T8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9"/>
                    <a:pt x="30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0" y="20"/>
                    <a:pt x="10" y="20"/>
                    <a:pt x="1" y="20"/>
                  </a:cubicBezTo>
                  <a:cubicBezTo>
                    <a:pt x="0" y="20"/>
                    <a:pt x="0" y="20"/>
                    <a:pt x="0" y="19"/>
                  </a:cubicBezTo>
                  <a:cubicBezTo>
                    <a:pt x="0" y="19"/>
                    <a:pt x="0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3" y="0"/>
                  </a:cubicBezTo>
                  <a:close/>
                  <a:moveTo>
                    <a:pt x="6" y="14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2"/>
                    <a:pt x="9" y="12"/>
                    <a:pt x="10" y="12"/>
                  </a:cubicBezTo>
                  <a:close/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  <a:moveTo>
                    <a:pt x="14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3"/>
                    <a:pt x="17" y="1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7" y="9"/>
                    <a:pt x="17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2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6" y="8"/>
                    <a:pt x="15" y="9"/>
                  </a:cubicBezTo>
                  <a:cubicBezTo>
                    <a:pt x="14" y="8"/>
                    <a:pt x="12" y="10"/>
                    <a:pt x="13" y="11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4" y="13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0"/>
                    <a:pt x="20" y="10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8"/>
                  </a:cubicBezTo>
                  <a:cubicBezTo>
                    <a:pt x="23" y="8"/>
                    <a:pt x="23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1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8" y="9"/>
                    <a:pt x="19" y="10"/>
                  </a:cubicBezTo>
                  <a:cubicBezTo>
                    <a:pt x="19" y="10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3"/>
                    <a:pt x="23" y="12"/>
                    <a:pt x="23" y="11"/>
                  </a:cubicBezTo>
                  <a:cubicBezTo>
                    <a:pt x="23" y="11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lose/>
                  <a:moveTo>
                    <a:pt x="23" y="5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4" y="5"/>
                    <a:pt x="24" y="5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6"/>
                    <a:pt x="23" y="7"/>
                    <a:pt x="23" y="7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8"/>
                    <a:pt x="26" y="7"/>
                    <a:pt x="26" y="7"/>
                  </a:cubicBezTo>
                  <a:cubicBezTo>
                    <a:pt x="26" y="7"/>
                    <a:pt x="25" y="6"/>
                    <a:pt x="25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5"/>
                    <a:pt x="25" y="5"/>
                  </a:cubicBezTo>
                  <a:cubicBezTo>
                    <a:pt x="25" y="4"/>
                    <a:pt x="24" y="4"/>
                    <a:pt x="24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2" y="5"/>
                    <a:pt x="22" y="6"/>
                  </a:cubicBezTo>
                  <a:cubicBezTo>
                    <a:pt x="22" y="6"/>
                    <a:pt x="23" y="6"/>
                    <a:pt x="23" y="6"/>
                  </a:cubicBezTo>
                  <a:cubicBezTo>
                    <a:pt x="23" y="6"/>
                    <a:pt x="24" y="6"/>
                    <a:pt x="23" y="5"/>
                  </a:cubicBezTo>
                  <a:close/>
                  <a:moveTo>
                    <a:pt x="18" y="16"/>
                  </a:move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8" y="16"/>
                    <a:pt x="18" y="16"/>
                  </a:cubicBez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4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82640" y="2077175"/>
            <a:ext cx="722019" cy="726424"/>
            <a:chOff x="982638" y="1731698"/>
            <a:chExt cx="722019" cy="726424"/>
          </a:xfrm>
        </p:grpSpPr>
        <p:sp>
          <p:nvSpPr>
            <p:cNvPr id="23" name="Oval 5"/>
            <p:cNvSpPr/>
            <p:nvPr/>
          </p:nvSpPr>
          <p:spPr>
            <a:xfrm>
              <a:off x="982638" y="1731698"/>
              <a:ext cx="722019" cy="726424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700">
                <a:solidFill>
                  <a:schemeClr val="bg1"/>
                </a:solidFill>
              </a:endParaRPr>
            </a:p>
          </p:txBody>
        </p:sp>
        <p:sp>
          <p:nvSpPr>
            <p:cNvPr id="24" name="Freeform 29"/>
            <p:cNvSpPr>
              <a:spLocks noEditPoints="1"/>
            </p:cNvSpPr>
            <p:nvPr/>
          </p:nvSpPr>
          <p:spPr bwMode="auto">
            <a:xfrm>
              <a:off x="1068215" y="1986985"/>
              <a:ext cx="550863" cy="215850"/>
            </a:xfrm>
            <a:custGeom>
              <a:avLst/>
              <a:gdLst>
                <a:gd name="T0" fmla="*/ 2 w 28"/>
                <a:gd name="T1" fmla="*/ 9 h 16"/>
                <a:gd name="T2" fmla="*/ 1 w 28"/>
                <a:gd name="T3" fmla="*/ 13 h 16"/>
                <a:gd name="T4" fmla="*/ 2 w 28"/>
                <a:gd name="T5" fmla="*/ 12 h 16"/>
                <a:gd name="T6" fmla="*/ 2 w 28"/>
                <a:gd name="T7" fmla="*/ 13 h 16"/>
                <a:gd name="T8" fmla="*/ 3 w 28"/>
                <a:gd name="T9" fmla="*/ 12 h 16"/>
                <a:gd name="T10" fmla="*/ 4 w 28"/>
                <a:gd name="T11" fmla="*/ 13 h 16"/>
                <a:gd name="T12" fmla="*/ 3 w 28"/>
                <a:gd name="T13" fmla="*/ 9 h 16"/>
                <a:gd name="T14" fmla="*/ 7 w 28"/>
                <a:gd name="T15" fmla="*/ 9 h 16"/>
                <a:gd name="T16" fmla="*/ 7 w 28"/>
                <a:gd name="T17" fmla="*/ 13 h 16"/>
                <a:gd name="T18" fmla="*/ 7 w 28"/>
                <a:gd name="T19" fmla="*/ 13 h 16"/>
                <a:gd name="T20" fmla="*/ 10 w 28"/>
                <a:gd name="T21" fmla="*/ 15 h 16"/>
                <a:gd name="T22" fmla="*/ 19 w 28"/>
                <a:gd name="T23" fmla="*/ 15 h 16"/>
                <a:gd name="T24" fmla="*/ 21 w 28"/>
                <a:gd name="T25" fmla="*/ 13 h 16"/>
                <a:gd name="T26" fmla="*/ 21 w 28"/>
                <a:gd name="T27" fmla="*/ 13 h 16"/>
                <a:gd name="T28" fmla="*/ 21 w 28"/>
                <a:gd name="T29" fmla="*/ 9 h 16"/>
                <a:gd name="T30" fmla="*/ 28 w 28"/>
                <a:gd name="T31" fmla="*/ 6 h 16"/>
                <a:gd name="T32" fmla="*/ 15 w 28"/>
                <a:gd name="T33" fmla="*/ 0 h 16"/>
                <a:gd name="T34" fmla="*/ 1 w 28"/>
                <a:gd name="T35" fmla="*/ 4 h 16"/>
                <a:gd name="T36" fmla="*/ 1 w 28"/>
                <a:gd name="T37" fmla="*/ 6 h 16"/>
                <a:gd name="T38" fmla="*/ 8 w 28"/>
                <a:gd name="T39" fmla="*/ 6 h 16"/>
                <a:gd name="T40" fmla="*/ 5 w 28"/>
                <a:gd name="T41" fmla="*/ 5 h 16"/>
                <a:gd name="T42" fmla="*/ 24 w 28"/>
                <a:gd name="T43" fmla="*/ 5 h 16"/>
                <a:gd name="T44" fmla="*/ 19 w 28"/>
                <a:gd name="T45" fmla="*/ 5 h 16"/>
                <a:gd name="T46" fmla="*/ 10 w 28"/>
                <a:gd name="T47" fmla="*/ 5 h 16"/>
                <a:gd name="T48" fmla="*/ 20 w 28"/>
                <a:gd name="T49" fmla="*/ 12 h 16"/>
                <a:gd name="T50" fmla="*/ 19 w 28"/>
                <a:gd name="T51" fmla="*/ 11 h 16"/>
                <a:gd name="T52" fmla="*/ 10 w 28"/>
                <a:gd name="T53" fmla="*/ 11 h 16"/>
                <a:gd name="T54" fmla="*/ 9 w 28"/>
                <a:gd name="T55" fmla="*/ 7 h 16"/>
                <a:gd name="T56" fmla="*/ 14 w 28"/>
                <a:gd name="T57" fmla="*/ 6 h 16"/>
                <a:gd name="T58" fmla="*/ 20 w 28"/>
                <a:gd name="T59" fmla="*/ 7 h 16"/>
                <a:gd name="T60" fmla="*/ 18 w 28"/>
                <a:gd name="T61" fmla="*/ 12 h 16"/>
                <a:gd name="T62" fmla="*/ 20 w 28"/>
                <a:gd name="T63" fmla="*/ 13 h 16"/>
                <a:gd name="T64" fmla="*/ 20 w 28"/>
                <a:gd name="T65" fmla="*/ 13 h 16"/>
                <a:gd name="T66" fmla="*/ 14 w 28"/>
                <a:gd name="T67" fmla="*/ 15 h 16"/>
                <a:gd name="T68" fmla="*/ 9 w 28"/>
                <a:gd name="T69" fmla="*/ 13 h 16"/>
                <a:gd name="T70" fmla="*/ 9 w 28"/>
                <a:gd name="T71" fmla="*/ 13 h 16"/>
                <a:gd name="T72" fmla="*/ 14 w 28"/>
                <a:gd name="T73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" h="16">
                  <a:moveTo>
                    <a:pt x="2" y="7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1" y="13"/>
                    <a:pt x="1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4"/>
                    <a:pt x="8" y="15"/>
                    <a:pt x="10" y="15"/>
                  </a:cubicBezTo>
                  <a:cubicBezTo>
                    <a:pt x="11" y="16"/>
                    <a:pt x="12" y="16"/>
                    <a:pt x="14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20" y="15"/>
                    <a:pt x="21" y="14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8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19" y="5"/>
                  </a:cubicBezTo>
                  <a:cubicBezTo>
                    <a:pt x="18" y="5"/>
                    <a:pt x="16" y="5"/>
                    <a:pt x="14" y="5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9" y="6"/>
                    <a:pt x="8" y="6"/>
                    <a:pt x="8" y="6"/>
                  </a:cubicBezTo>
                  <a:close/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1"/>
                    <a:pt x="19" y="11"/>
                  </a:cubicBezTo>
                  <a:cubicBezTo>
                    <a:pt x="18" y="11"/>
                    <a:pt x="16" y="11"/>
                    <a:pt x="14" y="11"/>
                  </a:cubicBezTo>
                  <a:cubicBezTo>
                    <a:pt x="12" y="11"/>
                    <a:pt x="11" y="11"/>
                    <a:pt x="10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10" y="6"/>
                  </a:cubicBezTo>
                  <a:cubicBezTo>
                    <a:pt x="11" y="6"/>
                    <a:pt x="13" y="6"/>
                    <a:pt x="14" y="6"/>
                  </a:cubicBezTo>
                  <a:cubicBezTo>
                    <a:pt x="16" y="6"/>
                    <a:pt x="17" y="6"/>
                    <a:pt x="18" y="6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12"/>
                    <a:pt x="20" y="12"/>
                    <a:pt x="20" y="12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19" y="14"/>
                    <a:pt x="18" y="14"/>
                  </a:cubicBezTo>
                  <a:cubicBezTo>
                    <a:pt x="17" y="15"/>
                    <a:pt x="16" y="15"/>
                    <a:pt x="14" y="15"/>
                  </a:cubicBezTo>
                  <a:cubicBezTo>
                    <a:pt x="13" y="15"/>
                    <a:pt x="11" y="15"/>
                    <a:pt x="10" y="14"/>
                  </a:cubicBezTo>
                  <a:cubicBezTo>
                    <a:pt x="9" y="14"/>
                    <a:pt x="9" y="14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10" y="12"/>
                  </a:cubicBezTo>
                  <a:cubicBezTo>
                    <a:pt x="11" y="12"/>
                    <a:pt x="13" y="12"/>
                    <a:pt x="14" y="12"/>
                  </a:cubicBezTo>
                  <a:cubicBezTo>
                    <a:pt x="16" y="12"/>
                    <a:pt x="17" y="12"/>
                    <a:pt x="1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82640" y="4926605"/>
            <a:ext cx="722019" cy="726424"/>
            <a:chOff x="982638" y="4581128"/>
            <a:chExt cx="722019" cy="726424"/>
          </a:xfrm>
        </p:grpSpPr>
        <p:sp>
          <p:nvSpPr>
            <p:cNvPr id="26" name="Oval 13"/>
            <p:cNvSpPr/>
            <p:nvPr/>
          </p:nvSpPr>
          <p:spPr>
            <a:xfrm>
              <a:off x="982638" y="4581128"/>
              <a:ext cx="722019" cy="726424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700">
                <a:solidFill>
                  <a:schemeClr val="bg1"/>
                </a:solidFill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1142034" y="4768961"/>
              <a:ext cx="452438" cy="350757"/>
            </a:xfrm>
            <a:custGeom>
              <a:avLst/>
              <a:gdLst>
                <a:gd name="T0" fmla="*/ 20 w 23"/>
                <a:gd name="T1" fmla="*/ 0 h 26"/>
                <a:gd name="T2" fmla="*/ 19 w 23"/>
                <a:gd name="T3" fmla="*/ 2 h 26"/>
                <a:gd name="T4" fmla="*/ 23 w 23"/>
                <a:gd name="T5" fmla="*/ 10 h 26"/>
                <a:gd name="T6" fmla="*/ 19 w 23"/>
                <a:gd name="T7" fmla="*/ 18 h 26"/>
                <a:gd name="T8" fmla="*/ 15 w 23"/>
                <a:gd name="T9" fmla="*/ 21 h 26"/>
                <a:gd name="T10" fmla="*/ 11 w 23"/>
                <a:gd name="T11" fmla="*/ 22 h 26"/>
                <a:gd name="T12" fmla="*/ 11 w 23"/>
                <a:gd name="T13" fmla="*/ 24 h 26"/>
                <a:gd name="T14" fmla="*/ 16 w 23"/>
                <a:gd name="T15" fmla="*/ 25 h 26"/>
                <a:gd name="T16" fmla="*/ 10 w 23"/>
                <a:gd name="T17" fmla="*/ 26 h 26"/>
                <a:gd name="T18" fmla="*/ 10 w 23"/>
                <a:gd name="T19" fmla="*/ 26 h 26"/>
                <a:gd name="T20" fmla="*/ 4 w 23"/>
                <a:gd name="T21" fmla="*/ 25 h 26"/>
                <a:gd name="T22" fmla="*/ 9 w 23"/>
                <a:gd name="T23" fmla="*/ 24 h 26"/>
                <a:gd name="T24" fmla="*/ 9 w 23"/>
                <a:gd name="T25" fmla="*/ 22 h 26"/>
                <a:gd name="T26" fmla="*/ 6 w 23"/>
                <a:gd name="T27" fmla="*/ 21 h 26"/>
                <a:gd name="T28" fmla="*/ 2 w 23"/>
                <a:gd name="T29" fmla="*/ 20 h 26"/>
                <a:gd name="T30" fmla="*/ 1 w 23"/>
                <a:gd name="T31" fmla="*/ 19 h 26"/>
                <a:gd name="T32" fmla="*/ 1 w 23"/>
                <a:gd name="T33" fmla="*/ 10 h 26"/>
                <a:gd name="T34" fmla="*/ 3 w 23"/>
                <a:gd name="T35" fmla="*/ 3 h 26"/>
                <a:gd name="T36" fmla="*/ 10 w 23"/>
                <a:gd name="T37" fmla="*/ 0 h 26"/>
                <a:gd name="T38" fmla="*/ 18 w 23"/>
                <a:gd name="T39" fmla="*/ 1 h 26"/>
                <a:gd name="T40" fmla="*/ 18 w 23"/>
                <a:gd name="T41" fmla="*/ 1 h 26"/>
                <a:gd name="T42" fmla="*/ 19 w 23"/>
                <a:gd name="T43" fmla="*/ 0 h 26"/>
                <a:gd name="T44" fmla="*/ 19 w 23"/>
                <a:gd name="T45" fmla="*/ 3 h 26"/>
                <a:gd name="T46" fmla="*/ 20 w 23"/>
                <a:gd name="T47" fmla="*/ 10 h 26"/>
                <a:gd name="T48" fmla="*/ 17 w 23"/>
                <a:gd name="T49" fmla="*/ 17 h 26"/>
                <a:gd name="T50" fmla="*/ 4 w 23"/>
                <a:gd name="T51" fmla="*/ 17 h 26"/>
                <a:gd name="T52" fmla="*/ 6 w 23"/>
                <a:gd name="T53" fmla="*/ 20 h 26"/>
                <a:gd name="T54" fmla="*/ 10 w 23"/>
                <a:gd name="T55" fmla="*/ 21 h 26"/>
                <a:gd name="T56" fmla="*/ 15 w 23"/>
                <a:gd name="T57" fmla="*/ 20 h 26"/>
                <a:gd name="T58" fmla="*/ 18 w 23"/>
                <a:gd name="T59" fmla="*/ 18 h 26"/>
                <a:gd name="T60" fmla="*/ 21 w 23"/>
                <a:gd name="T61" fmla="*/ 14 h 26"/>
                <a:gd name="T62" fmla="*/ 21 w 23"/>
                <a:gd name="T63" fmla="*/ 6 h 26"/>
                <a:gd name="T64" fmla="*/ 16 w 23"/>
                <a:gd name="T65" fmla="*/ 4 h 26"/>
                <a:gd name="T66" fmla="*/ 10 w 23"/>
                <a:gd name="T67" fmla="*/ 2 h 26"/>
                <a:gd name="T68" fmla="*/ 3 w 23"/>
                <a:gd name="T69" fmla="*/ 10 h 26"/>
                <a:gd name="T70" fmla="*/ 10 w 23"/>
                <a:gd name="T71" fmla="*/ 18 h 26"/>
                <a:gd name="T72" fmla="*/ 16 w 23"/>
                <a:gd name="T73" fmla="*/ 15 h 26"/>
                <a:gd name="T74" fmla="*/ 16 w 23"/>
                <a:gd name="T75" fmla="*/ 4 h 26"/>
                <a:gd name="T76" fmla="*/ 16 w 23"/>
                <a:gd name="T7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26">
                  <a:moveTo>
                    <a:pt x="19" y="0"/>
                  </a:moveTo>
                  <a:cubicBezTo>
                    <a:pt x="19" y="0"/>
                    <a:pt x="20" y="0"/>
                    <a:pt x="20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3"/>
                    <a:pt x="21" y="4"/>
                    <a:pt x="22" y="5"/>
                  </a:cubicBezTo>
                  <a:cubicBezTo>
                    <a:pt x="22" y="7"/>
                    <a:pt x="23" y="8"/>
                    <a:pt x="23" y="10"/>
                  </a:cubicBezTo>
                  <a:cubicBezTo>
                    <a:pt x="23" y="11"/>
                    <a:pt x="22" y="13"/>
                    <a:pt x="22" y="14"/>
                  </a:cubicBezTo>
                  <a:cubicBezTo>
                    <a:pt x="21" y="16"/>
                    <a:pt x="20" y="17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20"/>
                    <a:pt x="17" y="20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2"/>
                    <a:pt x="13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4"/>
                    <a:pt x="16" y="25"/>
                    <a:pt x="16" y="25"/>
                  </a:cubicBezTo>
                  <a:cubicBezTo>
                    <a:pt x="16" y="26"/>
                    <a:pt x="16" y="26"/>
                    <a:pt x="15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4" y="26"/>
                    <a:pt x="4" y="25"/>
                  </a:cubicBezTo>
                  <a:cubicBezTo>
                    <a:pt x="4" y="25"/>
                    <a:pt x="5" y="24"/>
                    <a:pt x="5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7" y="22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4" y="21"/>
                    <a:pt x="3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9"/>
                    <a:pt x="1" y="19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5"/>
                    <a:pt x="1" y="12"/>
                    <a:pt x="1" y="10"/>
                  </a:cubicBezTo>
                  <a:cubicBezTo>
                    <a:pt x="1" y="7"/>
                    <a:pt x="2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8" y="0"/>
                    <a:pt x="10" y="0"/>
                  </a:cubicBezTo>
                  <a:cubicBezTo>
                    <a:pt x="13" y="0"/>
                    <a:pt x="15" y="1"/>
                    <a:pt x="17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lose/>
                  <a:moveTo>
                    <a:pt x="19" y="3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5"/>
                    <a:pt x="20" y="7"/>
                    <a:pt x="20" y="10"/>
                  </a:cubicBezTo>
                  <a:cubicBezTo>
                    <a:pt x="20" y="13"/>
                    <a:pt x="19" y="15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9"/>
                    <a:pt x="13" y="20"/>
                    <a:pt x="10" y="20"/>
                  </a:cubicBezTo>
                  <a:cubicBezTo>
                    <a:pt x="8" y="20"/>
                    <a:pt x="6" y="19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9" y="21"/>
                    <a:pt x="10" y="21"/>
                  </a:cubicBezTo>
                  <a:cubicBezTo>
                    <a:pt x="12" y="21"/>
                    <a:pt x="13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19"/>
                    <a:pt x="17" y="19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9" y="17"/>
                    <a:pt x="20" y="15"/>
                    <a:pt x="21" y="14"/>
                  </a:cubicBezTo>
                  <a:cubicBezTo>
                    <a:pt x="21" y="13"/>
                    <a:pt x="21" y="11"/>
                    <a:pt x="21" y="10"/>
                  </a:cubicBezTo>
                  <a:cubicBezTo>
                    <a:pt x="21" y="8"/>
                    <a:pt x="21" y="7"/>
                    <a:pt x="21" y="6"/>
                  </a:cubicBezTo>
                  <a:cubicBezTo>
                    <a:pt x="20" y="5"/>
                    <a:pt x="19" y="3"/>
                    <a:pt x="19" y="3"/>
                  </a:cubicBezTo>
                  <a:close/>
                  <a:moveTo>
                    <a:pt x="16" y="4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3" y="2"/>
                    <a:pt x="10" y="2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3" y="12"/>
                    <a:pt x="3" y="14"/>
                    <a:pt x="5" y="15"/>
                  </a:cubicBezTo>
                  <a:cubicBezTo>
                    <a:pt x="6" y="17"/>
                    <a:pt x="8" y="18"/>
                    <a:pt x="10" y="18"/>
                  </a:cubicBezTo>
                  <a:cubicBezTo>
                    <a:pt x="13" y="18"/>
                    <a:pt x="14" y="17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4"/>
                    <a:pt x="18" y="12"/>
                    <a:pt x="18" y="10"/>
                  </a:cubicBezTo>
                  <a:cubicBezTo>
                    <a:pt x="18" y="8"/>
                    <a:pt x="17" y="6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5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5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5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cxnSp>
        <p:nvCxnSpPr>
          <p:cNvPr id="7" name="Straight Connector 66"/>
          <p:cNvCxnSpPr/>
          <p:nvPr/>
        </p:nvCxnSpPr>
        <p:spPr>
          <a:xfrm flipH="1">
            <a:off x="1277163" y="3330035"/>
            <a:ext cx="963608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/>
          <p:cNvSpPr txBox="1"/>
          <p:nvPr/>
        </p:nvSpPr>
        <p:spPr>
          <a:xfrm>
            <a:off x="1410447" y="4198066"/>
            <a:ext cx="2611177" cy="41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9" name="Text Placeholder 3"/>
          <p:cNvSpPr txBox="1"/>
          <p:nvPr/>
        </p:nvSpPr>
        <p:spPr>
          <a:xfrm>
            <a:off x="8321569" y="4121239"/>
            <a:ext cx="2535197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10" name="Text Placeholder 3"/>
          <p:cNvSpPr txBox="1"/>
          <p:nvPr/>
        </p:nvSpPr>
        <p:spPr>
          <a:xfrm>
            <a:off x="4928300" y="5427300"/>
            <a:ext cx="2333814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11" name="Text Placeholder 3"/>
          <p:cNvSpPr txBox="1"/>
          <p:nvPr/>
        </p:nvSpPr>
        <p:spPr>
          <a:xfrm>
            <a:off x="3002397" y="1509117"/>
            <a:ext cx="2624965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6758985" y="1520398"/>
            <a:ext cx="2638594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ym typeface="Arial" panose="020B0604020202020204"/>
            </a:endParaRPr>
          </a:p>
        </p:txBody>
      </p:sp>
      <p:grpSp>
        <p:nvGrpSpPr>
          <p:cNvPr id="13" name="Group 69"/>
          <p:cNvGrpSpPr/>
          <p:nvPr/>
        </p:nvGrpSpPr>
        <p:grpSpPr>
          <a:xfrm>
            <a:off x="5200877" y="2427504"/>
            <a:ext cx="1788660" cy="2795059"/>
            <a:chOff x="3901165" y="1799301"/>
            <a:chExt cx="1341670" cy="2095809"/>
          </a:xfrm>
        </p:grpSpPr>
        <p:cxnSp>
          <p:nvCxnSpPr>
            <p:cNvPr id="14" name="Straight Connector 23"/>
            <p:cNvCxnSpPr/>
            <p:nvPr/>
          </p:nvCxnSpPr>
          <p:spPr>
            <a:xfrm>
              <a:off x="4572000" y="2491385"/>
              <a:ext cx="0" cy="1238728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24"/>
            <p:cNvSpPr/>
            <p:nvPr/>
          </p:nvSpPr>
          <p:spPr>
            <a:xfrm>
              <a:off x="4499729" y="3750568"/>
              <a:ext cx="144542" cy="1445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6" name="Oval 12"/>
            <p:cNvSpPr/>
            <p:nvPr/>
          </p:nvSpPr>
          <p:spPr>
            <a:xfrm>
              <a:off x="3901165" y="1799301"/>
              <a:ext cx="1341670" cy="1341668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66815" y="2121867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50%</a:t>
              </a:r>
              <a:endParaRPr lang="en-US" sz="21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8" name="Rectangle 61"/>
            <p:cNvSpPr/>
            <p:nvPr/>
          </p:nvSpPr>
          <p:spPr>
            <a:xfrm>
              <a:off x="4515642" y="2398929"/>
              <a:ext cx="138566" cy="438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9" name="Group 70"/>
          <p:cNvGrpSpPr/>
          <p:nvPr/>
        </p:nvGrpSpPr>
        <p:grpSpPr>
          <a:xfrm>
            <a:off x="7195033" y="2592165"/>
            <a:ext cx="1459454" cy="2238908"/>
            <a:chOff x="5396977" y="1922769"/>
            <a:chExt cx="1094733" cy="1678792"/>
          </a:xfrm>
        </p:grpSpPr>
        <p:cxnSp>
          <p:nvCxnSpPr>
            <p:cNvPr id="20" name="Straight Connector 38"/>
            <p:cNvCxnSpPr/>
            <p:nvPr/>
          </p:nvCxnSpPr>
          <p:spPr>
            <a:xfrm>
              <a:off x="5954568" y="2461241"/>
              <a:ext cx="0" cy="1065907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39"/>
            <p:cNvSpPr/>
            <p:nvPr/>
          </p:nvSpPr>
          <p:spPr>
            <a:xfrm>
              <a:off x="5882297" y="3457019"/>
              <a:ext cx="144542" cy="1445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2" name="Oval 16"/>
            <p:cNvSpPr/>
            <p:nvPr/>
          </p:nvSpPr>
          <p:spPr>
            <a:xfrm>
              <a:off x="5396977" y="1922769"/>
              <a:ext cx="1094733" cy="1094733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49383" y="2186880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40%</a:t>
              </a:r>
              <a:endParaRPr lang="en-US" sz="21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4" name="Rectangle 62"/>
            <p:cNvSpPr/>
            <p:nvPr/>
          </p:nvSpPr>
          <p:spPr>
            <a:xfrm>
              <a:off x="5885284" y="2402068"/>
              <a:ext cx="138566" cy="3807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5" name="Group 71"/>
          <p:cNvGrpSpPr/>
          <p:nvPr/>
        </p:nvGrpSpPr>
        <p:grpSpPr>
          <a:xfrm>
            <a:off x="8859983" y="1866255"/>
            <a:ext cx="1113828" cy="2013015"/>
            <a:chOff x="6645852" y="1378462"/>
            <a:chExt cx="835480" cy="1509412"/>
          </a:xfrm>
        </p:grpSpPr>
        <p:cxnSp>
          <p:nvCxnSpPr>
            <p:cNvPr id="26" name="Straight Connector 46"/>
            <p:cNvCxnSpPr/>
            <p:nvPr/>
          </p:nvCxnSpPr>
          <p:spPr>
            <a:xfrm>
              <a:off x="7049101" y="1519442"/>
              <a:ext cx="0" cy="94179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47"/>
            <p:cNvSpPr/>
            <p:nvPr/>
          </p:nvSpPr>
          <p:spPr>
            <a:xfrm>
              <a:off x="6976830" y="1378462"/>
              <a:ext cx="144542" cy="1445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8" name="Oval 19"/>
            <p:cNvSpPr/>
            <p:nvPr/>
          </p:nvSpPr>
          <p:spPr>
            <a:xfrm>
              <a:off x="6645852" y="2052396"/>
              <a:ext cx="835480" cy="835478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866776" y="2202296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30%</a:t>
              </a:r>
              <a:endParaRPr lang="en-US" sz="21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0" name="Rectangle 63"/>
            <p:cNvSpPr/>
            <p:nvPr/>
          </p:nvSpPr>
          <p:spPr>
            <a:xfrm>
              <a:off x="6995057" y="2435049"/>
              <a:ext cx="138566" cy="311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1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1" name="Group 67"/>
          <p:cNvGrpSpPr/>
          <p:nvPr/>
        </p:nvGrpSpPr>
        <p:grpSpPr>
          <a:xfrm>
            <a:off x="2216602" y="1866255"/>
            <a:ext cx="1113828" cy="2013015"/>
            <a:chOff x="1662668" y="1378462"/>
            <a:chExt cx="835480" cy="1509412"/>
          </a:xfrm>
        </p:grpSpPr>
        <p:cxnSp>
          <p:nvCxnSpPr>
            <p:cNvPr id="32" name="Straight Connector 40"/>
            <p:cNvCxnSpPr/>
            <p:nvPr/>
          </p:nvCxnSpPr>
          <p:spPr>
            <a:xfrm>
              <a:off x="2080408" y="1519442"/>
              <a:ext cx="0" cy="94179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41"/>
            <p:cNvSpPr/>
            <p:nvPr/>
          </p:nvSpPr>
          <p:spPr>
            <a:xfrm>
              <a:off x="2008137" y="1378462"/>
              <a:ext cx="144542" cy="1445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4" name="Oval 4"/>
            <p:cNvSpPr/>
            <p:nvPr/>
          </p:nvSpPr>
          <p:spPr>
            <a:xfrm>
              <a:off x="1662668" y="2052396"/>
              <a:ext cx="835480" cy="835478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73889" y="2235633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30%</a:t>
              </a:r>
              <a:endParaRPr lang="en-US" sz="21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6" name="Rectangle 64"/>
            <p:cNvSpPr/>
            <p:nvPr/>
          </p:nvSpPr>
          <p:spPr>
            <a:xfrm>
              <a:off x="2011125" y="2403691"/>
              <a:ext cx="138566" cy="3115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2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7" name="Group 68"/>
          <p:cNvGrpSpPr/>
          <p:nvPr/>
        </p:nvGrpSpPr>
        <p:grpSpPr>
          <a:xfrm>
            <a:off x="3535927" y="2592165"/>
            <a:ext cx="1459454" cy="2238908"/>
            <a:chOff x="2652290" y="1922769"/>
            <a:chExt cx="1094733" cy="1678792"/>
          </a:xfrm>
        </p:grpSpPr>
        <p:cxnSp>
          <p:nvCxnSpPr>
            <p:cNvPr id="38" name="Straight Connector 31"/>
            <p:cNvCxnSpPr/>
            <p:nvPr/>
          </p:nvCxnSpPr>
          <p:spPr>
            <a:xfrm>
              <a:off x="3199656" y="2461241"/>
              <a:ext cx="0" cy="1065907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2"/>
            <p:cNvSpPr/>
            <p:nvPr/>
          </p:nvSpPr>
          <p:spPr>
            <a:xfrm>
              <a:off x="3127385" y="3457019"/>
              <a:ext cx="144542" cy="1445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0" name="Oval 8"/>
            <p:cNvSpPr/>
            <p:nvPr/>
          </p:nvSpPr>
          <p:spPr>
            <a:xfrm>
              <a:off x="2652290" y="1922769"/>
              <a:ext cx="1094733" cy="1094733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994471" y="2183741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40%</a:t>
              </a:r>
              <a:endParaRPr lang="en-US" sz="21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2" name="Rectangle 65"/>
            <p:cNvSpPr/>
            <p:nvPr/>
          </p:nvSpPr>
          <p:spPr>
            <a:xfrm>
              <a:off x="3130372" y="2398929"/>
              <a:ext cx="138566" cy="4384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sz="32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43" name="Freeform 143"/>
          <p:cNvSpPr>
            <a:spLocks noEditPoints="1"/>
          </p:cNvSpPr>
          <p:nvPr/>
        </p:nvSpPr>
        <p:spPr bwMode="auto">
          <a:xfrm>
            <a:off x="2574390" y="3314838"/>
            <a:ext cx="406232" cy="374297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4" name="Freeform 92"/>
          <p:cNvSpPr>
            <a:spLocks noEditPoints="1"/>
          </p:cNvSpPr>
          <p:nvPr/>
        </p:nvSpPr>
        <p:spPr bwMode="auto">
          <a:xfrm>
            <a:off x="4072489" y="3341787"/>
            <a:ext cx="383070" cy="390338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817839" y="3278533"/>
            <a:ext cx="581996" cy="544738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6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7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8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9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50" name="Freeform 140"/>
          <p:cNvSpPr>
            <a:spLocks noEditPoints="1"/>
          </p:cNvSpPr>
          <p:nvPr/>
        </p:nvSpPr>
        <p:spPr bwMode="auto">
          <a:xfrm>
            <a:off x="7723834" y="3337785"/>
            <a:ext cx="399431" cy="399575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9240505" y="3358770"/>
            <a:ext cx="352781" cy="34399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52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3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4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5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6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43" grpId="0" animBg="1"/>
      <p:bldP spid="44" grpId="0" animBg="1"/>
      <p:bldP spid="5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0"/>
            <a:ext cx="9979222" cy="4989611"/>
          </a:xfrm>
          <a:prstGeom prst="rect">
            <a:avLst/>
          </a:prstGeom>
        </p:spPr>
      </p:pic>
      <p:sp>
        <p:nvSpPr>
          <p:cNvPr id="25" name="Rectangle 3"/>
          <p:cNvSpPr/>
          <p:nvPr/>
        </p:nvSpPr>
        <p:spPr bwMode="auto">
          <a:xfrm>
            <a:off x="6480295" y="2255944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charset="0"/>
                <a:sym typeface="Bebas Neue" panose="020B0606020202050201" charset="0"/>
              </a:rPr>
              <a:t>Part 04</a:t>
            </a:r>
            <a:endParaRPr lang="en-US" altLang="zh-CN" sz="65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charset="0"/>
              <a:sym typeface="Bebas Neue" panose="020B0606020202050201" charset="0"/>
            </a:endParaRPr>
          </a:p>
        </p:txBody>
      </p:sp>
      <p:sp>
        <p:nvSpPr>
          <p:cNvPr id="26" name="Rectangle 2"/>
          <p:cNvSpPr/>
          <p:nvPr/>
        </p:nvSpPr>
        <p:spPr bwMode="auto">
          <a:xfrm>
            <a:off x="6480295" y="3274625"/>
            <a:ext cx="5125867" cy="181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。此处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符合语言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1707">
            <a:off x="290245" y="209641"/>
            <a:ext cx="6045940" cy="604594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649574" y="2118855"/>
            <a:ext cx="3219322" cy="123110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200" b="1" dirty="0" smtClean="0">
                <a:gradFill>
                  <a:gsLst>
                    <a:gs pos="47000">
                      <a:schemeClr val="bg1"/>
                    </a:gs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四章节</a:t>
            </a:r>
            <a:endParaRPr lang="zh-CN" altLang="en-US" sz="3500" b="1" dirty="0">
              <a:gradFill>
                <a:gsLst>
                  <a:gs pos="47000">
                    <a:schemeClr val="bg1"/>
                  </a:gs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32" name="Group 29"/>
          <p:cNvGrpSpPr/>
          <p:nvPr/>
        </p:nvGrpSpPr>
        <p:grpSpPr>
          <a:xfrm>
            <a:off x="1481521" y="1894652"/>
            <a:ext cx="1845377" cy="1846045"/>
            <a:chOff x="896990" y="1360358"/>
            <a:chExt cx="1384213" cy="1384213"/>
          </a:xfrm>
        </p:grpSpPr>
        <p:sp>
          <p:nvSpPr>
            <p:cNvPr id="33" name="Oval 28"/>
            <p:cNvSpPr>
              <a:spLocks noChangeAspect="1"/>
            </p:cNvSpPr>
            <p:nvPr/>
          </p:nvSpPr>
          <p:spPr>
            <a:xfrm>
              <a:off x="896990" y="1360358"/>
              <a:ext cx="1384213" cy="1384213"/>
            </a:xfrm>
            <a:prstGeom prst="ellipse">
              <a:avLst/>
            </a:prstGeom>
            <a:noFill/>
            <a:ln w="19050">
              <a:solidFill>
                <a:srgbClr val="18A5A8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4" name="Oval 32"/>
            <p:cNvSpPr/>
            <p:nvPr/>
          </p:nvSpPr>
          <p:spPr>
            <a:xfrm>
              <a:off x="984223" y="1447591"/>
              <a:ext cx="1209747" cy="1209747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标题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252,545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034646" y="5606525"/>
            <a:ext cx="10121124" cy="97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/>
            <a:r>
              <a:rPr lang="zh-CN" altLang="en-US" dirty="0"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dirty="0">
                <a:sym typeface="Arial" panose="020B0604020202020204"/>
              </a:rPr>
              <a:t>200</a:t>
            </a:r>
            <a:r>
              <a:rPr lang="zh-CN" altLang="en-US" dirty="0">
                <a:sym typeface="Arial" panose="020B0604020202020204"/>
              </a:rPr>
              <a:t>字以内，据统计每页幻灯片的最好控制在</a:t>
            </a:r>
            <a:r>
              <a:rPr lang="en-US" altLang="zh-CN" dirty="0">
                <a:sym typeface="Arial" panose="020B0604020202020204"/>
              </a:rPr>
              <a:t>5</a:t>
            </a:r>
            <a:r>
              <a:rPr lang="zh-CN" altLang="en-US" dirty="0">
                <a:sym typeface="Arial" panose="020B0604020202020204"/>
              </a:rPr>
              <a:t>分钟之内</a:t>
            </a:r>
            <a:r>
              <a:rPr lang="zh-CN" altLang="en-US" dirty="0" smtClean="0">
                <a:sym typeface="Arial" panose="020B0604020202020204"/>
              </a:rPr>
              <a:t>。</a:t>
            </a:r>
            <a:endParaRPr lang="zh-CN" altLang="en-US" dirty="0">
              <a:sym typeface="Arial" panose="020B0604020202020204"/>
            </a:endParaRPr>
          </a:p>
        </p:txBody>
      </p:sp>
      <p:cxnSp>
        <p:nvCxnSpPr>
          <p:cNvPr id="36" name="Straight Connector 23"/>
          <p:cNvCxnSpPr/>
          <p:nvPr/>
        </p:nvCxnSpPr>
        <p:spPr>
          <a:xfrm>
            <a:off x="1042839" y="5427299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0"/>
          <p:cNvGrpSpPr/>
          <p:nvPr/>
        </p:nvGrpSpPr>
        <p:grpSpPr>
          <a:xfrm>
            <a:off x="1333648" y="3815330"/>
            <a:ext cx="2150380" cy="1690197"/>
            <a:chOff x="856349" y="2742926"/>
            <a:chExt cx="1612995" cy="1267354"/>
          </a:xfrm>
        </p:grpSpPr>
        <p:sp>
          <p:nvSpPr>
            <p:cNvPr id="38" name="TextBox 37"/>
            <p:cNvSpPr txBox="1"/>
            <p:nvPr/>
          </p:nvSpPr>
          <p:spPr>
            <a:xfrm>
              <a:off x="856349" y="3119908"/>
              <a:ext cx="1612995" cy="8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</a:t>
              </a:r>
              <a:r>
                <a:rPr lang="zh-CN" altLang="en-US" dirty="0" smtClean="0">
                  <a:sym typeface="Arial" panose="020B0604020202020204"/>
                </a:rPr>
                <a:t>相关。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39" name="Rectangle 26"/>
            <p:cNvSpPr/>
            <p:nvPr/>
          </p:nvSpPr>
          <p:spPr>
            <a:xfrm>
              <a:off x="1090249" y="2742926"/>
              <a:ext cx="1338828" cy="458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856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40" name="Group 69"/>
          <p:cNvGrpSpPr/>
          <p:nvPr/>
        </p:nvGrpSpPr>
        <p:grpSpPr>
          <a:xfrm>
            <a:off x="3940196" y="1894652"/>
            <a:ext cx="1845377" cy="1846045"/>
            <a:chOff x="896990" y="1360358"/>
            <a:chExt cx="1384213" cy="1384213"/>
          </a:xfrm>
        </p:grpSpPr>
        <p:sp>
          <p:nvSpPr>
            <p:cNvPr id="41" name="Oval 70"/>
            <p:cNvSpPr>
              <a:spLocks noChangeAspect="1"/>
            </p:cNvSpPr>
            <p:nvPr/>
          </p:nvSpPr>
          <p:spPr>
            <a:xfrm>
              <a:off x="896990" y="1360358"/>
              <a:ext cx="1384213" cy="1384213"/>
            </a:xfrm>
            <a:prstGeom prst="ellipse">
              <a:avLst/>
            </a:prstGeom>
            <a:noFill/>
            <a:ln w="19050">
              <a:solidFill>
                <a:srgbClr val="70AD4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2" name="Oval 71"/>
            <p:cNvSpPr/>
            <p:nvPr/>
          </p:nvSpPr>
          <p:spPr>
            <a:xfrm>
              <a:off x="984223" y="1447591"/>
              <a:ext cx="1209747" cy="1209747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标题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452,545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43" name="Group 72"/>
          <p:cNvGrpSpPr/>
          <p:nvPr/>
        </p:nvGrpSpPr>
        <p:grpSpPr>
          <a:xfrm>
            <a:off x="3792323" y="3815330"/>
            <a:ext cx="2150380" cy="1690197"/>
            <a:chOff x="856349" y="2742926"/>
            <a:chExt cx="1612995" cy="1267354"/>
          </a:xfrm>
        </p:grpSpPr>
        <p:sp>
          <p:nvSpPr>
            <p:cNvPr id="44" name="TextBox 43"/>
            <p:cNvSpPr txBox="1"/>
            <p:nvPr/>
          </p:nvSpPr>
          <p:spPr>
            <a:xfrm>
              <a:off x="856349" y="3119908"/>
              <a:ext cx="1612995" cy="8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45" name="Rectangle 76"/>
            <p:cNvSpPr/>
            <p:nvPr/>
          </p:nvSpPr>
          <p:spPr>
            <a:xfrm>
              <a:off x="1147034" y="2742926"/>
              <a:ext cx="1036926" cy="458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856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46" name="Group 77"/>
          <p:cNvGrpSpPr/>
          <p:nvPr/>
        </p:nvGrpSpPr>
        <p:grpSpPr>
          <a:xfrm>
            <a:off x="6397774" y="1894652"/>
            <a:ext cx="1845377" cy="1846045"/>
            <a:chOff x="896990" y="1360358"/>
            <a:chExt cx="1384213" cy="1384213"/>
          </a:xfrm>
        </p:grpSpPr>
        <p:sp>
          <p:nvSpPr>
            <p:cNvPr id="47" name="Oval 78"/>
            <p:cNvSpPr>
              <a:spLocks noChangeAspect="1"/>
            </p:cNvSpPr>
            <p:nvPr/>
          </p:nvSpPr>
          <p:spPr>
            <a:xfrm>
              <a:off x="896990" y="1360358"/>
              <a:ext cx="1384213" cy="1384213"/>
            </a:xfrm>
            <a:prstGeom prst="ellipse">
              <a:avLst/>
            </a:prstGeom>
            <a:noFill/>
            <a:ln w="19050">
              <a:solidFill>
                <a:srgbClr val="18A5A8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8" name="Oval 79"/>
            <p:cNvSpPr/>
            <p:nvPr/>
          </p:nvSpPr>
          <p:spPr>
            <a:xfrm>
              <a:off x="984223" y="1447591"/>
              <a:ext cx="1209747" cy="1209747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标题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652,545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49" name="Group 80"/>
          <p:cNvGrpSpPr/>
          <p:nvPr/>
        </p:nvGrpSpPr>
        <p:grpSpPr>
          <a:xfrm>
            <a:off x="6325607" y="3818527"/>
            <a:ext cx="2150380" cy="1687000"/>
            <a:chOff x="913135" y="2745323"/>
            <a:chExt cx="1612995" cy="1264957"/>
          </a:xfrm>
        </p:grpSpPr>
        <p:sp>
          <p:nvSpPr>
            <p:cNvPr id="50" name="TextBox 49"/>
            <p:cNvSpPr txBox="1"/>
            <p:nvPr/>
          </p:nvSpPr>
          <p:spPr>
            <a:xfrm>
              <a:off x="913135" y="3119908"/>
              <a:ext cx="1612995" cy="8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51" name="Rectangle 84"/>
            <p:cNvSpPr/>
            <p:nvPr/>
          </p:nvSpPr>
          <p:spPr>
            <a:xfrm>
              <a:off x="1187302" y="2745323"/>
              <a:ext cx="1050793" cy="458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856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52" name="Group 85"/>
          <p:cNvGrpSpPr/>
          <p:nvPr/>
        </p:nvGrpSpPr>
        <p:grpSpPr>
          <a:xfrm>
            <a:off x="8845343" y="1894652"/>
            <a:ext cx="1845377" cy="1846045"/>
            <a:chOff x="896990" y="1360358"/>
            <a:chExt cx="1384213" cy="1384213"/>
          </a:xfrm>
        </p:grpSpPr>
        <p:sp>
          <p:nvSpPr>
            <p:cNvPr id="53" name="Oval 86"/>
            <p:cNvSpPr>
              <a:spLocks noChangeAspect="1"/>
            </p:cNvSpPr>
            <p:nvPr/>
          </p:nvSpPr>
          <p:spPr>
            <a:xfrm>
              <a:off x="896990" y="1360358"/>
              <a:ext cx="1384213" cy="1384213"/>
            </a:xfrm>
            <a:prstGeom prst="ellipse">
              <a:avLst/>
            </a:prstGeom>
            <a:noFill/>
            <a:ln w="19050">
              <a:solidFill>
                <a:srgbClr val="70AD47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54" name="Oval 87"/>
            <p:cNvSpPr/>
            <p:nvPr/>
          </p:nvSpPr>
          <p:spPr>
            <a:xfrm>
              <a:off x="984223" y="1447591"/>
              <a:ext cx="1209747" cy="1209747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标题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752,545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55" name="Group 88"/>
          <p:cNvGrpSpPr/>
          <p:nvPr/>
        </p:nvGrpSpPr>
        <p:grpSpPr>
          <a:xfrm>
            <a:off x="8859985" y="3789001"/>
            <a:ext cx="2150380" cy="1716525"/>
            <a:chOff x="978251" y="2723184"/>
            <a:chExt cx="1612995" cy="1287096"/>
          </a:xfrm>
        </p:grpSpPr>
        <p:sp>
          <p:nvSpPr>
            <p:cNvPr id="56" name="TextBox 55"/>
            <p:cNvSpPr txBox="1"/>
            <p:nvPr/>
          </p:nvSpPr>
          <p:spPr>
            <a:xfrm>
              <a:off x="978251" y="3119908"/>
              <a:ext cx="1612995" cy="8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57" name="Rectangle 92"/>
            <p:cNvSpPr/>
            <p:nvPr/>
          </p:nvSpPr>
          <p:spPr>
            <a:xfrm>
              <a:off x="1201813" y="2723184"/>
              <a:ext cx="10823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856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0" y="1717790"/>
            <a:ext cx="6776908" cy="4142944"/>
            <a:chOff x="0" y="1717789"/>
            <a:chExt cx="6777790" cy="41429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0" y="1717789"/>
              <a:ext cx="6777790" cy="4142944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18" y="1790034"/>
              <a:ext cx="6402629" cy="3998453"/>
            </a:xfrm>
            <a:prstGeom prst="rect">
              <a:avLst/>
            </a:prstGeom>
            <a:grpFill/>
          </p:spPr>
        </p:pic>
      </p:grpSp>
      <p:grpSp>
        <p:nvGrpSpPr>
          <p:cNvPr id="10" name="组合 9"/>
          <p:cNvGrpSpPr/>
          <p:nvPr/>
        </p:nvGrpSpPr>
        <p:grpSpPr>
          <a:xfrm>
            <a:off x="7124212" y="1717791"/>
            <a:ext cx="4337860" cy="971959"/>
            <a:chOff x="7125139" y="1717788"/>
            <a:chExt cx="4338425" cy="971958"/>
          </a:xfrm>
        </p:grpSpPr>
        <p:sp>
          <p:nvSpPr>
            <p:cNvPr id="11" name="Rounded Rectangle 2"/>
            <p:cNvSpPr/>
            <p:nvPr/>
          </p:nvSpPr>
          <p:spPr>
            <a:xfrm>
              <a:off x="7125139" y="1816473"/>
              <a:ext cx="820525" cy="792999"/>
            </a:xfrm>
            <a:prstGeom prst="roundRect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33"/>
            <p:cNvSpPr>
              <a:spLocks noEditPoints="1"/>
            </p:cNvSpPr>
            <p:nvPr/>
          </p:nvSpPr>
          <p:spPr bwMode="auto">
            <a:xfrm>
              <a:off x="7236038" y="2009152"/>
              <a:ext cx="598724" cy="407642"/>
            </a:xfrm>
            <a:custGeom>
              <a:avLst/>
              <a:gdLst>
                <a:gd name="T0" fmla="*/ 135 w 157"/>
                <a:gd name="T1" fmla="*/ 47 h 107"/>
                <a:gd name="T2" fmla="*/ 137 w 157"/>
                <a:gd name="T3" fmla="*/ 37 h 107"/>
                <a:gd name="T4" fmla="*/ 100 w 157"/>
                <a:gd name="T5" fmla="*/ 0 h 107"/>
                <a:gd name="T6" fmla="*/ 73 w 157"/>
                <a:gd name="T7" fmla="*/ 18 h 107"/>
                <a:gd name="T8" fmla="*/ 46 w 157"/>
                <a:gd name="T9" fmla="*/ 8 h 107"/>
                <a:gd name="T10" fmla="*/ 20 w 157"/>
                <a:gd name="T11" fmla="*/ 40 h 107"/>
                <a:gd name="T12" fmla="*/ 21 w 157"/>
                <a:gd name="T13" fmla="*/ 47 h 107"/>
                <a:gd name="T14" fmla="*/ 0 w 157"/>
                <a:gd name="T15" fmla="*/ 76 h 107"/>
                <a:gd name="T16" fmla="*/ 31 w 157"/>
                <a:gd name="T17" fmla="*/ 107 h 107"/>
                <a:gd name="T18" fmla="*/ 126 w 157"/>
                <a:gd name="T19" fmla="*/ 107 h 107"/>
                <a:gd name="T20" fmla="*/ 157 w 157"/>
                <a:gd name="T21" fmla="*/ 76 h 107"/>
                <a:gd name="T22" fmla="*/ 135 w 157"/>
                <a:gd name="T23" fmla="*/ 47 h 107"/>
                <a:gd name="T24" fmla="*/ 120 w 157"/>
                <a:gd name="T25" fmla="*/ 101 h 107"/>
                <a:gd name="T26" fmla="*/ 79 w 157"/>
                <a:gd name="T27" fmla="*/ 101 h 107"/>
                <a:gd name="T28" fmla="*/ 104 w 157"/>
                <a:gd name="T29" fmla="*/ 76 h 107"/>
                <a:gd name="T30" fmla="*/ 103 w 157"/>
                <a:gd name="T31" fmla="*/ 73 h 107"/>
                <a:gd name="T32" fmla="*/ 92 w 157"/>
                <a:gd name="T33" fmla="*/ 73 h 107"/>
                <a:gd name="T34" fmla="*/ 92 w 157"/>
                <a:gd name="T35" fmla="*/ 68 h 107"/>
                <a:gd name="T36" fmla="*/ 92 w 157"/>
                <a:gd name="T37" fmla="*/ 37 h 107"/>
                <a:gd name="T38" fmla="*/ 90 w 157"/>
                <a:gd name="T39" fmla="*/ 36 h 107"/>
                <a:gd name="T40" fmla="*/ 64 w 157"/>
                <a:gd name="T41" fmla="*/ 36 h 107"/>
                <a:gd name="T42" fmla="*/ 62 w 157"/>
                <a:gd name="T43" fmla="*/ 38 h 107"/>
                <a:gd name="T44" fmla="*/ 62 w 157"/>
                <a:gd name="T45" fmla="*/ 68 h 107"/>
                <a:gd name="T46" fmla="*/ 62 w 157"/>
                <a:gd name="T47" fmla="*/ 73 h 107"/>
                <a:gd name="T48" fmla="*/ 51 w 157"/>
                <a:gd name="T49" fmla="*/ 73 h 107"/>
                <a:gd name="T50" fmla="*/ 51 w 157"/>
                <a:gd name="T51" fmla="*/ 76 h 107"/>
                <a:gd name="T52" fmla="*/ 76 w 157"/>
                <a:gd name="T53" fmla="*/ 101 h 107"/>
                <a:gd name="T54" fmla="*/ 38 w 157"/>
                <a:gd name="T55" fmla="*/ 101 h 107"/>
                <a:gd name="T56" fmla="*/ 11 w 157"/>
                <a:gd name="T57" fmla="*/ 75 h 107"/>
                <a:gd name="T58" fmla="*/ 29 w 157"/>
                <a:gd name="T59" fmla="*/ 50 h 107"/>
                <a:gd name="T60" fmla="*/ 28 w 157"/>
                <a:gd name="T61" fmla="*/ 44 h 107"/>
                <a:gd name="T62" fmla="*/ 51 w 157"/>
                <a:gd name="T63" fmla="*/ 17 h 107"/>
                <a:gd name="T64" fmla="*/ 75 w 157"/>
                <a:gd name="T65" fmla="*/ 30 h 107"/>
                <a:gd name="T66" fmla="*/ 98 w 157"/>
                <a:gd name="T67" fmla="*/ 11 h 107"/>
                <a:gd name="T68" fmla="*/ 128 w 157"/>
                <a:gd name="T69" fmla="*/ 42 h 107"/>
                <a:gd name="T70" fmla="*/ 127 w 157"/>
                <a:gd name="T71" fmla="*/ 50 h 107"/>
                <a:gd name="T72" fmla="*/ 147 w 157"/>
                <a:gd name="T73" fmla="*/ 75 h 107"/>
                <a:gd name="T74" fmla="*/ 120 w 157"/>
                <a:gd name="T75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7">
                  <a:moveTo>
                    <a:pt x="135" y="47"/>
                  </a:moveTo>
                  <a:cubicBezTo>
                    <a:pt x="136" y="44"/>
                    <a:pt x="137" y="40"/>
                    <a:pt x="137" y="37"/>
                  </a:cubicBezTo>
                  <a:cubicBezTo>
                    <a:pt x="137" y="17"/>
                    <a:pt x="120" y="0"/>
                    <a:pt x="100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6" y="8"/>
                  </a:cubicBezTo>
                  <a:cubicBezTo>
                    <a:pt x="30" y="11"/>
                    <a:pt x="20" y="25"/>
                    <a:pt x="20" y="40"/>
                  </a:cubicBezTo>
                  <a:cubicBezTo>
                    <a:pt x="20" y="42"/>
                    <a:pt x="20" y="45"/>
                    <a:pt x="21" y="47"/>
                  </a:cubicBezTo>
                  <a:cubicBezTo>
                    <a:pt x="9" y="51"/>
                    <a:pt x="0" y="63"/>
                    <a:pt x="0" y="76"/>
                  </a:cubicBezTo>
                  <a:cubicBezTo>
                    <a:pt x="0" y="93"/>
                    <a:pt x="14" y="107"/>
                    <a:pt x="31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43" y="107"/>
                    <a:pt x="157" y="93"/>
                    <a:pt x="157" y="76"/>
                  </a:cubicBezTo>
                  <a:cubicBezTo>
                    <a:pt x="157" y="62"/>
                    <a:pt x="148" y="51"/>
                    <a:pt x="135" y="47"/>
                  </a:cubicBezTo>
                  <a:close/>
                  <a:moveTo>
                    <a:pt x="120" y="101"/>
                  </a:moveTo>
                  <a:cubicBezTo>
                    <a:pt x="79" y="101"/>
                    <a:pt x="79" y="101"/>
                    <a:pt x="79" y="101"/>
                  </a:cubicBezTo>
                  <a:cubicBezTo>
                    <a:pt x="82" y="97"/>
                    <a:pt x="104" y="76"/>
                    <a:pt x="104" y="76"/>
                  </a:cubicBezTo>
                  <a:cubicBezTo>
                    <a:pt x="104" y="76"/>
                    <a:pt x="107" y="73"/>
                    <a:pt x="103" y="73"/>
                  </a:cubicBezTo>
                  <a:cubicBezTo>
                    <a:pt x="99" y="73"/>
                    <a:pt x="92" y="73"/>
                    <a:pt x="92" y="73"/>
                  </a:cubicBezTo>
                  <a:cubicBezTo>
                    <a:pt x="92" y="73"/>
                    <a:pt x="92" y="71"/>
                    <a:pt x="92" y="68"/>
                  </a:cubicBezTo>
                  <a:cubicBezTo>
                    <a:pt x="92" y="60"/>
                    <a:pt x="92" y="44"/>
                    <a:pt x="92" y="37"/>
                  </a:cubicBezTo>
                  <a:cubicBezTo>
                    <a:pt x="92" y="37"/>
                    <a:pt x="92" y="36"/>
                    <a:pt x="90" y="36"/>
                  </a:cubicBezTo>
                  <a:cubicBezTo>
                    <a:pt x="88" y="36"/>
                    <a:pt x="67" y="36"/>
                    <a:pt x="64" y="36"/>
                  </a:cubicBezTo>
                  <a:cubicBezTo>
                    <a:pt x="62" y="36"/>
                    <a:pt x="62" y="38"/>
                    <a:pt x="62" y="38"/>
                  </a:cubicBezTo>
                  <a:cubicBezTo>
                    <a:pt x="62" y="44"/>
                    <a:pt x="62" y="60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8" y="73"/>
                    <a:pt x="51" y="76"/>
                    <a:pt x="51" y="76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23" y="101"/>
                    <a:pt x="11" y="89"/>
                    <a:pt x="11" y="75"/>
                  </a:cubicBezTo>
                  <a:cubicBezTo>
                    <a:pt x="11" y="63"/>
                    <a:pt x="19" y="54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2"/>
                    <a:pt x="37" y="20"/>
                    <a:pt x="51" y="17"/>
                  </a:cubicBezTo>
                  <a:cubicBezTo>
                    <a:pt x="66" y="16"/>
                    <a:pt x="75" y="30"/>
                    <a:pt x="75" y="30"/>
                  </a:cubicBezTo>
                  <a:cubicBezTo>
                    <a:pt x="75" y="30"/>
                    <a:pt x="77" y="11"/>
                    <a:pt x="98" y="11"/>
                  </a:cubicBezTo>
                  <a:cubicBezTo>
                    <a:pt x="115" y="11"/>
                    <a:pt x="128" y="25"/>
                    <a:pt x="128" y="42"/>
                  </a:cubicBezTo>
                  <a:cubicBezTo>
                    <a:pt x="128" y="45"/>
                    <a:pt x="128" y="48"/>
                    <a:pt x="127" y="50"/>
                  </a:cubicBezTo>
                  <a:cubicBezTo>
                    <a:pt x="138" y="53"/>
                    <a:pt x="147" y="63"/>
                    <a:pt x="147" y="75"/>
                  </a:cubicBezTo>
                  <a:cubicBezTo>
                    <a:pt x="147" y="89"/>
                    <a:pt x="135" y="101"/>
                    <a:pt x="120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7"/>
            <p:cNvSpPr txBox="1"/>
            <p:nvPr/>
          </p:nvSpPr>
          <p:spPr>
            <a:xfrm>
              <a:off x="8056563" y="1989171"/>
              <a:ext cx="3407001" cy="70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单击此处添加文字阐述，添加简短问题说明文字，具体说明文字在此处添加此处。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8"/>
            <p:cNvSpPr txBox="1"/>
            <p:nvPr/>
          </p:nvSpPr>
          <p:spPr>
            <a:xfrm>
              <a:off x="8035928" y="1717788"/>
              <a:ext cx="20315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稻壳网大冬瓜设计</a:t>
              </a:r>
              <a:endParaRPr lang="zh-CN" altLang="en-US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24212" y="2808810"/>
            <a:ext cx="4337859" cy="960810"/>
            <a:chOff x="7125139" y="2808807"/>
            <a:chExt cx="4338425" cy="960809"/>
          </a:xfrm>
        </p:grpSpPr>
        <p:sp>
          <p:nvSpPr>
            <p:cNvPr id="16" name="Rounded Rectangle 22"/>
            <p:cNvSpPr/>
            <p:nvPr/>
          </p:nvSpPr>
          <p:spPr>
            <a:xfrm>
              <a:off x="7125139" y="2869964"/>
              <a:ext cx="820525" cy="792999"/>
            </a:xfrm>
            <a:prstGeom prst="round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7299674" y="3033747"/>
              <a:ext cx="471453" cy="465434"/>
            </a:xfrm>
            <a:custGeom>
              <a:avLst/>
              <a:gdLst>
                <a:gd name="T0" fmla="*/ 14 w 113"/>
                <a:gd name="T1" fmla="*/ 13 h 112"/>
                <a:gd name="T2" fmla="*/ 14 w 113"/>
                <a:gd name="T3" fmla="*/ 62 h 112"/>
                <a:gd name="T4" fmla="*/ 49 w 113"/>
                <a:gd name="T5" fmla="*/ 71 h 112"/>
                <a:gd name="T6" fmla="*/ 60 w 113"/>
                <a:gd name="T7" fmla="*/ 82 h 112"/>
                <a:gd name="T8" fmla="*/ 75 w 113"/>
                <a:gd name="T9" fmla="*/ 79 h 112"/>
                <a:gd name="T10" fmla="*/ 75 w 113"/>
                <a:gd name="T11" fmla="*/ 93 h 112"/>
                <a:gd name="T12" fmla="*/ 79 w 113"/>
                <a:gd name="T13" fmla="*/ 97 h 112"/>
                <a:gd name="T14" fmla="*/ 92 w 113"/>
                <a:gd name="T15" fmla="*/ 97 h 112"/>
                <a:gd name="T16" fmla="*/ 92 w 113"/>
                <a:gd name="T17" fmla="*/ 112 h 112"/>
                <a:gd name="T18" fmla="*/ 113 w 113"/>
                <a:gd name="T19" fmla="*/ 112 h 112"/>
                <a:gd name="T20" fmla="*/ 113 w 113"/>
                <a:gd name="T21" fmla="*/ 91 h 112"/>
                <a:gd name="T22" fmla="*/ 71 w 113"/>
                <a:gd name="T23" fmla="*/ 49 h 112"/>
                <a:gd name="T24" fmla="*/ 63 w 113"/>
                <a:gd name="T25" fmla="*/ 13 h 112"/>
                <a:gd name="T26" fmla="*/ 14 w 113"/>
                <a:gd name="T27" fmla="*/ 13 h 112"/>
                <a:gd name="T28" fmla="*/ 17 w 113"/>
                <a:gd name="T29" fmla="*/ 53 h 112"/>
                <a:gd name="T30" fmla="*/ 21 w 113"/>
                <a:gd name="T31" fmla="*/ 20 h 112"/>
                <a:gd name="T32" fmla="*/ 53 w 113"/>
                <a:gd name="T33" fmla="*/ 17 h 112"/>
                <a:gd name="T34" fmla="*/ 17 w 113"/>
                <a:gd name="T35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2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9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2" y="112"/>
                    <a:pt x="92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1" y="20"/>
                  </a:cubicBezTo>
                  <a:cubicBezTo>
                    <a:pt x="29" y="11"/>
                    <a:pt x="43" y="10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9"/>
            <p:cNvSpPr txBox="1"/>
            <p:nvPr/>
          </p:nvSpPr>
          <p:spPr>
            <a:xfrm>
              <a:off x="8056563" y="3069041"/>
              <a:ext cx="3407001" cy="70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单击此处添加文字阐述，添加简短问题说明文字，具体说明文字在此处添加此处。</a:t>
              </a:r>
              <a:endPara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0"/>
            <p:cNvSpPr txBox="1"/>
            <p:nvPr/>
          </p:nvSpPr>
          <p:spPr>
            <a:xfrm>
              <a:off x="8035928" y="2808807"/>
              <a:ext cx="2031590" cy="369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请在这里添加标题</a:t>
              </a:r>
              <a:endParaRPr lang="zh-CN" altLang="en-US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24212" y="3899829"/>
            <a:ext cx="4337860" cy="949660"/>
            <a:chOff x="7125139" y="3899826"/>
            <a:chExt cx="4338425" cy="949660"/>
          </a:xfrm>
        </p:grpSpPr>
        <p:sp>
          <p:nvSpPr>
            <p:cNvPr id="21" name="Rounded Rectangle 23"/>
            <p:cNvSpPr/>
            <p:nvPr/>
          </p:nvSpPr>
          <p:spPr>
            <a:xfrm>
              <a:off x="7125139" y="3972804"/>
              <a:ext cx="820525" cy="792999"/>
            </a:xfrm>
            <a:prstGeom prst="roundRect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7301036" y="4161072"/>
              <a:ext cx="468729" cy="416462"/>
            </a:xfrm>
            <a:custGeom>
              <a:avLst/>
              <a:gdLst>
                <a:gd name="T0" fmla="*/ 133 w 134"/>
                <a:gd name="T1" fmla="*/ 16 h 119"/>
                <a:gd name="T2" fmla="*/ 121 w 134"/>
                <a:gd name="T3" fmla="*/ 5 h 119"/>
                <a:gd name="T4" fmla="*/ 115 w 134"/>
                <a:gd name="T5" fmla="*/ 5 h 119"/>
                <a:gd name="T6" fmla="*/ 114 w 134"/>
                <a:gd name="T7" fmla="*/ 8 h 119"/>
                <a:gd name="T8" fmla="*/ 111 w 134"/>
                <a:gd name="T9" fmla="*/ 9 h 119"/>
                <a:gd name="T10" fmla="*/ 111 w 134"/>
                <a:gd name="T11" fmla="*/ 9 h 119"/>
                <a:gd name="T12" fmla="*/ 81 w 134"/>
                <a:gd name="T13" fmla="*/ 39 h 119"/>
                <a:gd name="T14" fmla="*/ 79 w 134"/>
                <a:gd name="T15" fmla="*/ 47 h 119"/>
                <a:gd name="T16" fmla="*/ 82 w 134"/>
                <a:gd name="T17" fmla="*/ 50 h 119"/>
                <a:gd name="T18" fmla="*/ 82 w 134"/>
                <a:gd name="T19" fmla="*/ 50 h 119"/>
                <a:gd name="T20" fmla="*/ 83 w 134"/>
                <a:gd name="T21" fmla="*/ 51 h 119"/>
                <a:gd name="T22" fmla="*/ 76 w 134"/>
                <a:gd name="T23" fmla="*/ 57 h 119"/>
                <a:gd name="T24" fmla="*/ 54 w 134"/>
                <a:gd name="T25" fmla="*/ 35 h 119"/>
                <a:gd name="T26" fmla="*/ 47 w 134"/>
                <a:gd name="T27" fmla="*/ 10 h 119"/>
                <a:gd name="T28" fmla="*/ 21 w 134"/>
                <a:gd name="T29" fmla="*/ 3 h 119"/>
                <a:gd name="T30" fmla="*/ 36 w 134"/>
                <a:gd name="T31" fmla="*/ 18 h 119"/>
                <a:gd name="T32" fmla="*/ 32 w 134"/>
                <a:gd name="T33" fmla="*/ 32 h 119"/>
                <a:gd name="T34" fmla="*/ 18 w 134"/>
                <a:gd name="T35" fmla="*/ 36 h 119"/>
                <a:gd name="T36" fmla="*/ 3 w 134"/>
                <a:gd name="T37" fmla="*/ 21 h 119"/>
                <a:gd name="T38" fmla="*/ 10 w 134"/>
                <a:gd name="T39" fmla="*/ 47 h 119"/>
                <a:gd name="T40" fmla="*/ 36 w 134"/>
                <a:gd name="T41" fmla="*/ 53 h 119"/>
                <a:gd name="T42" fmla="*/ 37 w 134"/>
                <a:gd name="T43" fmla="*/ 53 h 119"/>
                <a:gd name="T44" fmla="*/ 58 w 134"/>
                <a:gd name="T45" fmla="*/ 75 h 119"/>
                <a:gd name="T46" fmla="*/ 38 w 134"/>
                <a:gd name="T47" fmla="*/ 96 h 119"/>
                <a:gd name="T48" fmla="*/ 36 w 134"/>
                <a:gd name="T49" fmla="*/ 95 h 119"/>
                <a:gd name="T50" fmla="*/ 31 w 134"/>
                <a:gd name="T51" fmla="*/ 99 h 119"/>
                <a:gd name="T52" fmla="*/ 21 w 134"/>
                <a:gd name="T53" fmla="*/ 115 h 119"/>
                <a:gd name="T54" fmla="*/ 23 w 134"/>
                <a:gd name="T55" fmla="*/ 117 h 119"/>
                <a:gd name="T56" fmla="*/ 39 w 134"/>
                <a:gd name="T57" fmla="*/ 107 h 119"/>
                <a:gd name="T58" fmla="*/ 43 w 134"/>
                <a:gd name="T59" fmla="*/ 101 h 119"/>
                <a:gd name="T60" fmla="*/ 42 w 134"/>
                <a:gd name="T61" fmla="*/ 100 h 119"/>
                <a:gd name="T62" fmla="*/ 63 w 134"/>
                <a:gd name="T63" fmla="*/ 80 h 119"/>
                <a:gd name="T64" fmla="*/ 98 w 134"/>
                <a:gd name="T65" fmla="*/ 115 h 119"/>
                <a:gd name="T66" fmla="*/ 107 w 134"/>
                <a:gd name="T67" fmla="*/ 119 h 119"/>
                <a:gd name="T68" fmla="*/ 116 w 134"/>
                <a:gd name="T69" fmla="*/ 115 h 119"/>
                <a:gd name="T70" fmla="*/ 116 w 134"/>
                <a:gd name="T71" fmla="*/ 97 h 119"/>
                <a:gd name="T72" fmla="*/ 81 w 134"/>
                <a:gd name="T73" fmla="*/ 62 h 119"/>
                <a:gd name="T74" fmla="*/ 87 w 134"/>
                <a:gd name="T75" fmla="*/ 56 h 119"/>
                <a:gd name="T76" fmla="*/ 90 w 134"/>
                <a:gd name="T77" fmla="*/ 59 h 119"/>
                <a:gd name="T78" fmla="*/ 98 w 134"/>
                <a:gd name="T79" fmla="*/ 57 h 119"/>
                <a:gd name="T80" fmla="*/ 128 w 134"/>
                <a:gd name="T81" fmla="*/ 26 h 119"/>
                <a:gd name="T82" fmla="*/ 128 w 134"/>
                <a:gd name="T83" fmla="*/ 26 h 119"/>
                <a:gd name="T84" fmla="*/ 128 w 134"/>
                <a:gd name="T85" fmla="*/ 26 h 119"/>
                <a:gd name="T86" fmla="*/ 129 w 134"/>
                <a:gd name="T87" fmla="*/ 23 h 119"/>
                <a:gd name="T88" fmla="*/ 133 w 134"/>
                <a:gd name="T89" fmla="*/ 22 h 119"/>
                <a:gd name="T90" fmla="*/ 133 w 134"/>
                <a:gd name="T91" fmla="*/ 16 h 119"/>
                <a:gd name="T92" fmla="*/ 108 w 134"/>
                <a:gd name="T93" fmla="*/ 103 h 119"/>
                <a:gd name="T94" fmla="*/ 113 w 134"/>
                <a:gd name="T95" fmla="*/ 108 h 119"/>
                <a:gd name="T96" fmla="*/ 108 w 134"/>
                <a:gd name="T97" fmla="*/ 113 h 119"/>
                <a:gd name="T98" fmla="*/ 103 w 134"/>
                <a:gd name="T99" fmla="*/ 108 h 119"/>
                <a:gd name="T100" fmla="*/ 108 w 134"/>
                <a:gd name="T101" fmla="*/ 103 h 119"/>
                <a:gd name="T102" fmla="*/ 91 w 134"/>
                <a:gd name="T103" fmla="*/ 41 h 119"/>
                <a:gd name="T104" fmla="*/ 89 w 134"/>
                <a:gd name="T105" fmla="*/ 39 h 119"/>
                <a:gd name="T106" fmla="*/ 112 w 134"/>
                <a:gd name="T107" fmla="*/ 17 h 119"/>
                <a:gd name="T108" fmla="*/ 114 w 134"/>
                <a:gd name="T109" fmla="*/ 19 h 119"/>
                <a:gd name="T110" fmla="*/ 91 w 134"/>
                <a:gd name="T111" fmla="*/ 41 h 119"/>
                <a:gd name="T112" fmla="*/ 98 w 134"/>
                <a:gd name="T113" fmla="*/ 48 h 119"/>
                <a:gd name="T114" fmla="*/ 96 w 134"/>
                <a:gd name="T115" fmla="*/ 47 h 119"/>
                <a:gd name="T116" fmla="*/ 119 w 134"/>
                <a:gd name="T117" fmla="*/ 24 h 119"/>
                <a:gd name="T118" fmla="*/ 121 w 134"/>
                <a:gd name="T119" fmla="*/ 26 h 119"/>
                <a:gd name="T120" fmla="*/ 98 w 134"/>
                <a:gd name="T121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1"/>
            <p:cNvSpPr txBox="1"/>
            <p:nvPr/>
          </p:nvSpPr>
          <p:spPr>
            <a:xfrm>
              <a:off x="8056563" y="4148910"/>
              <a:ext cx="3407001" cy="700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单击此处添加文字阐述，添加简短问题说明文字，具体说明文字在此处添加此处。</a:t>
              </a:r>
              <a:endPara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2"/>
            <p:cNvSpPr txBox="1"/>
            <p:nvPr/>
          </p:nvSpPr>
          <p:spPr>
            <a:xfrm>
              <a:off x="8035928" y="3899826"/>
              <a:ext cx="2031590" cy="369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请在这里添加标题</a:t>
              </a:r>
              <a:endParaRPr lang="zh-CN" altLang="en-US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124212" y="4994330"/>
            <a:ext cx="4337860" cy="935029"/>
            <a:chOff x="7125139" y="4994324"/>
            <a:chExt cx="4338425" cy="935028"/>
          </a:xfrm>
        </p:grpSpPr>
        <p:sp>
          <p:nvSpPr>
            <p:cNvPr id="26" name="Rounded Rectangle 24"/>
            <p:cNvSpPr/>
            <p:nvPr/>
          </p:nvSpPr>
          <p:spPr>
            <a:xfrm>
              <a:off x="7125139" y="5075645"/>
              <a:ext cx="820525" cy="792999"/>
            </a:xfrm>
            <a:prstGeom prst="roundRect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Group 28"/>
            <p:cNvGrpSpPr/>
            <p:nvPr/>
          </p:nvGrpSpPr>
          <p:grpSpPr>
            <a:xfrm>
              <a:off x="7324715" y="5208785"/>
              <a:ext cx="421371" cy="526717"/>
              <a:chOff x="6751638" y="2265363"/>
              <a:chExt cx="158750" cy="198438"/>
            </a:xfrm>
            <a:solidFill>
              <a:schemeClr val="bg1"/>
            </a:solidFill>
          </p:grpSpPr>
          <p:sp>
            <p:nvSpPr>
              <p:cNvPr id="30" name="Freeform 18"/>
              <p:cNvSpPr/>
              <p:nvPr/>
            </p:nvSpPr>
            <p:spPr bwMode="auto">
              <a:xfrm>
                <a:off x="6751638" y="2349501"/>
                <a:ext cx="158750" cy="65088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19"/>
              <p:cNvSpPr/>
              <p:nvPr/>
            </p:nvSpPr>
            <p:spPr bwMode="auto">
              <a:xfrm>
                <a:off x="6751638" y="2397126"/>
                <a:ext cx="158750" cy="66675"/>
              </a:xfrm>
              <a:custGeom>
                <a:avLst/>
                <a:gdLst>
                  <a:gd name="T0" fmla="*/ 49 w 98"/>
                  <a:gd name="T1" fmla="*/ 16 h 41"/>
                  <a:gd name="T2" fmla="*/ 2 w 98"/>
                  <a:gd name="T3" fmla="*/ 0 h 41"/>
                  <a:gd name="T4" fmla="*/ 0 w 98"/>
                  <a:gd name="T5" fmla="*/ 5 h 41"/>
                  <a:gd name="T6" fmla="*/ 0 w 98"/>
                  <a:gd name="T7" fmla="*/ 20 h 41"/>
                  <a:gd name="T8" fmla="*/ 49 w 98"/>
                  <a:gd name="T9" fmla="*/ 41 h 41"/>
                  <a:gd name="T10" fmla="*/ 98 w 98"/>
                  <a:gd name="T11" fmla="*/ 20 h 41"/>
                  <a:gd name="T12" fmla="*/ 98 w 98"/>
                  <a:gd name="T13" fmla="*/ 5 h 41"/>
                  <a:gd name="T14" fmla="*/ 96 w 98"/>
                  <a:gd name="T15" fmla="*/ 0 h 41"/>
                  <a:gd name="T16" fmla="*/ 49 w 98"/>
                  <a:gd name="T17" fmla="*/ 1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6751638" y="2300288"/>
                <a:ext cx="158750" cy="65088"/>
              </a:xfrm>
              <a:custGeom>
                <a:avLst/>
                <a:gdLst>
                  <a:gd name="T0" fmla="*/ 96 w 98"/>
                  <a:gd name="T1" fmla="*/ 0 h 40"/>
                  <a:gd name="T2" fmla="*/ 49 w 98"/>
                  <a:gd name="T3" fmla="*/ 15 h 40"/>
                  <a:gd name="T4" fmla="*/ 2 w 98"/>
                  <a:gd name="T5" fmla="*/ 0 h 40"/>
                  <a:gd name="T6" fmla="*/ 0 w 98"/>
                  <a:gd name="T7" fmla="*/ 5 h 40"/>
                  <a:gd name="T8" fmla="*/ 0 w 98"/>
                  <a:gd name="T9" fmla="*/ 19 h 40"/>
                  <a:gd name="T10" fmla="*/ 49 w 98"/>
                  <a:gd name="T11" fmla="*/ 40 h 40"/>
                  <a:gd name="T12" fmla="*/ 98 w 98"/>
                  <a:gd name="T13" fmla="*/ 19 h 40"/>
                  <a:gd name="T14" fmla="*/ 98 w 98"/>
                  <a:gd name="T15" fmla="*/ 5 h 40"/>
                  <a:gd name="T16" fmla="*/ 96 w 98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96" y="0"/>
                    </a:moveTo>
                    <a:cubicBezTo>
                      <a:pt x="95" y="8"/>
                      <a:pt x="75" y="15"/>
                      <a:pt x="49" y="15"/>
                    </a:cubicBezTo>
                    <a:cubicBezTo>
                      <a:pt x="23" y="15"/>
                      <a:pt x="3" y="8"/>
                      <a:pt x="2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1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Oval 21"/>
              <p:cNvSpPr>
                <a:spLocks noChangeArrowheads="1"/>
              </p:cNvSpPr>
              <p:nvPr/>
            </p:nvSpPr>
            <p:spPr bwMode="auto">
              <a:xfrm>
                <a:off x="6754813" y="2265363"/>
                <a:ext cx="152400" cy="508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文本框 23"/>
            <p:cNvSpPr txBox="1"/>
            <p:nvPr/>
          </p:nvSpPr>
          <p:spPr>
            <a:xfrm>
              <a:off x="8056563" y="5228777"/>
              <a:ext cx="3407001" cy="700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单击此处添加文字阐述，添加简短问题说明文字，具体说明文字在此处添加此处。</a:t>
              </a:r>
              <a:endPara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4"/>
            <p:cNvSpPr txBox="1"/>
            <p:nvPr/>
          </p:nvSpPr>
          <p:spPr>
            <a:xfrm>
              <a:off x="8035928" y="4994324"/>
              <a:ext cx="2031590" cy="369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请在这里添加标题</a:t>
              </a:r>
              <a:endParaRPr lang="zh-CN" altLang="en-US" sz="1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1961843" y="1717790"/>
            <a:ext cx="228570" cy="4142944"/>
          </a:xfrm>
          <a:prstGeom prst="rect">
            <a:avLst/>
          </a:prstGeom>
          <a:solidFill>
            <a:srgbClr val="18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8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8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48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48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8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8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8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8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48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8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27" name="Pentagon 35"/>
          <p:cNvSpPr/>
          <p:nvPr/>
        </p:nvSpPr>
        <p:spPr>
          <a:xfrm>
            <a:off x="1043611" y="2005587"/>
            <a:ext cx="1985755" cy="1634826"/>
          </a:xfrm>
          <a:prstGeom prst="homePlate">
            <a:avLst>
              <a:gd name="adj" fmla="val 29885"/>
            </a:avLst>
          </a:prstGeom>
          <a:solidFill>
            <a:srgbClr val="70AD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43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8" name="Pentagon 66"/>
          <p:cNvSpPr/>
          <p:nvPr/>
        </p:nvSpPr>
        <p:spPr>
          <a:xfrm>
            <a:off x="3077261" y="3715646"/>
            <a:ext cx="1985755" cy="1634826"/>
          </a:xfrm>
          <a:prstGeom prst="homePlate">
            <a:avLst>
              <a:gd name="adj" fmla="val 28209"/>
            </a:avLst>
          </a:prstGeom>
          <a:solidFill>
            <a:srgbClr val="18A5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48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9" name="Pentagon 69"/>
          <p:cNvSpPr/>
          <p:nvPr/>
        </p:nvSpPr>
        <p:spPr>
          <a:xfrm>
            <a:off x="5110911" y="2005587"/>
            <a:ext cx="1985755" cy="1634826"/>
          </a:xfrm>
          <a:prstGeom prst="homePlate">
            <a:avLst>
              <a:gd name="adj" fmla="val 30723"/>
            </a:avLst>
          </a:prstGeom>
          <a:solidFill>
            <a:srgbClr val="18A5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43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0" name="Pentagon 70"/>
          <p:cNvSpPr/>
          <p:nvPr/>
        </p:nvSpPr>
        <p:spPr>
          <a:xfrm>
            <a:off x="7144560" y="3715646"/>
            <a:ext cx="1985755" cy="1634826"/>
          </a:xfrm>
          <a:prstGeom prst="homePlate">
            <a:avLst>
              <a:gd name="adj" fmla="val 29885"/>
            </a:avLst>
          </a:prstGeom>
          <a:solidFill>
            <a:srgbClr val="18A5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53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1" name="Pentagon 71"/>
          <p:cNvSpPr/>
          <p:nvPr/>
        </p:nvSpPr>
        <p:spPr>
          <a:xfrm>
            <a:off x="9178208" y="2005587"/>
            <a:ext cx="1985755" cy="1634826"/>
          </a:xfrm>
          <a:prstGeom prst="homePlate">
            <a:avLst>
              <a:gd name="adj" fmla="val 29885"/>
            </a:avLst>
          </a:prstGeom>
          <a:solidFill>
            <a:srgbClr val="70AD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72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01958" y="2308672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61153" y="1816425"/>
            <a:ext cx="1985755" cy="221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sz="2400" b="1" dirty="0">
                <a:sym typeface="Arial" panose="020B0604020202020204"/>
              </a:rPr>
              <a:t>添加副标题</a:t>
            </a:r>
            <a:endParaRPr lang="en-US" sz="2400" b="1" dirty="0">
              <a:sym typeface="Arial" panose="020B0604020202020204"/>
            </a:endParaRPr>
          </a:p>
          <a:p>
            <a:r>
              <a:rPr lang="zh-CN" altLang="en-US" dirty="0">
                <a:sym typeface="Arial" panose="020B0604020202020204"/>
              </a:rPr>
              <a:t>此处添加详细文本</a:t>
            </a:r>
            <a:r>
              <a:rPr lang="zh-CN" altLang="en-US" dirty="0" smtClean="0">
                <a:sym typeface="Arial" panose="020B0604020202020204"/>
              </a:rPr>
              <a:t>描述，建议与标题相关并符合整体语言风格。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40334" y="1893252"/>
            <a:ext cx="1985755" cy="221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sz="2400" b="1" dirty="0">
                <a:sym typeface="Arial" panose="020B0604020202020204"/>
              </a:rPr>
              <a:t>添加副标题</a:t>
            </a:r>
            <a:endParaRPr lang="en-US" sz="2400" b="1" dirty="0">
              <a:sym typeface="Arial" panose="020B0604020202020204"/>
            </a:endParaRPr>
          </a:p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</a:t>
            </a:r>
            <a:r>
              <a:rPr lang="zh-CN" altLang="en-US" dirty="0" smtClean="0">
                <a:sym typeface="Arial" panose="020B0604020202020204"/>
              </a:rPr>
              <a:t>风格。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26450" y="3841334"/>
            <a:ext cx="1985755" cy="221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sz="2400" b="1" dirty="0">
                <a:sym typeface="Arial" panose="020B0604020202020204"/>
              </a:rPr>
              <a:t>添加副标题</a:t>
            </a:r>
            <a:endParaRPr lang="en-US" altLang="zh-CN" sz="2400" b="1" dirty="0">
              <a:sym typeface="Arial" panose="020B0604020202020204"/>
            </a:endParaRPr>
          </a:p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dirty="0">
              <a:sym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10911" y="3841334"/>
            <a:ext cx="1985755" cy="221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sz="2400" b="1" dirty="0">
                <a:sym typeface="Arial" panose="020B0604020202020204"/>
              </a:rPr>
              <a:t>添加副标题</a:t>
            </a:r>
            <a:endParaRPr lang="en-US" altLang="zh-CN" sz="2400" b="1" dirty="0">
              <a:sym typeface="Arial" panose="020B0604020202020204"/>
            </a:endParaRPr>
          </a:p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dirty="0">
              <a:sym typeface="Arial" panose="020B060402020202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78208" y="3841334"/>
            <a:ext cx="1985755" cy="221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sz="2400" b="1" dirty="0">
                <a:sym typeface="Arial" panose="020B0604020202020204"/>
              </a:rPr>
              <a:t>添加副标题</a:t>
            </a:r>
            <a:endParaRPr lang="en-US" altLang="zh-CN" sz="2400" b="1" dirty="0">
              <a:sym typeface="Arial" panose="020B0604020202020204"/>
            </a:endParaRPr>
          </a:p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dirty="0">
              <a:sym typeface="Arial" panose="020B0604020202020204"/>
            </a:endParaRPr>
          </a:p>
        </p:txBody>
      </p:sp>
      <p:sp>
        <p:nvSpPr>
          <p:cNvPr id="38" name="Freeform 144"/>
          <p:cNvSpPr/>
          <p:nvPr/>
        </p:nvSpPr>
        <p:spPr bwMode="auto">
          <a:xfrm>
            <a:off x="3608712" y="4231414"/>
            <a:ext cx="534540" cy="578609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9" name="Freeform 149"/>
          <p:cNvSpPr/>
          <p:nvPr/>
        </p:nvSpPr>
        <p:spPr bwMode="auto">
          <a:xfrm>
            <a:off x="7707992" y="4256095"/>
            <a:ext cx="564692" cy="553928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0" name="Freeform 143"/>
          <p:cNvSpPr>
            <a:spLocks noEditPoints="1"/>
          </p:cNvSpPr>
          <p:nvPr/>
        </p:nvSpPr>
        <p:spPr bwMode="auto">
          <a:xfrm>
            <a:off x="1616290" y="2458891"/>
            <a:ext cx="625000" cy="575865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1" name="Freeform 150"/>
          <p:cNvSpPr>
            <a:spLocks noEditPoints="1"/>
          </p:cNvSpPr>
          <p:nvPr/>
        </p:nvSpPr>
        <p:spPr bwMode="auto">
          <a:xfrm>
            <a:off x="5756562" y="2503531"/>
            <a:ext cx="496163" cy="638939"/>
          </a:xfrm>
          <a:custGeom>
            <a:avLst/>
            <a:gdLst>
              <a:gd name="T0" fmla="*/ 62 w 125"/>
              <a:gd name="T1" fmla="*/ 0 h 160"/>
              <a:gd name="T2" fmla="*/ 0 w 125"/>
              <a:gd name="T3" fmla="*/ 63 h 160"/>
              <a:gd name="T4" fmla="*/ 62 w 125"/>
              <a:gd name="T5" fmla="*/ 160 h 160"/>
              <a:gd name="T6" fmla="*/ 125 w 125"/>
              <a:gd name="T7" fmla="*/ 63 h 160"/>
              <a:gd name="T8" fmla="*/ 62 w 125"/>
              <a:gd name="T9" fmla="*/ 0 h 160"/>
              <a:gd name="T10" fmla="*/ 62 w 125"/>
              <a:gd name="T11" fmla="*/ 105 h 160"/>
              <a:gd name="T12" fmla="*/ 17 w 125"/>
              <a:gd name="T13" fmla="*/ 61 h 160"/>
              <a:gd name="T14" fmla="*/ 62 w 125"/>
              <a:gd name="T15" fmla="*/ 18 h 160"/>
              <a:gd name="T16" fmla="*/ 107 w 125"/>
              <a:gd name="T17" fmla="*/ 61 h 160"/>
              <a:gd name="T18" fmla="*/ 62 w 125"/>
              <a:gd name="T19" fmla="*/ 10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160">
                <a:moveTo>
                  <a:pt x="62" y="0"/>
                </a:moveTo>
                <a:cubicBezTo>
                  <a:pt x="28" y="0"/>
                  <a:pt x="0" y="28"/>
                  <a:pt x="0" y="63"/>
                </a:cubicBezTo>
                <a:cubicBezTo>
                  <a:pt x="0" y="97"/>
                  <a:pt x="48" y="160"/>
                  <a:pt x="62" y="160"/>
                </a:cubicBezTo>
                <a:cubicBezTo>
                  <a:pt x="79" y="160"/>
                  <a:pt x="125" y="97"/>
                  <a:pt x="125" y="63"/>
                </a:cubicBezTo>
                <a:cubicBezTo>
                  <a:pt x="125" y="28"/>
                  <a:pt x="97" y="0"/>
                  <a:pt x="62" y="0"/>
                </a:cubicBezTo>
                <a:close/>
                <a:moveTo>
                  <a:pt x="62" y="105"/>
                </a:moveTo>
                <a:cubicBezTo>
                  <a:pt x="37" y="105"/>
                  <a:pt x="17" y="86"/>
                  <a:pt x="17" y="61"/>
                </a:cubicBezTo>
                <a:cubicBezTo>
                  <a:pt x="17" y="37"/>
                  <a:pt x="37" y="18"/>
                  <a:pt x="62" y="18"/>
                </a:cubicBezTo>
                <a:cubicBezTo>
                  <a:pt x="87" y="18"/>
                  <a:pt x="107" y="37"/>
                  <a:pt x="107" y="61"/>
                </a:cubicBezTo>
                <a:cubicBezTo>
                  <a:pt x="107" y="86"/>
                  <a:pt x="87" y="105"/>
                  <a:pt x="62" y="1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42" name="Freeform 160"/>
          <p:cNvSpPr/>
          <p:nvPr/>
        </p:nvSpPr>
        <p:spPr bwMode="auto">
          <a:xfrm>
            <a:off x="9708329" y="2620681"/>
            <a:ext cx="649671" cy="414076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27" grpId="0" animBg="1"/>
      <p:bldP spid="28" grpId="0" animBg="1"/>
      <p:bldP spid="29" grpId="0" animBg="1"/>
      <p:bldP spid="30" grpId="0" animBg="1"/>
      <p:bldP spid="31" grpId="0" animBg="1"/>
      <p:bldP spid="33" grpId="0"/>
      <p:bldP spid="34" grpId="0"/>
      <p:bldP spid="35" grpId="0"/>
      <p:bldP spid="36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26"/>
          <p:cNvGrpSpPr/>
          <p:nvPr/>
        </p:nvGrpSpPr>
        <p:grpSpPr>
          <a:xfrm>
            <a:off x="1180051" y="1916032"/>
            <a:ext cx="4536817" cy="1409961"/>
            <a:chOff x="-2212642" y="210101"/>
            <a:chExt cx="3403056" cy="1088383"/>
          </a:xfrm>
        </p:grpSpPr>
        <p:sp>
          <p:nvSpPr>
            <p:cNvPr id="8" name="TextBox 7"/>
            <p:cNvSpPr txBox="1"/>
            <p:nvPr/>
          </p:nvSpPr>
          <p:spPr>
            <a:xfrm>
              <a:off x="-596996" y="210101"/>
              <a:ext cx="913831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全球化业务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2212642" y="429400"/>
              <a:ext cx="2621652" cy="869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</a:t>
              </a:r>
              <a:r>
                <a:rPr lang="zh-CN" altLang="en-US" dirty="0" smtClean="0">
                  <a:sym typeface="Arial" panose="020B0604020202020204"/>
                </a:rPr>
                <a:t>风格</a:t>
              </a:r>
              <a:r>
                <a:rPr lang="zh-CN" altLang="en-US" dirty="0">
                  <a:sym typeface="Arial" panose="020B0604020202020204"/>
                </a:rPr>
                <a:t>。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10" name="Oval 24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3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1" name="Group 27"/>
          <p:cNvGrpSpPr/>
          <p:nvPr/>
        </p:nvGrpSpPr>
        <p:grpSpPr>
          <a:xfrm>
            <a:off x="1180051" y="3261125"/>
            <a:ext cx="4536817" cy="1411255"/>
            <a:chOff x="-2212642" y="212055"/>
            <a:chExt cx="3403056" cy="1089379"/>
          </a:xfrm>
        </p:grpSpPr>
        <p:sp>
          <p:nvSpPr>
            <p:cNvPr id="12" name="TextBox 11"/>
            <p:cNvSpPr txBox="1"/>
            <p:nvPr/>
          </p:nvSpPr>
          <p:spPr>
            <a:xfrm>
              <a:off x="-2125698" y="220640"/>
              <a:ext cx="2448830" cy="22570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市场规划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2212642" y="432352"/>
              <a:ext cx="2621653" cy="869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14" name="Oval 30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1180050" y="4605600"/>
            <a:ext cx="4536819" cy="1423956"/>
            <a:chOff x="-2212643" y="212055"/>
            <a:chExt cx="3403057" cy="1099183"/>
          </a:xfrm>
        </p:grpSpPr>
        <p:sp>
          <p:nvSpPr>
            <p:cNvPr id="16" name="TextBox 15"/>
            <p:cNvSpPr txBox="1"/>
            <p:nvPr/>
          </p:nvSpPr>
          <p:spPr>
            <a:xfrm>
              <a:off x="-687587" y="220640"/>
              <a:ext cx="1096597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创意解决方案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-2212643" y="442157"/>
              <a:ext cx="2621653" cy="869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18" name="Oval 35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9" name="Group 37"/>
          <p:cNvGrpSpPr/>
          <p:nvPr/>
        </p:nvGrpSpPr>
        <p:grpSpPr>
          <a:xfrm>
            <a:off x="6479203" y="1916650"/>
            <a:ext cx="4570272" cy="1411255"/>
            <a:chOff x="466617" y="212055"/>
            <a:chExt cx="3428150" cy="1089378"/>
          </a:xfrm>
        </p:grpSpPr>
        <p:sp>
          <p:nvSpPr>
            <p:cNvPr id="20" name="TextBox 19"/>
            <p:cNvSpPr txBox="1"/>
            <p:nvPr/>
          </p:nvSpPr>
          <p:spPr>
            <a:xfrm>
              <a:off x="1244845" y="220640"/>
              <a:ext cx="731065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市场调研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44844" y="432351"/>
              <a:ext cx="2649923" cy="869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22" name="Oval 58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3" name="Group 42"/>
          <p:cNvGrpSpPr/>
          <p:nvPr/>
        </p:nvGrpSpPr>
        <p:grpSpPr>
          <a:xfrm>
            <a:off x="6479203" y="3228760"/>
            <a:ext cx="4570272" cy="1443621"/>
            <a:chOff x="466617" y="187070"/>
            <a:chExt cx="3428150" cy="1114364"/>
          </a:xfrm>
        </p:grpSpPr>
        <p:sp>
          <p:nvSpPr>
            <p:cNvPr id="24" name="TextBox 23"/>
            <p:cNvSpPr txBox="1"/>
            <p:nvPr/>
          </p:nvSpPr>
          <p:spPr>
            <a:xfrm>
              <a:off x="1244845" y="187070"/>
              <a:ext cx="1096597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常规技术支持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44844" y="432351"/>
              <a:ext cx="2649923" cy="869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26" name="Oval 62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7" name="Group 47"/>
          <p:cNvGrpSpPr/>
          <p:nvPr/>
        </p:nvGrpSpPr>
        <p:grpSpPr>
          <a:xfrm>
            <a:off x="6479203" y="4604019"/>
            <a:ext cx="4570272" cy="1400132"/>
            <a:chOff x="466617" y="210835"/>
            <a:chExt cx="3428150" cy="1080791"/>
          </a:xfrm>
        </p:grpSpPr>
        <p:sp>
          <p:nvSpPr>
            <p:cNvPr id="28" name="TextBox 27"/>
            <p:cNvSpPr txBox="1"/>
            <p:nvPr/>
          </p:nvSpPr>
          <p:spPr>
            <a:xfrm>
              <a:off x="1244845" y="210835"/>
              <a:ext cx="1096597" cy="22570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产品开发管理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44844" y="422546"/>
              <a:ext cx="2649923" cy="86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30" name="Oval 66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cxnSp>
        <p:nvCxnSpPr>
          <p:cNvPr id="31" name="Straight Connector 67"/>
          <p:cNvCxnSpPr/>
          <p:nvPr/>
        </p:nvCxnSpPr>
        <p:spPr>
          <a:xfrm flipV="1">
            <a:off x="6095207" y="1918563"/>
            <a:ext cx="0" cy="366239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139"/>
          <p:cNvSpPr/>
          <p:nvPr/>
        </p:nvSpPr>
        <p:spPr bwMode="auto">
          <a:xfrm>
            <a:off x="6713307" y="2183032"/>
            <a:ext cx="505818" cy="383206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3" name="Freeform 144"/>
          <p:cNvSpPr/>
          <p:nvPr/>
        </p:nvSpPr>
        <p:spPr bwMode="auto">
          <a:xfrm>
            <a:off x="6764100" y="3457382"/>
            <a:ext cx="412697" cy="446721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4" name="Freeform 149"/>
          <p:cNvSpPr/>
          <p:nvPr/>
        </p:nvSpPr>
        <p:spPr bwMode="auto">
          <a:xfrm>
            <a:off x="6764100" y="4835951"/>
            <a:ext cx="435977" cy="427666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5" name="Freeform 143"/>
          <p:cNvSpPr>
            <a:spLocks noEditPoints="1"/>
          </p:cNvSpPr>
          <p:nvPr/>
        </p:nvSpPr>
        <p:spPr bwMode="auto">
          <a:xfrm>
            <a:off x="4973715" y="2124871"/>
            <a:ext cx="482537" cy="44460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6" name="Freeform 150"/>
          <p:cNvSpPr>
            <a:spLocks noEditPoints="1"/>
          </p:cNvSpPr>
          <p:nvPr/>
        </p:nvSpPr>
        <p:spPr bwMode="auto">
          <a:xfrm>
            <a:off x="5023450" y="3442372"/>
            <a:ext cx="383067" cy="493298"/>
          </a:xfrm>
          <a:custGeom>
            <a:avLst/>
            <a:gdLst>
              <a:gd name="T0" fmla="*/ 62 w 125"/>
              <a:gd name="T1" fmla="*/ 0 h 160"/>
              <a:gd name="T2" fmla="*/ 0 w 125"/>
              <a:gd name="T3" fmla="*/ 63 h 160"/>
              <a:gd name="T4" fmla="*/ 62 w 125"/>
              <a:gd name="T5" fmla="*/ 160 h 160"/>
              <a:gd name="T6" fmla="*/ 125 w 125"/>
              <a:gd name="T7" fmla="*/ 63 h 160"/>
              <a:gd name="T8" fmla="*/ 62 w 125"/>
              <a:gd name="T9" fmla="*/ 0 h 160"/>
              <a:gd name="T10" fmla="*/ 62 w 125"/>
              <a:gd name="T11" fmla="*/ 105 h 160"/>
              <a:gd name="T12" fmla="*/ 17 w 125"/>
              <a:gd name="T13" fmla="*/ 61 h 160"/>
              <a:gd name="T14" fmla="*/ 62 w 125"/>
              <a:gd name="T15" fmla="*/ 18 h 160"/>
              <a:gd name="T16" fmla="*/ 107 w 125"/>
              <a:gd name="T17" fmla="*/ 61 h 160"/>
              <a:gd name="T18" fmla="*/ 62 w 125"/>
              <a:gd name="T19" fmla="*/ 10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160">
                <a:moveTo>
                  <a:pt x="62" y="0"/>
                </a:moveTo>
                <a:cubicBezTo>
                  <a:pt x="28" y="0"/>
                  <a:pt x="0" y="28"/>
                  <a:pt x="0" y="63"/>
                </a:cubicBezTo>
                <a:cubicBezTo>
                  <a:pt x="0" y="97"/>
                  <a:pt x="48" y="160"/>
                  <a:pt x="62" y="160"/>
                </a:cubicBezTo>
                <a:cubicBezTo>
                  <a:pt x="79" y="160"/>
                  <a:pt x="125" y="97"/>
                  <a:pt x="125" y="63"/>
                </a:cubicBezTo>
                <a:cubicBezTo>
                  <a:pt x="125" y="28"/>
                  <a:pt x="97" y="0"/>
                  <a:pt x="62" y="0"/>
                </a:cubicBezTo>
                <a:close/>
                <a:moveTo>
                  <a:pt x="62" y="105"/>
                </a:moveTo>
                <a:cubicBezTo>
                  <a:pt x="37" y="105"/>
                  <a:pt x="17" y="86"/>
                  <a:pt x="17" y="61"/>
                </a:cubicBezTo>
                <a:cubicBezTo>
                  <a:pt x="17" y="37"/>
                  <a:pt x="37" y="18"/>
                  <a:pt x="62" y="18"/>
                </a:cubicBezTo>
                <a:cubicBezTo>
                  <a:pt x="87" y="18"/>
                  <a:pt x="107" y="37"/>
                  <a:pt x="107" y="61"/>
                </a:cubicBezTo>
                <a:cubicBezTo>
                  <a:pt x="107" y="86"/>
                  <a:pt x="87" y="105"/>
                  <a:pt x="62" y="1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7" name="Freeform 160"/>
          <p:cNvSpPr/>
          <p:nvPr/>
        </p:nvSpPr>
        <p:spPr bwMode="auto">
          <a:xfrm>
            <a:off x="4987703" y="4875024"/>
            <a:ext cx="501585" cy="319691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859592" y="4407919"/>
            <a:ext cx="7055398" cy="151113"/>
          </a:xfrm>
          <a:prstGeom prst="rect">
            <a:avLst/>
          </a:prstGeom>
          <a:pattFill prst="ltDnDiag">
            <a:fgClr>
              <a:schemeClr val="accent2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42" tIns="51421" rIns="102842" bIns="51421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10822" y="1931709"/>
            <a:ext cx="7055398" cy="151113"/>
          </a:xfrm>
          <a:prstGeom prst="rect">
            <a:avLst/>
          </a:prstGeom>
          <a:pattFill prst="ltUpDiag">
            <a:fgClr>
              <a:schemeClr val="accent1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42" tIns="51421" rIns="102842" bIns="51421" rtlCol="0" anchor="ctr"/>
          <a:lstStyle/>
          <a:p>
            <a:pPr algn="ctr"/>
            <a:endParaRPr lang="zh-CN" altLang="en-US"/>
          </a:p>
        </p:txBody>
      </p:sp>
      <p:sp>
        <p:nvSpPr>
          <p:cNvPr id="9" name="椭圆 64"/>
          <p:cNvSpPr>
            <a:spLocks noChangeArrowheads="1"/>
          </p:cNvSpPr>
          <p:nvPr/>
        </p:nvSpPr>
        <p:spPr bwMode="auto">
          <a:xfrm>
            <a:off x="507796" y="1559834"/>
            <a:ext cx="1868087" cy="1868886"/>
          </a:xfrm>
          <a:prstGeom prst="ellipse">
            <a:avLst/>
          </a:prstGeom>
          <a:solidFill>
            <a:srgbClr val="70AD47"/>
          </a:solidFill>
          <a:ln w="190500" cap="sq" cmpd="sng">
            <a:solidFill>
              <a:srgbClr val="92D050"/>
            </a:solidFill>
            <a:round/>
          </a:ln>
        </p:spPr>
        <p:txBody>
          <a:bodyPr lIns="102842" tIns="51421" rIns="102842" bIns="51421" anchor="ctr"/>
          <a:lstStyle/>
          <a:p>
            <a:pPr algn="ctr"/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项目展示</a:t>
            </a:r>
            <a:endParaRPr lang="zh-CN" altLang="zh-CN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椭圆 64"/>
          <p:cNvSpPr>
            <a:spLocks noChangeArrowheads="1"/>
          </p:cNvSpPr>
          <p:nvPr/>
        </p:nvSpPr>
        <p:spPr bwMode="auto">
          <a:xfrm>
            <a:off x="9670331" y="3690201"/>
            <a:ext cx="1868087" cy="1868886"/>
          </a:xfrm>
          <a:prstGeom prst="ellipse">
            <a:avLst/>
          </a:prstGeom>
          <a:solidFill>
            <a:srgbClr val="18A5A8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102842" tIns="51421" rIns="102842" bIns="51421" anchor="ctr"/>
          <a:lstStyle/>
          <a:p>
            <a:pPr algn="ctr"/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项目说明</a:t>
            </a:r>
            <a:endParaRPr lang="zh-CN" altLang="zh-CN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34275" y="4677075"/>
            <a:ext cx="6649914" cy="1565423"/>
          </a:xfrm>
          <a:prstGeom prst="rect">
            <a:avLst/>
          </a:prstGeom>
          <a:noFill/>
        </p:spPr>
        <p:txBody>
          <a:bodyPr wrap="square" lIns="102842" tIns="51421" rIns="102842" bIns="51421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纤黑简体" panose="02000000000000000000" charset="-122"/>
              </a:rPr>
              <a:t>单击此处添加文字阐述，添加简短问题说明文字，具体说明文字在此处添加此处。单击此处添加文字阐述，添加简短问题说明文字，具体说明文字在此处添加此处。单击此处添加文字阐述，添加简短问题说明文字，具体说明文字在此处添加此处。</a:t>
            </a:r>
            <a:endParaRPr lang="zh-CN" altLang="en-US" sz="19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纤黑简体" panose="02000000000000000000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838" y="2277142"/>
            <a:ext cx="2382619" cy="1589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09" y="2391853"/>
            <a:ext cx="2382622" cy="1589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Group 36"/>
          <p:cNvGrpSpPr/>
          <p:nvPr/>
        </p:nvGrpSpPr>
        <p:grpSpPr>
          <a:xfrm>
            <a:off x="3014149" y="3800288"/>
            <a:ext cx="2151008" cy="460963"/>
            <a:chOff x="769938" y="2456536"/>
            <a:chExt cx="1613466" cy="345642"/>
          </a:xfrm>
        </p:grpSpPr>
        <p:sp>
          <p:nvSpPr>
            <p:cNvPr id="8" name="Notched Right Arrow 37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9" name="Oval 39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0" name="Group 40"/>
          <p:cNvGrpSpPr/>
          <p:nvPr/>
        </p:nvGrpSpPr>
        <p:grpSpPr>
          <a:xfrm>
            <a:off x="5001847" y="3800288"/>
            <a:ext cx="2151008" cy="460963"/>
            <a:chOff x="769938" y="2456536"/>
            <a:chExt cx="1613466" cy="345642"/>
          </a:xfrm>
        </p:grpSpPr>
        <p:sp>
          <p:nvSpPr>
            <p:cNvPr id="11" name="Notched Right Arrow 4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2" name="Oval 42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3" name="Group 43"/>
          <p:cNvGrpSpPr/>
          <p:nvPr/>
        </p:nvGrpSpPr>
        <p:grpSpPr>
          <a:xfrm>
            <a:off x="6989546" y="3800288"/>
            <a:ext cx="2151008" cy="460963"/>
            <a:chOff x="769938" y="2456536"/>
            <a:chExt cx="1613466" cy="345642"/>
          </a:xfrm>
        </p:grpSpPr>
        <p:sp>
          <p:nvSpPr>
            <p:cNvPr id="14" name="Notched Right Arrow 44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5" name="Oval 45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6" name="Group 49"/>
          <p:cNvGrpSpPr/>
          <p:nvPr/>
        </p:nvGrpSpPr>
        <p:grpSpPr>
          <a:xfrm>
            <a:off x="8977246" y="3800288"/>
            <a:ext cx="2151008" cy="460963"/>
            <a:chOff x="769938" y="2456536"/>
            <a:chExt cx="1613466" cy="345642"/>
          </a:xfrm>
        </p:grpSpPr>
        <p:sp>
          <p:nvSpPr>
            <p:cNvPr id="17" name="Notched Right Arrow 5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8" name="Oval 63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9" name="Group 35"/>
          <p:cNvGrpSpPr/>
          <p:nvPr/>
        </p:nvGrpSpPr>
        <p:grpSpPr>
          <a:xfrm>
            <a:off x="1026450" y="3800288"/>
            <a:ext cx="2151008" cy="460963"/>
            <a:chOff x="769938" y="2456536"/>
            <a:chExt cx="1613466" cy="345642"/>
          </a:xfrm>
        </p:grpSpPr>
        <p:sp>
          <p:nvSpPr>
            <p:cNvPr id="20" name="Notched Right Arrow 32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1" name="Oval 34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765850" y="4360430"/>
            <a:ext cx="678180" cy="36576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2013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52361" y="3389082"/>
            <a:ext cx="678180" cy="36576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70AD47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2014</a:t>
            </a:r>
            <a:endParaRPr lang="en-US" sz="2400" dirty="0">
              <a:solidFill>
                <a:srgbClr val="70AD47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38871" y="4360430"/>
            <a:ext cx="678180" cy="36576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18A5A8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2015</a:t>
            </a:r>
            <a:endParaRPr lang="en-US" sz="2400" dirty="0">
              <a:solidFill>
                <a:srgbClr val="18A5A8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25382" y="3389082"/>
            <a:ext cx="678180" cy="36576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70AD47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2016</a:t>
            </a:r>
            <a:endParaRPr lang="en-US" sz="2400" dirty="0">
              <a:solidFill>
                <a:srgbClr val="70AD47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711891" y="4360430"/>
            <a:ext cx="678180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18A5A8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2017</a:t>
            </a:r>
            <a:endParaRPr lang="en-US" sz="2400" dirty="0">
              <a:solidFill>
                <a:srgbClr val="18A5A8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27" name="Group 83"/>
          <p:cNvGrpSpPr/>
          <p:nvPr/>
        </p:nvGrpSpPr>
        <p:grpSpPr>
          <a:xfrm>
            <a:off x="1726456" y="2303636"/>
            <a:ext cx="745118" cy="1719815"/>
            <a:chOff x="1295010" y="1516652"/>
            <a:chExt cx="558911" cy="1289563"/>
          </a:xfrm>
        </p:grpSpPr>
        <p:cxnSp>
          <p:nvCxnSpPr>
            <p:cNvPr id="28" name="Straight Connector 74"/>
            <p:cNvCxnSpPr>
              <a:stCxn id="30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rgbClr val="18A5A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78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30" name="Teardrop 64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rgbClr val="18A5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1" name="Oval 77"/>
              <p:cNvSpPr/>
              <p:nvPr/>
            </p:nvSpPr>
            <p:spPr>
              <a:xfrm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32" name="Group 84"/>
          <p:cNvGrpSpPr/>
          <p:nvPr/>
        </p:nvGrpSpPr>
        <p:grpSpPr>
          <a:xfrm>
            <a:off x="5705442" y="2303636"/>
            <a:ext cx="745118" cy="1719815"/>
            <a:chOff x="1295010" y="1516652"/>
            <a:chExt cx="558911" cy="1289563"/>
          </a:xfrm>
        </p:grpSpPr>
        <p:cxnSp>
          <p:nvCxnSpPr>
            <p:cNvPr id="33" name="Straight Connector 85"/>
            <p:cNvCxnSpPr>
              <a:stCxn id="35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86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35" name="Teardrop 87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rgbClr val="18A5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6" name="Oval 88"/>
              <p:cNvSpPr/>
              <p:nvPr/>
            </p:nvSpPr>
            <p:spPr>
              <a:xfrm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37" name="Group 89"/>
          <p:cNvGrpSpPr/>
          <p:nvPr/>
        </p:nvGrpSpPr>
        <p:grpSpPr>
          <a:xfrm>
            <a:off x="9690080" y="2303636"/>
            <a:ext cx="745118" cy="1719815"/>
            <a:chOff x="1295010" y="1516652"/>
            <a:chExt cx="558911" cy="1289563"/>
          </a:xfrm>
        </p:grpSpPr>
        <p:cxnSp>
          <p:nvCxnSpPr>
            <p:cNvPr id="38" name="Straight Connector 90"/>
            <p:cNvCxnSpPr>
              <a:stCxn id="40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rgbClr val="18A5A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91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40" name="Teardrop 92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rgbClr val="18A5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41" name="Oval 93"/>
              <p:cNvSpPr/>
              <p:nvPr/>
            </p:nvSpPr>
            <p:spPr>
              <a:xfrm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42" name="Group 94"/>
          <p:cNvGrpSpPr/>
          <p:nvPr/>
        </p:nvGrpSpPr>
        <p:grpSpPr>
          <a:xfrm rot="10800000">
            <a:off x="3715156" y="4036154"/>
            <a:ext cx="745118" cy="1719815"/>
            <a:chOff x="1295010" y="1516652"/>
            <a:chExt cx="558911" cy="1289563"/>
          </a:xfrm>
        </p:grpSpPr>
        <p:cxnSp>
          <p:nvCxnSpPr>
            <p:cNvPr id="43" name="Straight Connector 95"/>
            <p:cNvCxnSpPr>
              <a:stCxn id="45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rgbClr val="18A5A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96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45" name="Teardrop 97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46" name="Oval 98"/>
              <p:cNvSpPr/>
              <p:nvPr/>
            </p:nvSpPr>
            <p:spPr>
              <a:xfrm rot="10800000"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47" name="Group 99"/>
          <p:cNvGrpSpPr/>
          <p:nvPr/>
        </p:nvGrpSpPr>
        <p:grpSpPr>
          <a:xfrm rot="10800000">
            <a:off x="7690873" y="4036154"/>
            <a:ext cx="745118" cy="1719815"/>
            <a:chOff x="1295010" y="1516652"/>
            <a:chExt cx="558911" cy="1289563"/>
          </a:xfrm>
        </p:grpSpPr>
        <p:cxnSp>
          <p:nvCxnSpPr>
            <p:cNvPr id="48" name="Straight Connector 100"/>
            <p:cNvCxnSpPr>
              <a:stCxn id="50" idx="7"/>
            </p:cNvCxnSpPr>
            <p:nvPr/>
          </p:nvCxnSpPr>
          <p:spPr>
            <a:xfrm flipH="1">
              <a:off x="1574465" y="2191317"/>
              <a:ext cx="1" cy="614898"/>
            </a:xfrm>
            <a:prstGeom prst="line">
              <a:avLst/>
            </a:prstGeom>
            <a:ln w="19050">
              <a:solidFill>
                <a:srgbClr val="70AD47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101"/>
            <p:cNvGrpSpPr/>
            <p:nvPr/>
          </p:nvGrpSpPr>
          <p:grpSpPr>
            <a:xfrm>
              <a:off x="1295010" y="1516652"/>
              <a:ext cx="558911" cy="558911"/>
              <a:chOff x="1295010" y="1516652"/>
              <a:chExt cx="558911" cy="558911"/>
            </a:xfrm>
          </p:grpSpPr>
          <p:sp>
            <p:nvSpPr>
              <p:cNvPr id="50" name="Teardrop 102"/>
              <p:cNvSpPr/>
              <p:nvPr/>
            </p:nvSpPr>
            <p:spPr>
              <a:xfrm rot="8100000">
                <a:off x="1295010" y="1516652"/>
                <a:ext cx="558911" cy="558911"/>
              </a:xfrm>
              <a:prstGeom prst="teardrop">
                <a:avLst/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51" name="Oval 103"/>
              <p:cNvSpPr/>
              <p:nvPr/>
            </p:nvSpPr>
            <p:spPr>
              <a:xfrm rot="10800000">
                <a:off x="1390237" y="1619580"/>
                <a:ext cx="368458" cy="36845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52" name="Group 88"/>
          <p:cNvGrpSpPr/>
          <p:nvPr/>
        </p:nvGrpSpPr>
        <p:grpSpPr>
          <a:xfrm>
            <a:off x="1163163" y="4685276"/>
            <a:ext cx="1871700" cy="1510295"/>
            <a:chOff x="690582" y="661615"/>
            <a:chExt cx="1370060" cy="615449"/>
          </a:xfrm>
        </p:grpSpPr>
        <p:sp>
          <p:nvSpPr>
            <p:cNvPr id="53" name="TextBox 52"/>
            <p:cNvSpPr txBox="1"/>
            <p:nvPr/>
          </p:nvSpPr>
          <p:spPr>
            <a:xfrm>
              <a:off x="925095" y="661615"/>
              <a:ext cx="1135547" cy="132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数字图表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90582" y="843185"/>
              <a:ext cx="1370060" cy="43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</a:t>
              </a:r>
              <a:endParaRPr lang="en-US" altLang="zh-CN" dirty="0">
                <a:sym typeface="Arial" panose="020B0604020202020204"/>
              </a:endParaRPr>
            </a:p>
          </p:txBody>
        </p:sp>
      </p:grpSp>
      <p:grpSp>
        <p:nvGrpSpPr>
          <p:cNvPr id="55" name="Group 88"/>
          <p:cNvGrpSpPr/>
          <p:nvPr/>
        </p:nvGrpSpPr>
        <p:grpSpPr>
          <a:xfrm>
            <a:off x="5165157" y="4685276"/>
            <a:ext cx="1871700" cy="1510295"/>
            <a:chOff x="690582" y="661615"/>
            <a:chExt cx="1370060" cy="615449"/>
          </a:xfrm>
        </p:grpSpPr>
        <p:sp>
          <p:nvSpPr>
            <p:cNvPr id="56" name="TextBox 55"/>
            <p:cNvSpPr txBox="1"/>
            <p:nvPr/>
          </p:nvSpPr>
          <p:spPr>
            <a:xfrm>
              <a:off x="925095" y="661615"/>
              <a:ext cx="1100916" cy="132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Arial" panose="020B0604020202020204"/>
                </a:rPr>
                <a:t>数字图表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90582" y="843185"/>
              <a:ext cx="1370060" cy="43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</a:t>
              </a:r>
              <a:endParaRPr lang="en-US" altLang="zh-CN" dirty="0">
                <a:sym typeface="Arial" panose="020B0604020202020204"/>
              </a:endParaRPr>
            </a:p>
          </p:txBody>
        </p:sp>
      </p:grpSp>
      <p:grpSp>
        <p:nvGrpSpPr>
          <p:cNvPr id="58" name="Group 88"/>
          <p:cNvGrpSpPr/>
          <p:nvPr/>
        </p:nvGrpSpPr>
        <p:grpSpPr>
          <a:xfrm>
            <a:off x="9140554" y="4685276"/>
            <a:ext cx="1871700" cy="1510295"/>
            <a:chOff x="690582" y="661615"/>
            <a:chExt cx="1370060" cy="615449"/>
          </a:xfrm>
        </p:grpSpPr>
        <p:sp>
          <p:nvSpPr>
            <p:cNvPr id="59" name="TextBox 58"/>
            <p:cNvSpPr txBox="1"/>
            <p:nvPr/>
          </p:nvSpPr>
          <p:spPr>
            <a:xfrm>
              <a:off x="925095" y="661615"/>
              <a:ext cx="1135547" cy="132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数字图表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90582" y="843185"/>
              <a:ext cx="1370060" cy="43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</a:t>
              </a:r>
              <a:endParaRPr lang="en-US" altLang="zh-CN" dirty="0">
                <a:sym typeface="Arial" panose="020B0604020202020204"/>
              </a:endParaRPr>
            </a:p>
          </p:txBody>
        </p:sp>
      </p:grpSp>
      <p:grpSp>
        <p:nvGrpSpPr>
          <p:cNvPr id="61" name="Group 88"/>
          <p:cNvGrpSpPr/>
          <p:nvPr/>
        </p:nvGrpSpPr>
        <p:grpSpPr>
          <a:xfrm>
            <a:off x="3127634" y="1662772"/>
            <a:ext cx="1871700" cy="1510972"/>
            <a:chOff x="690582" y="373687"/>
            <a:chExt cx="1370060" cy="615725"/>
          </a:xfrm>
        </p:grpSpPr>
        <p:sp>
          <p:nvSpPr>
            <p:cNvPr id="62" name="TextBox 61"/>
            <p:cNvSpPr txBox="1"/>
            <p:nvPr/>
          </p:nvSpPr>
          <p:spPr>
            <a:xfrm>
              <a:off x="925095" y="373687"/>
              <a:ext cx="1038254" cy="132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数字图表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90582" y="555533"/>
              <a:ext cx="1370060" cy="43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</a:t>
              </a:r>
              <a:endParaRPr lang="en-US" altLang="zh-CN" dirty="0">
                <a:sym typeface="Arial" panose="020B0604020202020204"/>
              </a:endParaRPr>
            </a:p>
          </p:txBody>
        </p:sp>
      </p:grpSp>
      <p:grpSp>
        <p:nvGrpSpPr>
          <p:cNvPr id="64" name="Group 88"/>
          <p:cNvGrpSpPr/>
          <p:nvPr/>
        </p:nvGrpSpPr>
        <p:grpSpPr>
          <a:xfrm>
            <a:off x="7105546" y="1662771"/>
            <a:ext cx="2035010" cy="1509895"/>
            <a:chOff x="690582" y="373687"/>
            <a:chExt cx="1489600" cy="615286"/>
          </a:xfrm>
        </p:grpSpPr>
        <p:sp>
          <p:nvSpPr>
            <p:cNvPr id="65" name="TextBox 64"/>
            <p:cNvSpPr txBox="1"/>
            <p:nvPr/>
          </p:nvSpPr>
          <p:spPr>
            <a:xfrm>
              <a:off x="925095" y="373687"/>
              <a:ext cx="1255087" cy="132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数字图表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90582" y="555094"/>
              <a:ext cx="1370060" cy="43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</a:t>
              </a:r>
              <a:endParaRPr lang="en-US" altLang="zh-CN" dirty="0">
                <a:sym typeface="Arial" panose="020B0604020202020204"/>
              </a:endParaRPr>
            </a:p>
          </p:txBody>
        </p:sp>
      </p:grpSp>
      <p:sp>
        <p:nvSpPr>
          <p:cNvPr id="67" name="Freeform 143"/>
          <p:cNvSpPr>
            <a:spLocks noEditPoints="1"/>
          </p:cNvSpPr>
          <p:nvPr/>
        </p:nvSpPr>
        <p:spPr bwMode="auto">
          <a:xfrm>
            <a:off x="1852470" y="2432472"/>
            <a:ext cx="482537" cy="44460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8" name="Freeform 92"/>
          <p:cNvSpPr>
            <a:spLocks noEditPoints="1"/>
          </p:cNvSpPr>
          <p:nvPr/>
        </p:nvSpPr>
        <p:spPr bwMode="auto">
          <a:xfrm>
            <a:off x="3863319" y="5166034"/>
            <a:ext cx="455025" cy="463658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5858907" y="2476395"/>
            <a:ext cx="427511" cy="400143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70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1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2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3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74" name="Freeform 140"/>
          <p:cNvSpPr>
            <a:spLocks noEditPoints="1"/>
          </p:cNvSpPr>
          <p:nvPr/>
        </p:nvSpPr>
        <p:spPr bwMode="auto">
          <a:xfrm>
            <a:off x="7807326" y="5118843"/>
            <a:ext cx="512212" cy="512397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75" name="Freeform 190"/>
          <p:cNvSpPr>
            <a:spLocks noEditPoints="1"/>
          </p:cNvSpPr>
          <p:nvPr/>
        </p:nvSpPr>
        <p:spPr bwMode="auto">
          <a:xfrm>
            <a:off x="9852716" y="2501339"/>
            <a:ext cx="391533" cy="417081"/>
          </a:xfrm>
          <a:custGeom>
            <a:avLst/>
            <a:gdLst>
              <a:gd name="T0" fmla="*/ 124 w 128"/>
              <a:gd name="T1" fmla="*/ 126 h 136"/>
              <a:gd name="T2" fmla="*/ 120 w 128"/>
              <a:gd name="T3" fmla="*/ 0 h 136"/>
              <a:gd name="T4" fmla="*/ 97 w 128"/>
              <a:gd name="T5" fmla="*/ 0 h 136"/>
              <a:gd name="T6" fmla="*/ 95 w 128"/>
              <a:gd name="T7" fmla="*/ 62 h 136"/>
              <a:gd name="T8" fmla="*/ 86 w 128"/>
              <a:gd name="T9" fmla="*/ 51 h 136"/>
              <a:gd name="T10" fmla="*/ 68 w 128"/>
              <a:gd name="T11" fmla="*/ 61 h 136"/>
              <a:gd name="T12" fmla="*/ 59 w 128"/>
              <a:gd name="T13" fmla="*/ 51 h 136"/>
              <a:gd name="T14" fmla="*/ 41 w 128"/>
              <a:gd name="T15" fmla="*/ 61 h 136"/>
              <a:gd name="T16" fmla="*/ 32 w 128"/>
              <a:gd name="T17" fmla="*/ 51 h 136"/>
              <a:gd name="T18" fmla="*/ 7 w 128"/>
              <a:gd name="T19" fmla="*/ 65 h 136"/>
              <a:gd name="T20" fmla="*/ 7 w 128"/>
              <a:gd name="T21" fmla="*/ 65 h 136"/>
              <a:gd name="T22" fmla="*/ 7 w 128"/>
              <a:gd name="T23" fmla="*/ 126 h 136"/>
              <a:gd name="T24" fmla="*/ 0 w 128"/>
              <a:gd name="T25" fmla="*/ 126 h 136"/>
              <a:gd name="T26" fmla="*/ 0 w 128"/>
              <a:gd name="T27" fmla="*/ 136 h 136"/>
              <a:gd name="T28" fmla="*/ 128 w 128"/>
              <a:gd name="T29" fmla="*/ 136 h 136"/>
              <a:gd name="T30" fmla="*/ 128 w 128"/>
              <a:gd name="T31" fmla="*/ 126 h 136"/>
              <a:gd name="T32" fmla="*/ 124 w 128"/>
              <a:gd name="T33" fmla="*/ 126 h 136"/>
              <a:gd name="T34" fmla="*/ 43 w 128"/>
              <a:gd name="T35" fmla="*/ 89 h 136"/>
              <a:gd name="T36" fmla="*/ 16 w 128"/>
              <a:gd name="T37" fmla="*/ 89 h 136"/>
              <a:gd name="T38" fmla="*/ 16 w 128"/>
              <a:gd name="T39" fmla="*/ 78 h 136"/>
              <a:gd name="T40" fmla="*/ 43 w 128"/>
              <a:gd name="T41" fmla="*/ 78 h 136"/>
              <a:gd name="T42" fmla="*/ 43 w 128"/>
              <a:gd name="T43" fmla="*/ 89 h 136"/>
              <a:gd name="T44" fmla="*/ 78 w 128"/>
              <a:gd name="T45" fmla="*/ 89 h 136"/>
              <a:gd name="T46" fmla="*/ 51 w 128"/>
              <a:gd name="T47" fmla="*/ 89 h 136"/>
              <a:gd name="T48" fmla="*/ 51 w 128"/>
              <a:gd name="T49" fmla="*/ 78 h 136"/>
              <a:gd name="T50" fmla="*/ 78 w 128"/>
              <a:gd name="T51" fmla="*/ 78 h 136"/>
              <a:gd name="T52" fmla="*/ 78 w 128"/>
              <a:gd name="T53" fmla="*/ 89 h 136"/>
              <a:gd name="T54" fmla="*/ 112 w 128"/>
              <a:gd name="T55" fmla="*/ 89 h 136"/>
              <a:gd name="T56" fmla="*/ 85 w 128"/>
              <a:gd name="T57" fmla="*/ 89 h 136"/>
              <a:gd name="T58" fmla="*/ 85 w 128"/>
              <a:gd name="T59" fmla="*/ 78 h 136"/>
              <a:gd name="T60" fmla="*/ 112 w 128"/>
              <a:gd name="T61" fmla="*/ 78 h 136"/>
              <a:gd name="T62" fmla="*/ 112 w 128"/>
              <a:gd name="T63" fmla="*/ 8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36">
                <a:moveTo>
                  <a:pt x="124" y="126"/>
                </a:moveTo>
                <a:cubicBezTo>
                  <a:pt x="123" y="84"/>
                  <a:pt x="122" y="42"/>
                  <a:pt x="120" y="0"/>
                </a:cubicBezTo>
                <a:cubicBezTo>
                  <a:pt x="113" y="2"/>
                  <a:pt x="105" y="2"/>
                  <a:pt x="97" y="0"/>
                </a:cubicBezTo>
                <a:cubicBezTo>
                  <a:pt x="96" y="20"/>
                  <a:pt x="96" y="41"/>
                  <a:pt x="95" y="62"/>
                </a:cubicBezTo>
                <a:cubicBezTo>
                  <a:pt x="86" y="51"/>
                  <a:pt x="86" y="51"/>
                  <a:pt x="86" y="51"/>
                </a:cubicBezTo>
                <a:cubicBezTo>
                  <a:pt x="68" y="61"/>
                  <a:pt x="68" y="61"/>
                  <a:pt x="68" y="61"/>
                </a:cubicBezTo>
                <a:cubicBezTo>
                  <a:pt x="59" y="51"/>
                  <a:pt x="59" y="51"/>
                  <a:pt x="59" y="51"/>
                </a:cubicBezTo>
                <a:cubicBezTo>
                  <a:pt x="41" y="61"/>
                  <a:pt x="41" y="61"/>
                  <a:pt x="41" y="61"/>
                </a:cubicBezTo>
                <a:cubicBezTo>
                  <a:pt x="32" y="51"/>
                  <a:pt x="32" y="51"/>
                  <a:pt x="32" y="51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126"/>
                  <a:pt x="7" y="126"/>
                  <a:pt x="7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0" y="136"/>
                  <a:pt x="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26"/>
                  <a:pt x="128" y="126"/>
                  <a:pt x="128" y="126"/>
                </a:cubicBezTo>
                <a:lnTo>
                  <a:pt x="124" y="126"/>
                </a:lnTo>
                <a:close/>
                <a:moveTo>
                  <a:pt x="43" y="89"/>
                </a:moveTo>
                <a:cubicBezTo>
                  <a:pt x="16" y="89"/>
                  <a:pt x="16" y="89"/>
                  <a:pt x="16" y="89"/>
                </a:cubicBezTo>
                <a:cubicBezTo>
                  <a:pt x="16" y="78"/>
                  <a:pt x="16" y="78"/>
                  <a:pt x="1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9"/>
                </a:lnTo>
                <a:close/>
                <a:moveTo>
                  <a:pt x="78" y="89"/>
                </a:moveTo>
                <a:cubicBezTo>
                  <a:pt x="51" y="89"/>
                  <a:pt x="51" y="89"/>
                  <a:pt x="51" y="89"/>
                </a:cubicBezTo>
                <a:cubicBezTo>
                  <a:pt x="51" y="78"/>
                  <a:pt x="51" y="78"/>
                  <a:pt x="51" y="78"/>
                </a:cubicBezTo>
                <a:cubicBezTo>
                  <a:pt x="78" y="78"/>
                  <a:pt x="78" y="78"/>
                  <a:pt x="78" y="78"/>
                </a:cubicBezTo>
                <a:lnTo>
                  <a:pt x="78" y="89"/>
                </a:lnTo>
                <a:close/>
                <a:moveTo>
                  <a:pt x="112" y="89"/>
                </a:moveTo>
                <a:cubicBezTo>
                  <a:pt x="85" y="89"/>
                  <a:pt x="85" y="89"/>
                  <a:pt x="85" y="89"/>
                </a:cubicBezTo>
                <a:cubicBezTo>
                  <a:pt x="85" y="78"/>
                  <a:pt x="85" y="78"/>
                  <a:pt x="85" y="78"/>
                </a:cubicBezTo>
                <a:cubicBezTo>
                  <a:pt x="112" y="78"/>
                  <a:pt x="112" y="78"/>
                  <a:pt x="112" y="78"/>
                </a:cubicBezTo>
                <a:lnTo>
                  <a:pt x="112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22" grpId="0"/>
      <p:bldP spid="23" grpId="0"/>
      <p:bldP spid="24" grpId="0"/>
      <p:bldP spid="25" grpId="0"/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 b="89264"/>
          <a:stretch>
            <a:fillRect/>
          </a:stretch>
        </p:blipFill>
        <p:spPr>
          <a:xfrm>
            <a:off x="0" y="0"/>
            <a:ext cx="12192000" cy="736270"/>
          </a:xfrm>
          <a:prstGeom prst="rect">
            <a:avLst/>
          </a:prstGeom>
        </p:spPr>
      </p:pic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48385" y="130703"/>
            <a:ext cx="351618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rgbClr val="578B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添加目录小标题</a:t>
            </a:r>
            <a:endParaRPr lang="zh-CN" altLang="en-US" sz="2400" b="1" dirty="0" smtClean="0">
              <a:solidFill>
                <a:srgbClr val="578B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/>
          <a:srcRect l="31844"/>
          <a:stretch>
            <a:fillRect/>
          </a:stretch>
        </p:blipFill>
        <p:spPr>
          <a:xfrm>
            <a:off x="173266" y="35703"/>
            <a:ext cx="604418" cy="61744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527090" y="2553724"/>
            <a:ext cx="1214267" cy="2048798"/>
            <a:chOff x="7527090" y="2304349"/>
            <a:chExt cx="1214267" cy="2048798"/>
          </a:xfrm>
          <a:solidFill>
            <a:srgbClr val="18A5A8"/>
          </a:solidFill>
        </p:grpSpPr>
        <p:sp>
          <p:nvSpPr>
            <p:cNvPr id="8" name="Freeform 5"/>
            <p:cNvSpPr/>
            <p:nvPr/>
          </p:nvSpPr>
          <p:spPr bwMode="auto">
            <a:xfrm>
              <a:off x="7527090" y="2304349"/>
              <a:ext cx="1214267" cy="1488278"/>
            </a:xfrm>
            <a:custGeom>
              <a:avLst/>
              <a:gdLst>
                <a:gd name="T0" fmla="*/ 191 w 191"/>
                <a:gd name="T1" fmla="*/ 90 h 234"/>
                <a:gd name="T2" fmla="*/ 96 w 191"/>
                <a:gd name="T3" fmla="*/ 0 h 234"/>
                <a:gd name="T4" fmla="*/ 0 w 191"/>
                <a:gd name="T5" fmla="*/ 90 h 234"/>
                <a:gd name="T6" fmla="*/ 8 w 191"/>
                <a:gd name="T7" fmla="*/ 125 h 234"/>
                <a:gd name="T8" fmla="*/ 8 w 191"/>
                <a:gd name="T9" fmla="*/ 125 h 234"/>
                <a:gd name="T10" fmla="*/ 18 w 191"/>
                <a:gd name="T11" fmla="*/ 141 h 234"/>
                <a:gd name="T12" fmla="*/ 50 w 191"/>
                <a:gd name="T13" fmla="*/ 224 h 234"/>
                <a:gd name="T14" fmla="*/ 63 w 191"/>
                <a:gd name="T15" fmla="*/ 234 h 234"/>
                <a:gd name="T16" fmla="*/ 128 w 191"/>
                <a:gd name="T17" fmla="*/ 234 h 234"/>
                <a:gd name="T18" fmla="*/ 141 w 191"/>
                <a:gd name="T19" fmla="*/ 224 h 234"/>
                <a:gd name="T20" fmla="*/ 174 w 191"/>
                <a:gd name="T21" fmla="*/ 141 h 234"/>
                <a:gd name="T22" fmla="*/ 183 w 191"/>
                <a:gd name="T23" fmla="*/ 125 h 234"/>
                <a:gd name="T24" fmla="*/ 183 w 191"/>
                <a:gd name="T25" fmla="*/ 125 h 234"/>
                <a:gd name="T26" fmla="*/ 183 w 191"/>
                <a:gd name="T27" fmla="*/ 125 h 234"/>
                <a:gd name="T28" fmla="*/ 191 w 191"/>
                <a:gd name="T29" fmla="*/ 9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1" h="234">
                  <a:moveTo>
                    <a:pt x="191" y="90"/>
                  </a:moveTo>
                  <a:cubicBezTo>
                    <a:pt x="191" y="40"/>
                    <a:pt x="148" y="0"/>
                    <a:pt x="96" y="0"/>
                  </a:cubicBezTo>
                  <a:cubicBezTo>
                    <a:pt x="43" y="0"/>
                    <a:pt x="0" y="40"/>
                    <a:pt x="0" y="90"/>
                  </a:cubicBezTo>
                  <a:cubicBezTo>
                    <a:pt x="0" y="102"/>
                    <a:pt x="3" y="114"/>
                    <a:pt x="8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11" y="131"/>
                    <a:pt x="14" y="136"/>
                    <a:pt x="18" y="141"/>
                  </a:cubicBezTo>
                  <a:cubicBezTo>
                    <a:pt x="33" y="166"/>
                    <a:pt x="50" y="214"/>
                    <a:pt x="50" y="224"/>
                  </a:cubicBezTo>
                  <a:cubicBezTo>
                    <a:pt x="50" y="230"/>
                    <a:pt x="56" y="234"/>
                    <a:pt x="63" y="234"/>
                  </a:cubicBezTo>
                  <a:cubicBezTo>
                    <a:pt x="128" y="234"/>
                    <a:pt x="128" y="234"/>
                    <a:pt x="128" y="234"/>
                  </a:cubicBezTo>
                  <a:cubicBezTo>
                    <a:pt x="135" y="234"/>
                    <a:pt x="141" y="230"/>
                    <a:pt x="141" y="224"/>
                  </a:cubicBezTo>
                  <a:cubicBezTo>
                    <a:pt x="141" y="214"/>
                    <a:pt x="159" y="166"/>
                    <a:pt x="174" y="141"/>
                  </a:cubicBezTo>
                  <a:cubicBezTo>
                    <a:pt x="178" y="136"/>
                    <a:pt x="181" y="131"/>
                    <a:pt x="183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8" y="114"/>
                    <a:pt x="191" y="102"/>
                    <a:pt x="191" y="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7845147" y="3869939"/>
              <a:ext cx="578151" cy="114484"/>
            </a:xfrm>
            <a:custGeom>
              <a:avLst/>
              <a:gdLst>
                <a:gd name="T0" fmla="*/ 91 w 91"/>
                <a:gd name="T1" fmla="*/ 9 h 18"/>
                <a:gd name="T2" fmla="*/ 80 w 91"/>
                <a:gd name="T3" fmla="*/ 0 h 18"/>
                <a:gd name="T4" fmla="*/ 11 w 91"/>
                <a:gd name="T5" fmla="*/ 0 h 18"/>
                <a:gd name="T6" fmla="*/ 0 w 91"/>
                <a:gd name="T7" fmla="*/ 9 h 18"/>
                <a:gd name="T8" fmla="*/ 0 w 91"/>
                <a:gd name="T9" fmla="*/ 9 h 18"/>
                <a:gd name="T10" fmla="*/ 11 w 91"/>
                <a:gd name="T11" fmla="*/ 18 h 18"/>
                <a:gd name="T12" fmla="*/ 80 w 91"/>
                <a:gd name="T13" fmla="*/ 18 h 18"/>
                <a:gd name="T14" fmla="*/ 91 w 91"/>
                <a:gd name="T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18">
                  <a:moveTo>
                    <a:pt x="91" y="9"/>
                  </a:moveTo>
                  <a:cubicBezTo>
                    <a:pt x="91" y="4"/>
                    <a:pt x="86" y="0"/>
                    <a:pt x="8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5" y="18"/>
                    <a:pt x="11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6" y="18"/>
                    <a:pt x="91" y="14"/>
                    <a:pt x="9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7845147" y="4060249"/>
              <a:ext cx="578151" cy="108536"/>
            </a:xfrm>
            <a:custGeom>
              <a:avLst/>
              <a:gdLst>
                <a:gd name="T0" fmla="*/ 91 w 91"/>
                <a:gd name="T1" fmla="*/ 9 h 17"/>
                <a:gd name="T2" fmla="*/ 80 w 91"/>
                <a:gd name="T3" fmla="*/ 0 h 17"/>
                <a:gd name="T4" fmla="*/ 11 w 91"/>
                <a:gd name="T5" fmla="*/ 0 h 17"/>
                <a:gd name="T6" fmla="*/ 0 w 91"/>
                <a:gd name="T7" fmla="*/ 9 h 17"/>
                <a:gd name="T8" fmla="*/ 0 w 91"/>
                <a:gd name="T9" fmla="*/ 9 h 17"/>
                <a:gd name="T10" fmla="*/ 11 w 91"/>
                <a:gd name="T11" fmla="*/ 17 h 17"/>
                <a:gd name="T12" fmla="*/ 80 w 91"/>
                <a:gd name="T13" fmla="*/ 17 h 17"/>
                <a:gd name="T14" fmla="*/ 91 w 91"/>
                <a:gd name="T1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17">
                  <a:moveTo>
                    <a:pt x="91" y="9"/>
                  </a:moveTo>
                  <a:cubicBezTo>
                    <a:pt x="91" y="4"/>
                    <a:pt x="86" y="0"/>
                    <a:pt x="8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5" y="17"/>
                    <a:pt x="11" y="17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6" y="17"/>
                    <a:pt x="91" y="13"/>
                    <a:pt x="9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7978909" y="4244611"/>
              <a:ext cx="318057" cy="108536"/>
            </a:xfrm>
            <a:custGeom>
              <a:avLst/>
              <a:gdLst>
                <a:gd name="T0" fmla="*/ 50 w 50"/>
                <a:gd name="T1" fmla="*/ 8 h 17"/>
                <a:gd name="T2" fmla="*/ 41 w 50"/>
                <a:gd name="T3" fmla="*/ 17 h 17"/>
                <a:gd name="T4" fmla="*/ 8 w 50"/>
                <a:gd name="T5" fmla="*/ 17 h 17"/>
                <a:gd name="T6" fmla="*/ 0 w 50"/>
                <a:gd name="T7" fmla="*/ 8 h 17"/>
                <a:gd name="T8" fmla="*/ 0 w 50"/>
                <a:gd name="T9" fmla="*/ 8 h 17"/>
                <a:gd name="T10" fmla="*/ 8 w 50"/>
                <a:gd name="T11" fmla="*/ 0 h 17"/>
                <a:gd name="T12" fmla="*/ 41 w 50"/>
                <a:gd name="T13" fmla="*/ 0 h 17"/>
                <a:gd name="T14" fmla="*/ 50 w 50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7">
                  <a:moveTo>
                    <a:pt x="50" y="8"/>
                  </a:moveTo>
                  <a:cubicBezTo>
                    <a:pt x="50" y="13"/>
                    <a:pt x="46" y="17"/>
                    <a:pt x="41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6" y="0"/>
                    <a:pt x="50" y="4"/>
                    <a:pt x="5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51393" y="2526774"/>
            <a:ext cx="859053" cy="2074070"/>
            <a:chOff x="3551393" y="2277399"/>
            <a:chExt cx="859053" cy="2074070"/>
          </a:xfrm>
          <a:solidFill>
            <a:srgbClr val="70AD47"/>
          </a:solidFill>
        </p:grpSpPr>
        <p:sp>
          <p:nvSpPr>
            <p:cNvPr id="13" name="Freeform 9"/>
            <p:cNvSpPr/>
            <p:nvPr/>
          </p:nvSpPr>
          <p:spPr bwMode="auto">
            <a:xfrm>
              <a:off x="3551393" y="3581313"/>
              <a:ext cx="859053" cy="560519"/>
            </a:xfrm>
            <a:custGeom>
              <a:avLst/>
              <a:gdLst>
                <a:gd name="T0" fmla="*/ 127 w 135"/>
                <a:gd name="T1" fmla="*/ 0 h 88"/>
                <a:gd name="T2" fmla="*/ 9 w 135"/>
                <a:gd name="T3" fmla="*/ 0 h 88"/>
                <a:gd name="T4" fmla="*/ 0 w 135"/>
                <a:gd name="T5" fmla="*/ 9 h 88"/>
                <a:gd name="T6" fmla="*/ 0 w 135"/>
                <a:gd name="T7" fmla="*/ 41 h 88"/>
                <a:gd name="T8" fmla="*/ 9 w 135"/>
                <a:gd name="T9" fmla="*/ 50 h 88"/>
                <a:gd name="T10" fmla="*/ 11 w 135"/>
                <a:gd name="T11" fmla="*/ 50 h 88"/>
                <a:gd name="T12" fmla="*/ 21 w 135"/>
                <a:gd name="T13" fmla="*/ 68 h 88"/>
                <a:gd name="T14" fmla="*/ 42 w 135"/>
                <a:gd name="T15" fmla="*/ 88 h 88"/>
                <a:gd name="T16" fmla="*/ 93 w 135"/>
                <a:gd name="T17" fmla="*/ 88 h 88"/>
                <a:gd name="T18" fmla="*/ 114 w 135"/>
                <a:gd name="T19" fmla="*/ 68 h 88"/>
                <a:gd name="T20" fmla="*/ 124 w 135"/>
                <a:gd name="T21" fmla="*/ 50 h 88"/>
                <a:gd name="T22" fmla="*/ 127 w 135"/>
                <a:gd name="T23" fmla="*/ 50 h 88"/>
                <a:gd name="T24" fmla="*/ 135 w 135"/>
                <a:gd name="T25" fmla="*/ 41 h 88"/>
                <a:gd name="T26" fmla="*/ 135 w 135"/>
                <a:gd name="T27" fmla="*/ 9 h 88"/>
                <a:gd name="T28" fmla="*/ 127 w 135"/>
                <a:gd name="T2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88">
                  <a:moveTo>
                    <a:pt x="12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6"/>
                    <a:pt x="4" y="50"/>
                    <a:pt x="9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79"/>
                    <a:pt x="30" y="88"/>
                    <a:pt x="42" y="88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105" y="88"/>
                    <a:pt x="114" y="79"/>
                    <a:pt x="114" y="68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31" y="50"/>
                    <a:pt x="135" y="46"/>
                    <a:pt x="135" y="41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4"/>
                    <a:pt x="131" y="0"/>
                    <a:pt x="1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3762440" y="4179002"/>
              <a:ext cx="438444" cy="57985"/>
            </a:xfrm>
            <a:custGeom>
              <a:avLst/>
              <a:gdLst>
                <a:gd name="T0" fmla="*/ 69 w 69"/>
                <a:gd name="T1" fmla="*/ 4 h 9"/>
                <a:gd name="T2" fmla="*/ 64 w 69"/>
                <a:gd name="T3" fmla="*/ 9 h 9"/>
                <a:gd name="T4" fmla="*/ 5 w 69"/>
                <a:gd name="T5" fmla="*/ 9 h 9"/>
                <a:gd name="T6" fmla="*/ 0 w 69"/>
                <a:gd name="T7" fmla="*/ 4 h 9"/>
                <a:gd name="T8" fmla="*/ 0 w 69"/>
                <a:gd name="T9" fmla="*/ 4 h 9"/>
                <a:gd name="T10" fmla="*/ 5 w 69"/>
                <a:gd name="T11" fmla="*/ 0 h 9"/>
                <a:gd name="T12" fmla="*/ 64 w 69"/>
                <a:gd name="T13" fmla="*/ 0 h 9"/>
                <a:gd name="T14" fmla="*/ 69 w 69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">
                  <a:moveTo>
                    <a:pt x="69" y="4"/>
                  </a:moveTo>
                  <a:cubicBezTo>
                    <a:pt x="69" y="7"/>
                    <a:pt x="67" y="9"/>
                    <a:pt x="6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7" y="0"/>
                    <a:pt x="69" y="2"/>
                    <a:pt x="6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3850129" y="4293484"/>
              <a:ext cx="261581" cy="57985"/>
            </a:xfrm>
            <a:custGeom>
              <a:avLst/>
              <a:gdLst>
                <a:gd name="T0" fmla="*/ 3 w 41"/>
                <a:gd name="T1" fmla="*/ 9 h 9"/>
                <a:gd name="T2" fmla="*/ 0 w 41"/>
                <a:gd name="T3" fmla="*/ 4 h 9"/>
                <a:gd name="T4" fmla="*/ 0 w 41"/>
                <a:gd name="T5" fmla="*/ 4 h 9"/>
                <a:gd name="T6" fmla="*/ 3 w 41"/>
                <a:gd name="T7" fmla="*/ 0 h 9"/>
                <a:gd name="T8" fmla="*/ 38 w 41"/>
                <a:gd name="T9" fmla="*/ 0 h 9"/>
                <a:gd name="T10" fmla="*/ 41 w 41"/>
                <a:gd name="T11" fmla="*/ 4 h 9"/>
                <a:gd name="T12" fmla="*/ 41 w 41"/>
                <a:gd name="T13" fmla="*/ 4 h 9"/>
                <a:gd name="T14" fmla="*/ 38 w 41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9">
                  <a:moveTo>
                    <a:pt x="3" y="9"/>
                  </a:moveTo>
                  <a:cubicBezTo>
                    <a:pt x="1" y="9"/>
                    <a:pt x="0" y="7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0" y="0"/>
                    <a:pt x="41" y="2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7"/>
                    <a:pt x="40" y="9"/>
                    <a:pt x="38" y="9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3850129" y="2277399"/>
              <a:ext cx="261581" cy="1259310"/>
            </a:xfrm>
            <a:custGeom>
              <a:avLst/>
              <a:gdLst>
                <a:gd name="T0" fmla="*/ 41 w 41"/>
                <a:gd name="T1" fmla="*/ 21 h 198"/>
                <a:gd name="T2" fmla="*/ 21 w 41"/>
                <a:gd name="T3" fmla="*/ 0 h 198"/>
                <a:gd name="T4" fmla="*/ 21 w 41"/>
                <a:gd name="T5" fmla="*/ 0 h 198"/>
                <a:gd name="T6" fmla="*/ 0 w 41"/>
                <a:gd name="T7" fmla="*/ 21 h 198"/>
                <a:gd name="T8" fmla="*/ 0 w 41"/>
                <a:gd name="T9" fmla="*/ 178 h 198"/>
                <a:gd name="T10" fmla="*/ 21 w 41"/>
                <a:gd name="T11" fmla="*/ 198 h 198"/>
                <a:gd name="T12" fmla="*/ 21 w 41"/>
                <a:gd name="T13" fmla="*/ 198 h 198"/>
                <a:gd name="T14" fmla="*/ 41 w 41"/>
                <a:gd name="T15" fmla="*/ 178 h 198"/>
                <a:gd name="T16" fmla="*/ 41 w 41"/>
                <a:gd name="T17" fmla="*/ 2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98">
                  <a:moveTo>
                    <a:pt x="41" y="21"/>
                  </a:moveTo>
                  <a:cubicBezTo>
                    <a:pt x="41" y="10"/>
                    <a:pt x="32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9" y="198"/>
                    <a:pt x="21" y="198"/>
                  </a:cubicBezTo>
                  <a:cubicBezTo>
                    <a:pt x="21" y="198"/>
                    <a:pt x="21" y="198"/>
                    <a:pt x="21" y="198"/>
                  </a:cubicBezTo>
                  <a:cubicBezTo>
                    <a:pt x="32" y="198"/>
                    <a:pt x="41" y="189"/>
                    <a:pt x="41" y="178"/>
                  </a:cubicBezTo>
                  <a:lnTo>
                    <a:pt x="41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634623" y="2359173"/>
              <a:ext cx="170919" cy="1177537"/>
            </a:xfrm>
            <a:custGeom>
              <a:avLst/>
              <a:gdLst>
                <a:gd name="T0" fmla="*/ 27 w 27"/>
                <a:gd name="T1" fmla="*/ 19 h 185"/>
                <a:gd name="T2" fmla="*/ 13 w 27"/>
                <a:gd name="T3" fmla="*/ 0 h 185"/>
                <a:gd name="T4" fmla="*/ 13 w 27"/>
                <a:gd name="T5" fmla="*/ 0 h 185"/>
                <a:gd name="T6" fmla="*/ 0 w 27"/>
                <a:gd name="T7" fmla="*/ 19 h 185"/>
                <a:gd name="T8" fmla="*/ 0 w 27"/>
                <a:gd name="T9" fmla="*/ 166 h 185"/>
                <a:gd name="T10" fmla="*/ 13 w 27"/>
                <a:gd name="T11" fmla="*/ 185 h 185"/>
                <a:gd name="T12" fmla="*/ 13 w 27"/>
                <a:gd name="T13" fmla="*/ 185 h 185"/>
                <a:gd name="T14" fmla="*/ 27 w 27"/>
                <a:gd name="T15" fmla="*/ 166 h 185"/>
                <a:gd name="T16" fmla="*/ 27 w 27"/>
                <a:gd name="T17" fmla="*/ 1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85">
                  <a:moveTo>
                    <a:pt x="27" y="19"/>
                  </a:moveTo>
                  <a:cubicBezTo>
                    <a:pt x="27" y="8"/>
                    <a:pt x="21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8"/>
                    <a:pt x="0" y="19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76"/>
                    <a:pt x="6" y="185"/>
                    <a:pt x="13" y="185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21" y="185"/>
                    <a:pt x="27" y="176"/>
                    <a:pt x="27" y="166"/>
                  </a:cubicBezTo>
                  <a:lnTo>
                    <a:pt x="27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4168187" y="2359173"/>
              <a:ext cx="172406" cy="1177537"/>
            </a:xfrm>
            <a:custGeom>
              <a:avLst/>
              <a:gdLst>
                <a:gd name="T0" fmla="*/ 27 w 27"/>
                <a:gd name="T1" fmla="*/ 19 h 185"/>
                <a:gd name="T2" fmla="*/ 14 w 27"/>
                <a:gd name="T3" fmla="*/ 0 h 185"/>
                <a:gd name="T4" fmla="*/ 14 w 27"/>
                <a:gd name="T5" fmla="*/ 0 h 185"/>
                <a:gd name="T6" fmla="*/ 0 w 27"/>
                <a:gd name="T7" fmla="*/ 19 h 185"/>
                <a:gd name="T8" fmla="*/ 0 w 27"/>
                <a:gd name="T9" fmla="*/ 166 h 185"/>
                <a:gd name="T10" fmla="*/ 14 w 27"/>
                <a:gd name="T11" fmla="*/ 185 h 185"/>
                <a:gd name="T12" fmla="*/ 14 w 27"/>
                <a:gd name="T13" fmla="*/ 185 h 185"/>
                <a:gd name="T14" fmla="*/ 27 w 27"/>
                <a:gd name="T15" fmla="*/ 166 h 185"/>
                <a:gd name="T16" fmla="*/ 27 w 27"/>
                <a:gd name="T17" fmla="*/ 1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85">
                  <a:moveTo>
                    <a:pt x="27" y="19"/>
                  </a:moveTo>
                  <a:cubicBezTo>
                    <a:pt x="27" y="8"/>
                    <a:pt x="21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8"/>
                    <a:pt x="0" y="19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76"/>
                    <a:pt x="6" y="185"/>
                    <a:pt x="14" y="185"/>
                  </a:cubicBezTo>
                  <a:cubicBezTo>
                    <a:pt x="14" y="185"/>
                    <a:pt x="14" y="185"/>
                    <a:pt x="14" y="185"/>
                  </a:cubicBezTo>
                  <a:cubicBezTo>
                    <a:pt x="21" y="185"/>
                    <a:pt x="27" y="176"/>
                    <a:pt x="27" y="166"/>
                  </a:cubicBezTo>
                  <a:lnTo>
                    <a:pt x="27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 sz="2100"/>
            </a:p>
          </p:txBody>
        </p:sp>
      </p:grpSp>
      <p:sp>
        <p:nvSpPr>
          <p:cNvPr id="19" name="TextBox 682"/>
          <p:cNvSpPr txBox="1"/>
          <p:nvPr/>
        </p:nvSpPr>
        <p:spPr>
          <a:xfrm>
            <a:off x="3078975" y="4943460"/>
            <a:ext cx="1868218" cy="1354531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31</a:t>
            </a:r>
            <a:r>
              <a:rPr lang="en-US" altLang="zh-CN" sz="4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%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20" name="TextBox 682"/>
          <p:cNvSpPr txBox="1"/>
          <p:nvPr/>
        </p:nvSpPr>
        <p:spPr>
          <a:xfrm>
            <a:off x="7243221" y="4943460"/>
            <a:ext cx="1868218" cy="1354531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69</a:t>
            </a:r>
            <a:r>
              <a:rPr lang="en-US" altLang="zh-CN" sz="43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%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21" name="TextBox 682"/>
          <p:cNvSpPr txBox="1"/>
          <p:nvPr/>
        </p:nvSpPr>
        <p:spPr>
          <a:xfrm>
            <a:off x="5345111" y="3189767"/>
            <a:ext cx="1498508" cy="1354531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8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VS</a:t>
            </a:r>
            <a:endParaRPr lang="zh-CN" altLang="en-US" sz="7200" dirty="0">
              <a:solidFill>
                <a:schemeClr val="tx1">
                  <a:lumMod val="50000"/>
                  <a:lumOff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796252" y="1377239"/>
            <a:ext cx="10579352" cy="86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200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字以内，据统计每页幻灯片的最好控制在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5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分钟之内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4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19" grpId="0"/>
      <p:bldP spid="20" grpId="0"/>
      <p:bldP spid="21" grpId="0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r="23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0"/>
            <a:ext cx="9979222" cy="49896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7" t="16122" r="9619" b="17559"/>
          <a:stretch>
            <a:fillRect/>
          </a:stretch>
        </p:blipFill>
        <p:spPr>
          <a:xfrm>
            <a:off x="6852073" y="2973827"/>
            <a:ext cx="5339927" cy="42107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0" t="25624" r="38912" b="27056"/>
          <a:stretch>
            <a:fillRect/>
          </a:stretch>
        </p:blipFill>
        <p:spPr>
          <a:xfrm>
            <a:off x="7469589" y="1544115"/>
            <a:ext cx="3503221" cy="32585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0" r="12380" b="12851"/>
          <a:stretch>
            <a:fillRect/>
          </a:stretch>
        </p:blipFill>
        <p:spPr>
          <a:xfrm>
            <a:off x="7196457" y="1651286"/>
            <a:ext cx="4995543" cy="553326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3" t="14323" r="17045"/>
          <a:stretch>
            <a:fillRect/>
          </a:stretch>
        </p:blipFill>
        <p:spPr>
          <a:xfrm>
            <a:off x="7113329" y="807522"/>
            <a:ext cx="4550218" cy="45115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819397" y="8075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49717" y="1956198"/>
            <a:ext cx="6719872" cy="107721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200" b="1" dirty="0" smtClean="0">
                <a:blipFill>
                  <a:blip r:embed="rId7"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绿色环保总结</a:t>
            </a:r>
            <a:r>
              <a:rPr lang="en-US" altLang="zh-CN" sz="6200" b="1" dirty="0" smtClean="0">
                <a:blipFill>
                  <a:blip r:embed="rId7"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200" b="1" dirty="0">
              <a:blipFill>
                <a:blip r:embed="rId7"/>
                <a:tile tx="0" ty="0" sx="100000" sy="100000" flip="none" algn="tl"/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3"/>
          <p:cNvSpPr txBox="1">
            <a:spLocks noChangeArrowheads="1"/>
          </p:cNvSpPr>
          <p:nvPr/>
        </p:nvSpPr>
        <p:spPr bwMode="auto">
          <a:xfrm>
            <a:off x="916965" y="3913506"/>
            <a:ext cx="5550589" cy="43053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zh-CN"/>
            </a:defPPr>
            <a:lvl1pPr>
              <a:defRPr sz="2000" b="1">
                <a:gradFill>
                  <a:gsLst>
                    <a:gs pos="100000">
                      <a:schemeClr val="tx2"/>
                    </a:gs>
                    <a:gs pos="0">
                      <a:schemeClr val="accent2"/>
                    </a:gs>
                  </a:gsLst>
                  <a:path path="circle">
                    <a:fillToRect l="50000" t="50000" r="50000" b="5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900" b="0" kern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sym typeface="+mn-ea"/>
              </a:rPr>
              <a:t>适用于环保</a:t>
            </a:r>
            <a:r>
              <a:rPr lang="en-US" altLang="zh-CN" sz="1900" b="0" kern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sym typeface="+mn-ea"/>
              </a:rPr>
              <a:t>/</a:t>
            </a:r>
            <a:r>
              <a:rPr lang="zh-CN" altLang="en-US" sz="1900" b="0" kern="0" dirty="0" smtClean="0">
                <a:solidFill>
                  <a:prstClr val="black">
                    <a:lumMod val="65000"/>
                    <a:lumOff val="35000"/>
                  </a:prstClr>
                </a:solidFill>
                <a:sym typeface="+mn-ea"/>
              </a:rPr>
              <a:t>新能源</a:t>
            </a:r>
            <a:r>
              <a:rPr lang="en-US" altLang="zh-CN" sz="1900" b="0" kern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sym typeface="+mn-ea"/>
              </a:rPr>
              <a:t>/</a:t>
            </a:r>
            <a:r>
              <a:rPr lang="zh-CN" altLang="en-US" sz="1900" b="0" kern="0" dirty="0" smtClean="0">
                <a:solidFill>
                  <a:prstClr val="black">
                    <a:lumMod val="65000"/>
                    <a:lumOff val="35000"/>
                  </a:prstClr>
                </a:solidFill>
                <a:sym typeface="+mn-ea"/>
              </a:rPr>
              <a:t>公益宣传</a:t>
            </a:r>
            <a:r>
              <a:rPr lang="en-US" altLang="zh-CN" sz="1900" b="0" kern="0" dirty="0" smtClean="0">
                <a:solidFill>
                  <a:prstClr val="black">
                    <a:lumMod val="65000"/>
                    <a:lumOff val="35000"/>
                  </a:prstClr>
                </a:solidFill>
                <a:sym typeface="+mn-ea"/>
              </a:rPr>
              <a:t>/</a:t>
            </a:r>
            <a:r>
              <a:rPr lang="zh-CN" altLang="en-US" sz="1900" b="0" kern="0" dirty="0" smtClean="0">
                <a:solidFill>
                  <a:prstClr val="black">
                    <a:lumMod val="65000"/>
                    <a:lumOff val="35000"/>
                  </a:prstClr>
                </a:solidFill>
                <a:sym typeface="+mn-ea"/>
              </a:rPr>
              <a:t>培训课件</a:t>
            </a:r>
            <a:r>
              <a:rPr lang="zh-CN" altLang="en-US" sz="1900" b="0" kern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sym typeface="+mn-ea"/>
              </a:rPr>
              <a:t>等演示</a:t>
            </a:r>
            <a:endParaRPr kumimoji="0" lang="zh-CN" altLang="zh-CN" sz="1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90"/>
    </mc:Choice>
    <mc:Fallback>
      <p:transition spd="slow" advTm="6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8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39"/>
                            </p:stCondLst>
                            <p:childTnLst>
                              <p:par>
                                <p:cTn id="1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p="http://schemas.openxmlformats.org/presentationml/2006/main">
  <p:tag name="MH" val="20151115004233"/>
  <p:tag name="MH_LIBRARY" val="GRAPHIC"/>
  <p:tag name="MH_TYPE" val="Other"/>
  <p:tag name="MH_ORDER" val="5"/>
</p:tagLst>
</file>

<file path=ppt/tags/tag26.xml><?xml version="1.0" encoding="utf-8"?>
<p:tagLst xmlns:p="http://schemas.openxmlformats.org/presentationml/2006/main">
  <p:tag name="MH" val="20151115004233"/>
  <p:tag name="MH_LIBRARY" val="GRAPHIC"/>
  <p:tag name="MH_TYPE" val="Other"/>
  <p:tag name="MH_ORDER" val="6"/>
</p:tagLst>
</file>

<file path=ppt/tags/tag27.xml><?xml version="1.0" encoding="utf-8"?>
<p:tagLst xmlns:p="http://schemas.openxmlformats.org/presentationml/2006/main">
  <p:tag name="MH" val="20151115004233"/>
  <p:tag name="MH_LIBRARY" val="GRAPHIC"/>
  <p:tag name="MH_TYPE" val="Other"/>
  <p:tag name="MH_ORDER" val="7"/>
</p:tagLst>
</file>

<file path=ppt/tags/tag28.xml><?xml version="1.0" encoding="utf-8"?>
<p:tagLst xmlns:p="http://schemas.openxmlformats.org/presentationml/2006/main">
  <p:tag name="MH" val="20151115004233"/>
  <p:tag name="MH_LIBRARY" val="GRAPHIC"/>
  <p:tag name="MH_TYPE" val="Other"/>
  <p:tag name="MH_ORDER" val="8"/>
</p:tagLst>
</file>

<file path=ppt/tags/tag29.xml><?xml version="1.0" encoding="utf-8"?>
<p:tagLst xmlns:p="http://schemas.openxmlformats.org/presentationml/2006/main">
  <p:tag name="MH" val="20151115004233"/>
  <p:tag name="MH_LIBRARY" val="GRAPHIC"/>
  <p:tag name="MH_TYPE" val="Other"/>
  <p:tag name="MH_ORDER" val="3"/>
</p:tagLst>
</file>

<file path=ppt/tags/tag30.xml><?xml version="1.0" encoding="utf-8"?>
<p:tagLst xmlns:p="http://schemas.openxmlformats.org/presentationml/2006/main">
  <p:tag name="MH" val="20151115004233"/>
  <p:tag name="MH_LIBRARY" val="GRAPHIC"/>
  <p:tag name="MH_TYPE" val="SubTitle"/>
  <p:tag name="MH_ORDER" val="1"/>
</p:tagLst>
</file>

<file path=ppt/tags/tag31.xml><?xml version="1.0" encoding="utf-8"?>
<p:tagLst xmlns:p="http://schemas.openxmlformats.org/presentationml/2006/main">
  <p:tag name="MH" val="20151115004233"/>
  <p:tag name="MH_LIBRARY" val="GRAPHIC"/>
  <p:tag name="MH_TYPE" val="Other"/>
  <p:tag name="MH_ORDER" val="4"/>
</p:tagLst>
</file>

<file path=ppt/tags/tag32.xml><?xml version="1.0" encoding="utf-8"?>
<p:tagLst xmlns:p="http://schemas.openxmlformats.org/presentationml/2006/main">
  <p:tag name="MH" val="20151115004233"/>
  <p:tag name="MH_LIBRARY" val="GRAPHIC"/>
  <p:tag name="MH_TYPE" val="SubTitle"/>
  <p:tag name="MH_ORDER" val="2"/>
</p:tagLst>
</file>

<file path=ppt/tags/tag33.xml><?xml version="1.0" encoding="utf-8"?>
<p:tagLst xmlns:p="http://schemas.openxmlformats.org/presentationml/2006/main">
  <p:tag name="MH" val="20151115004233"/>
  <p:tag name="MH_LIBRARY" val="GRAPHIC"/>
  <p:tag name="MH_TYPE" val="Other"/>
  <p:tag name="MH_ORDER" val="2"/>
</p:tagLst>
</file>

<file path=ppt/tags/tag34.xml><?xml version="1.0" encoding="utf-8"?>
<p:tagLst xmlns:p="http://schemas.openxmlformats.org/presentationml/2006/main">
  <p:tag name="MH" val="20151115004233"/>
  <p:tag name="MH_LIBRARY" val="GRAPHIC"/>
  <p:tag name="MH_TYPE" val="SubTitle"/>
  <p:tag name="MH_ORDER" val="4"/>
</p:tagLst>
</file>

<file path=ppt/tags/tag35.xml><?xml version="1.0" encoding="utf-8"?>
<p:tagLst xmlns:p="http://schemas.openxmlformats.org/presentationml/2006/main">
  <p:tag name="MH" val="20151115004233"/>
  <p:tag name="MH_LIBRARY" val="GRAPHIC"/>
  <p:tag name="MH_TYPE" val="Other"/>
  <p:tag name="MH_ORDER" val="1"/>
</p:tagLst>
</file>

<file path=ppt/tags/tag36.xml><?xml version="1.0" encoding="utf-8"?>
<p:tagLst xmlns:p="http://schemas.openxmlformats.org/presentationml/2006/main">
  <p:tag name="MH" val="20151115004233"/>
  <p:tag name="MH_LIBRARY" val="GRAPHIC"/>
  <p:tag name="MH_TYPE" val="SubTitle"/>
  <p:tag name="MH_ORDER" val="3"/>
</p:tagLst>
</file>

<file path=ppt/tags/tag3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5251</Words>
  <Application>WPS 演示</Application>
  <PresentationFormat>自定义</PresentationFormat>
  <Paragraphs>641</Paragraphs>
  <Slides>34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Times New Roman</vt:lpstr>
      <vt:lpstr>Bebas Neue</vt:lpstr>
      <vt:lpstr>Gill Sans</vt:lpstr>
      <vt:lpstr>Lato Light</vt:lpstr>
      <vt:lpstr>Segoe UI Semilight</vt:lpstr>
      <vt:lpstr>Calibri</vt:lpstr>
      <vt:lpstr>Arial</vt:lpstr>
      <vt:lpstr>微软雅黑 Light</vt:lpstr>
      <vt:lpstr>Arial Unicode MS</vt:lpstr>
      <vt:lpstr>Calibri Light</vt:lpstr>
      <vt:lpstr>Helvetica Light</vt:lpstr>
      <vt:lpstr>Impact</vt:lpstr>
      <vt:lpstr>方正兰亭纤黑简体</vt:lpstr>
      <vt:lpstr>Agency FB</vt:lpstr>
      <vt:lpstr>Open Sans</vt:lpstr>
      <vt:lpstr>MS PGothic</vt:lpstr>
      <vt:lpstr>方正中等线简体</vt:lpstr>
      <vt:lpstr>Segoe Print</vt:lpstr>
      <vt:lpstr>Gill Sans MT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51</cp:revision>
  <dcterms:created xsi:type="dcterms:W3CDTF">2015-05-05T08:02:00Z</dcterms:created>
  <dcterms:modified xsi:type="dcterms:W3CDTF">2018-02-02T06:23:27Z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