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64" r:id="rId3"/>
    <p:sldId id="257" r:id="rId4"/>
    <p:sldId id="258" r:id="rId5"/>
    <p:sldId id="263" r:id="rId6"/>
    <p:sldId id="281" r:id="rId7"/>
    <p:sldId id="279" r:id="rId8"/>
    <p:sldId id="305" r:id="rId9"/>
    <p:sldId id="282" r:id="rId10"/>
    <p:sldId id="283" r:id="rId11"/>
    <p:sldId id="287" r:id="rId12"/>
    <p:sldId id="288" r:id="rId13"/>
    <p:sldId id="289" r:id="rId14"/>
    <p:sldId id="306" r:id="rId15"/>
    <p:sldId id="291" r:id="rId16"/>
    <p:sldId id="292" r:id="rId17"/>
    <p:sldId id="293" r:id="rId18"/>
    <p:sldId id="294" r:id="rId19"/>
    <p:sldId id="295" r:id="rId20"/>
    <p:sldId id="307" r:id="rId21"/>
    <p:sldId id="299" r:id="rId22"/>
    <p:sldId id="30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D33"/>
    <a:srgbClr val="CF101B"/>
    <a:srgbClr val="FFD966"/>
    <a:srgbClr val="B3A707"/>
    <a:srgbClr val="F5E40B"/>
    <a:srgbClr val="F9EF6B"/>
    <a:srgbClr val="BF9000"/>
    <a:srgbClr val="FFF2CC"/>
    <a:srgbClr val="FFE699"/>
    <a:srgbClr val="F6E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91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46" y="102"/>
      </p:cViewPr>
      <p:guideLst>
        <p:guide orient="horz" pos="3362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B3C6-F541-45DC-A01A-3F80CA60089F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A439E-DB06-4113-A38D-1863B3A520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207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50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11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23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729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1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712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747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30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687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730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057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533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170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779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9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98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839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10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0834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103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A5ED-7FE9-4BB7-946C-FB83E52005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8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430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0" y="-1908124"/>
            <a:ext cx="12192000" cy="524182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-43544" y="369601"/>
            <a:ext cx="12235543" cy="4624522"/>
          </a:xfrm>
          <a:prstGeom prst="rect">
            <a:avLst/>
          </a:prstGeom>
          <a:gradFill>
            <a:gsLst>
              <a:gs pos="0">
                <a:srgbClr val="FFC000">
                  <a:alpha val="24000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342" y="0"/>
            <a:ext cx="12195342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605" y="114300"/>
            <a:ext cx="1335198" cy="451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6" name="矩形 5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2436625" y="4276187"/>
            <a:ext cx="746760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viverra imperdiet enim. Fusce est. Vivamus a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pic>
        <p:nvPicPr>
          <p:cNvPr id="2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192115" y="0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5" t="20858" r="18553" b="35003"/>
          <a:stretch>
            <a:fillRect/>
          </a:stretch>
        </p:blipFill>
        <p:spPr>
          <a:xfrm>
            <a:off x="2630372" y="1235071"/>
            <a:ext cx="6953714" cy="285744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01110" y="326218"/>
            <a:ext cx="8189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23" name="组合 22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42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8" name="矩形 7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4597813" y="447486"/>
            <a:ext cx="2774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倒计时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2100035" y="2034257"/>
            <a:ext cx="77696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再过十天，高考倒计时牌将又撕下了一页，刺眼的“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天”字样赫然映入眼帘，只剩一百天了！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每个人的一生，都会面临一些很重要的关口。高考，又无疑是这些关口的重中之重，它可能影响你一生的命运。而从现在开始的今后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天，则是高考成败的关键。这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天的努力可能意味着你考入梦寐以求的大学，从此掀开辉煌的人生篇章。</a:t>
            </a:r>
          </a:p>
          <a:p>
            <a:pPr indent="457200" algn="just">
              <a:lnSpc>
                <a:spcPct val="150000"/>
              </a:lnSpc>
            </a:pP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15956" y="481196"/>
            <a:ext cx="713343" cy="702020"/>
            <a:chOff x="3180522" y="514907"/>
            <a:chExt cx="834887" cy="821635"/>
          </a:xfrm>
        </p:grpSpPr>
        <p:sp>
          <p:nvSpPr>
            <p:cNvPr id="2" name="矩形 1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/>
            <p:cNvCxnSpPr>
              <a:endCxn id="2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>
              <a:stCxn id="2" idx="0"/>
              <a:endCxn id="2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584643" y="481196"/>
            <a:ext cx="713343" cy="702020"/>
            <a:chOff x="3180522" y="514907"/>
            <a:chExt cx="834887" cy="821635"/>
          </a:xfrm>
        </p:grpSpPr>
        <p:sp>
          <p:nvSpPr>
            <p:cNvPr id="17" name="矩形 16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endCxn id="17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17" idx="0"/>
              <a:endCxn id="17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605034" y="481196"/>
            <a:ext cx="713343" cy="702020"/>
            <a:chOff x="3180522" y="514907"/>
            <a:chExt cx="834887" cy="821635"/>
          </a:xfrm>
        </p:grpSpPr>
        <p:sp>
          <p:nvSpPr>
            <p:cNvPr id="21" name="矩形 20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>
              <a:endCxn id="21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1" idx="0"/>
              <a:endCxn id="21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1781409" y="1336725"/>
            <a:ext cx="8382435" cy="95038"/>
          </a:xfrm>
          <a:prstGeom prst="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781408" y="5637056"/>
            <a:ext cx="8382435" cy="95038"/>
          </a:xfrm>
          <a:prstGeom prst="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28" name="矩形 27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 rot="5400000">
            <a:off x="32836" y="3165202"/>
            <a:ext cx="8382435" cy="95038"/>
          </a:xfrm>
          <a:prstGeom prst="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/>
          <p:cNvSpPr/>
          <p:nvPr/>
        </p:nvSpPr>
        <p:spPr>
          <a:xfrm>
            <a:off x="3838665" y="989268"/>
            <a:ext cx="767534" cy="767534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: 圆角 41"/>
          <p:cNvSpPr/>
          <p:nvPr/>
        </p:nvSpPr>
        <p:spPr>
          <a:xfrm>
            <a:off x="3838665" y="2384199"/>
            <a:ext cx="767534" cy="767534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/>
          <p:cNvSpPr/>
          <p:nvPr/>
        </p:nvSpPr>
        <p:spPr>
          <a:xfrm>
            <a:off x="3838665" y="3775262"/>
            <a:ext cx="767534" cy="767534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463160" y="1842408"/>
            <a:ext cx="104772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6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 b="1" spc="130" dirty="0">
              <a:solidFill>
                <a:srgbClr val="761D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endParaRPr lang="en-US" altLang="zh-CN" sz="6600" b="1" spc="130" dirty="0">
              <a:solidFill>
                <a:srgbClr val="761D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66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82" name="文本框 381"/>
          <p:cNvSpPr txBox="1"/>
          <p:nvPr/>
        </p:nvSpPr>
        <p:spPr>
          <a:xfrm>
            <a:off x="3910939" y="1111425"/>
            <a:ext cx="637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spc="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8" name="组合 417"/>
          <p:cNvGrpSpPr/>
          <p:nvPr/>
        </p:nvGrpSpPr>
        <p:grpSpPr>
          <a:xfrm>
            <a:off x="4837914" y="1057515"/>
            <a:ext cx="5050959" cy="662679"/>
            <a:chOff x="4980281" y="895337"/>
            <a:chExt cx="5050959" cy="662679"/>
          </a:xfrm>
        </p:grpSpPr>
        <p:sp>
          <p:nvSpPr>
            <p:cNvPr id="383" name="文本框 382"/>
            <p:cNvSpPr txBox="1"/>
            <p:nvPr/>
          </p:nvSpPr>
          <p:spPr>
            <a:xfrm>
              <a:off x="4980281" y="89533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百日感言</a:t>
              </a:r>
            </a:p>
          </p:txBody>
        </p:sp>
        <p:sp>
          <p:nvSpPr>
            <p:cNvPr id="384" name="文本框 383"/>
            <p:cNvSpPr txBox="1"/>
            <p:nvPr/>
          </p:nvSpPr>
          <p:spPr>
            <a:xfrm>
              <a:off x="4980281" y="131179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394" name="文本框 393"/>
          <p:cNvSpPr txBox="1"/>
          <p:nvPr/>
        </p:nvSpPr>
        <p:spPr>
          <a:xfrm>
            <a:off x="3903434" y="2532393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spc="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9" name="组合 418"/>
          <p:cNvGrpSpPr/>
          <p:nvPr/>
        </p:nvGrpSpPr>
        <p:grpSpPr>
          <a:xfrm>
            <a:off x="4814530" y="2436626"/>
            <a:ext cx="5050959" cy="662679"/>
            <a:chOff x="4980281" y="2121957"/>
            <a:chExt cx="5050959" cy="662679"/>
          </a:xfrm>
        </p:grpSpPr>
        <p:sp>
          <p:nvSpPr>
            <p:cNvPr id="395" name="文本框 394"/>
            <p:cNvSpPr txBox="1"/>
            <p:nvPr/>
          </p:nvSpPr>
          <p:spPr>
            <a:xfrm>
              <a:off x="4980281" y="212195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</a:p>
          </p:txBody>
        </p:sp>
        <p:sp>
          <p:nvSpPr>
            <p:cNvPr id="396" name="文本框 395"/>
            <p:cNvSpPr txBox="1"/>
            <p:nvPr/>
          </p:nvSpPr>
          <p:spPr>
            <a:xfrm>
              <a:off x="4980281" y="25384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401" name="文本框 400"/>
          <p:cNvSpPr txBox="1"/>
          <p:nvPr/>
        </p:nvSpPr>
        <p:spPr>
          <a:xfrm>
            <a:off x="3910939" y="3920912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spc="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0" name="组合 419"/>
          <p:cNvGrpSpPr/>
          <p:nvPr/>
        </p:nvGrpSpPr>
        <p:grpSpPr>
          <a:xfrm>
            <a:off x="4758542" y="3874960"/>
            <a:ext cx="5050959" cy="662679"/>
            <a:chOff x="4980281" y="3355657"/>
            <a:chExt cx="5050959" cy="662679"/>
          </a:xfrm>
        </p:grpSpPr>
        <p:sp>
          <p:nvSpPr>
            <p:cNvPr id="402" name="文本框 401"/>
            <p:cNvSpPr txBox="1"/>
            <p:nvPr/>
          </p:nvSpPr>
          <p:spPr>
            <a:xfrm>
              <a:off x="4980281" y="3355657"/>
              <a:ext cx="31527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403" name="文本框 402"/>
            <p:cNvSpPr txBox="1"/>
            <p:nvPr/>
          </p:nvSpPr>
          <p:spPr>
            <a:xfrm>
              <a:off x="4980281" y="37721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57955" y="1895806"/>
            <a:ext cx="1020678" cy="2997752"/>
            <a:chOff x="1457955" y="1895806"/>
            <a:chExt cx="1020678" cy="2997752"/>
          </a:xfrm>
        </p:grpSpPr>
        <p:grpSp>
          <p:nvGrpSpPr>
            <p:cNvPr id="30" name="组合 29"/>
            <p:cNvGrpSpPr/>
            <p:nvPr/>
          </p:nvGrpSpPr>
          <p:grpSpPr>
            <a:xfrm>
              <a:off x="1457956" y="1895806"/>
              <a:ext cx="1020677" cy="1004476"/>
              <a:chOff x="3180522" y="514907"/>
              <a:chExt cx="834887" cy="821635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3193774" y="514907"/>
                <a:ext cx="821635" cy="821635"/>
              </a:xfrm>
              <a:prstGeom prst="rect">
                <a:avLst/>
              </a:prstGeom>
              <a:noFill/>
              <a:ln>
                <a:solidFill>
                  <a:srgbClr val="761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连接符 31"/>
              <p:cNvCxnSpPr>
                <a:endCxn id="31" idx="3"/>
              </p:cNvCxnSpPr>
              <p:nvPr/>
            </p:nvCxnSpPr>
            <p:spPr>
              <a:xfrm>
                <a:off x="3180522" y="914400"/>
                <a:ext cx="834887" cy="11325"/>
              </a:xfrm>
              <a:prstGeom prst="line">
                <a:avLst/>
              </a:prstGeom>
              <a:ln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stCxn id="31" idx="0"/>
                <a:endCxn id="31" idx="2"/>
              </p:cNvCxnSpPr>
              <p:nvPr/>
            </p:nvCxnSpPr>
            <p:spPr>
              <a:xfrm>
                <a:off x="3604592" y="514907"/>
                <a:ext cx="0" cy="821635"/>
              </a:xfrm>
              <a:prstGeom prst="line">
                <a:avLst/>
              </a:prstGeom>
              <a:ln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/>
            <p:cNvGrpSpPr/>
            <p:nvPr/>
          </p:nvGrpSpPr>
          <p:grpSpPr>
            <a:xfrm>
              <a:off x="1457955" y="3889082"/>
              <a:ext cx="1020677" cy="1004476"/>
              <a:chOff x="3180522" y="514907"/>
              <a:chExt cx="834887" cy="82163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193774" y="514907"/>
                <a:ext cx="821635" cy="821635"/>
              </a:xfrm>
              <a:prstGeom prst="rect">
                <a:avLst/>
              </a:prstGeom>
              <a:noFill/>
              <a:ln>
                <a:solidFill>
                  <a:srgbClr val="761D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7" name="直接连接符 36"/>
              <p:cNvCxnSpPr>
                <a:endCxn id="36" idx="3"/>
              </p:cNvCxnSpPr>
              <p:nvPr/>
            </p:nvCxnSpPr>
            <p:spPr>
              <a:xfrm>
                <a:off x="3180522" y="914400"/>
                <a:ext cx="834887" cy="11325"/>
              </a:xfrm>
              <a:prstGeom prst="line">
                <a:avLst/>
              </a:prstGeom>
              <a:ln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>
                <a:off x="3604592" y="514907"/>
                <a:ext cx="0" cy="821635"/>
              </a:xfrm>
              <a:prstGeom prst="line">
                <a:avLst/>
              </a:prstGeom>
              <a:ln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矩形: 圆角 43"/>
          <p:cNvSpPr/>
          <p:nvPr/>
        </p:nvSpPr>
        <p:spPr>
          <a:xfrm>
            <a:off x="3815599" y="5224508"/>
            <a:ext cx="767534" cy="767534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3887873" y="5370158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spc="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91464" y="5313294"/>
            <a:ext cx="5050959" cy="662679"/>
            <a:chOff x="4980281" y="3355657"/>
            <a:chExt cx="5050959" cy="662679"/>
          </a:xfrm>
        </p:grpSpPr>
        <p:sp>
          <p:nvSpPr>
            <p:cNvPr id="47" name="文本框 46"/>
            <p:cNvSpPr txBox="1"/>
            <p:nvPr/>
          </p:nvSpPr>
          <p:spPr>
            <a:xfrm>
              <a:off x="4980281" y="3355657"/>
              <a:ext cx="131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980281" y="37721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13" name="矩形 12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98703" y="1560107"/>
            <a:ext cx="1594594" cy="1375323"/>
            <a:chOff x="3723144" y="1635859"/>
            <a:chExt cx="1594594" cy="1375323"/>
          </a:xfrm>
        </p:grpSpPr>
        <p:sp>
          <p:nvSpPr>
            <p:cNvPr id="9" name="矩形: 圆角 8"/>
            <p:cNvSpPr/>
            <p:nvPr/>
          </p:nvSpPr>
          <p:spPr>
            <a:xfrm>
              <a:off x="3832780" y="1635859"/>
              <a:ext cx="1375323" cy="1375323"/>
            </a:xfrm>
            <a:prstGeom prst="round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3144" y="1827434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文本框 27"/>
          <p:cNvSpPr txBox="1"/>
          <p:nvPr/>
        </p:nvSpPr>
        <p:spPr>
          <a:xfrm>
            <a:off x="5255490" y="346739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高考倒计时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3" name="组合 2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1649185" y="5195260"/>
            <a:ext cx="8275865" cy="1079499"/>
            <a:chOff x="1496785" y="4940301"/>
            <a:chExt cx="8275865" cy="1079499"/>
          </a:xfrm>
        </p:grpSpPr>
        <p:sp>
          <p:nvSpPr>
            <p:cNvPr id="33" name="矩形 32"/>
            <p:cNvSpPr/>
            <p:nvPr/>
          </p:nvSpPr>
          <p:spPr>
            <a:xfrm>
              <a:off x="1496785" y="4940301"/>
              <a:ext cx="8275865" cy="1079499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967947" y="5044701"/>
              <a:ext cx="756699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只剩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天了！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天以后，我们人生的第一步迈向何方，基本就已经成为了定局！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6242956" y="1537039"/>
            <a:ext cx="440599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回顾十二年苦读，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家庭花费了很多；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自己承受了很多！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5" t="13236" r="26507" b="15186"/>
          <a:stretch>
            <a:fillRect/>
          </a:stretch>
        </p:blipFill>
        <p:spPr>
          <a:xfrm rot="21085902">
            <a:off x="1278162" y="1098799"/>
            <a:ext cx="4094972" cy="37323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0" name="组合 9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2854978" y="1905221"/>
            <a:ext cx="86677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天很长；</a:t>
            </a:r>
          </a:p>
          <a:p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</a:t>
            </a:r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千分钟；</a:t>
            </a:r>
          </a:p>
          <a:p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天能做很多事情；</a:t>
            </a:r>
          </a:p>
          <a:p>
            <a:r>
              <a:rPr lang="en-US" altLang="zh-CN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天能改写你的人生</a:t>
            </a:r>
          </a:p>
        </p:txBody>
      </p:sp>
      <p:sp>
        <p:nvSpPr>
          <p:cNvPr id="8" name="矩形 7"/>
          <p:cNvSpPr/>
          <p:nvPr/>
        </p:nvSpPr>
        <p:spPr>
          <a:xfrm>
            <a:off x="675861" y="5871398"/>
            <a:ext cx="10893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9" name="组合 8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" name="文本框 14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5145137" y="2198899"/>
            <a:ext cx="5829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60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天也很短。</a:t>
            </a:r>
          </a:p>
          <a:p>
            <a:pPr algn="ctr"/>
            <a:r>
              <a:rPr lang="zh-CN" altLang="en-US" sz="60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5" name="矩形 4"/>
          <p:cNvSpPr/>
          <p:nvPr/>
        </p:nvSpPr>
        <p:spPr>
          <a:xfrm>
            <a:off x="5350071" y="3428715"/>
            <a:ext cx="696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</a:t>
            </a:r>
            <a:endParaRPr lang="en-US" altLang="zh-CN" sz="2800" spc="1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你丝毫没有察觉！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21" y="1602037"/>
            <a:ext cx="4596037" cy="33469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13" name="矩形 12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98703" y="1560107"/>
            <a:ext cx="1594594" cy="1375323"/>
            <a:chOff x="3723144" y="1635859"/>
            <a:chExt cx="1594594" cy="1375323"/>
          </a:xfrm>
        </p:grpSpPr>
        <p:sp>
          <p:nvSpPr>
            <p:cNvPr id="9" name="矩形: 圆角 8"/>
            <p:cNvSpPr/>
            <p:nvPr/>
          </p:nvSpPr>
          <p:spPr>
            <a:xfrm>
              <a:off x="3832780" y="1635859"/>
              <a:ext cx="1375323" cy="1375323"/>
            </a:xfrm>
            <a:prstGeom prst="round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3144" y="1827434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文本框 27"/>
          <p:cNvSpPr txBox="1"/>
          <p:nvPr/>
        </p:nvSpPr>
        <p:spPr>
          <a:xfrm>
            <a:off x="5255490" y="346739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高考倒计时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0" name="组合 9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2562586" y="2513588"/>
            <a:ext cx="725968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你想考什么批次的大学？</a:t>
            </a:r>
          </a:p>
          <a:p>
            <a:pPr algn="ctr"/>
            <a:r>
              <a:rPr lang="zh-CN" altLang="en-US" sz="6000" b="1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一本，二本，专科。</a:t>
            </a:r>
          </a:p>
          <a:p>
            <a:pPr algn="ctr"/>
            <a:r>
              <a:rPr lang="zh-CN" altLang="en-US" sz="36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这个批次大约需要多少分？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3" name="组合 12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6145397" y="1677439"/>
            <a:ext cx="37356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你心目中理想的大学是哪所？</a:t>
            </a:r>
            <a:endParaRPr lang="en-US" altLang="zh-CN" sz="2000" spc="13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这所大学大约需要多少分？</a:t>
            </a:r>
          </a:p>
        </p:txBody>
      </p:sp>
      <p:sp>
        <p:nvSpPr>
          <p:cNvPr id="9" name="矩形 8"/>
          <p:cNvSpPr/>
          <p:nvPr/>
        </p:nvSpPr>
        <p:spPr>
          <a:xfrm>
            <a:off x="1295713" y="1349972"/>
            <a:ext cx="33690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spc="130" dirty="0">
                <a:solidFill>
                  <a:srgbClr val="761D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我的大学梦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6" y="2565194"/>
            <a:ext cx="4398844" cy="3142031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6145397" y="2631553"/>
            <a:ext cx="4484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你现在通常能考多少分？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你自认为还有多大上长空间？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离你的目标还有多大差距？</a:t>
            </a:r>
          </a:p>
        </p:txBody>
      </p:sp>
      <p:sp>
        <p:nvSpPr>
          <p:cNvPr id="22" name="矩形 21"/>
          <p:cNvSpPr/>
          <p:nvPr/>
        </p:nvSpPr>
        <p:spPr>
          <a:xfrm>
            <a:off x="6145397" y="3893444"/>
            <a:ext cx="400879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你的学习效率怎样？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是不是还在抱怨时间太紧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作业太多考试很累？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是不是还在抱怨没有时间睡觉</a:t>
            </a:r>
          </a:p>
          <a:p>
            <a:r>
              <a:rPr lang="zh-CN" altLang="en-US" sz="2000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没有时间放松没有时间听音乐？</a:t>
            </a:r>
          </a:p>
        </p:txBody>
      </p:sp>
      <p:sp>
        <p:nvSpPr>
          <p:cNvPr id="23" name="矩形: 圆角 22"/>
          <p:cNvSpPr/>
          <p:nvPr/>
        </p:nvSpPr>
        <p:spPr>
          <a:xfrm>
            <a:off x="5300870" y="1677439"/>
            <a:ext cx="622852" cy="622852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1</a:t>
            </a:r>
            <a:endParaRPr lang="zh-CN" altLang="en-US" sz="2800" b="1" dirty="0"/>
          </a:p>
        </p:txBody>
      </p:sp>
      <p:sp>
        <p:nvSpPr>
          <p:cNvPr id="24" name="矩形: 圆角 23"/>
          <p:cNvSpPr/>
          <p:nvPr/>
        </p:nvSpPr>
        <p:spPr>
          <a:xfrm>
            <a:off x="5312884" y="2727970"/>
            <a:ext cx="622852" cy="622852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2</a:t>
            </a:r>
            <a:endParaRPr lang="zh-CN" altLang="en-US" sz="2800" b="1" dirty="0"/>
          </a:p>
        </p:txBody>
      </p:sp>
      <p:sp>
        <p:nvSpPr>
          <p:cNvPr id="25" name="矩形: 圆角 24"/>
          <p:cNvSpPr/>
          <p:nvPr/>
        </p:nvSpPr>
        <p:spPr>
          <a:xfrm>
            <a:off x="5311646" y="3905761"/>
            <a:ext cx="622852" cy="622852"/>
          </a:xfrm>
          <a:prstGeom prst="roundRect">
            <a:avLst/>
          </a:prstGeom>
          <a:solidFill>
            <a:srgbClr val="761D33"/>
          </a:solidFill>
          <a:ln>
            <a:solidFill>
              <a:srgbClr val="761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/>
              <a:t>3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" name="文本框 17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885950" y="3618637"/>
            <a:ext cx="8705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。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709531" y="1403700"/>
            <a:ext cx="8640417" cy="1820555"/>
            <a:chOff x="1709531" y="1403700"/>
            <a:chExt cx="8640417" cy="1820555"/>
          </a:xfrm>
        </p:grpSpPr>
        <p:sp>
          <p:nvSpPr>
            <p:cNvPr id="3" name="矩形 2"/>
            <p:cNvSpPr/>
            <p:nvPr/>
          </p:nvSpPr>
          <p:spPr>
            <a:xfrm>
              <a:off x="1709531" y="1403700"/>
              <a:ext cx="8640417" cy="1269688"/>
            </a:xfrm>
            <a:prstGeom prst="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0800000">
              <a:off x="5434840" y="2198568"/>
              <a:ext cx="1189797" cy="1025687"/>
            </a:xfrm>
            <a:prstGeom prst="triangle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3308209" y="1615121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3" name="组合 12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709531" y="1403700"/>
            <a:ext cx="8640417" cy="1820555"/>
            <a:chOff x="1709531" y="1403700"/>
            <a:chExt cx="8640417" cy="1820555"/>
          </a:xfrm>
        </p:grpSpPr>
        <p:sp>
          <p:nvSpPr>
            <p:cNvPr id="22" name="矩形 21"/>
            <p:cNvSpPr/>
            <p:nvPr/>
          </p:nvSpPr>
          <p:spPr>
            <a:xfrm>
              <a:off x="1709531" y="1403700"/>
              <a:ext cx="8640417" cy="1269688"/>
            </a:xfrm>
            <a:prstGeom prst="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5434840" y="2198568"/>
              <a:ext cx="1189797" cy="1025687"/>
            </a:xfrm>
            <a:prstGeom prst="triangle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308209" y="1615121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271712" y="3294607"/>
            <a:ext cx="6373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、你的水平在提高，试卷的难度和综合程度也在变大。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平心静气    排除一切外界干扰</a:t>
            </a:r>
          </a:p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脚踏实地    跟上老师节奏</a:t>
            </a:r>
          </a:p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争分夺秒</a:t>
            </a:r>
          </a:p>
          <a:p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3" name="组合 12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1709531" y="1403700"/>
            <a:ext cx="8640417" cy="1820555"/>
            <a:chOff x="1709531" y="1403700"/>
            <a:chExt cx="8640417" cy="1820555"/>
          </a:xfrm>
        </p:grpSpPr>
        <p:sp>
          <p:nvSpPr>
            <p:cNvPr id="22" name="矩形 21"/>
            <p:cNvSpPr/>
            <p:nvPr/>
          </p:nvSpPr>
          <p:spPr>
            <a:xfrm>
              <a:off x="1709531" y="1403700"/>
              <a:ext cx="8640417" cy="1269688"/>
            </a:xfrm>
            <a:prstGeom prst="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0800000">
              <a:off x="5434840" y="2198568"/>
              <a:ext cx="1189797" cy="1025687"/>
            </a:xfrm>
            <a:prstGeom prst="triangle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308209" y="1615121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362200" y="3523387"/>
            <a:ext cx="87058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、如果你有半年没学习文化课了，</a:t>
            </a: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、如果你一直在学习，但原来学得很轻松，</a:t>
            </a: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、如果你一直在学习，且原来已经很努力，</a:t>
            </a:r>
          </a:p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30-50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13" name="矩形 12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2859216" y="3472542"/>
            <a:ext cx="6473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怎样度过这一百天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98703" y="1560107"/>
            <a:ext cx="1594594" cy="1375323"/>
            <a:chOff x="3723144" y="1635859"/>
            <a:chExt cx="1594594" cy="1375323"/>
          </a:xfrm>
        </p:grpSpPr>
        <p:sp>
          <p:nvSpPr>
            <p:cNvPr id="9" name="矩形: 圆角 8"/>
            <p:cNvSpPr/>
            <p:nvPr/>
          </p:nvSpPr>
          <p:spPr>
            <a:xfrm>
              <a:off x="3832780" y="1635859"/>
              <a:ext cx="1375323" cy="1375323"/>
            </a:xfrm>
            <a:prstGeom prst="round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3144" y="1827434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文本框 27"/>
          <p:cNvSpPr txBox="1"/>
          <p:nvPr/>
        </p:nvSpPr>
        <p:spPr>
          <a:xfrm>
            <a:off x="5255490" y="346739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高考倒计时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9" name="组合 8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4684710" y="250294"/>
                <a:ext cx="2748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怎样度过这</a:t>
                </a:r>
                <a:r>
                  <a:rPr lang="en-US" altLang="zh-CN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4819650" y="351823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</a:r>
          </a:p>
        </p:txBody>
      </p:sp>
      <p:sp>
        <p:nvSpPr>
          <p:cNvPr id="5" name="矩形 4"/>
          <p:cNvSpPr/>
          <p:nvPr/>
        </p:nvSpPr>
        <p:spPr>
          <a:xfrm>
            <a:off x="4762500" y="2210485"/>
            <a:ext cx="6743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、要有一种无畏精神</a:t>
            </a:r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坚定信念，背水一战；激流竞渡，奋勇前行！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24422" r="58051" b="13086"/>
          <a:stretch>
            <a:fillRect/>
          </a:stretch>
        </p:blipFill>
        <p:spPr>
          <a:xfrm>
            <a:off x="424069" y="1769095"/>
            <a:ext cx="4505739" cy="4002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1" name="组合 10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" name="文本框 14"/>
              <p:cNvSpPr txBox="1"/>
              <p:nvPr/>
            </p:nvSpPr>
            <p:spPr>
              <a:xfrm>
                <a:off x="4684710" y="250294"/>
                <a:ext cx="2748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怎样度过这</a:t>
                </a:r>
                <a:r>
                  <a:rPr lang="en-US" altLang="zh-CN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2" name="直接连接符 11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1394727" y="3072703"/>
            <a:ext cx="94043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高考与我们距离将越来越近，仅有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</a:p>
        </p:txBody>
      </p:sp>
      <p:sp>
        <p:nvSpPr>
          <p:cNvPr id="5" name="矩形 4"/>
          <p:cNvSpPr/>
          <p:nvPr/>
        </p:nvSpPr>
        <p:spPr>
          <a:xfrm>
            <a:off x="2919977" y="1728824"/>
            <a:ext cx="662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、要有一种备考状态</a:t>
            </a:r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9" name="组合 8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5" name="矩形 14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4684710" y="250294"/>
                <a:ext cx="2748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怎样度过这</a:t>
                </a:r>
                <a:r>
                  <a:rPr lang="en-US" altLang="zh-CN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5129707" y="3152729"/>
            <a:ext cx="57969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sp>
        <p:nvSpPr>
          <p:cNvPr id="5" name="矩形 4"/>
          <p:cNvSpPr/>
          <p:nvPr/>
        </p:nvSpPr>
        <p:spPr>
          <a:xfrm>
            <a:off x="5129707" y="2127976"/>
            <a:ext cx="65491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、要有一种良好心态</a:t>
            </a:r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5"/>
          <a:stretch>
            <a:fillRect/>
          </a:stretch>
        </p:blipFill>
        <p:spPr>
          <a:xfrm>
            <a:off x="710703" y="2292933"/>
            <a:ext cx="3974007" cy="2954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" name="文本框 15"/>
              <p:cNvSpPr txBox="1"/>
              <p:nvPr/>
            </p:nvSpPr>
            <p:spPr>
              <a:xfrm>
                <a:off x="4684710" y="250294"/>
                <a:ext cx="2748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怎样度过这</a:t>
                </a:r>
                <a:r>
                  <a:rPr lang="en-US" altLang="zh-CN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713664" y="2577357"/>
            <a:ext cx="10736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sp>
        <p:nvSpPr>
          <p:cNvPr id="5" name="矩形 4"/>
          <p:cNvSpPr/>
          <p:nvPr/>
        </p:nvSpPr>
        <p:spPr>
          <a:xfrm>
            <a:off x="937488" y="1497169"/>
            <a:ext cx="87251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、要有一种昂扬的氛围</a:t>
            </a:r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sp>
        <p:nvSpPr>
          <p:cNvPr id="21" name="矩形 20"/>
          <p:cNvSpPr/>
          <p:nvPr/>
        </p:nvSpPr>
        <p:spPr>
          <a:xfrm>
            <a:off x="3125314" y="3671755"/>
            <a:ext cx="5695665" cy="2615488"/>
          </a:xfrm>
          <a:prstGeom prst="rect">
            <a:avLst/>
          </a:prstGeom>
          <a:solidFill>
            <a:srgbClr val="761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" t="3650" r="2243" b="61990"/>
          <a:stretch>
            <a:fillRect/>
          </a:stretch>
        </p:blipFill>
        <p:spPr>
          <a:xfrm>
            <a:off x="3295301" y="3814933"/>
            <a:ext cx="5349923" cy="23564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9" name="组合 8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15" name="矩形 14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4684710" y="250294"/>
                <a:ext cx="27488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怎样度过这</a:t>
                </a:r>
                <a:r>
                  <a:rPr lang="en-US" altLang="zh-CN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4532243" y="413946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  <p:sp>
        <p:nvSpPr>
          <p:cNvPr id="5" name="矩形 4"/>
          <p:cNvSpPr/>
          <p:nvPr/>
        </p:nvSpPr>
        <p:spPr>
          <a:xfrm>
            <a:off x="4476750" y="2343835"/>
            <a:ext cx="6743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、要有一种科学方法</a:t>
            </a:r>
            <a:r>
              <a:rPr lang="en-US" altLang="zh-CN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3" t="36605" r="6220" b="9877"/>
          <a:stretch>
            <a:fillRect/>
          </a:stretch>
        </p:blipFill>
        <p:spPr>
          <a:xfrm>
            <a:off x="0" y="2014992"/>
            <a:ext cx="4505739" cy="34276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13" name="矩形 12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824496" y="3472542"/>
            <a:ext cx="25430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98703" y="1560107"/>
            <a:ext cx="1594594" cy="1375323"/>
            <a:chOff x="3723144" y="1635859"/>
            <a:chExt cx="1594594" cy="1375323"/>
          </a:xfrm>
        </p:grpSpPr>
        <p:sp>
          <p:nvSpPr>
            <p:cNvPr id="9" name="矩形: 圆角 8"/>
            <p:cNvSpPr/>
            <p:nvPr/>
          </p:nvSpPr>
          <p:spPr>
            <a:xfrm>
              <a:off x="3832780" y="1635859"/>
              <a:ext cx="1375323" cy="1375323"/>
            </a:xfrm>
            <a:prstGeom prst="roundRect">
              <a:avLst/>
            </a:prstGeom>
            <a:solidFill>
              <a:srgbClr val="761D33"/>
            </a:solidFill>
            <a:ln>
              <a:solidFill>
                <a:srgbClr val="761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23144" y="1827434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文本框 27"/>
          <p:cNvSpPr txBox="1"/>
          <p:nvPr/>
        </p:nvSpPr>
        <p:spPr>
          <a:xfrm>
            <a:off x="5255490" y="346739"/>
            <a:ext cx="1550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高考倒计时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grpSp>
          <p:nvGrpSpPr>
            <p:cNvPr id="17" name="组合 16"/>
            <p:cNvGrpSpPr/>
            <p:nvPr/>
          </p:nvGrpSpPr>
          <p:grpSpPr>
            <a:xfrm>
              <a:off x="-12249" y="0"/>
              <a:ext cx="12204249" cy="6858000"/>
              <a:chOff x="-12249" y="0"/>
              <a:chExt cx="12204249" cy="6858000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-12249" y="0"/>
                <a:ext cx="12204249" cy="6858000"/>
                <a:chOff x="-12250" y="0"/>
                <a:chExt cx="12204249" cy="6858000"/>
              </a:xfrm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-12250" y="0"/>
                  <a:ext cx="12204249" cy="6858000"/>
                </a:xfrm>
                <a:prstGeom prst="rect">
                  <a:avLst/>
                </a:prstGeom>
                <a:solidFill>
                  <a:srgbClr val="761D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204715" y="183675"/>
                  <a:ext cx="11764371" cy="64900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文本框 20"/>
              <p:cNvSpPr txBox="1"/>
              <p:nvPr/>
            </p:nvSpPr>
            <p:spPr>
              <a:xfrm>
                <a:off x="5480119" y="246245"/>
                <a:ext cx="11580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结束语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761D3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6957392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49100" y="477078"/>
              <a:ext cx="4611756" cy="0"/>
            </a:xfrm>
            <a:prstGeom prst="line">
              <a:avLst/>
            </a:prstGeom>
            <a:ln w="25400">
              <a:solidFill>
                <a:srgbClr val="761D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1367942" y="1449755"/>
            <a:ext cx="9457899" cy="4421875"/>
          </a:xfrm>
          <a:prstGeom prst="rect">
            <a:avLst/>
          </a:prstGeom>
          <a:solidFill>
            <a:srgbClr val="761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87173" y="2535167"/>
            <a:ext cx="8343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祝同学们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年高考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43790" y="3568250"/>
            <a:ext cx="8782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马到成功，金榜题名！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2250" y="0"/>
            <a:ext cx="12204249" cy="6858000"/>
            <a:chOff x="-12250" y="0"/>
            <a:chExt cx="12204249" cy="6858000"/>
          </a:xfrm>
        </p:grpSpPr>
        <p:sp>
          <p:nvSpPr>
            <p:cNvPr id="6" name="矩形 5"/>
            <p:cNvSpPr/>
            <p:nvPr/>
          </p:nvSpPr>
          <p:spPr>
            <a:xfrm>
              <a:off x="-12250" y="0"/>
              <a:ext cx="12204249" cy="6858000"/>
            </a:xfrm>
            <a:prstGeom prst="rect">
              <a:avLst/>
            </a:prstGeom>
            <a:solidFill>
              <a:srgbClr val="761D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04715" y="183675"/>
              <a:ext cx="11764371" cy="649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783605" y="4249459"/>
            <a:ext cx="8189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  <p:pic>
        <p:nvPicPr>
          <p:cNvPr id="2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192115" y="0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5" t="20858" r="18553" b="35003"/>
          <a:stretch>
            <a:fillRect/>
          </a:stretch>
        </p:blipFill>
        <p:spPr>
          <a:xfrm>
            <a:off x="2630372" y="1235071"/>
            <a:ext cx="6953714" cy="285744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01110" y="326218"/>
            <a:ext cx="8189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532263" y="477673"/>
            <a:ext cx="11163868" cy="5909480"/>
            <a:chOff x="532263" y="477673"/>
            <a:chExt cx="11163868" cy="5909480"/>
          </a:xfrm>
        </p:grpSpPr>
        <p:grpSp>
          <p:nvGrpSpPr>
            <p:cNvPr id="23" name="组合 22"/>
            <p:cNvGrpSpPr/>
            <p:nvPr/>
          </p:nvGrpSpPr>
          <p:grpSpPr>
            <a:xfrm>
              <a:off x="532263" y="477673"/>
              <a:ext cx="11163868" cy="5909480"/>
              <a:chOff x="668740" y="543169"/>
              <a:chExt cx="10931858" cy="5843983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381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684662" y="589129"/>
              <a:ext cx="10861343" cy="5641076"/>
              <a:chOff x="668740" y="543169"/>
              <a:chExt cx="10931858" cy="5843983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668740" y="557050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682105" y="557050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68740" y="6387152"/>
                <a:ext cx="10931858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11573585" y="543169"/>
                <a:ext cx="0" cy="5830102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7165075" y="543169"/>
                <a:ext cx="4421875" cy="0"/>
              </a:xfrm>
              <a:prstGeom prst="line">
                <a:avLst/>
              </a:prstGeom>
              <a:ln w="12700">
                <a:solidFill>
                  <a:srgbClr val="761D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44" grpId="0"/>
      <p:bldP spid="1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1445</Words>
  <Application>Microsoft Office PowerPoint</Application>
  <PresentationFormat>宽屏</PresentationFormat>
  <Paragraphs>148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宋体</vt:lpstr>
      <vt:lpstr>微软雅黑</vt:lpstr>
      <vt:lpstr>微软雅黑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 </dc:creator>
  <cp:lastModifiedBy>Administrator</cp:lastModifiedBy>
  <cp:revision>85</cp:revision>
  <dcterms:created xsi:type="dcterms:W3CDTF">2018-01-27T09:13:00Z</dcterms:created>
  <dcterms:modified xsi:type="dcterms:W3CDTF">2018-04-29T01:39:58Z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2052-10.1.0.7245</vt:lpwstr>
  </property>
</Properties>
</file>