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9.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notesSlides/notesSlide14.xml" ContentType="application/vnd.openxmlformats-officedocument.presentationml.notesSlide+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notesSlides/notesSlide15.xml" ContentType="application/vnd.openxmlformats-officedocument.presentationml.notesSlide+xml"/>
  <Override PartName="/ppt/tags/tag110.xml" ContentType="application/vnd.openxmlformats-officedocument.presentationml.tags+xml"/>
  <Override PartName="/ppt/notesSlides/notesSlide16.xml" ContentType="application/vnd.openxmlformats-officedocument.presentationml.notesSlide+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notesSlides/notesSlide17.xml" ContentType="application/vnd.openxmlformats-officedocument.presentationml.notesSlide+xml"/>
  <Override PartName="/ppt/tags/tag127.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28.xml" ContentType="application/vnd.openxmlformats-officedocument.presentationml.tags+xml"/>
  <Override PartName="/ppt/notesSlides/notesSlide2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29.xml" ContentType="application/vnd.openxmlformats-officedocument.presentationml.tags+xml"/>
  <Override PartName="/ppt/notesSlides/notesSlide21.xml" ContentType="application/vnd.openxmlformats-officedocument.presentationml.notesSlid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notesSlides/notesSlide22.xml" ContentType="application/vnd.openxmlformats-officedocument.presentationml.notesSlide+xml"/>
  <Override PartName="/ppt/tags/tag134.xml" ContentType="application/vnd.openxmlformats-officedocument.presentationml.tags+xml"/>
  <Override PartName="/ppt/notesSlides/notesSlide23.xml" ContentType="application/vnd.openxmlformats-officedocument.presentationml.notesSlid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87" r:id="rId2"/>
    <p:sldId id="257" r:id="rId3"/>
    <p:sldId id="289" r:id="rId4"/>
    <p:sldId id="259" r:id="rId5"/>
    <p:sldId id="261" r:id="rId6"/>
    <p:sldId id="264" r:id="rId7"/>
    <p:sldId id="265" r:id="rId8"/>
    <p:sldId id="292" r:id="rId9"/>
    <p:sldId id="262" r:id="rId10"/>
    <p:sldId id="268" r:id="rId11"/>
    <p:sldId id="260" r:id="rId12"/>
    <p:sldId id="271" r:id="rId13"/>
    <p:sldId id="290" r:id="rId14"/>
    <p:sldId id="273" r:id="rId15"/>
    <p:sldId id="274" r:id="rId16"/>
    <p:sldId id="279" r:id="rId17"/>
    <p:sldId id="269" r:id="rId18"/>
    <p:sldId id="275" r:id="rId19"/>
    <p:sldId id="291" r:id="rId20"/>
    <p:sldId id="277" r:id="rId21"/>
    <p:sldId id="281" r:id="rId22"/>
    <p:sldId id="283" r:id="rId23"/>
    <p:sldId id="284" r:id="rId24"/>
    <p:sldId id="282" r:id="rId25"/>
    <p:sldId id="288"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09277"/>
    <a:srgbClr val="A5C0A4"/>
    <a:srgbClr val="865B3E"/>
    <a:srgbClr val="F29A5B"/>
    <a:srgbClr val="C8D85B"/>
    <a:srgbClr val="9AA4C1"/>
    <a:srgbClr val="85AA84"/>
    <a:srgbClr val="F0893C"/>
    <a:srgbClr val="A6C0A4"/>
    <a:srgbClr val="B092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03" autoAdjust="0"/>
    <p:restoredTop sz="94414" autoAdjust="0"/>
  </p:normalViewPr>
  <p:slideViewPr>
    <p:cSldViewPr snapToGrid="0" showGuides="1">
      <p:cViewPr varScale="1">
        <p:scale>
          <a:sx n="84" d="100"/>
          <a:sy n="84" d="100"/>
        </p:scale>
        <p:origin x="72" y="9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r>
              <a:rPr lang="zh-CN" altLang="en-US" sz="2400" b="1" dirty="0" smtClean="0">
                <a:latin typeface="微软雅黑" panose="020B0503020204020204" pitchFamily="34" charset="-122"/>
                <a:ea typeface="微软雅黑" panose="020B0503020204020204" pitchFamily="34" charset="-122"/>
              </a:rPr>
              <a:t>添加您的标题</a:t>
            </a:r>
            <a:endParaRPr lang="zh-CN" altLang="en-US" sz="2400" b="1" dirty="0">
              <a:latin typeface="微软雅黑" panose="020B0503020204020204" pitchFamily="34" charset="-122"/>
              <a:ea typeface="微软雅黑" panose="020B0503020204020204" pitchFamily="34" charset="-122"/>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barChart>
        <c:barDir val="col"/>
        <c:grouping val="clustered"/>
        <c:varyColors val="0"/>
        <c:ser>
          <c:idx val="0"/>
          <c:order val="0"/>
          <c:tx>
            <c:strRef>
              <c:f>Sheet1!$B$1</c:f>
              <c:strCache>
                <c:ptCount val="1"/>
                <c:pt idx="0">
                  <c:v>活动项目1（万）</c:v>
                </c:pt>
              </c:strCache>
            </c:strRef>
          </c:tx>
          <c:spPr>
            <a:solidFill>
              <a:srgbClr val="F29A5B"/>
            </a:solidFill>
            <a:ln>
              <a:noFill/>
            </a:ln>
            <a:effectLst/>
          </c:spPr>
          <c:invertIfNegative val="0"/>
          <c:cat>
            <c:strRef>
              <c:f>Sheet1!$A$2:$A$5</c:f>
              <c:strCache>
                <c:ptCount val="4"/>
                <c:pt idx="0">
                  <c:v>5月份</c:v>
                </c:pt>
                <c:pt idx="1">
                  <c:v>6月份</c:v>
                </c:pt>
                <c:pt idx="2">
                  <c:v>7月份</c:v>
                </c:pt>
                <c:pt idx="3">
                  <c:v>8月份</c:v>
                </c:pt>
              </c:strCache>
            </c:strRef>
          </c:cat>
          <c:val>
            <c:numRef>
              <c:f>Sheet1!$B$2:$B$5</c:f>
              <c:numCache>
                <c:formatCode>General</c:formatCode>
                <c:ptCount val="4"/>
                <c:pt idx="0">
                  <c:v>2000</c:v>
                </c:pt>
                <c:pt idx="1">
                  <c:v>2500</c:v>
                </c:pt>
                <c:pt idx="2">
                  <c:v>3000</c:v>
                </c:pt>
                <c:pt idx="3">
                  <c:v>3500</c:v>
                </c:pt>
              </c:numCache>
            </c:numRef>
          </c:val>
        </c:ser>
        <c:ser>
          <c:idx val="1"/>
          <c:order val="1"/>
          <c:tx>
            <c:strRef>
              <c:f>Sheet1!$C$1</c:f>
              <c:strCache>
                <c:ptCount val="1"/>
                <c:pt idx="0">
                  <c:v>活动项目2（万）</c:v>
                </c:pt>
              </c:strCache>
            </c:strRef>
          </c:tx>
          <c:spPr>
            <a:solidFill>
              <a:srgbClr val="A5C0A4"/>
            </a:solidFill>
            <a:ln>
              <a:noFill/>
            </a:ln>
            <a:effectLst/>
          </c:spPr>
          <c:invertIfNegative val="0"/>
          <c:cat>
            <c:strRef>
              <c:f>Sheet1!$A$2:$A$5</c:f>
              <c:strCache>
                <c:ptCount val="4"/>
                <c:pt idx="0">
                  <c:v>5月份</c:v>
                </c:pt>
                <c:pt idx="1">
                  <c:v>6月份</c:v>
                </c:pt>
                <c:pt idx="2">
                  <c:v>7月份</c:v>
                </c:pt>
                <c:pt idx="3">
                  <c:v>8月份</c:v>
                </c:pt>
              </c:strCache>
            </c:strRef>
          </c:cat>
          <c:val>
            <c:numRef>
              <c:f>Sheet1!$C$2:$C$5</c:f>
              <c:numCache>
                <c:formatCode>General</c:formatCode>
                <c:ptCount val="4"/>
                <c:pt idx="0">
                  <c:v>2500</c:v>
                </c:pt>
                <c:pt idx="1">
                  <c:v>3000</c:v>
                </c:pt>
                <c:pt idx="2">
                  <c:v>3500</c:v>
                </c:pt>
                <c:pt idx="3">
                  <c:v>4000</c:v>
                </c:pt>
              </c:numCache>
            </c:numRef>
          </c:val>
        </c:ser>
        <c:dLbls>
          <c:showLegendKey val="0"/>
          <c:showVal val="0"/>
          <c:showCatName val="0"/>
          <c:showSerName val="0"/>
          <c:showPercent val="0"/>
          <c:showBubbleSize val="0"/>
        </c:dLbls>
        <c:gapWidth val="219"/>
        <c:overlap val="-27"/>
        <c:axId val="-1716872528"/>
        <c:axId val="-1716868720"/>
      </c:barChart>
      <c:catAx>
        <c:axId val="-1716872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716868720"/>
        <c:crosses val="autoZero"/>
        <c:auto val="1"/>
        <c:lblAlgn val="ctr"/>
        <c:lblOffset val="100"/>
        <c:noMultiLvlLbl val="0"/>
      </c:catAx>
      <c:valAx>
        <c:axId val="-1716868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zh-CN"/>
          </a:p>
        </c:txPr>
        <c:crossAx val="-1716872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83068A-753F-47ED-95DE-D06E5578E574}" type="datetimeFigureOut">
              <a:rPr lang="zh-CN" altLang="en-US" smtClean="0"/>
              <a:t>2018/10/30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DF164E-D685-493E-AF07-0CE742DE1FDD}" type="slidenum">
              <a:rPr lang="zh-CN" altLang="en-US" smtClean="0"/>
              <a:t>‹#›</a:t>
            </a:fld>
            <a:endParaRPr lang="zh-CN" altLang="en-US"/>
          </a:p>
        </p:txBody>
      </p:sp>
    </p:spTree>
    <p:extLst>
      <p:ext uri="{BB962C8B-B14F-4D97-AF65-F5344CB8AC3E}">
        <p14:creationId xmlns:p14="http://schemas.microsoft.com/office/powerpoint/2010/main" val="33575336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F164E-D685-493E-AF07-0CE742DE1FDD}" type="slidenum">
              <a:rPr lang="zh-CN" altLang="en-US" smtClean="0"/>
              <a:t>1</a:t>
            </a:fld>
            <a:endParaRPr lang="zh-CN" altLang="en-US"/>
          </a:p>
        </p:txBody>
      </p:sp>
    </p:spTree>
    <p:extLst>
      <p:ext uri="{BB962C8B-B14F-4D97-AF65-F5344CB8AC3E}">
        <p14:creationId xmlns:p14="http://schemas.microsoft.com/office/powerpoint/2010/main" val="3298786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F164E-D685-493E-AF07-0CE742DE1FDD}" type="slidenum">
              <a:rPr lang="zh-CN" altLang="en-US" smtClean="0"/>
              <a:t>2</a:t>
            </a:fld>
            <a:endParaRPr lang="zh-CN" altLang="en-US"/>
          </a:p>
        </p:txBody>
      </p:sp>
    </p:spTree>
    <p:extLst>
      <p:ext uri="{BB962C8B-B14F-4D97-AF65-F5344CB8AC3E}">
        <p14:creationId xmlns:p14="http://schemas.microsoft.com/office/powerpoint/2010/main" val="25493807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F164E-D685-493E-AF07-0CE742DE1FDD}" type="slidenum">
              <a:rPr lang="zh-CN" altLang="en-US" smtClean="0"/>
              <a:t>3</a:t>
            </a:fld>
            <a:endParaRPr lang="zh-CN" altLang="en-US"/>
          </a:p>
        </p:txBody>
      </p:sp>
    </p:spTree>
    <p:extLst>
      <p:ext uri="{BB962C8B-B14F-4D97-AF65-F5344CB8AC3E}">
        <p14:creationId xmlns:p14="http://schemas.microsoft.com/office/powerpoint/2010/main" val="11897092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F164E-D685-493E-AF07-0CE742DE1FDD}" type="slidenum">
              <a:rPr lang="zh-CN" altLang="en-US" smtClean="0"/>
              <a:t>4</a:t>
            </a:fld>
            <a:endParaRPr lang="zh-CN" altLang="en-US"/>
          </a:p>
        </p:txBody>
      </p:sp>
    </p:spTree>
    <p:extLst>
      <p:ext uri="{BB962C8B-B14F-4D97-AF65-F5344CB8AC3E}">
        <p14:creationId xmlns:p14="http://schemas.microsoft.com/office/powerpoint/2010/main" val="9112695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F164E-D685-493E-AF07-0CE742DE1FDD}" type="slidenum">
              <a:rPr lang="zh-CN" altLang="en-US" smtClean="0"/>
              <a:t>5</a:t>
            </a:fld>
            <a:endParaRPr lang="zh-CN" altLang="en-US"/>
          </a:p>
        </p:txBody>
      </p:sp>
    </p:spTree>
    <p:extLst>
      <p:ext uri="{BB962C8B-B14F-4D97-AF65-F5344CB8AC3E}">
        <p14:creationId xmlns:p14="http://schemas.microsoft.com/office/powerpoint/2010/main" val="16930248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F164E-D685-493E-AF07-0CE742DE1FDD}" type="slidenum">
              <a:rPr lang="zh-CN" altLang="en-US" smtClean="0"/>
              <a:t>6</a:t>
            </a:fld>
            <a:endParaRPr lang="zh-CN" altLang="en-US"/>
          </a:p>
        </p:txBody>
      </p:sp>
    </p:spTree>
    <p:extLst>
      <p:ext uri="{BB962C8B-B14F-4D97-AF65-F5344CB8AC3E}">
        <p14:creationId xmlns:p14="http://schemas.microsoft.com/office/powerpoint/2010/main" val="8273063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F164E-D685-493E-AF07-0CE742DE1FDD}" type="slidenum">
              <a:rPr lang="zh-CN" altLang="en-US" smtClean="0"/>
              <a:t>7</a:t>
            </a:fld>
            <a:endParaRPr lang="zh-CN" altLang="en-US"/>
          </a:p>
        </p:txBody>
      </p:sp>
    </p:spTree>
    <p:extLst>
      <p:ext uri="{BB962C8B-B14F-4D97-AF65-F5344CB8AC3E}">
        <p14:creationId xmlns:p14="http://schemas.microsoft.com/office/powerpoint/2010/main" val="17244112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F164E-D685-493E-AF07-0CE742DE1FDD}" type="slidenum">
              <a:rPr lang="zh-CN" altLang="en-US" smtClean="0"/>
              <a:t>8</a:t>
            </a:fld>
            <a:endParaRPr lang="zh-CN" altLang="en-US"/>
          </a:p>
        </p:txBody>
      </p:sp>
    </p:spTree>
    <p:extLst>
      <p:ext uri="{BB962C8B-B14F-4D97-AF65-F5344CB8AC3E}">
        <p14:creationId xmlns:p14="http://schemas.microsoft.com/office/powerpoint/2010/main" val="19808049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F164E-D685-493E-AF07-0CE742DE1FDD}" type="slidenum">
              <a:rPr lang="zh-CN" altLang="en-US" smtClean="0"/>
              <a:t>9</a:t>
            </a:fld>
            <a:endParaRPr lang="zh-CN" altLang="en-US"/>
          </a:p>
        </p:txBody>
      </p:sp>
    </p:spTree>
    <p:extLst>
      <p:ext uri="{BB962C8B-B14F-4D97-AF65-F5344CB8AC3E}">
        <p14:creationId xmlns:p14="http://schemas.microsoft.com/office/powerpoint/2010/main" val="36161274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smtClean="0"/>
              <a:t>模板来自于 </a:t>
            </a:r>
            <a:r>
              <a:rPr lang="en-US" altLang="zh-CN" smtClean="0"/>
              <a:t>http://docer.wps.cn</a:t>
            </a:r>
            <a:endParaRPr lang="zh-CN" altLang="en-US"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25B99ED5-B1BD-4A85-8A5B-FFAFA86C0AC9}" type="slidenum">
              <a:rPr lang="zh-CN" altLang="en-US" smtClean="0">
                <a:latin typeface="Calibri" panose="020F0502020204030204" pitchFamily="34" charset="0"/>
              </a:rPr>
              <a:pPr/>
              <a:t>10</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1322280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F164E-D685-493E-AF07-0CE742DE1FDD}" type="slidenum">
              <a:rPr lang="zh-CN" altLang="en-US" smtClean="0"/>
              <a:t>11</a:t>
            </a:fld>
            <a:endParaRPr lang="zh-CN" altLang="en-US"/>
          </a:p>
        </p:txBody>
      </p:sp>
    </p:spTree>
    <p:extLst>
      <p:ext uri="{BB962C8B-B14F-4D97-AF65-F5344CB8AC3E}">
        <p14:creationId xmlns:p14="http://schemas.microsoft.com/office/powerpoint/2010/main" val="8033782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F164E-D685-493E-AF07-0CE742DE1FDD}" type="slidenum">
              <a:rPr lang="zh-CN" altLang="en-US" smtClean="0"/>
              <a:t>12</a:t>
            </a:fld>
            <a:endParaRPr lang="zh-CN" altLang="en-US"/>
          </a:p>
        </p:txBody>
      </p:sp>
    </p:spTree>
    <p:extLst>
      <p:ext uri="{BB962C8B-B14F-4D97-AF65-F5344CB8AC3E}">
        <p14:creationId xmlns:p14="http://schemas.microsoft.com/office/powerpoint/2010/main" val="21199411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F164E-D685-493E-AF07-0CE742DE1FDD}" type="slidenum">
              <a:rPr lang="zh-CN" altLang="en-US" smtClean="0"/>
              <a:t>13</a:t>
            </a:fld>
            <a:endParaRPr lang="zh-CN" altLang="en-US"/>
          </a:p>
        </p:txBody>
      </p:sp>
    </p:spTree>
    <p:extLst>
      <p:ext uri="{BB962C8B-B14F-4D97-AF65-F5344CB8AC3E}">
        <p14:creationId xmlns:p14="http://schemas.microsoft.com/office/powerpoint/2010/main" val="7658593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F164E-D685-493E-AF07-0CE742DE1FDD}" type="slidenum">
              <a:rPr lang="zh-CN" altLang="en-US" smtClean="0"/>
              <a:t>14</a:t>
            </a:fld>
            <a:endParaRPr lang="zh-CN" altLang="en-US"/>
          </a:p>
        </p:txBody>
      </p:sp>
    </p:spTree>
    <p:extLst>
      <p:ext uri="{BB962C8B-B14F-4D97-AF65-F5344CB8AC3E}">
        <p14:creationId xmlns:p14="http://schemas.microsoft.com/office/powerpoint/2010/main" val="3111390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F164E-D685-493E-AF07-0CE742DE1FDD}" type="slidenum">
              <a:rPr lang="zh-CN" altLang="en-US" smtClean="0"/>
              <a:t>15</a:t>
            </a:fld>
            <a:endParaRPr lang="zh-CN" altLang="en-US"/>
          </a:p>
        </p:txBody>
      </p:sp>
    </p:spTree>
    <p:extLst>
      <p:ext uri="{BB962C8B-B14F-4D97-AF65-F5344CB8AC3E}">
        <p14:creationId xmlns:p14="http://schemas.microsoft.com/office/powerpoint/2010/main" val="36298169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F164E-D685-493E-AF07-0CE742DE1FDD}" type="slidenum">
              <a:rPr lang="zh-CN" altLang="en-US" smtClean="0"/>
              <a:t>16</a:t>
            </a:fld>
            <a:endParaRPr lang="zh-CN" altLang="en-US"/>
          </a:p>
        </p:txBody>
      </p:sp>
    </p:spTree>
    <p:extLst>
      <p:ext uri="{BB962C8B-B14F-4D97-AF65-F5344CB8AC3E}">
        <p14:creationId xmlns:p14="http://schemas.microsoft.com/office/powerpoint/2010/main" val="29525154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F164E-D685-493E-AF07-0CE742DE1FDD}" type="slidenum">
              <a:rPr lang="zh-CN" altLang="en-US" smtClean="0"/>
              <a:t>17</a:t>
            </a:fld>
            <a:endParaRPr lang="zh-CN" altLang="en-US"/>
          </a:p>
        </p:txBody>
      </p:sp>
    </p:spTree>
    <p:extLst>
      <p:ext uri="{BB962C8B-B14F-4D97-AF65-F5344CB8AC3E}">
        <p14:creationId xmlns:p14="http://schemas.microsoft.com/office/powerpoint/2010/main" val="10126248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F164E-D685-493E-AF07-0CE742DE1FDD}" type="slidenum">
              <a:rPr lang="zh-CN" altLang="en-US" smtClean="0"/>
              <a:t>18</a:t>
            </a:fld>
            <a:endParaRPr lang="zh-CN" altLang="en-US"/>
          </a:p>
        </p:txBody>
      </p:sp>
    </p:spTree>
    <p:extLst>
      <p:ext uri="{BB962C8B-B14F-4D97-AF65-F5344CB8AC3E}">
        <p14:creationId xmlns:p14="http://schemas.microsoft.com/office/powerpoint/2010/main" val="9765252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F164E-D685-493E-AF07-0CE742DE1FDD}" type="slidenum">
              <a:rPr lang="zh-CN" altLang="en-US" smtClean="0"/>
              <a:t>19</a:t>
            </a:fld>
            <a:endParaRPr lang="zh-CN" altLang="en-US"/>
          </a:p>
        </p:txBody>
      </p:sp>
    </p:spTree>
    <p:extLst>
      <p:ext uri="{BB962C8B-B14F-4D97-AF65-F5344CB8AC3E}">
        <p14:creationId xmlns:p14="http://schemas.microsoft.com/office/powerpoint/2010/main" val="40065484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F164E-D685-493E-AF07-0CE742DE1FDD}" type="slidenum">
              <a:rPr lang="zh-CN" altLang="en-US" smtClean="0"/>
              <a:t>20</a:t>
            </a:fld>
            <a:endParaRPr lang="zh-CN" altLang="en-US"/>
          </a:p>
        </p:txBody>
      </p:sp>
    </p:spTree>
    <p:extLst>
      <p:ext uri="{BB962C8B-B14F-4D97-AF65-F5344CB8AC3E}">
        <p14:creationId xmlns:p14="http://schemas.microsoft.com/office/powerpoint/2010/main" val="33111840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F164E-D685-493E-AF07-0CE742DE1FDD}" type="slidenum">
              <a:rPr lang="zh-CN" altLang="en-US" smtClean="0"/>
              <a:t>21</a:t>
            </a:fld>
            <a:endParaRPr lang="zh-CN" altLang="en-US"/>
          </a:p>
        </p:txBody>
      </p:sp>
    </p:spTree>
    <p:extLst>
      <p:ext uri="{BB962C8B-B14F-4D97-AF65-F5344CB8AC3E}">
        <p14:creationId xmlns:p14="http://schemas.microsoft.com/office/powerpoint/2010/main" val="913587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F164E-D685-493E-AF07-0CE742DE1FDD}" type="slidenum">
              <a:rPr lang="zh-CN" altLang="en-US" smtClean="0"/>
              <a:t>22</a:t>
            </a:fld>
            <a:endParaRPr lang="zh-CN" altLang="en-US"/>
          </a:p>
        </p:txBody>
      </p:sp>
    </p:spTree>
    <p:extLst>
      <p:ext uri="{BB962C8B-B14F-4D97-AF65-F5344CB8AC3E}">
        <p14:creationId xmlns:p14="http://schemas.microsoft.com/office/powerpoint/2010/main" val="16082180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F164E-D685-493E-AF07-0CE742DE1FDD}" type="slidenum">
              <a:rPr lang="zh-CN" altLang="en-US" smtClean="0"/>
              <a:t>23</a:t>
            </a:fld>
            <a:endParaRPr lang="zh-CN" altLang="en-US"/>
          </a:p>
        </p:txBody>
      </p:sp>
    </p:spTree>
    <p:extLst>
      <p:ext uri="{BB962C8B-B14F-4D97-AF65-F5344CB8AC3E}">
        <p14:creationId xmlns:p14="http://schemas.microsoft.com/office/powerpoint/2010/main" val="29239508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F164E-D685-493E-AF07-0CE742DE1FDD}" type="slidenum">
              <a:rPr lang="zh-CN" altLang="en-US" smtClean="0"/>
              <a:t>24</a:t>
            </a:fld>
            <a:endParaRPr lang="zh-CN" altLang="en-US"/>
          </a:p>
        </p:txBody>
      </p:sp>
    </p:spTree>
    <p:extLst>
      <p:ext uri="{BB962C8B-B14F-4D97-AF65-F5344CB8AC3E}">
        <p14:creationId xmlns:p14="http://schemas.microsoft.com/office/powerpoint/2010/main" val="1351263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F164E-D685-493E-AF07-0CE742DE1FDD}" type="slidenum">
              <a:rPr lang="zh-CN" altLang="en-US" smtClean="0"/>
              <a:t>25</a:t>
            </a:fld>
            <a:endParaRPr lang="zh-CN" altLang="en-US"/>
          </a:p>
        </p:txBody>
      </p:sp>
    </p:spTree>
    <p:extLst>
      <p:ext uri="{BB962C8B-B14F-4D97-AF65-F5344CB8AC3E}">
        <p14:creationId xmlns:p14="http://schemas.microsoft.com/office/powerpoint/2010/main" val="32499361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14" name="图片 13"/>
          <p:cNvPicPr>
            <a:picLocks noChangeAspect="1"/>
          </p:cNvPicPr>
          <p:nvPr userDrawn="1"/>
        </p:nvPicPr>
        <p:blipFill rotWithShape="1">
          <a:blip r:embed="rId2" cstate="print">
            <a:extLst>
              <a:ext uri="{28A0092B-C50C-407E-A947-70E740481C1C}">
                <a14:useLocalDpi xmlns:a14="http://schemas.microsoft.com/office/drawing/2010/main" val="0"/>
              </a:ext>
            </a:extLst>
          </a:blip>
          <a:srcRect r="27111"/>
          <a:stretch/>
        </p:blipFill>
        <p:spPr>
          <a:xfrm>
            <a:off x="-1" y="0"/>
            <a:ext cx="12192001" cy="6858000"/>
          </a:xfrm>
          <a:prstGeom prst="rect">
            <a:avLst/>
          </a:prstGeom>
        </p:spPr>
      </p:pic>
      <p:cxnSp>
        <p:nvCxnSpPr>
          <p:cNvPr id="15" name="直接连接符 14"/>
          <p:cNvCxnSpPr/>
          <p:nvPr userDrawn="1"/>
        </p:nvCxnSpPr>
        <p:spPr>
          <a:xfrm>
            <a:off x="0" y="761332"/>
            <a:ext cx="12192000" cy="0"/>
          </a:xfrm>
          <a:prstGeom prst="line">
            <a:avLst/>
          </a:prstGeom>
          <a:ln>
            <a:solidFill>
              <a:srgbClr val="9F7D62"/>
            </a:solidFill>
          </a:ln>
        </p:spPr>
        <p:style>
          <a:lnRef idx="1">
            <a:schemeClr val="accent1"/>
          </a:lnRef>
          <a:fillRef idx="0">
            <a:schemeClr val="accent1"/>
          </a:fillRef>
          <a:effectRef idx="0">
            <a:schemeClr val="accent1"/>
          </a:effectRef>
          <a:fontRef idx="minor">
            <a:schemeClr val="tx1"/>
          </a:fontRef>
        </p:style>
      </p:cxnSp>
      <p:sp>
        <p:nvSpPr>
          <p:cNvPr id="16" name="椭圆 15"/>
          <p:cNvSpPr/>
          <p:nvPr userDrawn="1"/>
        </p:nvSpPr>
        <p:spPr>
          <a:xfrm>
            <a:off x="5933321" y="633664"/>
            <a:ext cx="258010" cy="258010"/>
          </a:xfrm>
          <a:prstGeom prst="ellipse">
            <a:avLst/>
          </a:prstGeom>
          <a:solidFill>
            <a:srgbClr val="865B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userDrawn="1"/>
        </p:nvSpPr>
        <p:spPr>
          <a:xfrm>
            <a:off x="6307136" y="667419"/>
            <a:ext cx="190500" cy="190500"/>
          </a:xfrm>
          <a:prstGeom prst="ellipse">
            <a:avLst/>
          </a:prstGeom>
          <a:solidFill>
            <a:srgbClr val="865B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userDrawn="1"/>
        </p:nvSpPr>
        <p:spPr>
          <a:xfrm>
            <a:off x="5627017" y="667419"/>
            <a:ext cx="190500" cy="190500"/>
          </a:xfrm>
          <a:prstGeom prst="ellipse">
            <a:avLst/>
          </a:prstGeom>
          <a:solidFill>
            <a:srgbClr val="865B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图片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 y="4610925"/>
            <a:ext cx="12192015" cy="2247075"/>
          </a:xfrm>
          <a:prstGeom prst="rect">
            <a:avLst/>
          </a:prstGeom>
        </p:spPr>
      </p:pic>
    </p:spTree>
    <p:extLst>
      <p:ext uri="{BB962C8B-B14F-4D97-AF65-F5344CB8AC3E}">
        <p14:creationId xmlns:p14="http://schemas.microsoft.com/office/powerpoint/2010/main" val="11294067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pic>
        <p:nvPicPr>
          <p:cNvPr id="14" name="图片 13"/>
          <p:cNvPicPr>
            <a:picLocks noChangeAspect="1"/>
          </p:cNvPicPr>
          <p:nvPr userDrawn="1"/>
        </p:nvPicPr>
        <p:blipFill rotWithShape="1">
          <a:blip r:embed="rId2" cstate="print">
            <a:extLst>
              <a:ext uri="{28A0092B-C50C-407E-A947-70E740481C1C}">
                <a14:useLocalDpi xmlns:a14="http://schemas.microsoft.com/office/drawing/2010/main" val="0"/>
              </a:ext>
            </a:extLst>
          </a:blip>
          <a:srcRect r="27111"/>
          <a:stretch/>
        </p:blipFill>
        <p:spPr>
          <a:xfrm>
            <a:off x="-1" y="0"/>
            <a:ext cx="12192001" cy="6858000"/>
          </a:xfrm>
          <a:prstGeom prst="rect">
            <a:avLst/>
          </a:prstGeom>
        </p:spPr>
      </p:pic>
      <p:pic>
        <p:nvPicPr>
          <p:cNvPr id="19" name="图片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 y="4610925"/>
            <a:ext cx="12192015" cy="2247075"/>
          </a:xfrm>
          <a:prstGeom prst="rect">
            <a:avLst/>
          </a:prstGeom>
        </p:spPr>
      </p:pic>
    </p:spTree>
    <p:extLst>
      <p:ext uri="{BB962C8B-B14F-4D97-AF65-F5344CB8AC3E}">
        <p14:creationId xmlns:p14="http://schemas.microsoft.com/office/powerpoint/2010/main" val="296847394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1098959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263D3F9F-ACD9-488C-83AD-AED08AE1FCA5}" type="datetimeFigureOut">
              <a:rPr lang="zh-CN" altLang="en-US" smtClean="0"/>
              <a:t>2018/10/30</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4C4C78C1-3AEF-4BED-B725-E77D0456D972}" type="slidenum">
              <a:rPr lang="zh-CN" altLang="en-US" smtClean="0"/>
              <a:t>‹#›</a:t>
            </a:fld>
            <a:endParaRPr lang="zh-CN" altLang="en-US"/>
          </a:p>
        </p:txBody>
      </p:sp>
    </p:spTree>
    <p:extLst>
      <p:ext uri="{BB962C8B-B14F-4D97-AF65-F5344CB8AC3E}">
        <p14:creationId xmlns:p14="http://schemas.microsoft.com/office/powerpoint/2010/main" val="2514315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263D3F9F-ACD9-488C-83AD-AED08AE1FCA5}" type="datetimeFigureOut">
              <a:rPr lang="zh-CN" altLang="en-US" smtClean="0"/>
              <a:t>2018/10/30</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4C4C78C1-3AEF-4BED-B725-E77D0456D972}" type="slidenum">
              <a:rPr lang="zh-CN" altLang="en-US" smtClean="0"/>
              <a:t>‹#›</a:t>
            </a:fld>
            <a:endParaRPr lang="zh-CN" altLang="en-US"/>
          </a:p>
        </p:txBody>
      </p:sp>
    </p:spTree>
    <p:extLst>
      <p:ext uri="{BB962C8B-B14F-4D97-AF65-F5344CB8AC3E}">
        <p14:creationId xmlns:p14="http://schemas.microsoft.com/office/powerpoint/2010/main" val="2353642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263D3F9F-ACD9-488C-83AD-AED08AE1FCA5}" type="datetimeFigureOut">
              <a:rPr lang="zh-CN" altLang="en-US" smtClean="0"/>
              <a:t>2018/10/30</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4C4C78C1-3AEF-4BED-B725-E77D0456D972}" type="slidenum">
              <a:rPr lang="zh-CN" altLang="en-US" smtClean="0"/>
              <a:t>‹#›</a:t>
            </a:fld>
            <a:endParaRPr lang="zh-CN" altLang="en-US"/>
          </a:p>
        </p:txBody>
      </p:sp>
    </p:spTree>
    <p:extLst>
      <p:ext uri="{BB962C8B-B14F-4D97-AF65-F5344CB8AC3E}">
        <p14:creationId xmlns:p14="http://schemas.microsoft.com/office/powerpoint/2010/main" val="36715706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263D3F9F-ACD9-488C-83AD-AED08AE1FCA5}" type="datetimeFigureOut">
              <a:rPr lang="zh-CN" altLang="en-US" smtClean="0"/>
              <a:t>2018/10/30</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4C4C78C1-3AEF-4BED-B725-E77D0456D972}" type="slidenum">
              <a:rPr lang="zh-CN" altLang="en-US" smtClean="0"/>
              <a:t>‹#›</a:t>
            </a:fld>
            <a:endParaRPr lang="zh-CN" altLang="en-US"/>
          </a:p>
        </p:txBody>
      </p:sp>
    </p:spTree>
    <p:extLst>
      <p:ext uri="{BB962C8B-B14F-4D97-AF65-F5344CB8AC3E}">
        <p14:creationId xmlns:p14="http://schemas.microsoft.com/office/powerpoint/2010/main" val="425269044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263D3F9F-ACD9-488C-83AD-AED08AE1FCA5}" type="datetimeFigureOut">
              <a:rPr lang="zh-CN" altLang="en-US" smtClean="0"/>
              <a:t>2018/10/30</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4C4C78C1-3AEF-4BED-B725-E77D0456D972}" type="slidenum">
              <a:rPr lang="zh-CN" altLang="en-US" smtClean="0"/>
              <a:t>‹#›</a:t>
            </a:fld>
            <a:endParaRPr lang="zh-CN" altLang="en-US"/>
          </a:p>
        </p:txBody>
      </p:sp>
    </p:spTree>
    <p:extLst>
      <p:ext uri="{BB962C8B-B14F-4D97-AF65-F5344CB8AC3E}">
        <p14:creationId xmlns:p14="http://schemas.microsoft.com/office/powerpoint/2010/main" val="4027042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263D3F9F-ACD9-488C-83AD-AED08AE1FCA5}" type="datetimeFigureOut">
              <a:rPr lang="zh-CN" altLang="en-US" smtClean="0"/>
              <a:t>2018/10/30</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4C4C78C1-3AEF-4BED-B725-E77D0456D972}" type="slidenum">
              <a:rPr lang="zh-CN" altLang="en-US" smtClean="0"/>
              <a:t>‹#›</a:t>
            </a:fld>
            <a:endParaRPr lang="zh-CN" altLang="en-US"/>
          </a:p>
        </p:txBody>
      </p:sp>
    </p:spTree>
    <p:extLst>
      <p:ext uri="{BB962C8B-B14F-4D97-AF65-F5344CB8AC3E}">
        <p14:creationId xmlns:p14="http://schemas.microsoft.com/office/powerpoint/2010/main" val="8017707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263D3F9F-ACD9-488C-83AD-AED08AE1FCA5}" type="datetimeFigureOut">
              <a:rPr lang="zh-CN" altLang="en-US" smtClean="0"/>
              <a:t>2018/10/30</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C4C78C1-3AEF-4BED-B725-E77D0456D972}" type="slidenum">
              <a:rPr lang="zh-CN" altLang="en-US" smtClean="0"/>
              <a:t>‹#›</a:t>
            </a:fld>
            <a:endParaRPr lang="zh-CN" altLang="en-US"/>
          </a:p>
        </p:txBody>
      </p:sp>
    </p:spTree>
    <p:extLst>
      <p:ext uri="{BB962C8B-B14F-4D97-AF65-F5344CB8AC3E}">
        <p14:creationId xmlns:p14="http://schemas.microsoft.com/office/powerpoint/2010/main" val="1689053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263D3F9F-ACD9-488C-83AD-AED08AE1FCA5}" type="datetimeFigureOut">
              <a:rPr lang="zh-CN" altLang="en-US" smtClean="0"/>
              <a:t>2018/10/30</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C4C78C1-3AEF-4BED-B725-E77D0456D972}" type="slidenum">
              <a:rPr lang="zh-CN" altLang="en-US" smtClean="0"/>
              <a:t>‹#›</a:t>
            </a:fld>
            <a:endParaRPr lang="zh-CN" altLang="en-US"/>
          </a:p>
        </p:txBody>
      </p:sp>
    </p:spTree>
    <p:extLst>
      <p:ext uri="{BB962C8B-B14F-4D97-AF65-F5344CB8AC3E}">
        <p14:creationId xmlns:p14="http://schemas.microsoft.com/office/powerpoint/2010/main" val="30630976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3E26BC15-B161-4C75-9B3A-128C91250747}" type="datetimeFigureOut">
              <a:rPr lang="zh-CN" altLang="en-US" smtClean="0"/>
              <a:t>2018/10/30</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58B4E113-1DE2-475C-BE03-FB3C59433037}" type="slidenum">
              <a:rPr lang="zh-CN" altLang="en-US" smtClean="0"/>
              <a:t>‹#›</a:t>
            </a:fld>
            <a:endParaRPr lang="zh-CN" altLang="en-US"/>
          </a:p>
        </p:txBody>
      </p:sp>
    </p:spTree>
    <p:extLst>
      <p:ext uri="{BB962C8B-B14F-4D97-AF65-F5344CB8AC3E}">
        <p14:creationId xmlns:p14="http://schemas.microsoft.com/office/powerpoint/2010/main" val="68421259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706496"/>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0"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jpe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image" Target="../media/image12.jpe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8" Type="http://schemas.openxmlformats.org/officeDocument/2006/relationships/tags" Target="../tags/tag10.xml"/><Relationship Id="rId3" Type="http://schemas.openxmlformats.org/officeDocument/2006/relationships/tags" Target="../tags/tag5.xml"/><Relationship Id="rId7" Type="http://schemas.openxmlformats.org/officeDocument/2006/relationships/tags" Target="../tags/tag9.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tags" Target="../tags/tag8.xml"/><Relationship Id="rId5" Type="http://schemas.openxmlformats.org/officeDocument/2006/relationships/tags" Target="../tags/tag7.xml"/><Relationship Id="rId10" Type="http://schemas.openxmlformats.org/officeDocument/2006/relationships/notesSlide" Target="../notesSlides/notesSlide5.xml"/><Relationship Id="rId4" Type="http://schemas.openxmlformats.org/officeDocument/2006/relationships/tags" Target="../tags/tag6.xml"/><Relationship Id="rId9"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tags" Target="../tags/tag18.xml"/><Relationship Id="rId13" Type="http://schemas.openxmlformats.org/officeDocument/2006/relationships/tags" Target="../tags/tag23.xml"/><Relationship Id="rId18" Type="http://schemas.openxmlformats.org/officeDocument/2006/relationships/slideLayout" Target="../slideLayouts/slideLayout1.xml"/><Relationship Id="rId3" Type="http://schemas.openxmlformats.org/officeDocument/2006/relationships/tags" Target="../tags/tag13.xml"/><Relationship Id="rId7" Type="http://schemas.openxmlformats.org/officeDocument/2006/relationships/tags" Target="../tags/tag17.xml"/><Relationship Id="rId12" Type="http://schemas.openxmlformats.org/officeDocument/2006/relationships/tags" Target="../tags/tag22.xml"/><Relationship Id="rId17" Type="http://schemas.openxmlformats.org/officeDocument/2006/relationships/tags" Target="../tags/tag27.xml"/><Relationship Id="rId2" Type="http://schemas.openxmlformats.org/officeDocument/2006/relationships/tags" Target="../tags/tag12.xml"/><Relationship Id="rId16" Type="http://schemas.openxmlformats.org/officeDocument/2006/relationships/tags" Target="../tags/tag26.xml"/><Relationship Id="rId1" Type="http://schemas.openxmlformats.org/officeDocument/2006/relationships/tags" Target="../tags/tag11.xml"/><Relationship Id="rId6" Type="http://schemas.openxmlformats.org/officeDocument/2006/relationships/tags" Target="../tags/tag16.xml"/><Relationship Id="rId11" Type="http://schemas.openxmlformats.org/officeDocument/2006/relationships/tags" Target="../tags/tag21.xml"/><Relationship Id="rId5" Type="http://schemas.openxmlformats.org/officeDocument/2006/relationships/tags" Target="../tags/tag15.xml"/><Relationship Id="rId15" Type="http://schemas.openxmlformats.org/officeDocument/2006/relationships/tags" Target="../tags/tag25.xml"/><Relationship Id="rId10" Type="http://schemas.openxmlformats.org/officeDocument/2006/relationships/tags" Target="../tags/tag20.xml"/><Relationship Id="rId19" Type="http://schemas.openxmlformats.org/officeDocument/2006/relationships/notesSlide" Target="../notesSlides/notesSlide7.xml"/><Relationship Id="rId4" Type="http://schemas.openxmlformats.org/officeDocument/2006/relationships/tags" Target="../tags/tag14.xml"/><Relationship Id="rId9" Type="http://schemas.openxmlformats.org/officeDocument/2006/relationships/tags" Target="../tags/tag19.xml"/><Relationship Id="rId14" Type="http://schemas.openxmlformats.org/officeDocument/2006/relationships/tags" Target="../tags/tag24.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tags" Target="../tags/tag35.xml"/><Relationship Id="rId13" Type="http://schemas.openxmlformats.org/officeDocument/2006/relationships/tags" Target="../tags/tag40.xml"/><Relationship Id="rId3" Type="http://schemas.openxmlformats.org/officeDocument/2006/relationships/tags" Target="../tags/tag30.xml"/><Relationship Id="rId7" Type="http://schemas.openxmlformats.org/officeDocument/2006/relationships/tags" Target="../tags/tag34.xml"/><Relationship Id="rId12" Type="http://schemas.openxmlformats.org/officeDocument/2006/relationships/tags" Target="../tags/tag39.xml"/><Relationship Id="rId17" Type="http://schemas.openxmlformats.org/officeDocument/2006/relationships/notesSlide" Target="../notesSlides/notesSlide9.xml"/><Relationship Id="rId2" Type="http://schemas.openxmlformats.org/officeDocument/2006/relationships/tags" Target="../tags/tag29.xml"/><Relationship Id="rId16" Type="http://schemas.openxmlformats.org/officeDocument/2006/relationships/slideLayout" Target="../slideLayouts/slideLayout1.xml"/><Relationship Id="rId1" Type="http://schemas.openxmlformats.org/officeDocument/2006/relationships/tags" Target="../tags/tag28.xml"/><Relationship Id="rId6" Type="http://schemas.openxmlformats.org/officeDocument/2006/relationships/tags" Target="../tags/tag33.xml"/><Relationship Id="rId11" Type="http://schemas.openxmlformats.org/officeDocument/2006/relationships/tags" Target="../tags/tag38.xml"/><Relationship Id="rId5" Type="http://schemas.openxmlformats.org/officeDocument/2006/relationships/tags" Target="../tags/tag32.xml"/><Relationship Id="rId15" Type="http://schemas.openxmlformats.org/officeDocument/2006/relationships/tags" Target="../tags/tag42.xml"/><Relationship Id="rId10" Type="http://schemas.openxmlformats.org/officeDocument/2006/relationships/tags" Target="../tags/tag37.xml"/><Relationship Id="rId4" Type="http://schemas.openxmlformats.org/officeDocument/2006/relationships/tags" Target="../tags/tag31.xml"/><Relationship Id="rId9" Type="http://schemas.openxmlformats.org/officeDocument/2006/relationships/tags" Target="../tags/tag36.xml"/><Relationship Id="rId14" Type="http://schemas.openxmlformats.org/officeDocument/2006/relationships/tags" Target="../tags/tag41.xml"/></Relationships>
</file>

<file path=ppt/slides/_rels/slide10.xml.rels><?xml version="1.0" encoding="UTF-8" standalone="yes"?>
<Relationships xmlns="http://schemas.openxmlformats.org/package/2006/relationships"><Relationship Id="rId8" Type="http://schemas.openxmlformats.org/officeDocument/2006/relationships/tags" Target="../tags/tag50.xml"/><Relationship Id="rId13" Type="http://schemas.openxmlformats.org/officeDocument/2006/relationships/tags" Target="../tags/tag55.xml"/><Relationship Id="rId3" Type="http://schemas.openxmlformats.org/officeDocument/2006/relationships/tags" Target="../tags/tag45.xml"/><Relationship Id="rId7" Type="http://schemas.openxmlformats.org/officeDocument/2006/relationships/tags" Target="../tags/tag49.xml"/><Relationship Id="rId12" Type="http://schemas.openxmlformats.org/officeDocument/2006/relationships/tags" Target="../tags/tag54.xml"/><Relationship Id="rId17" Type="http://schemas.openxmlformats.org/officeDocument/2006/relationships/notesSlide" Target="../notesSlides/notesSlide10.xml"/><Relationship Id="rId2" Type="http://schemas.openxmlformats.org/officeDocument/2006/relationships/tags" Target="../tags/tag44.xml"/><Relationship Id="rId16" Type="http://schemas.openxmlformats.org/officeDocument/2006/relationships/slideLayout" Target="../slideLayouts/slideLayout1.xml"/><Relationship Id="rId1" Type="http://schemas.openxmlformats.org/officeDocument/2006/relationships/tags" Target="../tags/tag43.xml"/><Relationship Id="rId6" Type="http://schemas.openxmlformats.org/officeDocument/2006/relationships/tags" Target="../tags/tag48.xml"/><Relationship Id="rId11" Type="http://schemas.openxmlformats.org/officeDocument/2006/relationships/tags" Target="../tags/tag53.xml"/><Relationship Id="rId5" Type="http://schemas.openxmlformats.org/officeDocument/2006/relationships/tags" Target="../tags/tag47.xml"/><Relationship Id="rId15" Type="http://schemas.openxmlformats.org/officeDocument/2006/relationships/tags" Target="../tags/tag57.xml"/><Relationship Id="rId10" Type="http://schemas.openxmlformats.org/officeDocument/2006/relationships/tags" Target="../tags/tag52.xml"/><Relationship Id="rId4" Type="http://schemas.openxmlformats.org/officeDocument/2006/relationships/tags" Target="../tags/tag46.xml"/><Relationship Id="rId9" Type="http://schemas.openxmlformats.org/officeDocument/2006/relationships/tags" Target="../tags/tag51.xml"/><Relationship Id="rId14" Type="http://schemas.openxmlformats.org/officeDocument/2006/relationships/tags" Target="../tags/tag5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tags" Target="../tags/tag65.xml"/><Relationship Id="rId13" Type="http://schemas.openxmlformats.org/officeDocument/2006/relationships/tags" Target="../tags/tag70.xml"/><Relationship Id="rId18" Type="http://schemas.openxmlformats.org/officeDocument/2006/relationships/tags" Target="../tags/tag75.xml"/><Relationship Id="rId3" Type="http://schemas.openxmlformats.org/officeDocument/2006/relationships/tags" Target="../tags/tag60.xml"/><Relationship Id="rId21" Type="http://schemas.openxmlformats.org/officeDocument/2006/relationships/tags" Target="../tags/tag78.xml"/><Relationship Id="rId7" Type="http://schemas.openxmlformats.org/officeDocument/2006/relationships/tags" Target="../tags/tag64.xml"/><Relationship Id="rId12" Type="http://schemas.openxmlformats.org/officeDocument/2006/relationships/tags" Target="../tags/tag69.xml"/><Relationship Id="rId17" Type="http://schemas.openxmlformats.org/officeDocument/2006/relationships/tags" Target="../tags/tag74.xml"/><Relationship Id="rId2" Type="http://schemas.openxmlformats.org/officeDocument/2006/relationships/tags" Target="../tags/tag59.xml"/><Relationship Id="rId16" Type="http://schemas.openxmlformats.org/officeDocument/2006/relationships/tags" Target="../tags/tag73.xml"/><Relationship Id="rId20" Type="http://schemas.openxmlformats.org/officeDocument/2006/relationships/tags" Target="../tags/tag77.xml"/><Relationship Id="rId1" Type="http://schemas.openxmlformats.org/officeDocument/2006/relationships/tags" Target="../tags/tag58.xml"/><Relationship Id="rId6" Type="http://schemas.openxmlformats.org/officeDocument/2006/relationships/tags" Target="../tags/tag63.xml"/><Relationship Id="rId11" Type="http://schemas.openxmlformats.org/officeDocument/2006/relationships/tags" Target="../tags/tag68.xml"/><Relationship Id="rId24" Type="http://schemas.openxmlformats.org/officeDocument/2006/relationships/image" Target="../media/image13.png"/><Relationship Id="rId5" Type="http://schemas.openxmlformats.org/officeDocument/2006/relationships/tags" Target="../tags/tag62.xml"/><Relationship Id="rId15" Type="http://schemas.openxmlformats.org/officeDocument/2006/relationships/tags" Target="../tags/tag72.xml"/><Relationship Id="rId23" Type="http://schemas.openxmlformats.org/officeDocument/2006/relationships/notesSlide" Target="../notesSlides/notesSlide12.xml"/><Relationship Id="rId10" Type="http://schemas.openxmlformats.org/officeDocument/2006/relationships/tags" Target="../tags/tag67.xml"/><Relationship Id="rId19" Type="http://schemas.openxmlformats.org/officeDocument/2006/relationships/tags" Target="../tags/tag76.xml"/><Relationship Id="rId4" Type="http://schemas.openxmlformats.org/officeDocument/2006/relationships/tags" Target="../tags/tag61.xml"/><Relationship Id="rId9" Type="http://schemas.openxmlformats.org/officeDocument/2006/relationships/tags" Target="../tags/tag66.xml"/><Relationship Id="rId14" Type="http://schemas.openxmlformats.org/officeDocument/2006/relationships/tags" Target="../tags/tag71.xml"/><Relationship Id="rId22"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tags" Target="../tags/tag86.xml"/><Relationship Id="rId13" Type="http://schemas.openxmlformats.org/officeDocument/2006/relationships/tags" Target="../tags/tag91.xml"/><Relationship Id="rId18" Type="http://schemas.openxmlformats.org/officeDocument/2006/relationships/tags" Target="../tags/tag96.xml"/><Relationship Id="rId3" Type="http://schemas.openxmlformats.org/officeDocument/2006/relationships/tags" Target="../tags/tag81.xml"/><Relationship Id="rId7" Type="http://schemas.openxmlformats.org/officeDocument/2006/relationships/tags" Target="../tags/tag85.xml"/><Relationship Id="rId12" Type="http://schemas.openxmlformats.org/officeDocument/2006/relationships/tags" Target="../tags/tag90.xml"/><Relationship Id="rId17" Type="http://schemas.openxmlformats.org/officeDocument/2006/relationships/tags" Target="../tags/tag95.xml"/><Relationship Id="rId2" Type="http://schemas.openxmlformats.org/officeDocument/2006/relationships/tags" Target="../tags/tag80.xml"/><Relationship Id="rId16" Type="http://schemas.openxmlformats.org/officeDocument/2006/relationships/tags" Target="../tags/tag94.xml"/><Relationship Id="rId20" Type="http://schemas.openxmlformats.org/officeDocument/2006/relationships/notesSlide" Target="../notesSlides/notesSlide14.xml"/><Relationship Id="rId1" Type="http://schemas.openxmlformats.org/officeDocument/2006/relationships/tags" Target="../tags/tag79.xml"/><Relationship Id="rId6" Type="http://schemas.openxmlformats.org/officeDocument/2006/relationships/tags" Target="../tags/tag84.xml"/><Relationship Id="rId11" Type="http://schemas.openxmlformats.org/officeDocument/2006/relationships/tags" Target="../tags/tag89.xml"/><Relationship Id="rId5" Type="http://schemas.openxmlformats.org/officeDocument/2006/relationships/tags" Target="../tags/tag83.xml"/><Relationship Id="rId15" Type="http://schemas.openxmlformats.org/officeDocument/2006/relationships/tags" Target="../tags/tag93.xml"/><Relationship Id="rId10" Type="http://schemas.openxmlformats.org/officeDocument/2006/relationships/tags" Target="../tags/tag88.xml"/><Relationship Id="rId19" Type="http://schemas.openxmlformats.org/officeDocument/2006/relationships/slideLayout" Target="../slideLayouts/slideLayout1.xml"/><Relationship Id="rId4" Type="http://schemas.openxmlformats.org/officeDocument/2006/relationships/tags" Target="../tags/tag82.xml"/><Relationship Id="rId9" Type="http://schemas.openxmlformats.org/officeDocument/2006/relationships/tags" Target="../tags/tag87.xml"/><Relationship Id="rId14" Type="http://schemas.openxmlformats.org/officeDocument/2006/relationships/tags" Target="../tags/tag92.xml"/></Relationships>
</file>

<file path=ppt/slides/_rels/slide15.xml.rels><?xml version="1.0" encoding="UTF-8" standalone="yes"?>
<Relationships xmlns="http://schemas.openxmlformats.org/package/2006/relationships"><Relationship Id="rId8" Type="http://schemas.openxmlformats.org/officeDocument/2006/relationships/tags" Target="../tags/tag104.xml"/><Relationship Id="rId13" Type="http://schemas.openxmlformats.org/officeDocument/2006/relationships/tags" Target="../tags/tag109.xml"/><Relationship Id="rId3" Type="http://schemas.openxmlformats.org/officeDocument/2006/relationships/tags" Target="../tags/tag99.xml"/><Relationship Id="rId7" Type="http://schemas.openxmlformats.org/officeDocument/2006/relationships/tags" Target="../tags/tag103.xml"/><Relationship Id="rId12" Type="http://schemas.openxmlformats.org/officeDocument/2006/relationships/tags" Target="../tags/tag108.xml"/><Relationship Id="rId2" Type="http://schemas.openxmlformats.org/officeDocument/2006/relationships/tags" Target="../tags/tag98.xml"/><Relationship Id="rId16" Type="http://schemas.openxmlformats.org/officeDocument/2006/relationships/image" Target="../media/image14.png"/><Relationship Id="rId1" Type="http://schemas.openxmlformats.org/officeDocument/2006/relationships/tags" Target="../tags/tag97.xml"/><Relationship Id="rId6" Type="http://schemas.openxmlformats.org/officeDocument/2006/relationships/tags" Target="../tags/tag102.xml"/><Relationship Id="rId11" Type="http://schemas.openxmlformats.org/officeDocument/2006/relationships/tags" Target="../tags/tag107.xml"/><Relationship Id="rId5" Type="http://schemas.openxmlformats.org/officeDocument/2006/relationships/tags" Target="../tags/tag101.xml"/><Relationship Id="rId15" Type="http://schemas.openxmlformats.org/officeDocument/2006/relationships/notesSlide" Target="../notesSlides/notesSlide15.xml"/><Relationship Id="rId10" Type="http://schemas.openxmlformats.org/officeDocument/2006/relationships/tags" Target="../tags/tag106.xml"/><Relationship Id="rId4" Type="http://schemas.openxmlformats.org/officeDocument/2006/relationships/tags" Target="../tags/tag100.xml"/><Relationship Id="rId9" Type="http://schemas.openxmlformats.org/officeDocument/2006/relationships/tags" Target="../tags/tag105.xml"/><Relationship Id="rId14"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110.xml"/></Relationships>
</file>

<file path=ppt/slides/_rels/slide17.xml.rels><?xml version="1.0" encoding="UTF-8" standalone="yes"?>
<Relationships xmlns="http://schemas.openxmlformats.org/package/2006/relationships"><Relationship Id="rId8" Type="http://schemas.openxmlformats.org/officeDocument/2006/relationships/tags" Target="../tags/tag118.xml"/><Relationship Id="rId13" Type="http://schemas.openxmlformats.org/officeDocument/2006/relationships/tags" Target="../tags/tag123.xml"/><Relationship Id="rId18" Type="http://schemas.openxmlformats.org/officeDocument/2006/relationships/notesSlide" Target="../notesSlides/notesSlide17.xml"/><Relationship Id="rId3" Type="http://schemas.openxmlformats.org/officeDocument/2006/relationships/tags" Target="../tags/tag113.xml"/><Relationship Id="rId7" Type="http://schemas.openxmlformats.org/officeDocument/2006/relationships/tags" Target="../tags/tag117.xml"/><Relationship Id="rId12" Type="http://schemas.openxmlformats.org/officeDocument/2006/relationships/tags" Target="../tags/tag122.xml"/><Relationship Id="rId17" Type="http://schemas.openxmlformats.org/officeDocument/2006/relationships/slideLayout" Target="../slideLayouts/slideLayout1.xml"/><Relationship Id="rId2" Type="http://schemas.openxmlformats.org/officeDocument/2006/relationships/tags" Target="../tags/tag112.xml"/><Relationship Id="rId16" Type="http://schemas.openxmlformats.org/officeDocument/2006/relationships/tags" Target="../tags/tag126.xml"/><Relationship Id="rId1" Type="http://schemas.openxmlformats.org/officeDocument/2006/relationships/tags" Target="../tags/tag111.xml"/><Relationship Id="rId6" Type="http://schemas.openxmlformats.org/officeDocument/2006/relationships/tags" Target="../tags/tag116.xml"/><Relationship Id="rId11" Type="http://schemas.openxmlformats.org/officeDocument/2006/relationships/tags" Target="../tags/tag121.xml"/><Relationship Id="rId5" Type="http://schemas.openxmlformats.org/officeDocument/2006/relationships/tags" Target="../tags/tag115.xml"/><Relationship Id="rId15" Type="http://schemas.openxmlformats.org/officeDocument/2006/relationships/tags" Target="../tags/tag125.xml"/><Relationship Id="rId10" Type="http://schemas.openxmlformats.org/officeDocument/2006/relationships/tags" Target="../tags/tag120.xml"/><Relationship Id="rId4" Type="http://schemas.openxmlformats.org/officeDocument/2006/relationships/tags" Target="../tags/tag114.xml"/><Relationship Id="rId9" Type="http://schemas.openxmlformats.org/officeDocument/2006/relationships/tags" Target="../tags/tag119.xml"/><Relationship Id="rId14" Type="http://schemas.openxmlformats.org/officeDocument/2006/relationships/tags" Target="../tags/tag124.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127.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ags" Target="../tags/tag128.xml"/><Relationship Id="rId5" Type="http://schemas.openxmlformats.org/officeDocument/2006/relationships/chart" Target="../charts/chart1.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129.xml"/></Relationships>
</file>

<file path=ppt/slides/_rels/slide22.xml.rels><?xml version="1.0" encoding="UTF-8" standalone="yes"?>
<Relationships xmlns="http://schemas.openxmlformats.org/package/2006/relationships"><Relationship Id="rId3" Type="http://schemas.openxmlformats.org/officeDocument/2006/relationships/tags" Target="../tags/tag132.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notesSlide" Target="../notesSlides/notesSlide22.xml"/><Relationship Id="rId5" Type="http://schemas.openxmlformats.org/officeDocument/2006/relationships/slideLayout" Target="../slideLayouts/slideLayout1.xml"/><Relationship Id="rId4" Type="http://schemas.openxmlformats.org/officeDocument/2006/relationships/tags" Target="../tags/tag13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tags" Target="../tags/tag134.xml"/></Relationships>
</file>

<file path=ppt/slides/_rels/slide24.xml.rels><?xml version="1.0" encoding="UTF-8" standalone="yes"?>
<Relationships xmlns="http://schemas.openxmlformats.org/package/2006/relationships"><Relationship Id="rId8" Type="http://schemas.openxmlformats.org/officeDocument/2006/relationships/tags" Target="../tags/tag142.xml"/><Relationship Id="rId13" Type="http://schemas.openxmlformats.org/officeDocument/2006/relationships/notesSlide" Target="../notesSlides/notesSlide24.xml"/><Relationship Id="rId3" Type="http://schemas.openxmlformats.org/officeDocument/2006/relationships/tags" Target="../tags/tag137.xml"/><Relationship Id="rId7" Type="http://schemas.openxmlformats.org/officeDocument/2006/relationships/tags" Target="../tags/tag141.xml"/><Relationship Id="rId12" Type="http://schemas.openxmlformats.org/officeDocument/2006/relationships/slideLayout" Target="../slideLayouts/slideLayout1.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tags" Target="../tags/tag140.xml"/><Relationship Id="rId11" Type="http://schemas.openxmlformats.org/officeDocument/2006/relationships/tags" Target="../tags/tag145.xml"/><Relationship Id="rId5" Type="http://schemas.openxmlformats.org/officeDocument/2006/relationships/tags" Target="../tags/tag139.xml"/><Relationship Id="rId10" Type="http://schemas.openxmlformats.org/officeDocument/2006/relationships/tags" Target="../tags/tag144.xml"/><Relationship Id="rId4" Type="http://schemas.openxmlformats.org/officeDocument/2006/relationships/tags" Target="../tags/tag138.xml"/><Relationship Id="rId9" Type="http://schemas.openxmlformats.org/officeDocument/2006/relationships/tags" Target="../tags/tag143.xml"/></Relationships>
</file>

<file path=ppt/slides/_rels/slide2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jpeg"/><Relationship Id="rId7"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r="27111"/>
          <a:stretch/>
        </p:blipFill>
        <p:spPr>
          <a:xfrm>
            <a:off x="-1" y="0"/>
            <a:ext cx="12192001" cy="6858000"/>
          </a:xfrm>
          <a:prstGeom prst="rect">
            <a:avLst/>
          </a:prstGeom>
        </p:spPr>
      </p:pic>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 y="42204"/>
            <a:ext cx="15450095" cy="6334539"/>
          </a:xfrm>
          <a:prstGeom prst="rect">
            <a:avLst/>
          </a:prstGeom>
        </p:spPr>
      </p:pic>
      <p:grpSp>
        <p:nvGrpSpPr>
          <p:cNvPr id="10" name="组合 9"/>
          <p:cNvGrpSpPr/>
          <p:nvPr/>
        </p:nvGrpSpPr>
        <p:grpSpPr>
          <a:xfrm>
            <a:off x="1881807" y="4273924"/>
            <a:ext cx="6416625" cy="2113623"/>
            <a:chOff x="4805169" y="3003803"/>
            <a:chExt cx="2581661" cy="850394"/>
          </a:xfrm>
        </p:grpSpPr>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41491" y="3022091"/>
              <a:ext cx="509017" cy="813818"/>
            </a:xfrm>
            <a:prstGeom prst="rect">
              <a:avLst/>
            </a:prstGeom>
          </p:spPr>
        </p:pic>
        <p:pic>
          <p:nvPicPr>
            <p:cNvPr id="9" name="图片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05169" y="3003803"/>
              <a:ext cx="2581661" cy="850394"/>
            </a:xfrm>
            <a:prstGeom prst="rect">
              <a:avLst/>
            </a:prstGeom>
          </p:spPr>
        </p:pic>
      </p:grpSp>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96042" y="3732325"/>
            <a:ext cx="1221693" cy="1953247"/>
          </a:xfrm>
          <a:prstGeom prst="rect">
            <a:avLst/>
          </a:prstGeom>
        </p:spPr>
      </p:pic>
      <p:pic>
        <p:nvPicPr>
          <p:cNvPr id="5" name="图片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518" y="379335"/>
            <a:ext cx="2584188" cy="6478665"/>
          </a:xfrm>
          <a:prstGeom prst="rect">
            <a:avLst/>
          </a:prstGeom>
        </p:spPr>
      </p:pic>
      <p:pic>
        <p:nvPicPr>
          <p:cNvPr id="7" name="图片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2877312"/>
            <a:ext cx="12192000" cy="3980688"/>
          </a:xfrm>
          <a:prstGeom prst="rect">
            <a:avLst/>
          </a:prstGeom>
        </p:spPr>
      </p:pic>
      <p:sp>
        <p:nvSpPr>
          <p:cNvPr id="12" name="文本框 11"/>
          <p:cNvSpPr txBox="1"/>
          <p:nvPr/>
        </p:nvSpPr>
        <p:spPr>
          <a:xfrm>
            <a:off x="2990822" y="1885041"/>
            <a:ext cx="6210354" cy="707886"/>
          </a:xfrm>
          <a:prstGeom prst="rect">
            <a:avLst/>
          </a:prstGeom>
          <a:noFill/>
        </p:spPr>
        <p:txBody>
          <a:bodyPr wrap="none" rtlCol="0">
            <a:spAutoFit/>
          </a:bodyPr>
          <a:lstStyle/>
          <a:p>
            <a:pPr algn="ctr"/>
            <a:r>
              <a:rPr lang="zh-CN" altLang="en-US" sz="4000" b="1" dirty="0">
                <a:solidFill>
                  <a:srgbClr val="865B3E"/>
                </a:solidFill>
                <a:latin typeface="微软雅黑" panose="020B0503020204020204" pitchFamily="34" charset="-122"/>
                <a:ea typeface="微软雅黑" panose="020B0503020204020204" pitchFamily="34" charset="-122"/>
              </a:rPr>
              <a:t>幼儿安全成长教育</a:t>
            </a:r>
            <a:r>
              <a:rPr lang="en-US" altLang="zh-CN" sz="4000" b="1" dirty="0" err="1">
                <a:solidFill>
                  <a:srgbClr val="865B3E"/>
                </a:solidFill>
                <a:latin typeface="微软雅黑" panose="020B0503020204020204" pitchFamily="34" charset="-122"/>
                <a:ea typeface="微软雅黑" panose="020B0503020204020204" pitchFamily="34" charset="-122"/>
              </a:rPr>
              <a:t>ppt</a:t>
            </a:r>
            <a:r>
              <a:rPr lang="zh-CN" altLang="en-US" sz="4000" b="1" dirty="0">
                <a:solidFill>
                  <a:srgbClr val="865B3E"/>
                </a:solidFill>
                <a:latin typeface="微软雅黑" panose="020B0503020204020204" pitchFamily="34" charset="-122"/>
                <a:ea typeface="微软雅黑" panose="020B0503020204020204" pitchFamily="34" charset="-122"/>
              </a:rPr>
              <a:t>模板</a:t>
            </a:r>
          </a:p>
        </p:txBody>
      </p:sp>
      <p:cxnSp>
        <p:nvCxnSpPr>
          <p:cNvPr id="14" name="直接连接符 13"/>
          <p:cNvCxnSpPr/>
          <p:nvPr/>
        </p:nvCxnSpPr>
        <p:spPr>
          <a:xfrm>
            <a:off x="2600972" y="2892810"/>
            <a:ext cx="1100783" cy="0"/>
          </a:xfrm>
          <a:prstGeom prst="line">
            <a:avLst/>
          </a:prstGeom>
          <a:ln>
            <a:solidFill>
              <a:srgbClr val="865B3E"/>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8474747" y="2892810"/>
            <a:ext cx="1100783" cy="0"/>
          </a:xfrm>
          <a:prstGeom prst="line">
            <a:avLst/>
          </a:prstGeom>
          <a:ln>
            <a:solidFill>
              <a:srgbClr val="865B3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246852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2" presetClass="entr" presetSubtype="8"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p:tgtEl>
                                          <p:spTgt spid="11"/>
                                        </p:tgtEl>
                                        <p:attrNameLst>
                                          <p:attrName>ppt_x</p:attrName>
                                        </p:attrNameLst>
                                      </p:cBhvr>
                                      <p:tavLst>
                                        <p:tav tm="0">
                                          <p:val>
                                            <p:strVal val="#ppt_x-#ppt_w*1.125000"/>
                                          </p:val>
                                        </p:tav>
                                        <p:tav tm="100000">
                                          <p:val>
                                            <p:strVal val="#ppt_x"/>
                                          </p:val>
                                        </p:tav>
                                      </p:tavLst>
                                    </p:anim>
                                    <p:animEffect transition="in" filter="wipe(right)">
                                      <p:cBhvr>
                                        <p:cTn id="20" dur="500"/>
                                        <p:tgtEl>
                                          <p:spTgt spid="11"/>
                                        </p:tgtEl>
                                      </p:cBhvr>
                                    </p:animEffect>
                                  </p:childTnLst>
                                </p:cTn>
                              </p:par>
                            </p:childTnLst>
                          </p:cTn>
                        </p:par>
                        <p:par>
                          <p:cTn id="21" fill="hold">
                            <p:stCondLst>
                              <p:cond delay="2500"/>
                            </p:stCondLst>
                            <p:childTnLst>
                              <p:par>
                                <p:cTn id="22" presetID="23" presetClass="entr" presetSubtype="16" fill="hold" grpId="0" nodeType="afterEffect">
                                  <p:stCondLst>
                                    <p:cond delay="0"/>
                                  </p:stCondLst>
                                  <p:iterate type="lt">
                                    <p:tmPct val="10000"/>
                                  </p:iterate>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ppt_w</p:attrName>
                                        </p:attrNameLst>
                                      </p:cBhvr>
                                      <p:tavLst>
                                        <p:tav tm="0">
                                          <p:val>
                                            <p:fltVal val="0"/>
                                          </p:val>
                                        </p:tav>
                                        <p:tav tm="100000">
                                          <p:val>
                                            <p:strVal val="#ppt_w"/>
                                          </p:val>
                                        </p:tav>
                                      </p:tavLst>
                                    </p:anim>
                                    <p:anim calcmode="lin" valueType="num">
                                      <p:cBhvr>
                                        <p:cTn id="25" dur="500" fill="hold"/>
                                        <p:tgtEl>
                                          <p:spTgt spid="12"/>
                                        </p:tgtEl>
                                        <p:attrNameLst>
                                          <p:attrName>ppt_h</p:attrName>
                                        </p:attrNameLst>
                                      </p:cBhvr>
                                      <p:tavLst>
                                        <p:tav tm="0">
                                          <p:val>
                                            <p:fltVal val="0"/>
                                          </p:val>
                                        </p:tav>
                                        <p:tav tm="100000">
                                          <p:val>
                                            <p:strVal val="#ppt_h"/>
                                          </p:val>
                                        </p:tav>
                                      </p:tavLst>
                                    </p:anim>
                                  </p:childTnLst>
                                </p:cTn>
                              </p:par>
                            </p:childTnLst>
                          </p:cTn>
                        </p:par>
                        <p:par>
                          <p:cTn id="26" fill="hold">
                            <p:stCondLst>
                              <p:cond delay="3600"/>
                            </p:stCondLst>
                            <p:childTnLst>
                              <p:par>
                                <p:cTn id="27" presetID="2" presetClass="entr" presetSubtype="2"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1+#ppt_w/2"/>
                                          </p:val>
                                        </p:tav>
                                        <p:tav tm="100000">
                                          <p:val>
                                            <p:strVal val="#ppt_x"/>
                                          </p:val>
                                        </p:tav>
                                      </p:tavLst>
                                    </p:anim>
                                    <p:anim calcmode="lin" valueType="num">
                                      <p:cBhvr additive="base">
                                        <p:cTn id="30" dur="500" fill="hold"/>
                                        <p:tgtEl>
                                          <p:spTgt spid="14"/>
                                        </p:tgtEl>
                                        <p:attrNameLst>
                                          <p:attrName>ppt_y</p:attrName>
                                        </p:attrNameLst>
                                      </p:cBhvr>
                                      <p:tavLst>
                                        <p:tav tm="0">
                                          <p:val>
                                            <p:strVal val="#ppt_y"/>
                                          </p:val>
                                        </p:tav>
                                        <p:tav tm="100000">
                                          <p:val>
                                            <p:strVal val="#ppt_y"/>
                                          </p:val>
                                        </p:tav>
                                      </p:tavLst>
                                    </p:anim>
                                  </p:childTnLst>
                                </p:cTn>
                              </p:par>
                            </p:childTnLst>
                          </p:cTn>
                        </p:par>
                        <p:par>
                          <p:cTn id="31" fill="hold">
                            <p:stCondLst>
                              <p:cond delay="4100"/>
                            </p:stCondLst>
                            <p:childTnLst>
                              <p:par>
                                <p:cTn id="32" presetID="2" presetClass="entr" presetSubtype="8" fill="hold" nodeType="after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500" fill="hold"/>
                                        <p:tgtEl>
                                          <p:spTgt spid="18"/>
                                        </p:tgtEl>
                                        <p:attrNameLst>
                                          <p:attrName>ppt_x</p:attrName>
                                        </p:attrNameLst>
                                      </p:cBhvr>
                                      <p:tavLst>
                                        <p:tav tm="0">
                                          <p:val>
                                            <p:strVal val="0-#ppt_w/2"/>
                                          </p:val>
                                        </p:tav>
                                        <p:tav tm="100000">
                                          <p:val>
                                            <p:strVal val="#ppt_x"/>
                                          </p:val>
                                        </p:tav>
                                      </p:tavLst>
                                    </p:anim>
                                    <p:anim calcmode="lin" valueType="num">
                                      <p:cBhvr additive="base">
                                        <p:cTn id="35"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788711" y="1560735"/>
            <a:ext cx="1497910" cy="2449007"/>
            <a:chOff x="3788711" y="1560735"/>
            <a:chExt cx="1497910" cy="2449007"/>
          </a:xfrm>
        </p:grpSpPr>
        <p:sp>
          <p:nvSpPr>
            <p:cNvPr id="6" name="文本框 5"/>
            <p:cNvSpPr txBox="1"/>
            <p:nvPr/>
          </p:nvSpPr>
          <p:spPr>
            <a:xfrm>
              <a:off x="3788711" y="1560735"/>
              <a:ext cx="1015663" cy="1477328"/>
            </a:xfrm>
            <a:prstGeom prst="rect">
              <a:avLst/>
            </a:prstGeom>
            <a:noFill/>
          </p:spPr>
          <p:txBody>
            <a:bodyPr vert="eaVert" wrap="none" rtlCol="0">
              <a:spAutoFit/>
            </a:bodyPr>
            <a:lstStyle/>
            <a:p>
              <a:r>
                <a:rPr lang="zh-CN" altLang="en-US" sz="5400" b="1" dirty="0" smtClean="0">
                  <a:solidFill>
                    <a:srgbClr val="865B3E"/>
                  </a:solidFill>
                  <a:latin typeface="微软雅黑" panose="020B0503020204020204" pitchFamily="34" charset="-122"/>
                  <a:ea typeface="微软雅黑" panose="020B0503020204020204" pitchFamily="34" charset="-122"/>
                </a:rPr>
                <a:t>目录</a:t>
              </a:r>
              <a:endParaRPr lang="zh-CN" altLang="en-US" sz="5400" b="1" dirty="0">
                <a:solidFill>
                  <a:srgbClr val="865B3E"/>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4609513" y="1581833"/>
              <a:ext cx="677108" cy="2427909"/>
            </a:xfrm>
            <a:prstGeom prst="rect">
              <a:avLst/>
            </a:prstGeom>
            <a:noFill/>
          </p:spPr>
          <p:txBody>
            <a:bodyPr vert="eaVert" wrap="none" rtlCol="0">
              <a:spAutoFit/>
            </a:bodyPr>
            <a:lstStyle/>
            <a:p>
              <a:r>
                <a:rPr lang="en-US" altLang="zh-CN" sz="3200" b="1" dirty="0" smtClean="0">
                  <a:solidFill>
                    <a:schemeClr val="tx1">
                      <a:lumMod val="65000"/>
                      <a:lumOff val="35000"/>
                    </a:schemeClr>
                  </a:solidFill>
                  <a:latin typeface="Batang" panose="02030600000101010101" pitchFamily="18" charset="-127"/>
                  <a:ea typeface="Batang" panose="02030600000101010101" pitchFamily="18" charset="-127"/>
                </a:rPr>
                <a:t>CONTENTS</a:t>
              </a:r>
              <a:endParaRPr lang="zh-CN" altLang="en-US" sz="3200" b="1" dirty="0">
                <a:solidFill>
                  <a:schemeClr val="tx1">
                    <a:lumMod val="65000"/>
                    <a:lumOff val="35000"/>
                  </a:schemeClr>
                </a:solidFill>
                <a:latin typeface="Batang" panose="02030600000101010101" pitchFamily="18" charset="-127"/>
                <a:ea typeface="Batang" panose="02030600000101010101" pitchFamily="18" charset="-127"/>
              </a:endParaRPr>
            </a:p>
          </p:txBody>
        </p:sp>
      </p:grpSp>
      <p:grpSp>
        <p:nvGrpSpPr>
          <p:cNvPr id="4" name="组合 3"/>
          <p:cNvGrpSpPr/>
          <p:nvPr/>
        </p:nvGrpSpPr>
        <p:grpSpPr>
          <a:xfrm>
            <a:off x="5496706" y="1560735"/>
            <a:ext cx="5836704" cy="681064"/>
            <a:chOff x="4389121" y="1084217"/>
            <a:chExt cx="6309360" cy="736216"/>
          </a:xfrm>
        </p:grpSpPr>
        <p:sp>
          <p:nvSpPr>
            <p:cNvPr id="8" name="五边形 7"/>
            <p:cNvSpPr/>
            <p:nvPr/>
          </p:nvSpPr>
          <p:spPr>
            <a:xfrm flipH="1">
              <a:off x="4389121" y="1084217"/>
              <a:ext cx="6309360" cy="736216"/>
            </a:xfrm>
            <a:prstGeom prst="homePlate">
              <a:avLst/>
            </a:prstGeom>
            <a:solidFill>
              <a:srgbClr val="F29A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微软雅黑" panose="020B0503020204020204" pitchFamily="34" charset="-122"/>
                  <a:ea typeface="微软雅黑" panose="020B0503020204020204" pitchFamily="34" charset="-122"/>
                </a:rPr>
                <a:t>单击输入您的章节标题</a:t>
              </a:r>
              <a:endParaRPr lang="zh-CN" altLang="en-US" sz="2800" b="1" dirty="0">
                <a:latin typeface="微软雅黑" panose="020B0503020204020204" pitchFamily="34" charset="-122"/>
                <a:ea typeface="微软雅黑" panose="020B0503020204020204" pitchFamily="34" charset="-122"/>
              </a:endParaRPr>
            </a:p>
          </p:txBody>
        </p:sp>
        <p:sp>
          <p:nvSpPr>
            <p:cNvPr id="2" name="菱形 1"/>
            <p:cNvSpPr/>
            <p:nvPr/>
          </p:nvSpPr>
          <p:spPr>
            <a:xfrm>
              <a:off x="4517592" y="1132079"/>
              <a:ext cx="640492" cy="640492"/>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571173" y="1264608"/>
              <a:ext cx="542718" cy="432511"/>
            </a:xfrm>
            <a:prstGeom prst="rect">
              <a:avLst/>
            </a:prstGeom>
            <a:noFill/>
          </p:spPr>
          <p:txBody>
            <a:bodyPr wrap="none" rtlCol="0">
              <a:spAutoFit/>
            </a:bodyPr>
            <a:lstStyle/>
            <a:p>
              <a:r>
                <a:rPr lang="en-US" altLang="zh-CN" sz="2000" b="1" dirty="0" smtClean="0">
                  <a:solidFill>
                    <a:srgbClr val="F29A5B"/>
                  </a:solidFill>
                  <a:latin typeface="微软雅黑" panose="020B0503020204020204" pitchFamily="34" charset="-122"/>
                  <a:ea typeface="微软雅黑" panose="020B0503020204020204" pitchFamily="34" charset="-122"/>
                </a:rPr>
                <a:t>01</a:t>
              </a:r>
              <a:endParaRPr lang="zh-CN" altLang="en-US" sz="2000" b="1" dirty="0">
                <a:solidFill>
                  <a:srgbClr val="F29A5B"/>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5496706" y="2528866"/>
            <a:ext cx="5836704" cy="681064"/>
            <a:chOff x="4389121" y="1084217"/>
            <a:chExt cx="6309360" cy="736216"/>
          </a:xfrm>
        </p:grpSpPr>
        <p:sp>
          <p:nvSpPr>
            <p:cNvPr id="30" name="五边形 29"/>
            <p:cNvSpPr/>
            <p:nvPr/>
          </p:nvSpPr>
          <p:spPr>
            <a:xfrm flipH="1">
              <a:off x="4389121" y="1084217"/>
              <a:ext cx="6309360" cy="736216"/>
            </a:xfrm>
            <a:prstGeom prst="homePlate">
              <a:avLst/>
            </a:prstGeom>
            <a:solidFill>
              <a:srgbClr val="A5C0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微软雅黑" panose="020B0503020204020204" pitchFamily="34" charset="-122"/>
                  <a:ea typeface="微软雅黑" panose="020B0503020204020204" pitchFamily="34" charset="-122"/>
                </a:rPr>
                <a:t>单击输入您的章节标题</a:t>
              </a:r>
              <a:endParaRPr lang="zh-CN" altLang="en-US" sz="2800" b="1" dirty="0">
                <a:latin typeface="微软雅黑" panose="020B0503020204020204" pitchFamily="34" charset="-122"/>
                <a:ea typeface="微软雅黑" panose="020B0503020204020204" pitchFamily="34" charset="-122"/>
              </a:endParaRPr>
            </a:p>
          </p:txBody>
        </p:sp>
        <p:sp>
          <p:nvSpPr>
            <p:cNvPr id="31" name="菱形 30"/>
            <p:cNvSpPr/>
            <p:nvPr/>
          </p:nvSpPr>
          <p:spPr>
            <a:xfrm>
              <a:off x="4517592" y="1132079"/>
              <a:ext cx="640492" cy="640492"/>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4543329" y="1264608"/>
              <a:ext cx="542718" cy="432511"/>
            </a:xfrm>
            <a:prstGeom prst="rect">
              <a:avLst/>
            </a:prstGeom>
            <a:noFill/>
          </p:spPr>
          <p:txBody>
            <a:bodyPr wrap="none" rtlCol="0">
              <a:spAutoFit/>
            </a:bodyPr>
            <a:lstStyle/>
            <a:p>
              <a:r>
                <a:rPr lang="en-US" altLang="zh-CN" sz="2000" b="1" dirty="0" smtClean="0">
                  <a:solidFill>
                    <a:srgbClr val="A6C0A5"/>
                  </a:solidFill>
                  <a:latin typeface="微软雅黑" panose="020B0503020204020204" pitchFamily="34" charset="-122"/>
                  <a:ea typeface="微软雅黑" panose="020B0503020204020204" pitchFamily="34" charset="-122"/>
                </a:rPr>
                <a:t>02</a:t>
              </a:r>
              <a:endParaRPr lang="zh-CN" altLang="en-US" sz="2000" b="1" dirty="0">
                <a:solidFill>
                  <a:srgbClr val="A6C0A5"/>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5496706" y="3496997"/>
            <a:ext cx="5836704" cy="681064"/>
            <a:chOff x="4389121" y="1084217"/>
            <a:chExt cx="6309360" cy="736216"/>
          </a:xfrm>
        </p:grpSpPr>
        <p:sp>
          <p:nvSpPr>
            <p:cNvPr id="34" name="五边形 33"/>
            <p:cNvSpPr/>
            <p:nvPr/>
          </p:nvSpPr>
          <p:spPr>
            <a:xfrm flipH="1">
              <a:off x="4389121" y="1084217"/>
              <a:ext cx="6309360" cy="736216"/>
            </a:xfrm>
            <a:prstGeom prst="homePlate">
              <a:avLst/>
            </a:prstGeom>
            <a:solidFill>
              <a:srgbClr val="B092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微软雅黑" panose="020B0503020204020204" pitchFamily="34" charset="-122"/>
                  <a:ea typeface="微软雅黑" panose="020B0503020204020204" pitchFamily="34" charset="-122"/>
                </a:rPr>
                <a:t>单击输入您的章节标题</a:t>
              </a:r>
              <a:endParaRPr lang="zh-CN" altLang="en-US" sz="2800" b="1" dirty="0">
                <a:latin typeface="微软雅黑" panose="020B0503020204020204" pitchFamily="34" charset="-122"/>
                <a:ea typeface="微软雅黑" panose="020B0503020204020204" pitchFamily="34" charset="-122"/>
              </a:endParaRPr>
            </a:p>
          </p:txBody>
        </p:sp>
        <p:sp>
          <p:nvSpPr>
            <p:cNvPr id="35" name="菱形 34"/>
            <p:cNvSpPr/>
            <p:nvPr/>
          </p:nvSpPr>
          <p:spPr>
            <a:xfrm>
              <a:off x="4517592" y="1132079"/>
              <a:ext cx="640492" cy="640492"/>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4585095" y="1264608"/>
              <a:ext cx="542718" cy="432511"/>
            </a:xfrm>
            <a:prstGeom prst="rect">
              <a:avLst/>
            </a:prstGeom>
            <a:noFill/>
          </p:spPr>
          <p:txBody>
            <a:bodyPr wrap="none" rtlCol="0">
              <a:spAutoFit/>
            </a:bodyPr>
            <a:lstStyle/>
            <a:p>
              <a:r>
                <a:rPr lang="en-US" altLang="zh-CN" sz="2000" b="1" dirty="0" smtClean="0">
                  <a:solidFill>
                    <a:srgbClr val="B09278"/>
                  </a:solidFill>
                  <a:latin typeface="微软雅黑" panose="020B0503020204020204" pitchFamily="34" charset="-122"/>
                  <a:ea typeface="微软雅黑" panose="020B0503020204020204" pitchFamily="34" charset="-122"/>
                </a:rPr>
                <a:t>03</a:t>
              </a:r>
              <a:endParaRPr lang="zh-CN" altLang="en-US" sz="2000" b="1" dirty="0">
                <a:solidFill>
                  <a:srgbClr val="B09278"/>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5496706" y="4465128"/>
            <a:ext cx="5836704" cy="681064"/>
            <a:chOff x="4389121" y="1084217"/>
            <a:chExt cx="6309360" cy="736216"/>
          </a:xfrm>
        </p:grpSpPr>
        <p:sp>
          <p:nvSpPr>
            <p:cNvPr id="38" name="五边形 37"/>
            <p:cNvSpPr/>
            <p:nvPr/>
          </p:nvSpPr>
          <p:spPr>
            <a:xfrm flipH="1">
              <a:off x="4389121" y="1084217"/>
              <a:ext cx="6309360" cy="736216"/>
            </a:xfrm>
            <a:prstGeom prst="homePlate">
              <a:avLst/>
            </a:prstGeom>
            <a:solidFill>
              <a:srgbClr val="C8D8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微软雅黑" panose="020B0503020204020204" pitchFamily="34" charset="-122"/>
                  <a:ea typeface="微软雅黑" panose="020B0503020204020204" pitchFamily="34" charset="-122"/>
                </a:rPr>
                <a:t>单击输入您的章节标题</a:t>
              </a:r>
              <a:endParaRPr lang="zh-CN" altLang="en-US" sz="2800" b="1" dirty="0">
                <a:latin typeface="微软雅黑" panose="020B0503020204020204" pitchFamily="34" charset="-122"/>
                <a:ea typeface="微软雅黑" panose="020B0503020204020204" pitchFamily="34" charset="-122"/>
              </a:endParaRPr>
            </a:p>
          </p:txBody>
        </p:sp>
        <p:sp>
          <p:nvSpPr>
            <p:cNvPr id="39" name="菱形 38"/>
            <p:cNvSpPr/>
            <p:nvPr/>
          </p:nvSpPr>
          <p:spPr>
            <a:xfrm>
              <a:off x="4517592" y="1132079"/>
              <a:ext cx="640492" cy="640492"/>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a:off x="4571173" y="1264608"/>
              <a:ext cx="542718" cy="432511"/>
            </a:xfrm>
            <a:prstGeom prst="rect">
              <a:avLst/>
            </a:prstGeom>
            <a:noFill/>
          </p:spPr>
          <p:txBody>
            <a:bodyPr wrap="none" rtlCol="0">
              <a:spAutoFit/>
            </a:bodyPr>
            <a:lstStyle/>
            <a:p>
              <a:r>
                <a:rPr lang="en-US" altLang="zh-CN" sz="2000" b="1" dirty="0" smtClean="0">
                  <a:solidFill>
                    <a:srgbClr val="C8D85B"/>
                  </a:solidFill>
                  <a:latin typeface="微软雅黑" panose="020B0503020204020204" pitchFamily="34" charset="-122"/>
                  <a:ea typeface="微软雅黑" panose="020B0503020204020204" pitchFamily="34" charset="-122"/>
                </a:rPr>
                <a:t>04</a:t>
              </a:r>
              <a:endParaRPr lang="zh-CN" altLang="en-US" sz="2000" b="1" dirty="0">
                <a:solidFill>
                  <a:srgbClr val="C8D85B"/>
                </a:solidFill>
                <a:latin typeface="微软雅黑" panose="020B0503020204020204" pitchFamily="34" charset="-122"/>
                <a:ea typeface="微软雅黑" panose="020B0503020204020204" pitchFamily="34" charset="-122"/>
              </a:endParaRPr>
            </a:p>
          </p:txBody>
        </p:sp>
      </p:grpSp>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750315" y="633079"/>
            <a:ext cx="2655732" cy="6461369"/>
          </a:xfrm>
          <a:prstGeom prst="rect">
            <a:avLst/>
          </a:prstGeom>
        </p:spPr>
      </p:pic>
    </p:spTree>
    <p:extLst>
      <p:ext uri="{BB962C8B-B14F-4D97-AF65-F5344CB8AC3E}">
        <p14:creationId xmlns:p14="http://schemas.microsoft.com/office/powerpoint/2010/main" val="32973864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up)">
                                      <p:cBhvr>
                                        <p:cTn id="13" dur="500"/>
                                        <p:tgtEl>
                                          <p:spTgt spid="5"/>
                                        </p:tgtEl>
                                      </p:cBhvr>
                                    </p:animEffect>
                                  </p:childTnLst>
                                </p:cTn>
                              </p:par>
                            </p:childTnLst>
                          </p:cTn>
                        </p:par>
                        <p:par>
                          <p:cTn id="14" fill="hold">
                            <p:stCondLst>
                              <p:cond delay="1500"/>
                            </p:stCondLst>
                            <p:childTnLst>
                              <p:par>
                                <p:cTn id="15" presetID="2" presetClass="entr" presetSubtype="2"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1+#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2" presetClass="entr" presetSubtype="2"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additive="base">
                                        <p:cTn id="22" dur="500" fill="hold"/>
                                        <p:tgtEl>
                                          <p:spTgt spid="29"/>
                                        </p:tgtEl>
                                        <p:attrNameLst>
                                          <p:attrName>ppt_x</p:attrName>
                                        </p:attrNameLst>
                                      </p:cBhvr>
                                      <p:tavLst>
                                        <p:tav tm="0">
                                          <p:val>
                                            <p:strVal val="1+#ppt_w/2"/>
                                          </p:val>
                                        </p:tav>
                                        <p:tav tm="100000">
                                          <p:val>
                                            <p:strVal val="#ppt_x"/>
                                          </p:val>
                                        </p:tav>
                                      </p:tavLst>
                                    </p:anim>
                                    <p:anim calcmode="lin" valueType="num">
                                      <p:cBhvr additive="base">
                                        <p:cTn id="23" dur="500" fill="hold"/>
                                        <p:tgtEl>
                                          <p:spTgt spid="29"/>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 presetClass="entr" presetSubtype="2" fill="hold" nodeType="after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500" fill="hold"/>
                                        <p:tgtEl>
                                          <p:spTgt spid="33"/>
                                        </p:tgtEl>
                                        <p:attrNameLst>
                                          <p:attrName>ppt_x</p:attrName>
                                        </p:attrNameLst>
                                      </p:cBhvr>
                                      <p:tavLst>
                                        <p:tav tm="0">
                                          <p:val>
                                            <p:strVal val="1+#ppt_w/2"/>
                                          </p:val>
                                        </p:tav>
                                        <p:tav tm="100000">
                                          <p:val>
                                            <p:strVal val="#ppt_x"/>
                                          </p:val>
                                        </p:tav>
                                      </p:tavLst>
                                    </p:anim>
                                    <p:anim calcmode="lin" valueType="num">
                                      <p:cBhvr additive="base">
                                        <p:cTn id="28" dur="500" fill="hold"/>
                                        <p:tgtEl>
                                          <p:spTgt spid="33"/>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 presetClass="entr" presetSubtype="2" fill="hold" nodeType="after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additive="base">
                                        <p:cTn id="32" dur="500" fill="hold"/>
                                        <p:tgtEl>
                                          <p:spTgt spid="37"/>
                                        </p:tgtEl>
                                        <p:attrNameLst>
                                          <p:attrName>ppt_x</p:attrName>
                                        </p:attrNameLst>
                                      </p:cBhvr>
                                      <p:tavLst>
                                        <p:tav tm="0">
                                          <p:val>
                                            <p:strVal val="1+#ppt_w/2"/>
                                          </p:val>
                                        </p:tav>
                                        <p:tav tm="100000">
                                          <p:val>
                                            <p:strVal val="#ppt_x"/>
                                          </p:val>
                                        </p:tav>
                                      </p:tavLst>
                                    </p:anim>
                                    <p:anim calcmode="lin" valueType="num">
                                      <p:cBhvr additive="base">
                                        <p:cTn id="33"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2531170_162158900000_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b="5380"/>
          <a:stretch>
            <a:fillRect/>
          </a:stretch>
        </p:blipFill>
        <p:spPr bwMode="auto">
          <a:xfrm>
            <a:off x="3147439" y="617402"/>
            <a:ext cx="5868987" cy="553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文本框 3"/>
          <p:cNvSpPr txBox="1"/>
          <p:nvPr/>
        </p:nvSpPr>
        <p:spPr>
          <a:xfrm>
            <a:off x="5799393" y="2715066"/>
            <a:ext cx="655949" cy="707886"/>
          </a:xfrm>
          <a:prstGeom prst="rect">
            <a:avLst/>
          </a:prstGeom>
          <a:noFill/>
        </p:spPr>
        <p:txBody>
          <a:bodyPr wrap="none" rtlCol="0">
            <a:spAutoFit/>
          </a:bodyPr>
          <a:lstStyle/>
          <a:p>
            <a:r>
              <a:rPr lang="en-US" altLang="zh-CN" sz="4000" dirty="0" smtClean="0">
                <a:solidFill>
                  <a:schemeClr val="tx1">
                    <a:lumMod val="65000"/>
                    <a:lumOff val="35000"/>
                  </a:schemeClr>
                </a:solidFill>
                <a:latin typeface="Impact" panose="020B0806030902050204" pitchFamily="34" charset="0"/>
              </a:rPr>
              <a:t>01</a:t>
            </a:r>
            <a:endParaRPr lang="zh-CN" altLang="en-US" sz="4000" dirty="0">
              <a:solidFill>
                <a:schemeClr val="tx1">
                  <a:lumMod val="65000"/>
                  <a:lumOff val="35000"/>
                </a:schemeClr>
              </a:solidFill>
              <a:latin typeface="Impact" panose="020B0806030902050204" pitchFamily="34" charset="0"/>
            </a:endParaRPr>
          </a:p>
        </p:txBody>
      </p:sp>
      <p:sp>
        <p:nvSpPr>
          <p:cNvPr id="5" name="文本框 4"/>
          <p:cNvSpPr txBox="1"/>
          <p:nvPr/>
        </p:nvSpPr>
        <p:spPr>
          <a:xfrm>
            <a:off x="4957816" y="3573190"/>
            <a:ext cx="2339102" cy="523220"/>
          </a:xfrm>
          <a:prstGeom prst="rect">
            <a:avLst/>
          </a:prstGeom>
          <a:noFill/>
        </p:spPr>
        <p:txBody>
          <a:bodyPr wrap="none" rtlCol="0">
            <a:spAutoFit/>
          </a:bodyPr>
          <a:lstStyle/>
          <a:p>
            <a:r>
              <a:rPr lang="zh-CN" altLang="en-US" sz="2800" b="1" dirty="0" smtClean="0">
                <a:solidFill>
                  <a:schemeClr val="tx1">
                    <a:lumMod val="65000"/>
                    <a:lumOff val="35000"/>
                  </a:schemeClr>
                </a:solidFill>
                <a:latin typeface="微软雅黑" panose="020B0503020204020204" pitchFamily="34" charset="-122"/>
                <a:ea typeface="微软雅黑" panose="020B0503020204020204" pitchFamily="34" charset="-122"/>
              </a:rPr>
              <a:t>输入您的标题</a:t>
            </a:r>
            <a:endParaRPr lang="zh-CN" altLang="en-US" sz="28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6762359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467611" y="164492"/>
            <a:ext cx="3262432" cy="461665"/>
          </a:xfrm>
          <a:prstGeom prst="rect">
            <a:avLst/>
          </a:prstGeom>
        </p:spPr>
        <p:txBody>
          <a:bodyPr wrap="none">
            <a:spAutoFit/>
          </a:bodyPr>
          <a:lstStyle/>
          <a:p>
            <a:r>
              <a:rPr lang="zh-CN" altLang="en-US" sz="2400" b="1" dirty="0">
                <a:solidFill>
                  <a:srgbClr val="865B3E"/>
                </a:solidFill>
                <a:latin typeface="微软雅黑" panose="020B0503020204020204" pitchFamily="34" charset="-122"/>
                <a:ea typeface="微软雅黑" panose="020B0503020204020204" pitchFamily="34" charset="-122"/>
              </a:rPr>
              <a:t>点击此处输入标题内容</a:t>
            </a:r>
          </a:p>
        </p:txBody>
      </p:sp>
      <p:grpSp>
        <p:nvGrpSpPr>
          <p:cNvPr id="39" name="组合 38"/>
          <p:cNvGrpSpPr/>
          <p:nvPr/>
        </p:nvGrpSpPr>
        <p:grpSpPr>
          <a:xfrm>
            <a:off x="1717971" y="5085185"/>
            <a:ext cx="648072" cy="648072"/>
            <a:chOff x="1424975" y="5013176"/>
            <a:chExt cx="648072" cy="648072"/>
          </a:xfrm>
        </p:grpSpPr>
        <p:sp>
          <p:nvSpPr>
            <p:cNvPr id="40" name="矩形 39"/>
            <p:cNvSpPr/>
            <p:nvPr/>
          </p:nvSpPr>
          <p:spPr>
            <a:xfrm>
              <a:off x="1424975" y="5013176"/>
              <a:ext cx="648072" cy="648072"/>
            </a:xfrm>
            <a:prstGeom prst="rect">
              <a:avLst/>
            </a:prstGeom>
            <a:solidFill>
              <a:srgbClr val="B09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KSO_Shape"/>
            <p:cNvSpPr>
              <a:spLocks/>
            </p:cNvSpPr>
            <p:nvPr/>
          </p:nvSpPr>
          <p:spPr bwMode="auto">
            <a:xfrm>
              <a:off x="1507572" y="5097785"/>
              <a:ext cx="482878" cy="478854"/>
            </a:xfrm>
            <a:custGeom>
              <a:avLst/>
              <a:gdLst>
                <a:gd name="T0" fmla="*/ 0 w 1438275"/>
                <a:gd name="T1" fmla="*/ 2252360 h 1425575"/>
                <a:gd name="T2" fmla="*/ 365180 w 1438275"/>
                <a:gd name="T3" fmla="*/ 2252360 h 1425575"/>
                <a:gd name="T4" fmla="*/ 365180 w 1438275"/>
                <a:gd name="T5" fmla="*/ 2946274 h 1425575"/>
                <a:gd name="T6" fmla="*/ 2979731 w 1438275"/>
                <a:gd name="T7" fmla="*/ 2946274 h 1425575"/>
                <a:gd name="T8" fmla="*/ 2979731 w 1438275"/>
                <a:gd name="T9" fmla="*/ 2252360 h 1425575"/>
                <a:gd name="T10" fmla="*/ 3341959 w 1438275"/>
                <a:gd name="T11" fmla="*/ 2252360 h 1425575"/>
                <a:gd name="T12" fmla="*/ 3341959 w 1438275"/>
                <a:gd name="T13" fmla="*/ 3315771 h 1425575"/>
                <a:gd name="T14" fmla="*/ 0 w 1438275"/>
                <a:gd name="T15" fmla="*/ 3315771 h 1425575"/>
                <a:gd name="T16" fmla="*/ 1209893 w 1438275"/>
                <a:gd name="T17" fmla="*/ 0 h 1425575"/>
                <a:gd name="T18" fmla="*/ 2154199 w 1438275"/>
                <a:gd name="T19" fmla="*/ 0 h 1425575"/>
                <a:gd name="T20" fmla="*/ 2154199 w 1438275"/>
                <a:gd name="T21" fmla="*/ 1183932 h 1425575"/>
                <a:gd name="T22" fmla="*/ 2725946 w 1438275"/>
                <a:gd name="T23" fmla="*/ 1183932 h 1425575"/>
                <a:gd name="T24" fmla="*/ 1682783 w 1438275"/>
                <a:gd name="T25" fmla="*/ 2632679 h 1425575"/>
                <a:gd name="T26" fmla="*/ 1681307 w 1438275"/>
                <a:gd name="T27" fmla="*/ 2632679 h 1425575"/>
                <a:gd name="T28" fmla="*/ 638144 w 1438275"/>
                <a:gd name="T29" fmla="*/ 1183932 h 1425575"/>
                <a:gd name="T30" fmla="*/ 1209893 w 1438275"/>
                <a:gd name="T31" fmla="*/ 1183932 h 14255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438275" h="1425575">
                  <a:moveTo>
                    <a:pt x="0" y="968375"/>
                  </a:moveTo>
                  <a:lnTo>
                    <a:pt x="157162" y="968375"/>
                  </a:lnTo>
                  <a:lnTo>
                    <a:pt x="157162" y="1266715"/>
                  </a:lnTo>
                  <a:lnTo>
                    <a:pt x="1282383" y="1266715"/>
                  </a:lnTo>
                  <a:lnTo>
                    <a:pt x="1282383" y="968375"/>
                  </a:lnTo>
                  <a:lnTo>
                    <a:pt x="1438275" y="968375"/>
                  </a:lnTo>
                  <a:lnTo>
                    <a:pt x="1438275" y="1425575"/>
                  </a:lnTo>
                  <a:lnTo>
                    <a:pt x="0" y="1425575"/>
                  </a:lnTo>
                  <a:lnTo>
                    <a:pt x="0" y="968375"/>
                  </a:lnTo>
                  <a:close/>
                  <a:moveTo>
                    <a:pt x="520700" y="0"/>
                  </a:moveTo>
                  <a:lnTo>
                    <a:pt x="927100" y="0"/>
                  </a:lnTo>
                  <a:lnTo>
                    <a:pt x="927100" y="509017"/>
                  </a:lnTo>
                  <a:lnTo>
                    <a:pt x="1173162" y="509017"/>
                  </a:lnTo>
                  <a:lnTo>
                    <a:pt x="724217" y="1131888"/>
                  </a:lnTo>
                  <a:lnTo>
                    <a:pt x="723582" y="1131888"/>
                  </a:lnTo>
                  <a:lnTo>
                    <a:pt x="274637" y="509017"/>
                  </a:lnTo>
                  <a:lnTo>
                    <a:pt x="520700" y="509017"/>
                  </a:lnTo>
                  <a:lnTo>
                    <a:pt x="52070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grpSp>
        <p:nvGrpSpPr>
          <p:cNvPr id="42" name="组合 41"/>
          <p:cNvGrpSpPr/>
          <p:nvPr/>
        </p:nvGrpSpPr>
        <p:grpSpPr>
          <a:xfrm>
            <a:off x="3740656" y="2132856"/>
            <a:ext cx="4371569" cy="2336853"/>
            <a:chOff x="3740656" y="2132856"/>
            <a:chExt cx="4371569" cy="2336853"/>
          </a:xfrm>
        </p:grpSpPr>
        <p:grpSp>
          <p:nvGrpSpPr>
            <p:cNvPr id="43" name="组合 42"/>
            <p:cNvGrpSpPr/>
            <p:nvPr/>
          </p:nvGrpSpPr>
          <p:grpSpPr>
            <a:xfrm>
              <a:off x="3740656" y="2132856"/>
              <a:ext cx="4371569" cy="2336853"/>
              <a:chOff x="3452623" y="2276871"/>
              <a:chExt cx="4371569" cy="2336853"/>
            </a:xfrm>
            <a:effectLst>
              <a:outerShdw blurRad="50800" dist="38100" dir="2700000" algn="tl" rotWithShape="0">
                <a:prstClr val="black">
                  <a:alpha val="40000"/>
                </a:prstClr>
              </a:outerShdw>
            </a:effectLst>
          </p:grpSpPr>
          <p:sp>
            <p:nvSpPr>
              <p:cNvPr id="51" name="Freeform 7"/>
              <p:cNvSpPr>
                <a:spLocks/>
              </p:cNvSpPr>
              <p:nvPr/>
            </p:nvSpPr>
            <p:spPr bwMode="auto">
              <a:xfrm>
                <a:off x="3452623" y="2276871"/>
                <a:ext cx="2343921" cy="1168427"/>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rgbClr val="F29A5B"/>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2" name="Freeform 7"/>
              <p:cNvSpPr>
                <a:spLocks/>
              </p:cNvSpPr>
              <p:nvPr/>
            </p:nvSpPr>
            <p:spPr bwMode="auto">
              <a:xfrm flipV="1">
                <a:off x="5480271" y="3445297"/>
                <a:ext cx="2343921" cy="1168427"/>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rgbClr val="F29A5B"/>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44" name="组合 43"/>
            <p:cNvGrpSpPr/>
            <p:nvPr/>
          </p:nvGrpSpPr>
          <p:grpSpPr>
            <a:xfrm>
              <a:off x="3740656" y="2132856"/>
              <a:ext cx="4371569" cy="2336853"/>
              <a:chOff x="3452623" y="2276871"/>
              <a:chExt cx="4371569" cy="2336853"/>
            </a:xfrm>
            <a:effectLst>
              <a:outerShdw blurRad="50800" dist="38100" dir="2700000" algn="tl" rotWithShape="0">
                <a:prstClr val="black">
                  <a:alpha val="40000"/>
                </a:prstClr>
              </a:outerShdw>
            </a:effectLst>
          </p:grpSpPr>
          <p:sp>
            <p:nvSpPr>
              <p:cNvPr id="49" name="Freeform 7"/>
              <p:cNvSpPr>
                <a:spLocks/>
              </p:cNvSpPr>
              <p:nvPr/>
            </p:nvSpPr>
            <p:spPr bwMode="auto">
              <a:xfrm flipV="1">
                <a:off x="3452623" y="3445297"/>
                <a:ext cx="2343921" cy="1168427"/>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rgbClr val="A5C0A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0" name="Freeform 7"/>
              <p:cNvSpPr>
                <a:spLocks/>
              </p:cNvSpPr>
              <p:nvPr/>
            </p:nvSpPr>
            <p:spPr bwMode="auto">
              <a:xfrm>
                <a:off x="5480271" y="2276871"/>
                <a:ext cx="2343921" cy="1168427"/>
              </a:xfrm>
              <a:custGeom>
                <a:avLst/>
                <a:gdLst>
                  <a:gd name="T0" fmla="*/ 210 w 421"/>
                  <a:gd name="T1" fmla="*/ 57 h 210"/>
                  <a:gd name="T2" fmla="*/ 364 w 421"/>
                  <a:gd name="T3" fmla="*/ 210 h 210"/>
                  <a:gd name="T4" fmla="*/ 421 w 421"/>
                  <a:gd name="T5" fmla="*/ 210 h 210"/>
                  <a:gd name="T6" fmla="*/ 210 w 421"/>
                  <a:gd name="T7" fmla="*/ 0 h 210"/>
                  <a:gd name="T8" fmla="*/ 0 w 421"/>
                  <a:gd name="T9" fmla="*/ 210 h 210"/>
                  <a:gd name="T10" fmla="*/ 57 w 421"/>
                  <a:gd name="T11" fmla="*/ 210 h 210"/>
                  <a:gd name="T12" fmla="*/ 210 w 421"/>
                  <a:gd name="T13" fmla="*/ 57 h 210"/>
                </a:gdLst>
                <a:ahLst/>
                <a:cxnLst>
                  <a:cxn ang="0">
                    <a:pos x="T0" y="T1"/>
                  </a:cxn>
                  <a:cxn ang="0">
                    <a:pos x="T2" y="T3"/>
                  </a:cxn>
                  <a:cxn ang="0">
                    <a:pos x="T4" y="T5"/>
                  </a:cxn>
                  <a:cxn ang="0">
                    <a:pos x="T6" y="T7"/>
                  </a:cxn>
                  <a:cxn ang="0">
                    <a:pos x="T8" y="T9"/>
                  </a:cxn>
                  <a:cxn ang="0">
                    <a:pos x="T10" y="T11"/>
                  </a:cxn>
                  <a:cxn ang="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rgbClr val="A5C0A4"/>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45" name="椭圆 44"/>
            <p:cNvSpPr/>
            <p:nvPr/>
          </p:nvSpPr>
          <p:spPr>
            <a:xfrm>
              <a:off x="4156060" y="2547334"/>
              <a:ext cx="1507893" cy="1507893"/>
            </a:xfrm>
            <a:prstGeom prst="ellipse">
              <a:avLst/>
            </a:prstGeom>
            <a:noFill/>
            <a:ln w="25400">
              <a:solidFill>
                <a:srgbClr val="F29A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6188928" y="2547333"/>
              <a:ext cx="1507893" cy="1507893"/>
            </a:xfrm>
            <a:prstGeom prst="ellipse">
              <a:avLst/>
            </a:prstGeom>
            <a:noFill/>
            <a:ln w="25400">
              <a:solidFill>
                <a:srgbClr val="F29A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文本框 46"/>
            <p:cNvSpPr txBox="1"/>
            <p:nvPr/>
          </p:nvSpPr>
          <p:spPr>
            <a:xfrm>
              <a:off x="4216733" y="2953687"/>
              <a:ext cx="1338828" cy="777457"/>
            </a:xfrm>
            <a:prstGeom prst="rect">
              <a:avLst/>
            </a:prstGeom>
            <a:noFill/>
          </p:spPr>
          <p:txBody>
            <a:bodyPr wrap="none" rtlCol="0">
              <a:spAutoFit/>
            </a:bodyPr>
            <a:lstStyle/>
            <a:p>
              <a:pPr algn="r">
                <a:lnSpc>
                  <a:spcPct val="130000"/>
                </a:lnSpc>
              </a:pPr>
              <a:r>
                <a:rPr lang="zh-CN" altLang="en-US" b="1" dirty="0" smtClean="0">
                  <a:solidFill>
                    <a:schemeClr val="tx1">
                      <a:lumMod val="75000"/>
                    </a:schemeClr>
                  </a:solidFill>
                  <a:latin typeface="微软雅黑" panose="020B0503020204020204" pitchFamily="34" charset="-122"/>
                  <a:ea typeface="微软雅黑" panose="020B0503020204020204" pitchFamily="34" charset="-122"/>
                </a:rPr>
                <a:t>请在此处输</a:t>
              </a:r>
              <a:endParaRPr lang="en-US" altLang="zh-CN" b="1" dirty="0" smtClean="0">
                <a:solidFill>
                  <a:schemeClr val="tx1">
                    <a:lumMod val="75000"/>
                  </a:schemeClr>
                </a:solidFill>
                <a:latin typeface="微软雅黑" panose="020B0503020204020204" pitchFamily="34" charset="-122"/>
                <a:ea typeface="微软雅黑" panose="020B0503020204020204" pitchFamily="34" charset="-122"/>
              </a:endParaRPr>
            </a:p>
            <a:p>
              <a:pPr algn="r">
                <a:lnSpc>
                  <a:spcPct val="130000"/>
                </a:lnSpc>
              </a:pPr>
              <a:r>
                <a:rPr lang="zh-CN" altLang="en-US" b="1" dirty="0" smtClean="0">
                  <a:solidFill>
                    <a:schemeClr val="tx1">
                      <a:lumMod val="75000"/>
                    </a:schemeClr>
                  </a:solidFill>
                  <a:latin typeface="微软雅黑" panose="020B0503020204020204" pitchFamily="34" charset="-122"/>
                  <a:ea typeface="微软雅黑" panose="020B0503020204020204" pitchFamily="34" charset="-122"/>
                </a:rPr>
                <a:t>入文字内容</a:t>
              </a:r>
            </a:p>
          </p:txBody>
        </p:sp>
        <p:sp>
          <p:nvSpPr>
            <p:cNvPr id="48" name="文本框 47"/>
            <p:cNvSpPr txBox="1"/>
            <p:nvPr/>
          </p:nvSpPr>
          <p:spPr>
            <a:xfrm>
              <a:off x="6280914" y="2900797"/>
              <a:ext cx="1338828" cy="777457"/>
            </a:xfrm>
            <a:prstGeom prst="rect">
              <a:avLst/>
            </a:prstGeom>
            <a:noFill/>
          </p:spPr>
          <p:txBody>
            <a:bodyPr wrap="none" rtlCol="0">
              <a:spAutoFit/>
            </a:bodyPr>
            <a:lstStyle/>
            <a:p>
              <a:pPr algn="r">
                <a:lnSpc>
                  <a:spcPct val="130000"/>
                </a:lnSpc>
              </a:pPr>
              <a:r>
                <a:rPr lang="zh-CN" altLang="en-US" b="1" dirty="0" smtClean="0">
                  <a:solidFill>
                    <a:schemeClr val="tx1">
                      <a:lumMod val="75000"/>
                    </a:schemeClr>
                  </a:solidFill>
                  <a:latin typeface="微软雅黑" panose="020B0503020204020204" pitchFamily="34" charset="-122"/>
                  <a:ea typeface="微软雅黑" panose="020B0503020204020204" pitchFamily="34" charset="-122"/>
                </a:rPr>
                <a:t>请在此处输</a:t>
              </a:r>
              <a:endParaRPr lang="en-US" altLang="zh-CN" b="1" dirty="0" smtClean="0">
                <a:solidFill>
                  <a:schemeClr val="tx1">
                    <a:lumMod val="75000"/>
                  </a:schemeClr>
                </a:solidFill>
                <a:latin typeface="微软雅黑" panose="020B0503020204020204" pitchFamily="34" charset="-122"/>
                <a:ea typeface="微软雅黑" panose="020B0503020204020204" pitchFamily="34" charset="-122"/>
              </a:endParaRPr>
            </a:p>
            <a:p>
              <a:pPr algn="r">
                <a:lnSpc>
                  <a:spcPct val="130000"/>
                </a:lnSpc>
              </a:pPr>
              <a:r>
                <a:rPr lang="zh-CN" altLang="en-US" b="1" dirty="0" smtClean="0">
                  <a:solidFill>
                    <a:schemeClr val="tx1">
                      <a:lumMod val="75000"/>
                    </a:schemeClr>
                  </a:solidFill>
                  <a:latin typeface="微软雅黑" panose="020B0503020204020204" pitchFamily="34" charset="-122"/>
                  <a:ea typeface="微软雅黑" panose="020B0503020204020204" pitchFamily="34" charset="-122"/>
                </a:rPr>
                <a:t>入文字内容</a:t>
              </a:r>
            </a:p>
          </p:txBody>
        </p:sp>
      </p:grpSp>
      <p:sp>
        <p:nvSpPr>
          <p:cNvPr id="54" name="椭圆 53"/>
          <p:cNvSpPr/>
          <p:nvPr/>
        </p:nvSpPr>
        <p:spPr>
          <a:xfrm>
            <a:off x="1729466" y="2397861"/>
            <a:ext cx="2062279" cy="2062278"/>
          </a:xfrm>
          <a:prstGeom prst="ellipse">
            <a:avLst/>
          </a:prstGeom>
          <a:noFill/>
          <a:ln w="165100">
            <a:solidFill>
              <a:srgbClr val="A5C0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8066170" y="2266116"/>
            <a:ext cx="2062279" cy="2070335"/>
          </a:xfrm>
          <a:prstGeom prst="ellipse">
            <a:avLst/>
          </a:prstGeom>
          <a:noFill/>
          <a:ln w="165100">
            <a:solidFill>
              <a:srgbClr val="A5C0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MH_Text_1"/>
          <p:cNvSpPr txBox="1">
            <a:spLocks noChangeArrowheads="1"/>
          </p:cNvSpPr>
          <p:nvPr>
            <p:custDataLst>
              <p:tags r:id="rId1"/>
            </p:custDataLst>
          </p:nvPr>
        </p:nvSpPr>
        <p:spPr bwMode="auto">
          <a:xfrm>
            <a:off x="2423651" y="5040527"/>
            <a:ext cx="8064837" cy="10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ormAutofit fontScale="92500" lnSpcReduction="200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zh-CN" altLang="en-US" sz="2000" dirty="0" smtClean="0">
                <a:solidFill>
                  <a:schemeClr val="tx1">
                    <a:lumMod val="85000"/>
                    <a:lumOff val="15000"/>
                  </a:schemeClr>
                </a:solidFill>
                <a:latin typeface="微软雅黑" panose="020B0503020204020204" pitchFamily="34" charset="-122"/>
                <a:ea typeface="微软雅黑" panose="020B0503020204020204" pitchFamily="34" charset="-122"/>
              </a:rPr>
              <a:t>请在此处输入您的文字叙述</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请在此处输入您的文字</a:t>
            </a:r>
            <a:r>
              <a:rPr lang="zh-CN" altLang="en-US" sz="2000" dirty="0" smtClean="0">
                <a:solidFill>
                  <a:schemeClr val="tx1">
                    <a:lumMod val="85000"/>
                    <a:lumOff val="15000"/>
                  </a:schemeClr>
                </a:solidFill>
                <a:latin typeface="微软雅黑" panose="020B0503020204020204" pitchFamily="34" charset="-122"/>
                <a:ea typeface="微软雅黑" panose="020B0503020204020204" pitchFamily="34" charset="-122"/>
              </a:rPr>
              <a:t>叙述</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请在此处输入您的文字叙述请在此处输入您的文字</a:t>
            </a:r>
            <a:r>
              <a:rPr lang="zh-CN" altLang="en-US" sz="2000" dirty="0" smtClean="0">
                <a:solidFill>
                  <a:schemeClr val="tx1">
                    <a:lumMod val="85000"/>
                    <a:lumOff val="15000"/>
                  </a:schemeClr>
                </a:solidFill>
                <a:latin typeface="微软雅黑" panose="020B0503020204020204" pitchFamily="34" charset="-122"/>
                <a:ea typeface="微软雅黑" panose="020B0503020204020204" pitchFamily="34" charset="-122"/>
              </a:rPr>
              <a:t>叙述请在（下面证书更改：右键</a:t>
            </a:r>
            <a:r>
              <a:rPr lang="en-US" altLang="zh-CN" sz="2000" dirty="0" smtClean="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2000" dirty="0" smtClean="0">
                <a:solidFill>
                  <a:schemeClr val="tx1">
                    <a:lumMod val="85000"/>
                    <a:lumOff val="15000"/>
                  </a:schemeClr>
                </a:solidFill>
                <a:latin typeface="微软雅黑" panose="020B0503020204020204" pitchFamily="34" charset="-122"/>
                <a:ea typeface="微软雅黑" panose="020B0503020204020204" pitchFamily="34" charset="-122"/>
              </a:rPr>
              <a:t>更改图片</a:t>
            </a: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2000" dirty="0" smtClean="0">
                <a:solidFill>
                  <a:schemeClr val="tx1">
                    <a:lumMod val="85000"/>
                    <a:lumOff val="15000"/>
                  </a:schemeClr>
                </a:solidFill>
                <a:latin typeface="微软雅黑" panose="020B0503020204020204" pitchFamily="34" charset="-122"/>
                <a:ea typeface="微软雅黑" panose="020B0503020204020204" pitchFamily="34" charset="-122"/>
              </a:rPr>
              <a:t>然后选择您要替换的图片即可）</a:t>
            </a:r>
            <a:endPar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pic>
        <p:nvPicPr>
          <p:cNvPr id="61" name="图片 60"/>
          <p:cNvPicPr>
            <a:picLocks noChangeAspect="1"/>
          </p:cNvPicPr>
          <p:nvPr/>
        </p:nvPicPr>
        <p:blipFill>
          <a:blip r:embed="rId4" cstate="print">
            <a:extLst>
              <a:ext uri="{28A0092B-C50C-407E-A947-70E740481C1C}">
                <a14:useLocalDpi xmlns:a14="http://schemas.microsoft.com/office/drawing/2010/main" val="0"/>
              </a:ext>
            </a:extLst>
          </a:blip>
          <a:srcRect l="25242" t="1250" r="13420" b="10304"/>
          <a:stretch>
            <a:fillRect/>
          </a:stretch>
        </p:blipFill>
        <p:spPr>
          <a:xfrm>
            <a:off x="1945620" y="2594236"/>
            <a:ext cx="1629969" cy="1629969"/>
          </a:xfrm>
          <a:custGeom>
            <a:avLst/>
            <a:gdLst>
              <a:gd name="connsiteX0" fmla="*/ 753947 w 1507894"/>
              <a:gd name="connsiteY0" fmla="*/ 0 h 1507894"/>
              <a:gd name="connsiteX1" fmla="*/ 1507894 w 1507894"/>
              <a:gd name="connsiteY1" fmla="*/ 753947 h 1507894"/>
              <a:gd name="connsiteX2" fmla="*/ 753947 w 1507894"/>
              <a:gd name="connsiteY2" fmla="*/ 1507894 h 1507894"/>
              <a:gd name="connsiteX3" fmla="*/ 0 w 1507894"/>
              <a:gd name="connsiteY3" fmla="*/ 753947 h 1507894"/>
              <a:gd name="connsiteX4" fmla="*/ 753947 w 1507894"/>
              <a:gd name="connsiteY4" fmla="*/ 0 h 1507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7894" h="1507894">
                <a:moveTo>
                  <a:pt x="753947" y="0"/>
                </a:moveTo>
                <a:cubicBezTo>
                  <a:pt x="1170340" y="0"/>
                  <a:pt x="1507894" y="337554"/>
                  <a:pt x="1507894" y="753947"/>
                </a:cubicBezTo>
                <a:cubicBezTo>
                  <a:pt x="1507894" y="1170340"/>
                  <a:pt x="1170340" y="1507894"/>
                  <a:pt x="753947" y="1507894"/>
                </a:cubicBezTo>
                <a:cubicBezTo>
                  <a:pt x="337554" y="1507894"/>
                  <a:pt x="0" y="1170340"/>
                  <a:pt x="0" y="753947"/>
                </a:cubicBezTo>
                <a:cubicBezTo>
                  <a:pt x="0" y="337554"/>
                  <a:pt x="337554" y="0"/>
                  <a:pt x="753947" y="0"/>
                </a:cubicBezTo>
                <a:close/>
              </a:path>
            </a:pathLst>
          </a:custGeom>
        </p:spPr>
      </p:pic>
      <p:pic>
        <p:nvPicPr>
          <p:cNvPr id="65" name="图片 64"/>
          <p:cNvPicPr>
            <a:picLocks noChangeAspect="1"/>
          </p:cNvPicPr>
          <p:nvPr/>
        </p:nvPicPr>
        <p:blipFill>
          <a:blip r:embed="rId5" cstate="print">
            <a:extLst>
              <a:ext uri="{28A0092B-C50C-407E-A947-70E740481C1C}">
                <a14:useLocalDpi xmlns:a14="http://schemas.microsoft.com/office/drawing/2010/main" val="0"/>
              </a:ext>
            </a:extLst>
          </a:blip>
          <a:srcRect l="24550" t="3023" r="10712"/>
          <a:stretch>
            <a:fillRect/>
          </a:stretch>
        </p:blipFill>
        <p:spPr>
          <a:xfrm>
            <a:off x="8277511" y="2477176"/>
            <a:ext cx="1629969" cy="1629969"/>
          </a:xfrm>
          <a:custGeom>
            <a:avLst/>
            <a:gdLst>
              <a:gd name="connsiteX0" fmla="*/ 753947 w 1507894"/>
              <a:gd name="connsiteY0" fmla="*/ 0 h 1507894"/>
              <a:gd name="connsiteX1" fmla="*/ 1507894 w 1507894"/>
              <a:gd name="connsiteY1" fmla="*/ 753947 h 1507894"/>
              <a:gd name="connsiteX2" fmla="*/ 753947 w 1507894"/>
              <a:gd name="connsiteY2" fmla="*/ 1507894 h 1507894"/>
              <a:gd name="connsiteX3" fmla="*/ 0 w 1507894"/>
              <a:gd name="connsiteY3" fmla="*/ 753947 h 1507894"/>
              <a:gd name="connsiteX4" fmla="*/ 753947 w 1507894"/>
              <a:gd name="connsiteY4" fmla="*/ 0 h 1507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7894" h="1507894">
                <a:moveTo>
                  <a:pt x="753947" y="0"/>
                </a:moveTo>
                <a:cubicBezTo>
                  <a:pt x="1170340" y="0"/>
                  <a:pt x="1507894" y="337554"/>
                  <a:pt x="1507894" y="753947"/>
                </a:cubicBezTo>
                <a:cubicBezTo>
                  <a:pt x="1507894" y="1170340"/>
                  <a:pt x="1170340" y="1507894"/>
                  <a:pt x="753947" y="1507894"/>
                </a:cubicBezTo>
                <a:cubicBezTo>
                  <a:pt x="337554" y="1507894"/>
                  <a:pt x="0" y="1170340"/>
                  <a:pt x="0" y="753947"/>
                </a:cubicBezTo>
                <a:cubicBezTo>
                  <a:pt x="0" y="337554"/>
                  <a:pt x="337554" y="0"/>
                  <a:pt x="753947" y="0"/>
                </a:cubicBezTo>
                <a:close/>
              </a:path>
            </a:pathLst>
          </a:custGeom>
        </p:spPr>
      </p:pic>
    </p:spTree>
    <p:extLst>
      <p:ext uri="{BB962C8B-B14F-4D97-AF65-F5344CB8AC3E}">
        <p14:creationId xmlns:p14="http://schemas.microsoft.com/office/powerpoint/2010/main" val="209088538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barn(outVertical)">
                                      <p:cBhvr>
                                        <p:cTn id="7" dur="500"/>
                                        <p:tgtEl>
                                          <p:spTgt spid="42"/>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57"/>
                                        </p:tgtEl>
                                        <p:attrNameLst>
                                          <p:attrName>style.visibility</p:attrName>
                                        </p:attrNameLst>
                                      </p:cBhvr>
                                      <p:to>
                                        <p:strVal val="visible"/>
                                      </p:to>
                                    </p:set>
                                    <p:anim calcmode="lin" valueType="num">
                                      <p:cBhvr>
                                        <p:cTn id="16" dur="500" fill="hold"/>
                                        <p:tgtEl>
                                          <p:spTgt spid="57"/>
                                        </p:tgtEl>
                                        <p:attrNameLst>
                                          <p:attrName>ppt_w</p:attrName>
                                        </p:attrNameLst>
                                      </p:cBhvr>
                                      <p:tavLst>
                                        <p:tav tm="0">
                                          <p:val>
                                            <p:fltVal val="0"/>
                                          </p:val>
                                        </p:tav>
                                        <p:tav tm="100000">
                                          <p:val>
                                            <p:strVal val="#ppt_w"/>
                                          </p:val>
                                        </p:tav>
                                      </p:tavLst>
                                    </p:anim>
                                    <p:anim calcmode="lin" valueType="num">
                                      <p:cBhvr>
                                        <p:cTn id="17" dur="500" fill="hold"/>
                                        <p:tgtEl>
                                          <p:spTgt spid="57"/>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49" presetClass="entr" presetSubtype="0" decel="100000" fill="hold" nodeType="afterEffect">
                                  <p:stCondLst>
                                    <p:cond delay="0"/>
                                  </p:stCondLst>
                                  <p:childTnLst>
                                    <p:set>
                                      <p:cBhvr>
                                        <p:cTn id="20" dur="1" fill="hold">
                                          <p:stCondLst>
                                            <p:cond delay="0"/>
                                          </p:stCondLst>
                                        </p:cTn>
                                        <p:tgtEl>
                                          <p:spTgt spid="65"/>
                                        </p:tgtEl>
                                        <p:attrNameLst>
                                          <p:attrName>style.visibility</p:attrName>
                                        </p:attrNameLst>
                                      </p:cBhvr>
                                      <p:to>
                                        <p:strVal val="visible"/>
                                      </p:to>
                                    </p:set>
                                    <p:anim calcmode="lin" valueType="num">
                                      <p:cBhvr>
                                        <p:cTn id="21" dur="500" fill="hold"/>
                                        <p:tgtEl>
                                          <p:spTgt spid="65"/>
                                        </p:tgtEl>
                                        <p:attrNameLst>
                                          <p:attrName>ppt_w</p:attrName>
                                        </p:attrNameLst>
                                      </p:cBhvr>
                                      <p:tavLst>
                                        <p:tav tm="0">
                                          <p:val>
                                            <p:fltVal val="0"/>
                                          </p:val>
                                        </p:tav>
                                        <p:tav tm="100000">
                                          <p:val>
                                            <p:strVal val="#ppt_w"/>
                                          </p:val>
                                        </p:tav>
                                      </p:tavLst>
                                    </p:anim>
                                    <p:anim calcmode="lin" valueType="num">
                                      <p:cBhvr>
                                        <p:cTn id="22" dur="500" fill="hold"/>
                                        <p:tgtEl>
                                          <p:spTgt spid="65"/>
                                        </p:tgtEl>
                                        <p:attrNameLst>
                                          <p:attrName>ppt_h</p:attrName>
                                        </p:attrNameLst>
                                      </p:cBhvr>
                                      <p:tavLst>
                                        <p:tav tm="0">
                                          <p:val>
                                            <p:fltVal val="0"/>
                                          </p:val>
                                        </p:tav>
                                        <p:tav tm="100000">
                                          <p:val>
                                            <p:strVal val="#ppt_h"/>
                                          </p:val>
                                        </p:tav>
                                      </p:tavLst>
                                    </p:anim>
                                    <p:anim calcmode="lin" valueType="num">
                                      <p:cBhvr>
                                        <p:cTn id="23" dur="500" fill="hold"/>
                                        <p:tgtEl>
                                          <p:spTgt spid="65"/>
                                        </p:tgtEl>
                                        <p:attrNameLst>
                                          <p:attrName>style.rotation</p:attrName>
                                        </p:attrNameLst>
                                      </p:cBhvr>
                                      <p:tavLst>
                                        <p:tav tm="0">
                                          <p:val>
                                            <p:fltVal val="360"/>
                                          </p:val>
                                        </p:tav>
                                        <p:tav tm="100000">
                                          <p:val>
                                            <p:fltVal val="0"/>
                                          </p:val>
                                        </p:tav>
                                      </p:tavLst>
                                    </p:anim>
                                    <p:animEffect transition="in" filter="fade">
                                      <p:cBhvr>
                                        <p:cTn id="24" dur="500"/>
                                        <p:tgtEl>
                                          <p:spTgt spid="65"/>
                                        </p:tgtEl>
                                      </p:cBhvr>
                                    </p:animEffect>
                                  </p:childTnLst>
                                </p:cTn>
                              </p:par>
                            </p:childTnLst>
                          </p:cTn>
                        </p:par>
                        <p:par>
                          <p:cTn id="25" fill="hold">
                            <p:stCondLst>
                              <p:cond delay="2000"/>
                            </p:stCondLst>
                            <p:childTnLst>
                              <p:par>
                                <p:cTn id="26" presetID="49" presetClass="entr" presetSubtype="0" decel="100000" fill="hold" nodeType="afterEffect">
                                  <p:stCondLst>
                                    <p:cond delay="0"/>
                                  </p:stCondLst>
                                  <p:childTnLst>
                                    <p:set>
                                      <p:cBhvr>
                                        <p:cTn id="27" dur="1" fill="hold">
                                          <p:stCondLst>
                                            <p:cond delay="0"/>
                                          </p:stCondLst>
                                        </p:cTn>
                                        <p:tgtEl>
                                          <p:spTgt spid="61"/>
                                        </p:tgtEl>
                                        <p:attrNameLst>
                                          <p:attrName>style.visibility</p:attrName>
                                        </p:attrNameLst>
                                      </p:cBhvr>
                                      <p:to>
                                        <p:strVal val="visible"/>
                                      </p:to>
                                    </p:set>
                                    <p:anim calcmode="lin" valueType="num">
                                      <p:cBhvr>
                                        <p:cTn id="28" dur="500" fill="hold"/>
                                        <p:tgtEl>
                                          <p:spTgt spid="61"/>
                                        </p:tgtEl>
                                        <p:attrNameLst>
                                          <p:attrName>ppt_w</p:attrName>
                                        </p:attrNameLst>
                                      </p:cBhvr>
                                      <p:tavLst>
                                        <p:tav tm="0">
                                          <p:val>
                                            <p:fltVal val="0"/>
                                          </p:val>
                                        </p:tav>
                                        <p:tav tm="100000">
                                          <p:val>
                                            <p:strVal val="#ppt_w"/>
                                          </p:val>
                                        </p:tav>
                                      </p:tavLst>
                                    </p:anim>
                                    <p:anim calcmode="lin" valueType="num">
                                      <p:cBhvr>
                                        <p:cTn id="29" dur="500" fill="hold"/>
                                        <p:tgtEl>
                                          <p:spTgt spid="61"/>
                                        </p:tgtEl>
                                        <p:attrNameLst>
                                          <p:attrName>ppt_h</p:attrName>
                                        </p:attrNameLst>
                                      </p:cBhvr>
                                      <p:tavLst>
                                        <p:tav tm="0">
                                          <p:val>
                                            <p:fltVal val="0"/>
                                          </p:val>
                                        </p:tav>
                                        <p:tav tm="100000">
                                          <p:val>
                                            <p:strVal val="#ppt_h"/>
                                          </p:val>
                                        </p:tav>
                                      </p:tavLst>
                                    </p:anim>
                                    <p:anim calcmode="lin" valueType="num">
                                      <p:cBhvr>
                                        <p:cTn id="30" dur="500" fill="hold"/>
                                        <p:tgtEl>
                                          <p:spTgt spid="61"/>
                                        </p:tgtEl>
                                        <p:attrNameLst>
                                          <p:attrName>style.rotation</p:attrName>
                                        </p:attrNameLst>
                                      </p:cBhvr>
                                      <p:tavLst>
                                        <p:tav tm="0">
                                          <p:val>
                                            <p:fltVal val="360"/>
                                          </p:val>
                                        </p:tav>
                                        <p:tav tm="100000">
                                          <p:val>
                                            <p:fltVal val="0"/>
                                          </p:val>
                                        </p:tav>
                                      </p:tavLst>
                                    </p:anim>
                                    <p:animEffect transition="in" filter="fade">
                                      <p:cBhvr>
                                        <p:cTn id="31" dur="500"/>
                                        <p:tgtEl>
                                          <p:spTgt spid="61"/>
                                        </p:tgtEl>
                                      </p:cBhvr>
                                    </p:animEffect>
                                  </p:childTnLst>
                                </p:cTn>
                              </p:par>
                            </p:childTnLst>
                          </p:cTn>
                        </p:par>
                        <p:par>
                          <p:cTn id="32" fill="hold">
                            <p:stCondLst>
                              <p:cond delay="2500"/>
                            </p:stCondLst>
                            <p:childTnLst>
                              <p:par>
                                <p:cTn id="33" presetID="23" presetClass="entr" presetSubtype="16" fill="hold" nodeType="afterEffect">
                                  <p:stCondLst>
                                    <p:cond delay="0"/>
                                  </p:stCondLst>
                                  <p:childTnLst>
                                    <p:set>
                                      <p:cBhvr>
                                        <p:cTn id="34" dur="1" fill="hold">
                                          <p:stCondLst>
                                            <p:cond delay="0"/>
                                          </p:stCondLst>
                                        </p:cTn>
                                        <p:tgtEl>
                                          <p:spTgt spid="39"/>
                                        </p:tgtEl>
                                        <p:attrNameLst>
                                          <p:attrName>style.visibility</p:attrName>
                                        </p:attrNameLst>
                                      </p:cBhvr>
                                      <p:to>
                                        <p:strVal val="visible"/>
                                      </p:to>
                                    </p:set>
                                    <p:anim calcmode="lin" valueType="num">
                                      <p:cBhvr>
                                        <p:cTn id="35" dur="500" fill="hold"/>
                                        <p:tgtEl>
                                          <p:spTgt spid="39"/>
                                        </p:tgtEl>
                                        <p:attrNameLst>
                                          <p:attrName>ppt_w</p:attrName>
                                        </p:attrNameLst>
                                      </p:cBhvr>
                                      <p:tavLst>
                                        <p:tav tm="0">
                                          <p:val>
                                            <p:fltVal val="0"/>
                                          </p:val>
                                        </p:tav>
                                        <p:tav tm="100000">
                                          <p:val>
                                            <p:strVal val="#ppt_w"/>
                                          </p:val>
                                        </p:tav>
                                      </p:tavLst>
                                    </p:anim>
                                    <p:anim calcmode="lin" valueType="num">
                                      <p:cBhvr>
                                        <p:cTn id="36" dur="500" fill="hold"/>
                                        <p:tgtEl>
                                          <p:spTgt spid="39"/>
                                        </p:tgtEl>
                                        <p:attrNameLst>
                                          <p:attrName>ppt_h</p:attrName>
                                        </p:attrNameLst>
                                      </p:cBhvr>
                                      <p:tavLst>
                                        <p:tav tm="0">
                                          <p:val>
                                            <p:fltVal val="0"/>
                                          </p:val>
                                        </p:tav>
                                        <p:tav tm="100000">
                                          <p:val>
                                            <p:strVal val="#ppt_h"/>
                                          </p:val>
                                        </p:tav>
                                      </p:tavLst>
                                    </p:anim>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59"/>
                                        </p:tgtEl>
                                        <p:attrNameLst>
                                          <p:attrName>style.visibility</p:attrName>
                                        </p:attrNameLst>
                                      </p:cBhvr>
                                      <p:to>
                                        <p:strVal val="visible"/>
                                      </p:to>
                                    </p:set>
                                    <p:animEffect transition="in" filter="wipe(left)">
                                      <p:cBhvr>
                                        <p:cTn id="40"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7" grpId="0" animBg="1"/>
      <p:bldP spid="5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467611" y="164492"/>
            <a:ext cx="3262432" cy="461665"/>
          </a:xfrm>
          <a:prstGeom prst="rect">
            <a:avLst/>
          </a:prstGeom>
        </p:spPr>
        <p:txBody>
          <a:bodyPr wrap="none">
            <a:spAutoFit/>
          </a:bodyPr>
          <a:lstStyle/>
          <a:p>
            <a:r>
              <a:rPr lang="zh-CN" altLang="en-US" sz="2400" b="1" dirty="0">
                <a:solidFill>
                  <a:srgbClr val="865B3E"/>
                </a:solidFill>
                <a:latin typeface="微软雅黑" panose="020B0503020204020204" pitchFamily="34" charset="-122"/>
                <a:ea typeface="微软雅黑" panose="020B0503020204020204" pitchFamily="34" charset="-122"/>
              </a:rPr>
              <a:t>点击此处输入标题内容</a:t>
            </a:r>
          </a:p>
        </p:txBody>
      </p:sp>
      <p:grpSp>
        <p:nvGrpSpPr>
          <p:cNvPr id="2" name="组合 1"/>
          <p:cNvGrpSpPr/>
          <p:nvPr/>
        </p:nvGrpSpPr>
        <p:grpSpPr>
          <a:xfrm>
            <a:off x="985826" y="1683711"/>
            <a:ext cx="2133603" cy="4321304"/>
            <a:chOff x="8201026" y="3227389"/>
            <a:chExt cx="931864" cy="2522537"/>
          </a:xfrm>
        </p:grpSpPr>
        <p:sp>
          <p:nvSpPr>
            <p:cNvPr id="20" name="MH_Other_3"/>
            <p:cNvSpPr/>
            <p:nvPr>
              <p:custDataLst>
                <p:tags r:id="rId7"/>
              </p:custDataLst>
            </p:nvPr>
          </p:nvSpPr>
          <p:spPr>
            <a:xfrm>
              <a:off x="8201026" y="3227389"/>
              <a:ext cx="931863" cy="2522537"/>
            </a:xfrm>
            <a:custGeom>
              <a:avLst/>
              <a:gdLst>
                <a:gd name="connsiteX0" fmla="*/ 0 w 1157184"/>
                <a:gd name="connsiteY0" fmla="*/ 0 h 3131898"/>
                <a:gd name="connsiteX1" fmla="*/ 1157184 w 1157184"/>
                <a:gd name="connsiteY1" fmla="*/ 0 h 3131898"/>
                <a:gd name="connsiteX2" fmla="*/ 1157184 w 1157184"/>
                <a:gd name="connsiteY2" fmla="*/ 2718297 h 3131898"/>
                <a:gd name="connsiteX3" fmla="*/ 578592 w 1157184"/>
                <a:gd name="connsiteY3" fmla="*/ 3131898 h 3131898"/>
                <a:gd name="connsiteX4" fmla="*/ 0 w 1157184"/>
                <a:gd name="connsiteY4" fmla="*/ 2718297 h 3131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7184" h="3131898">
                  <a:moveTo>
                    <a:pt x="0" y="0"/>
                  </a:moveTo>
                  <a:lnTo>
                    <a:pt x="1157184" y="0"/>
                  </a:lnTo>
                  <a:lnTo>
                    <a:pt x="1157184" y="2718297"/>
                  </a:lnTo>
                  <a:lnTo>
                    <a:pt x="578592" y="3131898"/>
                  </a:lnTo>
                  <a:lnTo>
                    <a:pt x="0" y="2718297"/>
                  </a:lnTo>
                  <a:close/>
                </a:path>
              </a:pathLst>
            </a:custGeom>
            <a:solidFill>
              <a:srgbClr val="F2F2F2"/>
            </a:solidFill>
            <a:ln w="25400" cap="flat" cmpd="sng" algn="ctr">
              <a:noFill/>
              <a:prstDash val="solid"/>
            </a:ln>
            <a:effectLst>
              <a:outerShdw blurRad="63500" sx="102000" sy="102000" algn="ctr" rotWithShape="0">
                <a:prstClr val="black">
                  <a:alpha val="40000"/>
                </a:prstClr>
              </a:outerShdw>
            </a:effectLst>
          </p:spPr>
          <p:txBody>
            <a:bodyPr lIns="0" tIns="108000" rIns="0" bIns="0"/>
            <a:lstStyle/>
            <a:p>
              <a:pPr algn="ctr">
                <a:defRPr/>
              </a:pPr>
              <a:r>
                <a:rPr lang="en-US" altLang="zh-CN" sz="4800" b="1" kern="0" dirty="0" smtClean="0">
                  <a:ln w="18415" cmpd="sng">
                    <a:noFill/>
                    <a:prstDash val="solid"/>
                  </a:ln>
                  <a:solidFill>
                    <a:srgbClr val="F29A5B"/>
                  </a:solidFill>
                  <a:effectLst>
                    <a:outerShdw dist="50800" dir="5400000" algn="t" rotWithShape="0">
                      <a:sysClr val="window" lastClr="FFFFFF"/>
                    </a:outerShdw>
                  </a:effectLst>
                  <a:latin typeface="微软雅黑" panose="020B0503020204020204" pitchFamily="34" charset="-122"/>
                  <a:ea typeface="微软雅黑" panose="020B0503020204020204" pitchFamily="34" charset="-122"/>
                  <a:cs typeface="Times New Roman" pitchFamily="18" charset="0"/>
                </a:rPr>
                <a:t>A</a:t>
              </a:r>
              <a:endParaRPr lang="zh-CN" altLang="en-US" sz="4800" b="1" kern="0" dirty="0">
                <a:ln w="18415" cmpd="sng">
                  <a:noFill/>
                  <a:prstDash val="solid"/>
                </a:ln>
                <a:solidFill>
                  <a:srgbClr val="F29A5B"/>
                </a:solidFill>
                <a:effectLst>
                  <a:outerShdw dist="50800" dir="5400000" algn="t" rotWithShape="0">
                    <a:sysClr val="window" lastClr="FFFFFF"/>
                  </a:outerShdw>
                </a:effectLst>
                <a:latin typeface="微软雅黑" panose="020B0503020204020204" pitchFamily="34" charset="-122"/>
                <a:ea typeface="微软雅黑" panose="020B0503020204020204" pitchFamily="34" charset="-122"/>
                <a:cs typeface="Times New Roman" pitchFamily="18" charset="0"/>
              </a:endParaRPr>
            </a:p>
          </p:txBody>
        </p:sp>
        <p:sp>
          <p:nvSpPr>
            <p:cNvPr id="21" name="MH_SubTitle_6"/>
            <p:cNvSpPr/>
            <p:nvPr>
              <p:custDataLst>
                <p:tags r:id="rId8"/>
              </p:custDataLst>
            </p:nvPr>
          </p:nvSpPr>
          <p:spPr>
            <a:xfrm>
              <a:off x="8201027" y="3636773"/>
              <a:ext cx="931863" cy="1895666"/>
            </a:xfrm>
            <a:custGeom>
              <a:avLst/>
              <a:gdLst>
                <a:gd name="connsiteX0" fmla="*/ 0 w 1157185"/>
                <a:gd name="connsiteY0" fmla="*/ 0 h 2070751"/>
                <a:gd name="connsiteX1" fmla="*/ 578592 w 1157185"/>
                <a:gd name="connsiteY1" fmla="*/ 347931 h 2070751"/>
                <a:gd name="connsiteX2" fmla="*/ 1157185 w 1157185"/>
                <a:gd name="connsiteY2" fmla="*/ 0 h 2070751"/>
                <a:gd name="connsiteX3" fmla="*/ 1157185 w 1157185"/>
                <a:gd name="connsiteY3" fmla="*/ 1722820 h 2070751"/>
                <a:gd name="connsiteX4" fmla="*/ 578592 w 1157185"/>
                <a:gd name="connsiteY4" fmla="*/ 2070751 h 2070751"/>
                <a:gd name="connsiteX5" fmla="*/ 0 w 1157185"/>
                <a:gd name="connsiteY5" fmla="*/ 1722820 h 2070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7185" h="2070751">
                  <a:moveTo>
                    <a:pt x="0" y="0"/>
                  </a:moveTo>
                  <a:lnTo>
                    <a:pt x="578592" y="347931"/>
                  </a:lnTo>
                  <a:lnTo>
                    <a:pt x="1157185" y="0"/>
                  </a:lnTo>
                  <a:lnTo>
                    <a:pt x="1157185" y="1722820"/>
                  </a:lnTo>
                  <a:lnTo>
                    <a:pt x="578592" y="2070751"/>
                  </a:lnTo>
                  <a:lnTo>
                    <a:pt x="0" y="1722820"/>
                  </a:lnTo>
                  <a:close/>
                </a:path>
              </a:pathLst>
            </a:custGeom>
            <a:solidFill>
              <a:srgbClr val="F29A5B"/>
            </a:solidFill>
            <a:ln w="12700" cap="flat" cmpd="sng" algn="ctr">
              <a:noFill/>
              <a:prstDash val="solid"/>
            </a:ln>
            <a:effectLst/>
          </p:spPr>
          <p:txBody>
            <a:bodyPr tIns="252000" bIns="108000" anchor="ctr">
              <a:normAutofit/>
            </a:bodyPr>
            <a:lstStyle/>
            <a:p>
              <a:r>
                <a:rPr lang="zh-CN" altLang="en-US" dirty="0">
                  <a:solidFill>
                    <a:schemeClr val="bg1"/>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p>
          </p:txBody>
        </p:sp>
      </p:grpSp>
      <p:grpSp>
        <p:nvGrpSpPr>
          <p:cNvPr id="22" name="组合 21"/>
          <p:cNvGrpSpPr/>
          <p:nvPr/>
        </p:nvGrpSpPr>
        <p:grpSpPr>
          <a:xfrm>
            <a:off x="3698867" y="1683711"/>
            <a:ext cx="2133601" cy="4321304"/>
            <a:chOff x="8201026" y="3227389"/>
            <a:chExt cx="931863" cy="2522537"/>
          </a:xfrm>
        </p:grpSpPr>
        <p:sp>
          <p:nvSpPr>
            <p:cNvPr id="23" name="MH_Other_3"/>
            <p:cNvSpPr/>
            <p:nvPr>
              <p:custDataLst>
                <p:tags r:id="rId5"/>
              </p:custDataLst>
            </p:nvPr>
          </p:nvSpPr>
          <p:spPr>
            <a:xfrm>
              <a:off x="8201026" y="3227389"/>
              <a:ext cx="931863" cy="2522537"/>
            </a:xfrm>
            <a:custGeom>
              <a:avLst/>
              <a:gdLst>
                <a:gd name="connsiteX0" fmla="*/ 0 w 1157184"/>
                <a:gd name="connsiteY0" fmla="*/ 0 h 3131898"/>
                <a:gd name="connsiteX1" fmla="*/ 1157184 w 1157184"/>
                <a:gd name="connsiteY1" fmla="*/ 0 h 3131898"/>
                <a:gd name="connsiteX2" fmla="*/ 1157184 w 1157184"/>
                <a:gd name="connsiteY2" fmla="*/ 2718297 h 3131898"/>
                <a:gd name="connsiteX3" fmla="*/ 578592 w 1157184"/>
                <a:gd name="connsiteY3" fmla="*/ 3131898 h 3131898"/>
                <a:gd name="connsiteX4" fmla="*/ 0 w 1157184"/>
                <a:gd name="connsiteY4" fmla="*/ 2718297 h 3131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7184" h="3131898">
                  <a:moveTo>
                    <a:pt x="0" y="0"/>
                  </a:moveTo>
                  <a:lnTo>
                    <a:pt x="1157184" y="0"/>
                  </a:lnTo>
                  <a:lnTo>
                    <a:pt x="1157184" y="2718297"/>
                  </a:lnTo>
                  <a:lnTo>
                    <a:pt x="578592" y="3131898"/>
                  </a:lnTo>
                  <a:lnTo>
                    <a:pt x="0" y="2718297"/>
                  </a:lnTo>
                  <a:close/>
                </a:path>
              </a:pathLst>
            </a:custGeom>
            <a:solidFill>
              <a:srgbClr val="F2F2F2"/>
            </a:solidFill>
            <a:ln w="25400" cap="flat" cmpd="sng" algn="ctr">
              <a:noFill/>
              <a:prstDash val="solid"/>
            </a:ln>
            <a:effectLst>
              <a:outerShdw blurRad="63500" sx="102000" sy="102000" algn="ctr" rotWithShape="0">
                <a:prstClr val="black">
                  <a:alpha val="40000"/>
                </a:prstClr>
              </a:outerShdw>
            </a:effectLst>
          </p:spPr>
          <p:txBody>
            <a:bodyPr lIns="0" tIns="108000" rIns="0" bIns="0"/>
            <a:lstStyle/>
            <a:p>
              <a:pPr algn="ctr">
                <a:defRPr/>
              </a:pPr>
              <a:r>
                <a:rPr lang="en-US" altLang="zh-CN" sz="4800" b="1" kern="0" dirty="0" smtClean="0">
                  <a:ln w="18415" cmpd="sng">
                    <a:noFill/>
                    <a:prstDash val="solid"/>
                  </a:ln>
                  <a:solidFill>
                    <a:srgbClr val="A5C0A4"/>
                  </a:solidFill>
                  <a:effectLst>
                    <a:outerShdw dist="50800" dir="5400000" algn="t" rotWithShape="0">
                      <a:sysClr val="window" lastClr="FFFFFF"/>
                    </a:outerShdw>
                  </a:effectLst>
                  <a:latin typeface="微软雅黑" panose="020B0503020204020204" pitchFamily="34" charset="-122"/>
                  <a:ea typeface="微软雅黑" panose="020B0503020204020204" pitchFamily="34" charset="-122"/>
                  <a:cs typeface="Times New Roman" pitchFamily="18" charset="0"/>
                </a:rPr>
                <a:t>B</a:t>
              </a:r>
              <a:endParaRPr lang="zh-CN" altLang="en-US" sz="4800" b="1" kern="0" dirty="0">
                <a:ln w="18415" cmpd="sng">
                  <a:noFill/>
                  <a:prstDash val="solid"/>
                </a:ln>
                <a:solidFill>
                  <a:srgbClr val="A5C0A4"/>
                </a:solidFill>
                <a:effectLst>
                  <a:outerShdw dist="50800" dir="5400000" algn="t" rotWithShape="0">
                    <a:sysClr val="window" lastClr="FFFFFF"/>
                  </a:outerShdw>
                </a:effectLst>
                <a:latin typeface="微软雅黑" panose="020B0503020204020204" pitchFamily="34" charset="-122"/>
                <a:ea typeface="微软雅黑" panose="020B0503020204020204" pitchFamily="34" charset="-122"/>
                <a:cs typeface="Times New Roman" pitchFamily="18" charset="0"/>
              </a:endParaRPr>
            </a:p>
          </p:txBody>
        </p:sp>
        <p:sp>
          <p:nvSpPr>
            <p:cNvPr id="24" name="MH_SubTitle_6"/>
            <p:cNvSpPr/>
            <p:nvPr>
              <p:custDataLst>
                <p:tags r:id="rId6"/>
              </p:custDataLst>
            </p:nvPr>
          </p:nvSpPr>
          <p:spPr>
            <a:xfrm>
              <a:off x="8201026" y="3636773"/>
              <a:ext cx="931863" cy="1895666"/>
            </a:xfrm>
            <a:custGeom>
              <a:avLst/>
              <a:gdLst>
                <a:gd name="connsiteX0" fmla="*/ 0 w 1157185"/>
                <a:gd name="connsiteY0" fmla="*/ 0 h 2070751"/>
                <a:gd name="connsiteX1" fmla="*/ 578592 w 1157185"/>
                <a:gd name="connsiteY1" fmla="*/ 347931 h 2070751"/>
                <a:gd name="connsiteX2" fmla="*/ 1157185 w 1157185"/>
                <a:gd name="connsiteY2" fmla="*/ 0 h 2070751"/>
                <a:gd name="connsiteX3" fmla="*/ 1157185 w 1157185"/>
                <a:gd name="connsiteY3" fmla="*/ 1722820 h 2070751"/>
                <a:gd name="connsiteX4" fmla="*/ 578592 w 1157185"/>
                <a:gd name="connsiteY4" fmla="*/ 2070751 h 2070751"/>
                <a:gd name="connsiteX5" fmla="*/ 0 w 1157185"/>
                <a:gd name="connsiteY5" fmla="*/ 1722820 h 2070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7185" h="2070751">
                  <a:moveTo>
                    <a:pt x="0" y="0"/>
                  </a:moveTo>
                  <a:lnTo>
                    <a:pt x="578592" y="347931"/>
                  </a:lnTo>
                  <a:lnTo>
                    <a:pt x="1157185" y="0"/>
                  </a:lnTo>
                  <a:lnTo>
                    <a:pt x="1157185" y="1722820"/>
                  </a:lnTo>
                  <a:lnTo>
                    <a:pt x="578592" y="2070751"/>
                  </a:lnTo>
                  <a:lnTo>
                    <a:pt x="0" y="1722820"/>
                  </a:lnTo>
                  <a:close/>
                </a:path>
              </a:pathLst>
            </a:custGeom>
            <a:solidFill>
              <a:srgbClr val="A5C0A4"/>
            </a:solidFill>
            <a:ln w="12700" cap="flat" cmpd="sng" algn="ctr">
              <a:noFill/>
              <a:prstDash val="solid"/>
            </a:ln>
            <a:effectLst/>
          </p:spPr>
          <p:txBody>
            <a:bodyPr tIns="252000" bIns="108000" anchor="ctr">
              <a:normAutofit/>
            </a:bodyPr>
            <a:lstStyle/>
            <a:p>
              <a:r>
                <a:rPr lang="zh-CN" altLang="en-US" dirty="0">
                  <a:solidFill>
                    <a:schemeClr val="bg1"/>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p>
          </p:txBody>
        </p:sp>
      </p:grpSp>
      <p:grpSp>
        <p:nvGrpSpPr>
          <p:cNvPr id="25" name="组合 24"/>
          <p:cNvGrpSpPr/>
          <p:nvPr/>
        </p:nvGrpSpPr>
        <p:grpSpPr>
          <a:xfrm>
            <a:off x="6411904" y="1683711"/>
            <a:ext cx="2133601" cy="4321304"/>
            <a:chOff x="8201026" y="3227389"/>
            <a:chExt cx="931863" cy="2522537"/>
          </a:xfrm>
        </p:grpSpPr>
        <p:sp>
          <p:nvSpPr>
            <p:cNvPr id="26" name="MH_Other_3"/>
            <p:cNvSpPr/>
            <p:nvPr>
              <p:custDataLst>
                <p:tags r:id="rId3"/>
              </p:custDataLst>
            </p:nvPr>
          </p:nvSpPr>
          <p:spPr>
            <a:xfrm>
              <a:off x="8201026" y="3227389"/>
              <a:ext cx="931863" cy="2522537"/>
            </a:xfrm>
            <a:custGeom>
              <a:avLst/>
              <a:gdLst>
                <a:gd name="connsiteX0" fmla="*/ 0 w 1157184"/>
                <a:gd name="connsiteY0" fmla="*/ 0 h 3131898"/>
                <a:gd name="connsiteX1" fmla="*/ 1157184 w 1157184"/>
                <a:gd name="connsiteY1" fmla="*/ 0 h 3131898"/>
                <a:gd name="connsiteX2" fmla="*/ 1157184 w 1157184"/>
                <a:gd name="connsiteY2" fmla="*/ 2718297 h 3131898"/>
                <a:gd name="connsiteX3" fmla="*/ 578592 w 1157184"/>
                <a:gd name="connsiteY3" fmla="*/ 3131898 h 3131898"/>
                <a:gd name="connsiteX4" fmla="*/ 0 w 1157184"/>
                <a:gd name="connsiteY4" fmla="*/ 2718297 h 3131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7184" h="3131898">
                  <a:moveTo>
                    <a:pt x="0" y="0"/>
                  </a:moveTo>
                  <a:lnTo>
                    <a:pt x="1157184" y="0"/>
                  </a:lnTo>
                  <a:lnTo>
                    <a:pt x="1157184" y="2718297"/>
                  </a:lnTo>
                  <a:lnTo>
                    <a:pt x="578592" y="3131898"/>
                  </a:lnTo>
                  <a:lnTo>
                    <a:pt x="0" y="2718297"/>
                  </a:lnTo>
                  <a:close/>
                </a:path>
              </a:pathLst>
            </a:custGeom>
            <a:solidFill>
              <a:srgbClr val="F2F2F2"/>
            </a:solidFill>
            <a:ln w="25400" cap="flat" cmpd="sng" algn="ctr">
              <a:noFill/>
              <a:prstDash val="solid"/>
            </a:ln>
            <a:effectLst>
              <a:outerShdw blurRad="63500" sx="102000" sy="102000" algn="ctr" rotWithShape="0">
                <a:prstClr val="black">
                  <a:alpha val="40000"/>
                </a:prstClr>
              </a:outerShdw>
            </a:effectLst>
          </p:spPr>
          <p:txBody>
            <a:bodyPr lIns="0" tIns="108000" rIns="0" bIns="0"/>
            <a:lstStyle/>
            <a:p>
              <a:pPr algn="ctr">
                <a:defRPr/>
              </a:pPr>
              <a:r>
                <a:rPr lang="en-US" altLang="zh-CN" sz="4800" b="1" kern="0" dirty="0" smtClean="0">
                  <a:ln w="18415" cmpd="sng">
                    <a:noFill/>
                    <a:prstDash val="solid"/>
                  </a:ln>
                  <a:solidFill>
                    <a:srgbClr val="B09277"/>
                  </a:solidFill>
                  <a:effectLst>
                    <a:outerShdw dist="50800" dir="5400000" algn="t" rotWithShape="0">
                      <a:sysClr val="window" lastClr="FFFFFF"/>
                    </a:outerShdw>
                  </a:effectLst>
                  <a:latin typeface="微软雅黑" panose="020B0503020204020204" pitchFamily="34" charset="-122"/>
                  <a:ea typeface="微软雅黑" panose="020B0503020204020204" pitchFamily="34" charset="-122"/>
                  <a:cs typeface="Times New Roman" pitchFamily="18" charset="0"/>
                </a:rPr>
                <a:t>C</a:t>
              </a:r>
              <a:endParaRPr lang="zh-CN" altLang="en-US" sz="4800" b="1" kern="0" dirty="0">
                <a:ln w="18415" cmpd="sng">
                  <a:noFill/>
                  <a:prstDash val="solid"/>
                </a:ln>
                <a:solidFill>
                  <a:srgbClr val="B09277"/>
                </a:solidFill>
                <a:effectLst>
                  <a:outerShdw dist="50800" dir="5400000" algn="t" rotWithShape="0">
                    <a:sysClr val="window" lastClr="FFFFFF"/>
                  </a:outerShdw>
                </a:effectLst>
                <a:latin typeface="微软雅黑" panose="020B0503020204020204" pitchFamily="34" charset="-122"/>
                <a:ea typeface="微软雅黑" panose="020B0503020204020204" pitchFamily="34" charset="-122"/>
                <a:cs typeface="Times New Roman" pitchFamily="18" charset="0"/>
              </a:endParaRPr>
            </a:p>
          </p:txBody>
        </p:sp>
        <p:sp>
          <p:nvSpPr>
            <p:cNvPr id="27" name="MH_SubTitle_6"/>
            <p:cNvSpPr/>
            <p:nvPr>
              <p:custDataLst>
                <p:tags r:id="rId4"/>
              </p:custDataLst>
            </p:nvPr>
          </p:nvSpPr>
          <p:spPr>
            <a:xfrm>
              <a:off x="8201026" y="3636773"/>
              <a:ext cx="931863" cy="1895666"/>
            </a:xfrm>
            <a:custGeom>
              <a:avLst/>
              <a:gdLst>
                <a:gd name="connsiteX0" fmla="*/ 0 w 1157185"/>
                <a:gd name="connsiteY0" fmla="*/ 0 h 2070751"/>
                <a:gd name="connsiteX1" fmla="*/ 578592 w 1157185"/>
                <a:gd name="connsiteY1" fmla="*/ 347931 h 2070751"/>
                <a:gd name="connsiteX2" fmla="*/ 1157185 w 1157185"/>
                <a:gd name="connsiteY2" fmla="*/ 0 h 2070751"/>
                <a:gd name="connsiteX3" fmla="*/ 1157185 w 1157185"/>
                <a:gd name="connsiteY3" fmla="*/ 1722820 h 2070751"/>
                <a:gd name="connsiteX4" fmla="*/ 578592 w 1157185"/>
                <a:gd name="connsiteY4" fmla="*/ 2070751 h 2070751"/>
                <a:gd name="connsiteX5" fmla="*/ 0 w 1157185"/>
                <a:gd name="connsiteY5" fmla="*/ 1722820 h 2070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7185" h="2070751">
                  <a:moveTo>
                    <a:pt x="0" y="0"/>
                  </a:moveTo>
                  <a:lnTo>
                    <a:pt x="578592" y="347931"/>
                  </a:lnTo>
                  <a:lnTo>
                    <a:pt x="1157185" y="0"/>
                  </a:lnTo>
                  <a:lnTo>
                    <a:pt x="1157185" y="1722820"/>
                  </a:lnTo>
                  <a:lnTo>
                    <a:pt x="578592" y="2070751"/>
                  </a:lnTo>
                  <a:lnTo>
                    <a:pt x="0" y="1722820"/>
                  </a:lnTo>
                  <a:close/>
                </a:path>
              </a:pathLst>
            </a:custGeom>
            <a:solidFill>
              <a:srgbClr val="B09277"/>
            </a:solidFill>
            <a:ln w="12700" cap="flat" cmpd="sng" algn="ctr">
              <a:noFill/>
              <a:prstDash val="solid"/>
            </a:ln>
            <a:effectLst/>
          </p:spPr>
          <p:txBody>
            <a:bodyPr tIns="252000" bIns="108000" anchor="ctr">
              <a:normAutofit/>
            </a:bodyPr>
            <a:lstStyle/>
            <a:p>
              <a:r>
                <a:rPr lang="zh-CN" altLang="en-US" dirty="0">
                  <a:solidFill>
                    <a:schemeClr val="bg1"/>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p>
          </p:txBody>
        </p:sp>
      </p:grpSp>
      <p:grpSp>
        <p:nvGrpSpPr>
          <p:cNvPr id="28" name="组合 27"/>
          <p:cNvGrpSpPr/>
          <p:nvPr/>
        </p:nvGrpSpPr>
        <p:grpSpPr>
          <a:xfrm>
            <a:off x="9124942" y="1683711"/>
            <a:ext cx="2133601" cy="4321304"/>
            <a:chOff x="8201026" y="3227389"/>
            <a:chExt cx="931863" cy="2522537"/>
          </a:xfrm>
        </p:grpSpPr>
        <p:sp>
          <p:nvSpPr>
            <p:cNvPr id="29" name="MH_Other_3"/>
            <p:cNvSpPr/>
            <p:nvPr>
              <p:custDataLst>
                <p:tags r:id="rId1"/>
              </p:custDataLst>
            </p:nvPr>
          </p:nvSpPr>
          <p:spPr>
            <a:xfrm>
              <a:off x="8201026" y="3227389"/>
              <a:ext cx="931863" cy="2522537"/>
            </a:xfrm>
            <a:custGeom>
              <a:avLst/>
              <a:gdLst>
                <a:gd name="connsiteX0" fmla="*/ 0 w 1157184"/>
                <a:gd name="connsiteY0" fmla="*/ 0 h 3131898"/>
                <a:gd name="connsiteX1" fmla="*/ 1157184 w 1157184"/>
                <a:gd name="connsiteY1" fmla="*/ 0 h 3131898"/>
                <a:gd name="connsiteX2" fmla="*/ 1157184 w 1157184"/>
                <a:gd name="connsiteY2" fmla="*/ 2718297 h 3131898"/>
                <a:gd name="connsiteX3" fmla="*/ 578592 w 1157184"/>
                <a:gd name="connsiteY3" fmla="*/ 3131898 h 3131898"/>
                <a:gd name="connsiteX4" fmla="*/ 0 w 1157184"/>
                <a:gd name="connsiteY4" fmla="*/ 2718297 h 3131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7184" h="3131898">
                  <a:moveTo>
                    <a:pt x="0" y="0"/>
                  </a:moveTo>
                  <a:lnTo>
                    <a:pt x="1157184" y="0"/>
                  </a:lnTo>
                  <a:lnTo>
                    <a:pt x="1157184" y="2718297"/>
                  </a:lnTo>
                  <a:lnTo>
                    <a:pt x="578592" y="3131898"/>
                  </a:lnTo>
                  <a:lnTo>
                    <a:pt x="0" y="2718297"/>
                  </a:lnTo>
                  <a:close/>
                </a:path>
              </a:pathLst>
            </a:custGeom>
            <a:solidFill>
              <a:srgbClr val="F2F2F2"/>
            </a:solidFill>
            <a:ln w="25400" cap="flat" cmpd="sng" algn="ctr">
              <a:noFill/>
              <a:prstDash val="solid"/>
            </a:ln>
            <a:effectLst>
              <a:outerShdw blurRad="63500" sx="102000" sy="102000" algn="ctr" rotWithShape="0">
                <a:prstClr val="black">
                  <a:alpha val="40000"/>
                </a:prstClr>
              </a:outerShdw>
            </a:effectLst>
          </p:spPr>
          <p:txBody>
            <a:bodyPr lIns="0" tIns="108000" rIns="0" bIns="0"/>
            <a:lstStyle/>
            <a:p>
              <a:pPr algn="ctr">
                <a:defRPr/>
              </a:pPr>
              <a:r>
                <a:rPr lang="en-US" altLang="zh-CN" sz="4800" b="1" kern="0" dirty="0" smtClean="0">
                  <a:ln w="18415" cmpd="sng">
                    <a:noFill/>
                    <a:prstDash val="solid"/>
                  </a:ln>
                  <a:solidFill>
                    <a:srgbClr val="C8D85B"/>
                  </a:solidFill>
                  <a:effectLst>
                    <a:outerShdw dist="50800" dir="5400000" algn="t" rotWithShape="0">
                      <a:sysClr val="window" lastClr="FFFFFF"/>
                    </a:outerShdw>
                  </a:effectLst>
                  <a:latin typeface="微软雅黑" panose="020B0503020204020204" pitchFamily="34" charset="-122"/>
                  <a:ea typeface="微软雅黑" panose="020B0503020204020204" pitchFamily="34" charset="-122"/>
                  <a:cs typeface="Times New Roman" pitchFamily="18" charset="0"/>
                </a:rPr>
                <a:t>D</a:t>
              </a:r>
              <a:endParaRPr lang="zh-CN" altLang="en-US" sz="4800" b="1" kern="0" dirty="0">
                <a:ln w="18415" cmpd="sng">
                  <a:noFill/>
                  <a:prstDash val="solid"/>
                </a:ln>
                <a:solidFill>
                  <a:srgbClr val="C8D85B"/>
                </a:solidFill>
                <a:effectLst>
                  <a:outerShdw dist="50800" dir="5400000" algn="t" rotWithShape="0">
                    <a:sysClr val="window" lastClr="FFFFFF"/>
                  </a:outerShdw>
                </a:effectLst>
                <a:latin typeface="微软雅黑" panose="020B0503020204020204" pitchFamily="34" charset="-122"/>
                <a:ea typeface="微软雅黑" panose="020B0503020204020204" pitchFamily="34" charset="-122"/>
                <a:cs typeface="Times New Roman" pitchFamily="18" charset="0"/>
              </a:endParaRPr>
            </a:p>
          </p:txBody>
        </p:sp>
        <p:sp>
          <p:nvSpPr>
            <p:cNvPr id="30" name="MH_SubTitle_6"/>
            <p:cNvSpPr/>
            <p:nvPr>
              <p:custDataLst>
                <p:tags r:id="rId2"/>
              </p:custDataLst>
            </p:nvPr>
          </p:nvSpPr>
          <p:spPr>
            <a:xfrm>
              <a:off x="8201026" y="3636773"/>
              <a:ext cx="931863" cy="1895666"/>
            </a:xfrm>
            <a:custGeom>
              <a:avLst/>
              <a:gdLst>
                <a:gd name="connsiteX0" fmla="*/ 0 w 1157185"/>
                <a:gd name="connsiteY0" fmla="*/ 0 h 2070751"/>
                <a:gd name="connsiteX1" fmla="*/ 578592 w 1157185"/>
                <a:gd name="connsiteY1" fmla="*/ 347931 h 2070751"/>
                <a:gd name="connsiteX2" fmla="*/ 1157185 w 1157185"/>
                <a:gd name="connsiteY2" fmla="*/ 0 h 2070751"/>
                <a:gd name="connsiteX3" fmla="*/ 1157185 w 1157185"/>
                <a:gd name="connsiteY3" fmla="*/ 1722820 h 2070751"/>
                <a:gd name="connsiteX4" fmla="*/ 578592 w 1157185"/>
                <a:gd name="connsiteY4" fmla="*/ 2070751 h 2070751"/>
                <a:gd name="connsiteX5" fmla="*/ 0 w 1157185"/>
                <a:gd name="connsiteY5" fmla="*/ 1722820 h 2070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7185" h="2070751">
                  <a:moveTo>
                    <a:pt x="0" y="0"/>
                  </a:moveTo>
                  <a:lnTo>
                    <a:pt x="578592" y="347931"/>
                  </a:lnTo>
                  <a:lnTo>
                    <a:pt x="1157185" y="0"/>
                  </a:lnTo>
                  <a:lnTo>
                    <a:pt x="1157185" y="1722820"/>
                  </a:lnTo>
                  <a:lnTo>
                    <a:pt x="578592" y="2070751"/>
                  </a:lnTo>
                  <a:lnTo>
                    <a:pt x="0" y="1722820"/>
                  </a:lnTo>
                  <a:close/>
                </a:path>
              </a:pathLst>
            </a:custGeom>
            <a:solidFill>
              <a:srgbClr val="C8D85B"/>
            </a:solidFill>
            <a:ln w="12700" cap="flat" cmpd="sng" algn="ctr">
              <a:noFill/>
              <a:prstDash val="solid"/>
            </a:ln>
            <a:effectLst/>
          </p:spPr>
          <p:txBody>
            <a:bodyPr tIns="252000" bIns="108000" anchor="ctr">
              <a:normAutofit/>
            </a:bodyPr>
            <a:lstStyle/>
            <a:p>
              <a:r>
                <a:rPr lang="zh-CN" altLang="en-US" dirty="0">
                  <a:solidFill>
                    <a:schemeClr val="bg1"/>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p>
          </p:txBody>
        </p:sp>
      </p:grpSp>
    </p:spTree>
    <p:extLst>
      <p:ext uri="{BB962C8B-B14F-4D97-AF65-F5344CB8AC3E}">
        <p14:creationId xmlns:p14="http://schemas.microsoft.com/office/powerpoint/2010/main" val="3782787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nodeType="clickEffect">
                                  <p:stCondLst>
                                    <p:cond delay="0"/>
                                  </p:stCondLst>
                                  <p:childTnLst>
                                    <p:set>
                                      <p:cBhvr>
                                        <p:cTn id="13" dur="1" fill="hold">
                                          <p:stCondLst>
                                            <p:cond delay="0"/>
                                          </p:stCondLst>
                                        </p:cTn>
                                        <p:tgtEl>
                                          <p:spTgt spid="22"/>
                                        </p:tgtEl>
                                        <p:attrNameLst>
                                          <p:attrName>style.visibility</p:attrName>
                                        </p:attrNameLst>
                                      </p:cBhvr>
                                      <p:to>
                                        <p:strVal val="visible"/>
                                      </p:to>
                                    </p:set>
                                    <p:animScale>
                                      <p:cBhvr>
                                        <p:cTn id="14"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22"/>
                                        </p:tgtEl>
                                        <p:attrNameLst>
                                          <p:attrName>ppt_x</p:attrName>
                                          <p:attrName>ppt_y</p:attrName>
                                        </p:attrNameLst>
                                      </p:cBhvr>
                                    </p:animMotion>
                                    <p:animEffect transition="in" filter="fade">
                                      <p:cBhvr>
                                        <p:cTn id="16" dur="1000"/>
                                        <p:tgtEl>
                                          <p:spTgt spid="22"/>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nodeType="clickEffect">
                                  <p:stCondLst>
                                    <p:cond delay="0"/>
                                  </p:stCondLst>
                                  <p:childTnLst>
                                    <p:set>
                                      <p:cBhvr>
                                        <p:cTn id="20" dur="1" fill="hold">
                                          <p:stCondLst>
                                            <p:cond delay="0"/>
                                          </p:stCondLst>
                                        </p:cTn>
                                        <p:tgtEl>
                                          <p:spTgt spid="25"/>
                                        </p:tgtEl>
                                        <p:attrNameLst>
                                          <p:attrName>style.visibility</p:attrName>
                                        </p:attrNameLst>
                                      </p:cBhvr>
                                      <p:to>
                                        <p:strVal val="visible"/>
                                      </p:to>
                                    </p:set>
                                    <p:animScale>
                                      <p:cBhvr>
                                        <p:cTn id="21"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25"/>
                                        </p:tgtEl>
                                        <p:attrNameLst>
                                          <p:attrName>ppt_x</p:attrName>
                                          <p:attrName>ppt_y</p:attrName>
                                        </p:attrNameLst>
                                      </p:cBhvr>
                                    </p:animMotion>
                                    <p:animEffect transition="in" filter="fade">
                                      <p:cBhvr>
                                        <p:cTn id="23" dur="1000"/>
                                        <p:tgtEl>
                                          <p:spTgt spid="25"/>
                                        </p:tgtEl>
                                      </p:cBhvr>
                                    </p:animEffect>
                                  </p:childTnLst>
                                </p:cTn>
                              </p:par>
                            </p:childTnLst>
                          </p:cTn>
                        </p:par>
                      </p:childTnLst>
                    </p:cTn>
                  </p:par>
                  <p:par>
                    <p:cTn id="24" fill="hold">
                      <p:stCondLst>
                        <p:cond delay="indefinite"/>
                      </p:stCondLst>
                      <p:childTnLst>
                        <p:par>
                          <p:cTn id="25" fill="hold">
                            <p:stCondLst>
                              <p:cond delay="0"/>
                            </p:stCondLst>
                            <p:childTnLst>
                              <p:par>
                                <p:cTn id="26" presetID="52" presetClass="entr" presetSubtype="0" fill="hold" nodeType="clickEffect">
                                  <p:stCondLst>
                                    <p:cond delay="0"/>
                                  </p:stCondLst>
                                  <p:childTnLst>
                                    <p:set>
                                      <p:cBhvr>
                                        <p:cTn id="27" dur="1" fill="hold">
                                          <p:stCondLst>
                                            <p:cond delay="0"/>
                                          </p:stCondLst>
                                        </p:cTn>
                                        <p:tgtEl>
                                          <p:spTgt spid="28"/>
                                        </p:tgtEl>
                                        <p:attrNameLst>
                                          <p:attrName>style.visibility</p:attrName>
                                        </p:attrNameLst>
                                      </p:cBhvr>
                                      <p:to>
                                        <p:strVal val="visible"/>
                                      </p:to>
                                    </p:set>
                                    <p:animScale>
                                      <p:cBhvr>
                                        <p:cTn id="28"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28"/>
                                        </p:tgtEl>
                                        <p:attrNameLst>
                                          <p:attrName>ppt_x</p:attrName>
                                          <p:attrName>ppt_y</p:attrName>
                                        </p:attrNameLst>
                                      </p:cBhvr>
                                    </p:animMotion>
                                    <p:animEffect transition="in" filter="fade">
                                      <p:cBhvr>
                                        <p:cTn id="30"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467611" y="164492"/>
            <a:ext cx="3262432" cy="461665"/>
          </a:xfrm>
          <a:prstGeom prst="rect">
            <a:avLst/>
          </a:prstGeom>
        </p:spPr>
        <p:txBody>
          <a:bodyPr wrap="none">
            <a:spAutoFit/>
          </a:bodyPr>
          <a:lstStyle/>
          <a:p>
            <a:r>
              <a:rPr lang="zh-CN" altLang="en-US" sz="2400" b="1" dirty="0">
                <a:solidFill>
                  <a:srgbClr val="865B3E"/>
                </a:solidFill>
                <a:latin typeface="微软雅黑" panose="020B0503020204020204" pitchFamily="34" charset="-122"/>
                <a:ea typeface="微软雅黑" panose="020B0503020204020204" pitchFamily="34" charset="-122"/>
              </a:rPr>
              <a:t>点击此处输入标题内容</a:t>
            </a:r>
          </a:p>
        </p:txBody>
      </p:sp>
      <p:sp>
        <p:nvSpPr>
          <p:cNvPr id="9" name="圆角矩形 8"/>
          <p:cNvSpPr/>
          <p:nvPr/>
        </p:nvSpPr>
        <p:spPr>
          <a:xfrm>
            <a:off x="1142998" y="2543172"/>
            <a:ext cx="2214563" cy="3414716"/>
          </a:xfrm>
          <a:prstGeom prst="roundRect">
            <a:avLst>
              <a:gd name="adj" fmla="val 7576"/>
            </a:avLst>
          </a:prstGeom>
          <a:noFill/>
          <a:ln>
            <a:solidFill>
              <a:srgbClr val="F29A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1195725" y="1900019"/>
            <a:ext cx="2109108" cy="1287016"/>
          </a:xfrm>
          <a:prstGeom prst="roundRect">
            <a:avLst>
              <a:gd name="adj" fmla="val 7576"/>
            </a:avLst>
          </a:prstGeom>
          <a:solidFill>
            <a:srgbClr val="F29A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KSO_Shape"/>
          <p:cNvSpPr>
            <a:spLocks/>
          </p:cNvSpPr>
          <p:nvPr/>
        </p:nvSpPr>
        <p:spPr bwMode="auto">
          <a:xfrm>
            <a:off x="1975244" y="2023043"/>
            <a:ext cx="550071" cy="550071"/>
          </a:xfrm>
          <a:custGeom>
            <a:avLst/>
            <a:gdLst>
              <a:gd name="T0" fmla="*/ 1767542 w 3927"/>
              <a:gd name="T1" fmla="*/ 308011 h 3928"/>
              <a:gd name="T2" fmla="*/ 1684137 w 3927"/>
              <a:gd name="T3" fmla="*/ 390514 h 3928"/>
              <a:gd name="T4" fmla="*/ 1406885 w 3927"/>
              <a:gd name="T5" fmla="*/ 115046 h 3928"/>
              <a:gd name="T6" fmla="*/ 1490290 w 3927"/>
              <a:gd name="T7" fmla="*/ 32084 h 3928"/>
              <a:gd name="T8" fmla="*/ 1597525 w 3927"/>
              <a:gd name="T9" fmla="*/ 28876 h 3928"/>
              <a:gd name="T10" fmla="*/ 1770750 w 3927"/>
              <a:gd name="T11" fmla="*/ 200757 h 3928"/>
              <a:gd name="T12" fmla="*/ 1767542 w 3927"/>
              <a:gd name="T13" fmla="*/ 308011 h 3928"/>
              <a:gd name="T14" fmla="*/ 1032021 w 3927"/>
              <a:gd name="T15" fmla="*/ 1039078 h 3928"/>
              <a:gd name="T16" fmla="*/ 754768 w 3927"/>
              <a:gd name="T17" fmla="*/ 763152 h 3928"/>
              <a:gd name="T18" fmla="*/ 1364724 w 3927"/>
              <a:gd name="T19" fmla="*/ 156756 h 3928"/>
              <a:gd name="T20" fmla="*/ 1641977 w 3927"/>
              <a:gd name="T21" fmla="*/ 432682 h 3928"/>
              <a:gd name="T22" fmla="*/ 1032021 w 3927"/>
              <a:gd name="T23" fmla="*/ 1039078 h 3928"/>
              <a:gd name="T24" fmla="*/ 993526 w 3927"/>
              <a:gd name="T25" fmla="*/ 1077121 h 3928"/>
              <a:gd name="T26" fmla="*/ 605373 w 3927"/>
              <a:gd name="T27" fmla="*/ 1187584 h 3928"/>
              <a:gd name="T28" fmla="*/ 716274 w 3927"/>
              <a:gd name="T29" fmla="*/ 801653 h 3928"/>
              <a:gd name="T30" fmla="*/ 993526 w 3927"/>
              <a:gd name="T31" fmla="*/ 1077121 h 3928"/>
              <a:gd name="T32" fmla="*/ 352867 w 3927"/>
              <a:gd name="T33" fmla="*/ 226883 h 3928"/>
              <a:gd name="T34" fmla="*/ 179641 w 3927"/>
              <a:gd name="T35" fmla="*/ 400597 h 3928"/>
              <a:gd name="T36" fmla="*/ 179641 w 3927"/>
              <a:gd name="T37" fmla="*/ 1447468 h 3928"/>
              <a:gd name="T38" fmla="*/ 352867 w 3927"/>
              <a:gd name="T39" fmla="*/ 1620724 h 3928"/>
              <a:gd name="T40" fmla="*/ 1400011 w 3927"/>
              <a:gd name="T41" fmla="*/ 1620724 h 3928"/>
              <a:gd name="T42" fmla="*/ 1573236 w 3927"/>
              <a:gd name="T43" fmla="*/ 1447468 h 3928"/>
              <a:gd name="T44" fmla="*/ 1573236 w 3927"/>
              <a:gd name="T45" fmla="*/ 759485 h 3928"/>
              <a:gd name="T46" fmla="*/ 1752419 w 3927"/>
              <a:gd name="T47" fmla="*/ 585771 h 3928"/>
              <a:gd name="T48" fmla="*/ 1752419 w 3927"/>
              <a:gd name="T49" fmla="*/ 1511178 h 3928"/>
              <a:gd name="T50" fmla="*/ 1457753 w 3927"/>
              <a:gd name="T51" fmla="*/ 1800397 h 3928"/>
              <a:gd name="T52" fmla="*/ 289168 w 3927"/>
              <a:gd name="T53" fmla="*/ 1800397 h 3928"/>
              <a:gd name="T54" fmla="*/ 0 w 3927"/>
              <a:gd name="T55" fmla="*/ 1511178 h 3928"/>
              <a:gd name="T56" fmla="*/ 0 w 3927"/>
              <a:gd name="T57" fmla="*/ 354304 h 3928"/>
              <a:gd name="T58" fmla="*/ 289168 w 3927"/>
              <a:gd name="T59" fmla="*/ 47210 h 3928"/>
              <a:gd name="T60" fmla="*/ 1214412 w 3927"/>
              <a:gd name="T61" fmla="*/ 47210 h 3928"/>
              <a:gd name="T62" fmla="*/ 1040728 w 3927"/>
              <a:gd name="T63" fmla="*/ 226883 h 3928"/>
              <a:gd name="T64" fmla="*/ 352867 w 3927"/>
              <a:gd name="T65" fmla="*/ 226883 h 392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927" h="3928">
                <a:moveTo>
                  <a:pt x="3857" y="672"/>
                </a:moveTo>
                <a:cubicBezTo>
                  <a:pt x="3675" y="852"/>
                  <a:pt x="3675" y="852"/>
                  <a:pt x="3675" y="852"/>
                </a:cubicBezTo>
                <a:cubicBezTo>
                  <a:pt x="3070" y="251"/>
                  <a:pt x="3070" y="251"/>
                  <a:pt x="3070" y="251"/>
                </a:cubicBezTo>
                <a:cubicBezTo>
                  <a:pt x="3252" y="70"/>
                  <a:pt x="3252" y="70"/>
                  <a:pt x="3252" y="70"/>
                </a:cubicBezTo>
                <a:cubicBezTo>
                  <a:pt x="3319" y="4"/>
                  <a:pt x="3424" y="0"/>
                  <a:pt x="3486" y="63"/>
                </a:cubicBezTo>
                <a:cubicBezTo>
                  <a:pt x="3864" y="438"/>
                  <a:pt x="3864" y="438"/>
                  <a:pt x="3864" y="438"/>
                </a:cubicBezTo>
                <a:cubicBezTo>
                  <a:pt x="3927" y="501"/>
                  <a:pt x="3924" y="605"/>
                  <a:pt x="3857" y="672"/>
                </a:cubicBezTo>
                <a:close/>
                <a:moveTo>
                  <a:pt x="2252" y="2267"/>
                </a:moveTo>
                <a:cubicBezTo>
                  <a:pt x="1647" y="1665"/>
                  <a:pt x="1647" y="1665"/>
                  <a:pt x="1647" y="1665"/>
                </a:cubicBezTo>
                <a:cubicBezTo>
                  <a:pt x="2978" y="342"/>
                  <a:pt x="2978" y="342"/>
                  <a:pt x="2978" y="342"/>
                </a:cubicBezTo>
                <a:cubicBezTo>
                  <a:pt x="3583" y="944"/>
                  <a:pt x="3583" y="944"/>
                  <a:pt x="3583" y="944"/>
                </a:cubicBezTo>
                <a:lnTo>
                  <a:pt x="2252" y="2267"/>
                </a:lnTo>
                <a:close/>
                <a:moveTo>
                  <a:pt x="2168" y="2350"/>
                </a:moveTo>
                <a:cubicBezTo>
                  <a:pt x="1321" y="2591"/>
                  <a:pt x="1321" y="2591"/>
                  <a:pt x="1321" y="2591"/>
                </a:cubicBezTo>
                <a:cubicBezTo>
                  <a:pt x="1563" y="1749"/>
                  <a:pt x="1563" y="1749"/>
                  <a:pt x="1563" y="1749"/>
                </a:cubicBezTo>
                <a:lnTo>
                  <a:pt x="2168" y="2350"/>
                </a:lnTo>
                <a:close/>
                <a:moveTo>
                  <a:pt x="770" y="495"/>
                </a:moveTo>
                <a:cubicBezTo>
                  <a:pt x="561" y="495"/>
                  <a:pt x="392" y="665"/>
                  <a:pt x="392" y="874"/>
                </a:cubicBezTo>
                <a:cubicBezTo>
                  <a:pt x="392" y="3158"/>
                  <a:pt x="392" y="3158"/>
                  <a:pt x="392" y="3158"/>
                </a:cubicBezTo>
                <a:cubicBezTo>
                  <a:pt x="392" y="3367"/>
                  <a:pt x="561" y="3536"/>
                  <a:pt x="770" y="3536"/>
                </a:cubicBezTo>
                <a:cubicBezTo>
                  <a:pt x="3055" y="3536"/>
                  <a:pt x="3055" y="3536"/>
                  <a:pt x="3055" y="3536"/>
                </a:cubicBezTo>
                <a:cubicBezTo>
                  <a:pt x="3264" y="3536"/>
                  <a:pt x="3433" y="3367"/>
                  <a:pt x="3433" y="3158"/>
                </a:cubicBezTo>
                <a:cubicBezTo>
                  <a:pt x="3433" y="1657"/>
                  <a:pt x="3433" y="1657"/>
                  <a:pt x="3433" y="1657"/>
                </a:cubicBezTo>
                <a:cubicBezTo>
                  <a:pt x="3824" y="1278"/>
                  <a:pt x="3824" y="1278"/>
                  <a:pt x="3824" y="1278"/>
                </a:cubicBezTo>
                <a:cubicBezTo>
                  <a:pt x="3824" y="3297"/>
                  <a:pt x="3824" y="3297"/>
                  <a:pt x="3824" y="3297"/>
                </a:cubicBezTo>
                <a:cubicBezTo>
                  <a:pt x="3824" y="3645"/>
                  <a:pt x="3529" y="3928"/>
                  <a:pt x="3181" y="3928"/>
                </a:cubicBezTo>
                <a:cubicBezTo>
                  <a:pt x="631" y="3928"/>
                  <a:pt x="631" y="3928"/>
                  <a:pt x="631" y="3928"/>
                </a:cubicBezTo>
                <a:cubicBezTo>
                  <a:pt x="283" y="3928"/>
                  <a:pt x="0" y="3645"/>
                  <a:pt x="0" y="3297"/>
                </a:cubicBezTo>
                <a:cubicBezTo>
                  <a:pt x="0" y="773"/>
                  <a:pt x="0" y="773"/>
                  <a:pt x="0" y="773"/>
                </a:cubicBezTo>
                <a:cubicBezTo>
                  <a:pt x="0" y="425"/>
                  <a:pt x="283" y="103"/>
                  <a:pt x="631" y="103"/>
                </a:cubicBezTo>
                <a:cubicBezTo>
                  <a:pt x="2650" y="103"/>
                  <a:pt x="2650" y="103"/>
                  <a:pt x="2650" y="103"/>
                </a:cubicBezTo>
                <a:cubicBezTo>
                  <a:pt x="2271" y="495"/>
                  <a:pt x="2271" y="495"/>
                  <a:pt x="2271" y="495"/>
                </a:cubicBezTo>
                <a:lnTo>
                  <a:pt x="770" y="495"/>
                </a:lnTo>
                <a:close/>
              </a:path>
            </a:pathLst>
          </a:custGeom>
          <a:solidFill>
            <a:schemeClr val="bg1"/>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2" name="文本框 11"/>
          <p:cNvSpPr txBox="1"/>
          <p:nvPr/>
        </p:nvSpPr>
        <p:spPr>
          <a:xfrm>
            <a:off x="1850170" y="2682505"/>
            <a:ext cx="800219" cy="461665"/>
          </a:xfrm>
          <a:prstGeom prst="rect">
            <a:avLst/>
          </a:prstGeom>
          <a:no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3" name="等腰三角形 12"/>
          <p:cNvSpPr/>
          <p:nvPr/>
        </p:nvSpPr>
        <p:spPr>
          <a:xfrm flipV="1">
            <a:off x="2114548" y="3301687"/>
            <a:ext cx="271463" cy="234020"/>
          </a:xfrm>
          <a:prstGeom prst="triangle">
            <a:avLst/>
          </a:prstGeom>
          <a:solidFill>
            <a:srgbClr val="F29A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14"/>
          <p:cNvSpPr/>
          <p:nvPr/>
        </p:nvSpPr>
        <p:spPr>
          <a:xfrm>
            <a:off x="1228721" y="3577292"/>
            <a:ext cx="2043116" cy="230319"/>
          </a:xfrm>
          <a:prstGeom prst="roundRect">
            <a:avLst>
              <a:gd name="adj" fmla="val 34666"/>
            </a:avLst>
          </a:prstGeom>
          <a:solidFill>
            <a:srgbClr val="F29A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微软雅黑" panose="020B0503020204020204" pitchFamily="34" charset="-122"/>
                <a:ea typeface="微软雅黑" panose="020B0503020204020204" pitchFamily="34" charset="-122"/>
              </a:rPr>
              <a:t>输入文字内容</a:t>
            </a:r>
          </a:p>
        </p:txBody>
      </p:sp>
      <p:sp>
        <p:nvSpPr>
          <p:cNvPr id="16" name="文本框 15"/>
          <p:cNvSpPr txBox="1"/>
          <p:nvPr/>
        </p:nvSpPr>
        <p:spPr>
          <a:xfrm>
            <a:off x="1133125" y="3863654"/>
            <a:ext cx="2281582" cy="2160591"/>
          </a:xfrm>
          <a:prstGeom prst="rect">
            <a:avLst/>
          </a:prstGeom>
          <a:noFill/>
        </p:spPr>
        <p:txBody>
          <a:bodyPr wrap="square" rtlCol="0">
            <a:spAutoFit/>
          </a:bodyPr>
          <a:lstStyle/>
          <a:p>
            <a:pPr>
              <a:lnSpc>
                <a:spcPct val="120000"/>
              </a:lnSpc>
            </a:pP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单击输入简单的文字描述</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单击输入简单的文字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描述</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单击输入简单的文字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描述</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单击输入简单的文字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描述</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单击输入简单的文字描述</a:t>
            </a:r>
          </a:p>
          <a:p>
            <a:pPr>
              <a:lnSpc>
                <a:spcPct val="120000"/>
              </a:lnSpc>
            </a:pP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7" name="圆角矩形 16"/>
          <p:cNvSpPr/>
          <p:nvPr/>
        </p:nvSpPr>
        <p:spPr>
          <a:xfrm>
            <a:off x="3836140" y="2543172"/>
            <a:ext cx="2214563" cy="3414716"/>
          </a:xfrm>
          <a:prstGeom prst="roundRect">
            <a:avLst>
              <a:gd name="adj" fmla="val 7576"/>
            </a:avLst>
          </a:prstGeom>
          <a:noFill/>
          <a:ln>
            <a:solidFill>
              <a:srgbClr val="A5C0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17"/>
          <p:cNvSpPr/>
          <p:nvPr/>
        </p:nvSpPr>
        <p:spPr>
          <a:xfrm>
            <a:off x="3888867" y="1900019"/>
            <a:ext cx="2109108" cy="1287016"/>
          </a:xfrm>
          <a:prstGeom prst="roundRect">
            <a:avLst>
              <a:gd name="adj" fmla="val 7576"/>
            </a:avLst>
          </a:prstGeom>
          <a:solidFill>
            <a:srgbClr val="A5C0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4543312" y="2682505"/>
            <a:ext cx="800219" cy="461665"/>
          </a:xfrm>
          <a:prstGeom prst="rect">
            <a:avLst/>
          </a:prstGeom>
          <a:no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1" name="等腰三角形 20"/>
          <p:cNvSpPr/>
          <p:nvPr/>
        </p:nvSpPr>
        <p:spPr>
          <a:xfrm flipV="1">
            <a:off x="4807690" y="3301687"/>
            <a:ext cx="271463" cy="234020"/>
          </a:xfrm>
          <a:prstGeom prst="triangle">
            <a:avLst/>
          </a:prstGeom>
          <a:solidFill>
            <a:srgbClr val="A5C0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21"/>
          <p:cNvSpPr/>
          <p:nvPr/>
        </p:nvSpPr>
        <p:spPr>
          <a:xfrm>
            <a:off x="3921863" y="3577292"/>
            <a:ext cx="2043116" cy="230319"/>
          </a:xfrm>
          <a:prstGeom prst="roundRect">
            <a:avLst>
              <a:gd name="adj" fmla="val 34666"/>
            </a:avLst>
          </a:prstGeom>
          <a:solidFill>
            <a:srgbClr val="A5C0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微软雅黑" panose="020B0503020204020204" pitchFamily="34" charset="-122"/>
                <a:ea typeface="微软雅黑" panose="020B0503020204020204" pitchFamily="34" charset="-122"/>
              </a:rPr>
              <a:t>输入文字内容</a:t>
            </a:r>
          </a:p>
        </p:txBody>
      </p:sp>
      <p:sp>
        <p:nvSpPr>
          <p:cNvPr id="23" name="文本框 22"/>
          <p:cNvSpPr txBox="1"/>
          <p:nvPr/>
        </p:nvSpPr>
        <p:spPr>
          <a:xfrm>
            <a:off x="3826267" y="3863654"/>
            <a:ext cx="2281582" cy="2160591"/>
          </a:xfrm>
          <a:prstGeom prst="rect">
            <a:avLst/>
          </a:prstGeom>
          <a:noFill/>
        </p:spPr>
        <p:txBody>
          <a:bodyPr wrap="square" rtlCol="0">
            <a:spAutoFit/>
          </a:bodyPr>
          <a:lstStyle/>
          <a:p>
            <a:pPr>
              <a:lnSpc>
                <a:spcPct val="120000"/>
              </a:lnSpc>
            </a:pP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单击输入简单的文字描述</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单击输入简单的文字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描述</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单击输入简单的文字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描述</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单击输入简单的文字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描述</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单击输入简单的文字描述</a:t>
            </a:r>
          </a:p>
          <a:p>
            <a:pPr>
              <a:lnSpc>
                <a:spcPct val="120000"/>
              </a:lnSpc>
            </a:pP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4" name="圆角矩形 23"/>
          <p:cNvSpPr/>
          <p:nvPr/>
        </p:nvSpPr>
        <p:spPr>
          <a:xfrm>
            <a:off x="6451306" y="2543172"/>
            <a:ext cx="2214563" cy="3414716"/>
          </a:xfrm>
          <a:prstGeom prst="roundRect">
            <a:avLst>
              <a:gd name="adj" fmla="val 7576"/>
            </a:avLst>
          </a:prstGeom>
          <a:noFill/>
          <a:ln>
            <a:solidFill>
              <a:srgbClr val="B092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24"/>
          <p:cNvSpPr/>
          <p:nvPr/>
        </p:nvSpPr>
        <p:spPr>
          <a:xfrm>
            <a:off x="6504033" y="1900019"/>
            <a:ext cx="2109108" cy="1287016"/>
          </a:xfrm>
          <a:prstGeom prst="roundRect">
            <a:avLst>
              <a:gd name="adj" fmla="val 7576"/>
            </a:avLst>
          </a:prstGeom>
          <a:solidFill>
            <a:srgbClr val="B092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7158478" y="2682505"/>
            <a:ext cx="800219" cy="461665"/>
          </a:xfrm>
          <a:prstGeom prst="rect">
            <a:avLst/>
          </a:prstGeom>
          <a:no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8" name="等腰三角形 27"/>
          <p:cNvSpPr/>
          <p:nvPr/>
        </p:nvSpPr>
        <p:spPr>
          <a:xfrm flipV="1">
            <a:off x="7422856" y="3301687"/>
            <a:ext cx="271463" cy="234020"/>
          </a:xfrm>
          <a:prstGeom prst="triangle">
            <a:avLst/>
          </a:prstGeom>
          <a:solidFill>
            <a:srgbClr val="B092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6537029" y="3577292"/>
            <a:ext cx="2043116" cy="230319"/>
          </a:xfrm>
          <a:prstGeom prst="roundRect">
            <a:avLst>
              <a:gd name="adj" fmla="val 34666"/>
            </a:avLst>
          </a:prstGeom>
          <a:solidFill>
            <a:srgbClr val="B092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微软雅黑" panose="020B0503020204020204" pitchFamily="34" charset="-122"/>
                <a:ea typeface="微软雅黑" panose="020B0503020204020204" pitchFamily="34" charset="-122"/>
              </a:rPr>
              <a:t>输入文字内容</a:t>
            </a:r>
          </a:p>
        </p:txBody>
      </p:sp>
      <p:sp>
        <p:nvSpPr>
          <p:cNvPr id="30" name="文本框 29"/>
          <p:cNvSpPr txBox="1"/>
          <p:nvPr/>
        </p:nvSpPr>
        <p:spPr>
          <a:xfrm>
            <a:off x="6441433" y="3863654"/>
            <a:ext cx="2281582" cy="2160591"/>
          </a:xfrm>
          <a:prstGeom prst="rect">
            <a:avLst/>
          </a:prstGeom>
          <a:noFill/>
        </p:spPr>
        <p:txBody>
          <a:bodyPr wrap="square" rtlCol="0">
            <a:spAutoFit/>
          </a:bodyPr>
          <a:lstStyle/>
          <a:p>
            <a:pPr>
              <a:lnSpc>
                <a:spcPct val="120000"/>
              </a:lnSpc>
            </a:pP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单击输入简单的文字描述</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单击输入简单的文字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描述</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单击输入简单的文字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描述</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单击输入简单的文字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描述</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单击输入简单的文字描述</a:t>
            </a:r>
          </a:p>
          <a:p>
            <a:pPr>
              <a:lnSpc>
                <a:spcPct val="120000"/>
              </a:lnSpc>
            </a:pP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圆角矩形 30"/>
          <p:cNvSpPr/>
          <p:nvPr/>
        </p:nvSpPr>
        <p:spPr>
          <a:xfrm>
            <a:off x="9085192" y="2542817"/>
            <a:ext cx="2214563" cy="3414716"/>
          </a:xfrm>
          <a:prstGeom prst="roundRect">
            <a:avLst>
              <a:gd name="adj" fmla="val 7576"/>
            </a:avLst>
          </a:prstGeom>
          <a:noFill/>
          <a:ln>
            <a:solidFill>
              <a:srgbClr val="9AA4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9137919" y="1899664"/>
            <a:ext cx="2109108" cy="1287016"/>
          </a:xfrm>
          <a:prstGeom prst="roundRect">
            <a:avLst>
              <a:gd name="adj" fmla="val 7576"/>
            </a:avLst>
          </a:prstGeom>
          <a:solidFill>
            <a:srgbClr val="9AA4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9792364" y="2682150"/>
            <a:ext cx="800219" cy="461665"/>
          </a:xfrm>
          <a:prstGeom prst="rect">
            <a:avLst/>
          </a:prstGeom>
          <a:no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35" name="等腰三角形 34"/>
          <p:cNvSpPr/>
          <p:nvPr/>
        </p:nvSpPr>
        <p:spPr>
          <a:xfrm flipV="1">
            <a:off x="10056742" y="3301332"/>
            <a:ext cx="271463" cy="234020"/>
          </a:xfrm>
          <a:prstGeom prst="triangle">
            <a:avLst/>
          </a:prstGeom>
          <a:solidFill>
            <a:srgbClr val="9AA4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9170915" y="3576937"/>
            <a:ext cx="2043116" cy="230319"/>
          </a:xfrm>
          <a:prstGeom prst="roundRect">
            <a:avLst>
              <a:gd name="adj" fmla="val 34666"/>
            </a:avLst>
          </a:prstGeom>
          <a:solidFill>
            <a:srgbClr val="9AA4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微软雅黑" panose="020B0503020204020204" pitchFamily="34" charset="-122"/>
                <a:ea typeface="微软雅黑" panose="020B0503020204020204" pitchFamily="34" charset="-122"/>
              </a:rPr>
              <a:t>输入文字内容</a:t>
            </a:r>
          </a:p>
        </p:txBody>
      </p:sp>
      <p:sp>
        <p:nvSpPr>
          <p:cNvPr id="37" name="文本框 36"/>
          <p:cNvSpPr txBox="1"/>
          <p:nvPr/>
        </p:nvSpPr>
        <p:spPr>
          <a:xfrm>
            <a:off x="9075319" y="3863299"/>
            <a:ext cx="2281582" cy="2160591"/>
          </a:xfrm>
          <a:prstGeom prst="rect">
            <a:avLst/>
          </a:prstGeom>
          <a:noFill/>
        </p:spPr>
        <p:txBody>
          <a:bodyPr wrap="square" rtlCol="0">
            <a:spAutoFit/>
          </a:bodyPr>
          <a:lstStyle/>
          <a:p>
            <a:pPr>
              <a:lnSpc>
                <a:spcPct val="120000"/>
              </a:lnSpc>
            </a:pP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单击输入简单的文字描述</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单击输入简单的文字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描述</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单击输入简单的文字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描述</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单击输入简单的文字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描述</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单击输入简单的文字描述</a:t>
            </a:r>
          </a:p>
          <a:p>
            <a:pPr>
              <a:lnSpc>
                <a:spcPct val="120000"/>
              </a:lnSpc>
            </a:pP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4" name="KSO_Shape"/>
          <p:cNvSpPr>
            <a:spLocks/>
          </p:cNvSpPr>
          <p:nvPr/>
        </p:nvSpPr>
        <p:spPr bwMode="auto">
          <a:xfrm>
            <a:off x="4643975" y="2077844"/>
            <a:ext cx="646166" cy="490009"/>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xtLst/>
        </p:spPr>
        <p:txBody>
          <a:bodyPr anchor="ctr" anchorCtr="1"/>
          <a:lstStyle/>
          <a:p>
            <a:pPr eaLnBrk="0" fontAlgn="base" hangingPunct="0">
              <a:spcBef>
                <a:spcPct val="0"/>
              </a:spcBef>
              <a:spcAft>
                <a:spcPct val="0"/>
              </a:spcAft>
            </a:pPr>
            <a:endParaRPr lang="zh-CN" altLang="en-US">
              <a:latin typeface="Calibri" panose="020F0502020204030204" pitchFamily="34" charset="0"/>
              <a:ea typeface="宋体" panose="02010600030101010101" pitchFamily="2" charset="-122"/>
            </a:endParaRPr>
          </a:p>
        </p:txBody>
      </p:sp>
      <p:sp>
        <p:nvSpPr>
          <p:cNvPr id="45" name="KSO_Shape"/>
          <p:cNvSpPr>
            <a:spLocks/>
          </p:cNvSpPr>
          <p:nvPr/>
        </p:nvSpPr>
        <p:spPr bwMode="auto">
          <a:xfrm>
            <a:off x="7202290" y="2082102"/>
            <a:ext cx="712593" cy="485751"/>
          </a:xfrm>
          <a:custGeom>
            <a:avLst/>
            <a:gdLst/>
            <a:ahLst/>
            <a:cxnLst/>
            <a:rect l="0" t="0" r="r" b="b"/>
            <a:pathLst>
              <a:path w="2608263" h="1778000">
                <a:moveTo>
                  <a:pt x="1956693" y="381000"/>
                </a:moveTo>
                <a:lnTo>
                  <a:pt x="1966217" y="381397"/>
                </a:lnTo>
                <a:lnTo>
                  <a:pt x="1975740" y="382192"/>
                </a:lnTo>
                <a:lnTo>
                  <a:pt x="1986057" y="382986"/>
                </a:lnTo>
                <a:lnTo>
                  <a:pt x="1995581" y="384575"/>
                </a:lnTo>
                <a:lnTo>
                  <a:pt x="2005501" y="386562"/>
                </a:lnTo>
                <a:lnTo>
                  <a:pt x="2015819" y="388548"/>
                </a:lnTo>
                <a:lnTo>
                  <a:pt x="2025739" y="391726"/>
                </a:lnTo>
                <a:lnTo>
                  <a:pt x="2035263" y="394904"/>
                </a:lnTo>
                <a:lnTo>
                  <a:pt x="2045580" y="398876"/>
                </a:lnTo>
                <a:lnTo>
                  <a:pt x="2055500" y="403246"/>
                </a:lnTo>
                <a:lnTo>
                  <a:pt x="2065421" y="408807"/>
                </a:lnTo>
                <a:lnTo>
                  <a:pt x="2075738" y="414766"/>
                </a:lnTo>
                <a:lnTo>
                  <a:pt x="2101927" y="438998"/>
                </a:lnTo>
                <a:lnTo>
                  <a:pt x="2143990" y="446149"/>
                </a:lnTo>
                <a:lnTo>
                  <a:pt x="2147958" y="448929"/>
                </a:lnTo>
                <a:lnTo>
                  <a:pt x="2151926" y="452107"/>
                </a:lnTo>
                <a:lnTo>
                  <a:pt x="2155497" y="455683"/>
                </a:lnTo>
                <a:lnTo>
                  <a:pt x="2158672" y="459655"/>
                </a:lnTo>
                <a:lnTo>
                  <a:pt x="2161847" y="464025"/>
                </a:lnTo>
                <a:lnTo>
                  <a:pt x="2164624" y="468395"/>
                </a:lnTo>
                <a:lnTo>
                  <a:pt x="2169783" y="477531"/>
                </a:lnTo>
                <a:lnTo>
                  <a:pt x="2173751" y="485874"/>
                </a:lnTo>
                <a:lnTo>
                  <a:pt x="2176529" y="493024"/>
                </a:lnTo>
                <a:lnTo>
                  <a:pt x="2179306" y="499380"/>
                </a:lnTo>
                <a:lnTo>
                  <a:pt x="2182878" y="516064"/>
                </a:lnTo>
                <a:lnTo>
                  <a:pt x="2186052" y="532749"/>
                </a:lnTo>
                <a:lnTo>
                  <a:pt x="2188036" y="549433"/>
                </a:lnTo>
                <a:lnTo>
                  <a:pt x="2189623" y="565720"/>
                </a:lnTo>
                <a:lnTo>
                  <a:pt x="2190417" y="582008"/>
                </a:lnTo>
                <a:lnTo>
                  <a:pt x="2190814" y="598692"/>
                </a:lnTo>
                <a:lnTo>
                  <a:pt x="2190814" y="615376"/>
                </a:lnTo>
                <a:lnTo>
                  <a:pt x="2190417" y="632855"/>
                </a:lnTo>
                <a:lnTo>
                  <a:pt x="2190020" y="642389"/>
                </a:lnTo>
                <a:lnTo>
                  <a:pt x="2188830" y="656293"/>
                </a:lnTo>
                <a:lnTo>
                  <a:pt x="2185259" y="692840"/>
                </a:lnTo>
                <a:lnTo>
                  <a:pt x="2183671" y="711908"/>
                </a:lnTo>
                <a:lnTo>
                  <a:pt x="2182878" y="730578"/>
                </a:lnTo>
                <a:lnTo>
                  <a:pt x="2182084" y="746468"/>
                </a:lnTo>
                <a:lnTo>
                  <a:pt x="2182481" y="753221"/>
                </a:lnTo>
                <a:lnTo>
                  <a:pt x="2182878" y="758386"/>
                </a:lnTo>
                <a:lnTo>
                  <a:pt x="2183671" y="765139"/>
                </a:lnTo>
                <a:lnTo>
                  <a:pt x="2184862" y="771098"/>
                </a:lnTo>
                <a:lnTo>
                  <a:pt x="2186449" y="775865"/>
                </a:lnTo>
                <a:lnTo>
                  <a:pt x="2188433" y="779837"/>
                </a:lnTo>
                <a:lnTo>
                  <a:pt x="2192798" y="787782"/>
                </a:lnTo>
                <a:lnTo>
                  <a:pt x="2195179" y="792152"/>
                </a:lnTo>
                <a:lnTo>
                  <a:pt x="2198353" y="798508"/>
                </a:lnTo>
                <a:lnTo>
                  <a:pt x="2200734" y="804069"/>
                </a:lnTo>
                <a:lnTo>
                  <a:pt x="2202719" y="810028"/>
                </a:lnTo>
                <a:lnTo>
                  <a:pt x="2204306" y="815987"/>
                </a:lnTo>
                <a:lnTo>
                  <a:pt x="2205496" y="822343"/>
                </a:lnTo>
                <a:lnTo>
                  <a:pt x="2206687" y="829096"/>
                </a:lnTo>
                <a:lnTo>
                  <a:pt x="2207480" y="835452"/>
                </a:lnTo>
                <a:lnTo>
                  <a:pt x="2207877" y="842205"/>
                </a:lnTo>
                <a:lnTo>
                  <a:pt x="2207877" y="848561"/>
                </a:lnTo>
                <a:lnTo>
                  <a:pt x="2207480" y="862465"/>
                </a:lnTo>
                <a:lnTo>
                  <a:pt x="2206290" y="875177"/>
                </a:lnTo>
                <a:lnTo>
                  <a:pt x="2204306" y="887889"/>
                </a:lnTo>
                <a:lnTo>
                  <a:pt x="2202321" y="899806"/>
                </a:lnTo>
                <a:lnTo>
                  <a:pt x="2199544" y="913312"/>
                </a:lnTo>
                <a:lnTo>
                  <a:pt x="2197560" y="920463"/>
                </a:lnTo>
                <a:lnTo>
                  <a:pt x="2195179" y="927613"/>
                </a:lnTo>
                <a:lnTo>
                  <a:pt x="2192798" y="934367"/>
                </a:lnTo>
                <a:lnTo>
                  <a:pt x="2190020" y="941517"/>
                </a:lnTo>
                <a:lnTo>
                  <a:pt x="2186846" y="947873"/>
                </a:lnTo>
                <a:lnTo>
                  <a:pt x="2183275" y="953037"/>
                </a:lnTo>
                <a:lnTo>
                  <a:pt x="2181291" y="955818"/>
                </a:lnTo>
                <a:lnTo>
                  <a:pt x="2178909" y="958201"/>
                </a:lnTo>
                <a:lnTo>
                  <a:pt x="2176132" y="960188"/>
                </a:lnTo>
                <a:lnTo>
                  <a:pt x="2173354" y="961777"/>
                </a:lnTo>
                <a:lnTo>
                  <a:pt x="2167799" y="965749"/>
                </a:lnTo>
                <a:lnTo>
                  <a:pt x="2162243" y="968530"/>
                </a:lnTo>
                <a:lnTo>
                  <a:pt x="2156291" y="971708"/>
                </a:lnTo>
                <a:lnTo>
                  <a:pt x="2151133" y="975283"/>
                </a:lnTo>
                <a:lnTo>
                  <a:pt x="2147958" y="977269"/>
                </a:lnTo>
                <a:lnTo>
                  <a:pt x="2145974" y="979653"/>
                </a:lnTo>
                <a:lnTo>
                  <a:pt x="2143593" y="982434"/>
                </a:lnTo>
                <a:lnTo>
                  <a:pt x="2142006" y="985612"/>
                </a:lnTo>
                <a:lnTo>
                  <a:pt x="2139625" y="990379"/>
                </a:lnTo>
                <a:lnTo>
                  <a:pt x="2137641" y="995543"/>
                </a:lnTo>
                <a:lnTo>
                  <a:pt x="2136450" y="1000707"/>
                </a:lnTo>
                <a:lnTo>
                  <a:pt x="2135260" y="1005871"/>
                </a:lnTo>
                <a:lnTo>
                  <a:pt x="2134466" y="1011433"/>
                </a:lnTo>
                <a:lnTo>
                  <a:pt x="2133673" y="1016597"/>
                </a:lnTo>
                <a:lnTo>
                  <a:pt x="2132879" y="1028514"/>
                </a:lnTo>
                <a:lnTo>
                  <a:pt x="2132085" y="1039637"/>
                </a:lnTo>
                <a:lnTo>
                  <a:pt x="2131292" y="1051158"/>
                </a:lnTo>
                <a:lnTo>
                  <a:pt x="2130895" y="1056719"/>
                </a:lnTo>
                <a:lnTo>
                  <a:pt x="2130101" y="1061883"/>
                </a:lnTo>
                <a:lnTo>
                  <a:pt x="2128911" y="1067445"/>
                </a:lnTo>
                <a:lnTo>
                  <a:pt x="2127721" y="1072212"/>
                </a:lnTo>
                <a:lnTo>
                  <a:pt x="2125736" y="1078170"/>
                </a:lnTo>
                <a:lnTo>
                  <a:pt x="2123355" y="1082937"/>
                </a:lnTo>
                <a:lnTo>
                  <a:pt x="2120578" y="1087307"/>
                </a:lnTo>
                <a:lnTo>
                  <a:pt x="2117800" y="1091280"/>
                </a:lnTo>
                <a:lnTo>
                  <a:pt x="2112245" y="1098430"/>
                </a:lnTo>
                <a:lnTo>
                  <a:pt x="2106293" y="1105183"/>
                </a:lnTo>
                <a:lnTo>
                  <a:pt x="2103515" y="1109156"/>
                </a:lnTo>
                <a:lnTo>
                  <a:pt x="2101134" y="1112731"/>
                </a:lnTo>
                <a:lnTo>
                  <a:pt x="2098356" y="1116703"/>
                </a:lnTo>
                <a:lnTo>
                  <a:pt x="2096372" y="1121470"/>
                </a:lnTo>
                <a:lnTo>
                  <a:pt x="2093991" y="1126237"/>
                </a:lnTo>
                <a:lnTo>
                  <a:pt x="2092801" y="1131799"/>
                </a:lnTo>
                <a:lnTo>
                  <a:pt x="2091610" y="1138155"/>
                </a:lnTo>
                <a:lnTo>
                  <a:pt x="2090817" y="1145305"/>
                </a:lnTo>
                <a:lnTo>
                  <a:pt x="2127721" y="1150470"/>
                </a:lnTo>
                <a:lnTo>
                  <a:pt x="2138435" y="1173907"/>
                </a:lnTo>
                <a:lnTo>
                  <a:pt x="2144783" y="1187016"/>
                </a:lnTo>
                <a:lnTo>
                  <a:pt x="2152323" y="1201317"/>
                </a:lnTo>
                <a:lnTo>
                  <a:pt x="2159863" y="1214426"/>
                </a:lnTo>
                <a:lnTo>
                  <a:pt x="2163831" y="1220782"/>
                </a:lnTo>
                <a:lnTo>
                  <a:pt x="2167799" y="1226741"/>
                </a:lnTo>
                <a:lnTo>
                  <a:pt x="2171767" y="1231905"/>
                </a:lnTo>
                <a:lnTo>
                  <a:pt x="2175735" y="1236672"/>
                </a:lnTo>
                <a:lnTo>
                  <a:pt x="2180497" y="1240645"/>
                </a:lnTo>
                <a:lnTo>
                  <a:pt x="2184862" y="1243823"/>
                </a:lnTo>
                <a:lnTo>
                  <a:pt x="2241606" y="1259713"/>
                </a:lnTo>
                <a:lnTo>
                  <a:pt x="2293192" y="1281164"/>
                </a:lnTo>
                <a:lnTo>
                  <a:pt x="2345572" y="1303807"/>
                </a:lnTo>
                <a:lnTo>
                  <a:pt x="2397951" y="1326053"/>
                </a:lnTo>
                <a:lnTo>
                  <a:pt x="2449140" y="1347902"/>
                </a:lnTo>
                <a:lnTo>
                  <a:pt x="2461045" y="1352669"/>
                </a:lnTo>
                <a:lnTo>
                  <a:pt x="2472552" y="1356641"/>
                </a:lnTo>
                <a:lnTo>
                  <a:pt x="2496361" y="1365381"/>
                </a:lnTo>
                <a:lnTo>
                  <a:pt x="2519773" y="1373723"/>
                </a:lnTo>
                <a:lnTo>
                  <a:pt x="2530884" y="1378093"/>
                </a:lnTo>
                <a:lnTo>
                  <a:pt x="2541995" y="1382860"/>
                </a:lnTo>
                <a:lnTo>
                  <a:pt x="2552312" y="1388421"/>
                </a:lnTo>
                <a:lnTo>
                  <a:pt x="2562233" y="1394380"/>
                </a:lnTo>
                <a:lnTo>
                  <a:pt x="2566597" y="1397558"/>
                </a:lnTo>
                <a:lnTo>
                  <a:pt x="2571756" y="1400736"/>
                </a:lnTo>
                <a:lnTo>
                  <a:pt x="2576121" y="1404311"/>
                </a:lnTo>
                <a:lnTo>
                  <a:pt x="2580089" y="1407886"/>
                </a:lnTo>
                <a:lnTo>
                  <a:pt x="2584057" y="1411859"/>
                </a:lnTo>
                <a:lnTo>
                  <a:pt x="2587629" y="1416228"/>
                </a:lnTo>
                <a:lnTo>
                  <a:pt x="2591200" y="1420598"/>
                </a:lnTo>
                <a:lnTo>
                  <a:pt x="2594375" y="1425365"/>
                </a:lnTo>
                <a:lnTo>
                  <a:pt x="2597946" y="1430132"/>
                </a:lnTo>
                <a:lnTo>
                  <a:pt x="2600723" y="1435296"/>
                </a:lnTo>
                <a:lnTo>
                  <a:pt x="2603105" y="1440858"/>
                </a:lnTo>
                <a:lnTo>
                  <a:pt x="2605089" y="1446817"/>
                </a:lnTo>
                <a:lnTo>
                  <a:pt x="2605485" y="1465487"/>
                </a:lnTo>
                <a:lnTo>
                  <a:pt x="2605882" y="1488528"/>
                </a:lnTo>
                <a:lnTo>
                  <a:pt x="2607073" y="1542951"/>
                </a:lnTo>
                <a:lnTo>
                  <a:pt x="2608263" y="1599757"/>
                </a:lnTo>
                <a:lnTo>
                  <a:pt x="2608263" y="1625975"/>
                </a:lnTo>
                <a:lnTo>
                  <a:pt x="2608263" y="1649413"/>
                </a:lnTo>
                <a:lnTo>
                  <a:pt x="2308271" y="1649413"/>
                </a:lnTo>
                <a:lnTo>
                  <a:pt x="2307081" y="1594196"/>
                </a:lnTo>
                <a:lnTo>
                  <a:pt x="2305493" y="1538581"/>
                </a:lnTo>
                <a:lnTo>
                  <a:pt x="2305097" y="1494486"/>
                </a:lnTo>
                <a:lnTo>
                  <a:pt x="2305097" y="1482172"/>
                </a:lnTo>
                <a:lnTo>
                  <a:pt x="2301129" y="1470651"/>
                </a:lnTo>
                <a:lnTo>
                  <a:pt x="2297557" y="1461117"/>
                </a:lnTo>
                <a:lnTo>
                  <a:pt x="2293986" y="1451981"/>
                </a:lnTo>
                <a:lnTo>
                  <a:pt x="2289224" y="1443241"/>
                </a:lnTo>
                <a:lnTo>
                  <a:pt x="2284859" y="1434899"/>
                </a:lnTo>
                <a:lnTo>
                  <a:pt x="2280097" y="1426954"/>
                </a:lnTo>
                <a:lnTo>
                  <a:pt x="2275335" y="1419406"/>
                </a:lnTo>
                <a:lnTo>
                  <a:pt x="2270177" y="1411859"/>
                </a:lnTo>
                <a:lnTo>
                  <a:pt x="2264621" y="1405106"/>
                </a:lnTo>
                <a:lnTo>
                  <a:pt x="2258669" y="1398352"/>
                </a:lnTo>
                <a:lnTo>
                  <a:pt x="2252717" y="1391996"/>
                </a:lnTo>
                <a:lnTo>
                  <a:pt x="2246765" y="1386435"/>
                </a:lnTo>
                <a:lnTo>
                  <a:pt x="2240416" y="1380079"/>
                </a:lnTo>
                <a:lnTo>
                  <a:pt x="2234067" y="1374915"/>
                </a:lnTo>
                <a:lnTo>
                  <a:pt x="2226924" y="1369750"/>
                </a:lnTo>
                <a:lnTo>
                  <a:pt x="2220178" y="1364983"/>
                </a:lnTo>
                <a:lnTo>
                  <a:pt x="2213433" y="1360217"/>
                </a:lnTo>
                <a:lnTo>
                  <a:pt x="2206290" y="1355450"/>
                </a:lnTo>
                <a:lnTo>
                  <a:pt x="2198750" y="1351080"/>
                </a:lnTo>
                <a:lnTo>
                  <a:pt x="2184465" y="1343532"/>
                </a:lnTo>
                <a:lnTo>
                  <a:pt x="2169386" y="1336382"/>
                </a:lnTo>
                <a:lnTo>
                  <a:pt x="2154307" y="1330026"/>
                </a:lnTo>
                <a:lnTo>
                  <a:pt x="2139228" y="1323670"/>
                </a:lnTo>
                <a:lnTo>
                  <a:pt x="2124546" y="1318108"/>
                </a:lnTo>
                <a:lnTo>
                  <a:pt x="2095578" y="1307780"/>
                </a:lnTo>
                <a:lnTo>
                  <a:pt x="2067405" y="1297849"/>
                </a:lnTo>
                <a:lnTo>
                  <a:pt x="2053913" y="1293082"/>
                </a:lnTo>
                <a:lnTo>
                  <a:pt x="2041215" y="1287917"/>
                </a:lnTo>
                <a:lnTo>
                  <a:pt x="1985264" y="1263685"/>
                </a:lnTo>
                <a:lnTo>
                  <a:pt x="1926932" y="1239056"/>
                </a:lnTo>
                <a:lnTo>
                  <a:pt x="1840427" y="1202112"/>
                </a:lnTo>
                <a:lnTo>
                  <a:pt x="1797571" y="1183441"/>
                </a:lnTo>
                <a:lnTo>
                  <a:pt x="1755111" y="1166359"/>
                </a:lnTo>
                <a:lnTo>
                  <a:pt x="1762651" y="1150470"/>
                </a:lnTo>
                <a:lnTo>
                  <a:pt x="1790031" y="1143716"/>
                </a:lnTo>
                <a:lnTo>
                  <a:pt x="1788047" y="1138155"/>
                </a:lnTo>
                <a:lnTo>
                  <a:pt x="1786460" y="1132196"/>
                </a:lnTo>
                <a:lnTo>
                  <a:pt x="1784873" y="1127429"/>
                </a:lnTo>
                <a:lnTo>
                  <a:pt x="1782492" y="1123457"/>
                </a:lnTo>
                <a:lnTo>
                  <a:pt x="1780111" y="1119484"/>
                </a:lnTo>
                <a:lnTo>
                  <a:pt x="1777730" y="1115909"/>
                </a:lnTo>
                <a:lnTo>
                  <a:pt x="1772571" y="1109950"/>
                </a:lnTo>
                <a:lnTo>
                  <a:pt x="1767413" y="1103594"/>
                </a:lnTo>
                <a:lnTo>
                  <a:pt x="1762254" y="1097636"/>
                </a:lnTo>
                <a:lnTo>
                  <a:pt x="1759476" y="1094458"/>
                </a:lnTo>
                <a:lnTo>
                  <a:pt x="1757095" y="1091280"/>
                </a:lnTo>
                <a:lnTo>
                  <a:pt x="1755111" y="1087307"/>
                </a:lnTo>
                <a:lnTo>
                  <a:pt x="1753524" y="1082937"/>
                </a:lnTo>
                <a:lnTo>
                  <a:pt x="1743207" y="973694"/>
                </a:lnTo>
                <a:lnTo>
                  <a:pt x="1743207" y="974091"/>
                </a:lnTo>
                <a:lnTo>
                  <a:pt x="1742413" y="974091"/>
                </a:lnTo>
                <a:lnTo>
                  <a:pt x="1739636" y="973694"/>
                </a:lnTo>
                <a:lnTo>
                  <a:pt x="1730112" y="972105"/>
                </a:lnTo>
                <a:lnTo>
                  <a:pt x="1720985" y="969324"/>
                </a:lnTo>
                <a:lnTo>
                  <a:pt x="1717414" y="968133"/>
                </a:lnTo>
                <a:lnTo>
                  <a:pt x="1715033" y="967338"/>
                </a:lnTo>
                <a:lnTo>
                  <a:pt x="1711065" y="963763"/>
                </a:lnTo>
                <a:lnTo>
                  <a:pt x="1707097" y="960188"/>
                </a:lnTo>
                <a:lnTo>
                  <a:pt x="1703129" y="955818"/>
                </a:lnTo>
                <a:lnTo>
                  <a:pt x="1699954" y="950654"/>
                </a:lnTo>
                <a:lnTo>
                  <a:pt x="1697177" y="945490"/>
                </a:lnTo>
                <a:lnTo>
                  <a:pt x="1694399" y="939531"/>
                </a:lnTo>
                <a:lnTo>
                  <a:pt x="1692018" y="932778"/>
                </a:lnTo>
                <a:lnTo>
                  <a:pt x="1689637" y="926422"/>
                </a:lnTo>
                <a:lnTo>
                  <a:pt x="1688050" y="919668"/>
                </a:lnTo>
                <a:lnTo>
                  <a:pt x="1686066" y="912518"/>
                </a:lnTo>
                <a:lnTo>
                  <a:pt x="1683288" y="897423"/>
                </a:lnTo>
                <a:lnTo>
                  <a:pt x="1681304" y="882327"/>
                </a:lnTo>
                <a:lnTo>
                  <a:pt x="1679717" y="867232"/>
                </a:lnTo>
                <a:lnTo>
                  <a:pt x="1684875" y="862465"/>
                </a:lnTo>
                <a:lnTo>
                  <a:pt x="1689637" y="857698"/>
                </a:lnTo>
                <a:lnTo>
                  <a:pt x="1694796" y="851739"/>
                </a:lnTo>
                <a:lnTo>
                  <a:pt x="1699161" y="845780"/>
                </a:lnTo>
                <a:lnTo>
                  <a:pt x="1703525" y="839424"/>
                </a:lnTo>
                <a:lnTo>
                  <a:pt x="1707891" y="832671"/>
                </a:lnTo>
                <a:lnTo>
                  <a:pt x="1711462" y="825918"/>
                </a:lnTo>
                <a:lnTo>
                  <a:pt x="1715033" y="818767"/>
                </a:lnTo>
                <a:lnTo>
                  <a:pt x="1718208" y="811617"/>
                </a:lnTo>
                <a:lnTo>
                  <a:pt x="1720985" y="804466"/>
                </a:lnTo>
                <a:lnTo>
                  <a:pt x="1726144" y="790166"/>
                </a:lnTo>
                <a:lnTo>
                  <a:pt x="1730509" y="776262"/>
                </a:lnTo>
                <a:lnTo>
                  <a:pt x="1734080" y="762755"/>
                </a:lnTo>
                <a:lnTo>
                  <a:pt x="1736858" y="750838"/>
                </a:lnTo>
                <a:lnTo>
                  <a:pt x="1738842" y="740510"/>
                </a:lnTo>
                <a:lnTo>
                  <a:pt x="1742413" y="720647"/>
                </a:lnTo>
                <a:lnTo>
                  <a:pt x="1743604" y="709524"/>
                </a:lnTo>
                <a:lnTo>
                  <a:pt x="1745191" y="698798"/>
                </a:lnTo>
                <a:lnTo>
                  <a:pt x="1746381" y="687278"/>
                </a:lnTo>
                <a:lnTo>
                  <a:pt x="1747175" y="675361"/>
                </a:lnTo>
                <a:lnTo>
                  <a:pt x="1747572" y="663443"/>
                </a:lnTo>
                <a:lnTo>
                  <a:pt x="1747572" y="651129"/>
                </a:lnTo>
                <a:lnTo>
                  <a:pt x="1747175" y="638814"/>
                </a:lnTo>
                <a:lnTo>
                  <a:pt x="1746381" y="626102"/>
                </a:lnTo>
                <a:lnTo>
                  <a:pt x="1744794" y="613787"/>
                </a:lnTo>
                <a:lnTo>
                  <a:pt x="1742810" y="601473"/>
                </a:lnTo>
                <a:lnTo>
                  <a:pt x="1740033" y="589158"/>
                </a:lnTo>
                <a:lnTo>
                  <a:pt x="1736461" y="576843"/>
                </a:lnTo>
                <a:lnTo>
                  <a:pt x="1732096" y="564529"/>
                </a:lnTo>
                <a:lnTo>
                  <a:pt x="1726937" y="553008"/>
                </a:lnTo>
                <a:lnTo>
                  <a:pt x="1723366" y="546255"/>
                </a:lnTo>
                <a:lnTo>
                  <a:pt x="1720192" y="539899"/>
                </a:lnTo>
                <a:lnTo>
                  <a:pt x="1715033" y="530365"/>
                </a:lnTo>
                <a:lnTo>
                  <a:pt x="1712652" y="526393"/>
                </a:lnTo>
                <a:lnTo>
                  <a:pt x="1711859" y="521229"/>
                </a:lnTo>
                <a:lnTo>
                  <a:pt x="1711859" y="516064"/>
                </a:lnTo>
                <a:lnTo>
                  <a:pt x="1711462" y="509708"/>
                </a:lnTo>
                <a:lnTo>
                  <a:pt x="1712255" y="493421"/>
                </a:lnTo>
                <a:lnTo>
                  <a:pt x="1716223" y="486271"/>
                </a:lnTo>
                <a:lnTo>
                  <a:pt x="1720192" y="479915"/>
                </a:lnTo>
                <a:lnTo>
                  <a:pt x="1724557" y="473559"/>
                </a:lnTo>
                <a:lnTo>
                  <a:pt x="1728922" y="467600"/>
                </a:lnTo>
                <a:lnTo>
                  <a:pt x="1734080" y="462039"/>
                </a:lnTo>
                <a:lnTo>
                  <a:pt x="1738842" y="456477"/>
                </a:lnTo>
                <a:lnTo>
                  <a:pt x="1743604" y="451313"/>
                </a:lnTo>
                <a:lnTo>
                  <a:pt x="1748762" y="446546"/>
                </a:lnTo>
                <a:lnTo>
                  <a:pt x="1754318" y="442176"/>
                </a:lnTo>
                <a:lnTo>
                  <a:pt x="1759476" y="438204"/>
                </a:lnTo>
                <a:lnTo>
                  <a:pt x="1765429" y="434231"/>
                </a:lnTo>
                <a:lnTo>
                  <a:pt x="1771381" y="430259"/>
                </a:lnTo>
                <a:lnTo>
                  <a:pt x="1776936" y="427081"/>
                </a:lnTo>
                <a:lnTo>
                  <a:pt x="1782888" y="424300"/>
                </a:lnTo>
                <a:lnTo>
                  <a:pt x="1789634" y="421917"/>
                </a:lnTo>
                <a:lnTo>
                  <a:pt x="1795587" y="419533"/>
                </a:lnTo>
                <a:lnTo>
                  <a:pt x="1820983" y="409999"/>
                </a:lnTo>
                <a:lnTo>
                  <a:pt x="1834871" y="404438"/>
                </a:lnTo>
                <a:lnTo>
                  <a:pt x="1849950" y="399273"/>
                </a:lnTo>
                <a:lnTo>
                  <a:pt x="1865823" y="394506"/>
                </a:lnTo>
                <a:lnTo>
                  <a:pt x="1882886" y="390137"/>
                </a:lnTo>
                <a:lnTo>
                  <a:pt x="1900742" y="386562"/>
                </a:lnTo>
                <a:lnTo>
                  <a:pt x="1909472" y="384973"/>
                </a:lnTo>
                <a:lnTo>
                  <a:pt x="1918599" y="383384"/>
                </a:lnTo>
                <a:lnTo>
                  <a:pt x="1927726" y="382589"/>
                </a:lnTo>
                <a:lnTo>
                  <a:pt x="1937249" y="381795"/>
                </a:lnTo>
                <a:lnTo>
                  <a:pt x="1946773" y="381397"/>
                </a:lnTo>
                <a:lnTo>
                  <a:pt x="1956693" y="381000"/>
                </a:lnTo>
                <a:close/>
                <a:moveTo>
                  <a:pt x="674585" y="381000"/>
                </a:moveTo>
                <a:lnTo>
                  <a:pt x="684505" y="381397"/>
                </a:lnTo>
                <a:lnTo>
                  <a:pt x="694029" y="382192"/>
                </a:lnTo>
                <a:lnTo>
                  <a:pt x="703552" y="382986"/>
                </a:lnTo>
                <a:lnTo>
                  <a:pt x="713870" y="384575"/>
                </a:lnTo>
                <a:lnTo>
                  <a:pt x="723790" y="386562"/>
                </a:lnTo>
                <a:lnTo>
                  <a:pt x="733710" y="388548"/>
                </a:lnTo>
                <a:lnTo>
                  <a:pt x="743631" y="391726"/>
                </a:lnTo>
                <a:lnTo>
                  <a:pt x="753551" y="394904"/>
                </a:lnTo>
                <a:lnTo>
                  <a:pt x="763868" y="398876"/>
                </a:lnTo>
                <a:lnTo>
                  <a:pt x="773789" y="403246"/>
                </a:lnTo>
                <a:lnTo>
                  <a:pt x="783709" y="408807"/>
                </a:lnTo>
                <a:lnTo>
                  <a:pt x="793629" y="414766"/>
                </a:lnTo>
                <a:lnTo>
                  <a:pt x="820216" y="438998"/>
                </a:lnTo>
                <a:lnTo>
                  <a:pt x="861088" y="446149"/>
                </a:lnTo>
                <a:lnTo>
                  <a:pt x="863866" y="468792"/>
                </a:lnTo>
                <a:lnTo>
                  <a:pt x="867040" y="491832"/>
                </a:lnTo>
                <a:lnTo>
                  <a:pt x="871008" y="514873"/>
                </a:lnTo>
                <a:lnTo>
                  <a:pt x="876167" y="539105"/>
                </a:lnTo>
                <a:lnTo>
                  <a:pt x="871405" y="548241"/>
                </a:lnTo>
                <a:lnTo>
                  <a:pt x="868231" y="554200"/>
                </a:lnTo>
                <a:lnTo>
                  <a:pt x="864659" y="560556"/>
                </a:lnTo>
                <a:lnTo>
                  <a:pt x="861088" y="568501"/>
                </a:lnTo>
                <a:lnTo>
                  <a:pt x="858310" y="577241"/>
                </a:lnTo>
                <a:lnTo>
                  <a:pt x="855533" y="586377"/>
                </a:lnTo>
                <a:lnTo>
                  <a:pt x="854342" y="591144"/>
                </a:lnTo>
                <a:lnTo>
                  <a:pt x="853548" y="596309"/>
                </a:lnTo>
                <a:lnTo>
                  <a:pt x="853152" y="602267"/>
                </a:lnTo>
                <a:lnTo>
                  <a:pt x="852755" y="607431"/>
                </a:lnTo>
                <a:lnTo>
                  <a:pt x="852755" y="613390"/>
                </a:lnTo>
                <a:lnTo>
                  <a:pt x="853152" y="619349"/>
                </a:lnTo>
                <a:lnTo>
                  <a:pt x="854739" y="642786"/>
                </a:lnTo>
                <a:lnTo>
                  <a:pt x="856723" y="670991"/>
                </a:lnTo>
                <a:lnTo>
                  <a:pt x="857913" y="686087"/>
                </a:lnTo>
                <a:lnTo>
                  <a:pt x="859501" y="700785"/>
                </a:lnTo>
                <a:lnTo>
                  <a:pt x="861485" y="716675"/>
                </a:lnTo>
                <a:lnTo>
                  <a:pt x="863469" y="732167"/>
                </a:lnTo>
                <a:lnTo>
                  <a:pt x="866247" y="748057"/>
                </a:lnTo>
                <a:lnTo>
                  <a:pt x="869818" y="763153"/>
                </a:lnTo>
                <a:lnTo>
                  <a:pt x="873786" y="779043"/>
                </a:lnTo>
                <a:lnTo>
                  <a:pt x="878548" y="793741"/>
                </a:lnTo>
                <a:lnTo>
                  <a:pt x="883706" y="808439"/>
                </a:lnTo>
                <a:lnTo>
                  <a:pt x="886881" y="815589"/>
                </a:lnTo>
                <a:lnTo>
                  <a:pt x="890055" y="822343"/>
                </a:lnTo>
                <a:lnTo>
                  <a:pt x="893230" y="829493"/>
                </a:lnTo>
                <a:lnTo>
                  <a:pt x="896801" y="835849"/>
                </a:lnTo>
                <a:lnTo>
                  <a:pt x="901166" y="842205"/>
                </a:lnTo>
                <a:lnTo>
                  <a:pt x="905134" y="848561"/>
                </a:lnTo>
                <a:lnTo>
                  <a:pt x="909896" y="854520"/>
                </a:lnTo>
                <a:lnTo>
                  <a:pt x="914261" y="860081"/>
                </a:lnTo>
                <a:lnTo>
                  <a:pt x="919420" y="865643"/>
                </a:lnTo>
                <a:lnTo>
                  <a:pt x="924578" y="870807"/>
                </a:lnTo>
                <a:lnTo>
                  <a:pt x="922594" y="885902"/>
                </a:lnTo>
                <a:lnTo>
                  <a:pt x="920213" y="899806"/>
                </a:lnTo>
                <a:lnTo>
                  <a:pt x="917436" y="913312"/>
                </a:lnTo>
                <a:lnTo>
                  <a:pt x="915451" y="920463"/>
                </a:lnTo>
                <a:lnTo>
                  <a:pt x="913467" y="927613"/>
                </a:lnTo>
                <a:lnTo>
                  <a:pt x="911087" y="934367"/>
                </a:lnTo>
                <a:lnTo>
                  <a:pt x="908309" y="941517"/>
                </a:lnTo>
                <a:lnTo>
                  <a:pt x="905134" y="947873"/>
                </a:lnTo>
                <a:lnTo>
                  <a:pt x="901563" y="953037"/>
                </a:lnTo>
                <a:lnTo>
                  <a:pt x="899182" y="955818"/>
                </a:lnTo>
                <a:lnTo>
                  <a:pt x="896801" y="958201"/>
                </a:lnTo>
                <a:lnTo>
                  <a:pt x="894420" y="960188"/>
                </a:lnTo>
                <a:lnTo>
                  <a:pt x="891643" y="961777"/>
                </a:lnTo>
                <a:lnTo>
                  <a:pt x="886087" y="965749"/>
                </a:lnTo>
                <a:lnTo>
                  <a:pt x="880532" y="968530"/>
                </a:lnTo>
                <a:lnTo>
                  <a:pt x="874580" y="971708"/>
                </a:lnTo>
                <a:lnTo>
                  <a:pt x="869024" y="975283"/>
                </a:lnTo>
                <a:lnTo>
                  <a:pt x="866247" y="977269"/>
                </a:lnTo>
                <a:lnTo>
                  <a:pt x="863866" y="979653"/>
                </a:lnTo>
                <a:lnTo>
                  <a:pt x="861881" y="982434"/>
                </a:lnTo>
                <a:lnTo>
                  <a:pt x="859897" y="985612"/>
                </a:lnTo>
                <a:lnTo>
                  <a:pt x="857913" y="990379"/>
                </a:lnTo>
                <a:lnTo>
                  <a:pt x="855929" y="995543"/>
                </a:lnTo>
                <a:lnTo>
                  <a:pt x="854342" y="1000707"/>
                </a:lnTo>
                <a:lnTo>
                  <a:pt x="853152" y="1005871"/>
                </a:lnTo>
                <a:lnTo>
                  <a:pt x="852358" y="1011433"/>
                </a:lnTo>
                <a:lnTo>
                  <a:pt x="851961" y="1016597"/>
                </a:lnTo>
                <a:lnTo>
                  <a:pt x="851167" y="1028514"/>
                </a:lnTo>
                <a:lnTo>
                  <a:pt x="850374" y="1039637"/>
                </a:lnTo>
                <a:lnTo>
                  <a:pt x="849580" y="1051158"/>
                </a:lnTo>
                <a:lnTo>
                  <a:pt x="849183" y="1056719"/>
                </a:lnTo>
                <a:lnTo>
                  <a:pt x="848390" y="1061883"/>
                </a:lnTo>
                <a:lnTo>
                  <a:pt x="847199" y="1067445"/>
                </a:lnTo>
                <a:lnTo>
                  <a:pt x="845612" y="1072212"/>
                </a:lnTo>
                <a:lnTo>
                  <a:pt x="843231" y="1078170"/>
                </a:lnTo>
                <a:lnTo>
                  <a:pt x="841247" y="1082937"/>
                </a:lnTo>
                <a:lnTo>
                  <a:pt x="838469" y="1087307"/>
                </a:lnTo>
                <a:lnTo>
                  <a:pt x="836089" y="1091280"/>
                </a:lnTo>
                <a:lnTo>
                  <a:pt x="830136" y="1098430"/>
                </a:lnTo>
                <a:lnTo>
                  <a:pt x="824581" y="1105183"/>
                </a:lnTo>
                <a:lnTo>
                  <a:pt x="821803" y="1109156"/>
                </a:lnTo>
                <a:lnTo>
                  <a:pt x="819026" y="1112731"/>
                </a:lnTo>
                <a:lnTo>
                  <a:pt x="816248" y="1116703"/>
                </a:lnTo>
                <a:lnTo>
                  <a:pt x="814264" y="1121470"/>
                </a:lnTo>
                <a:lnTo>
                  <a:pt x="812280" y="1126237"/>
                </a:lnTo>
                <a:lnTo>
                  <a:pt x="810692" y="1131799"/>
                </a:lnTo>
                <a:lnTo>
                  <a:pt x="809899" y="1138155"/>
                </a:lnTo>
                <a:lnTo>
                  <a:pt x="809105" y="1145305"/>
                </a:lnTo>
                <a:lnTo>
                  <a:pt x="845612" y="1150470"/>
                </a:lnTo>
                <a:lnTo>
                  <a:pt x="853152" y="1166757"/>
                </a:lnTo>
                <a:lnTo>
                  <a:pt x="811089" y="1183838"/>
                </a:lnTo>
                <a:lnTo>
                  <a:pt x="768233" y="1202112"/>
                </a:lnTo>
                <a:lnTo>
                  <a:pt x="682521" y="1239056"/>
                </a:lnTo>
                <a:lnTo>
                  <a:pt x="624586" y="1263685"/>
                </a:lnTo>
                <a:lnTo>
                  <a:pt x="568635" y="1287917"/>
                </a:lnTo>
                <a:lnTo>
                  <a:pt x="555541" y="1293082"/>
                </a:lnTo>
                <a:lnTo>
                  <a:pt x="542446" y="1297849"/>
                </a:lnTo>
                <a:lnTo>
                  <a:pt x="514669" y="1307780"/>
                </a:lnTo>
                <a:lnTo>
                  <a:pt x="485304" y="1318108"/>
                </a:lnTo>
                <a:lnTo>
                  <a:pt x="470225" y="1323670"/>
                </a:lnTo>
                <a:lnTo>
                  <a:pt x="455146" y="1330026"/>
                </a:lnTo>
                <a:lnTo>
                  <a:pt x="440464" y="1336382"/>
                </a:lnTo>
                <a:lnTo>
                  <a:pt x="425385" y="1343532"/>
                </a:lnTo>
                <a:lnTo>
                  <a:pt x="410703" y="1351080"/>
                </a:lnTo>
                <a:lnTo>
                  <a:pt x="403561" y="1355450"/>
                </a:lnTo>
                <a:lnTo>
                  <a:pt x="396418" y="1360217"/>
                </a:lnTo>
                <a:lnTo>
                  <a:pt x="389275" y="1364983"/>
                </a:lnTo>
                <a:lnTo>
                  <a:pt x="382529" y="1369750"/>
                </a:lnTo>
                <a:lnTo>
                  <a:pt x="376180" y="1374915"/>
                </a:lnTo>
                <a:lnTo>
                  <a:pt x="369038" y="1380079"/>
                </a:lnTo>
                <a:lnTo>
                  <a:pt x="363085" y="1386435"/>
                </a:lnTo>
                <a:lnTo>
                  <a:pt x="356736" y="1391996"/>
                </a:lnTo>
                <a:lnTo>
                  <a:pt x="350784" y="1398352"/>
                </a:lnTo>
                <a:lnTo>
                  <a:pt x="345229" y="1405106"/>
                </a:lnTo>
                <a:lnTo>
                  <a:pt x="339277" y="1411859"/>
                </a:lnTo>
                <a:lnTo>
                  <a:pt x="334118" y="1419406"/>
                </a:lnTo>
                <a:lnTo>
                  <a:pt x="329356" y="1426954"/>
                </a:lnTo>
                <a:lnTo>
                  <a:pt x="324594" y="1434899"/>
                </a:lnTo>
                <a:lnTo>
                  <a:pt x="320229" y="1443241"/>
                </a:lnTo>
                <a:lnTo>
                  <a:pt x="315865" y="1451981"/>
                </a:lnTo>
                <a:lnTo>
                  <a:pt x="311896" y="1461117"/>
                </a:lnTo>
                <a:lnTo>
                  <a:pt x="308325" y="1470651"/>
                </a:lnTo>
                <a:lnTo>
                  <a:pt x="304357" y="1482172"/>
                </a:lnTo>
                <a:lnTo>
                  <a:pt x="304357" y="1494486"/>
                </a:lnTo>
                <a:lnTo>
                  <a:pt x="303960" y="1538581"/>
                </a:lnTo>
                <a:lnTo>
                  <a:pt x="302770" y="1594196"/>
                </a:lnTo>
                <a:lnTo>
                  <a:pt x="301182" y="1649413"/>
                </a:lnTo>
                <a:lnTo>
                  <a:pt x="0" y="1649413"/>
                </a:lnTo>
                <a:lnTo>
                  <a:pt x="0" y="1625975"/>
                </a:lnTo>
                <a:lnTo>
                  <a:pt x="0" y="1599757"/>
                </a:lnTo>
                <a:lnTo>
                  <a:pt x="1190" y="1542951"/>
                </a:lnTo>
                <a:lnTo>
                  <a:pt x="2381" y="1488528"/>
                </a:lnTo>
                <a:lnTo>
                  <a:pt x="2778" y="1465487"/>
                </a:lnTo>
                <a:lnTo>
                  <a:pt x="2778" y="1446817"/>
                </a:lnTo>
                <a:lnTo>
                  <a:pt x="5159" y="1440858"/>
                </a:lnTo>
                <a:lnTo>
                  <a:pt x="7539" y="1435296"/>
                </a:lnTo>
                <a:lnTo>
                  <a:pt x="10317" y="1430132"/>
                </a:lnTo>
                <a:lnTo>
                  <a:pt x="13889" y="1425365"/>
                </a:lnTo>
                <a:lnTo>
                  <a:pt x="17063" y="1420598"/>
                </a:lnTo>
                <a:lnTo>
                  <a:pt x="20634" y="1416228"/>
                </a:lnTo>
                <a:lnTo>
                  <a:pt x="24206" y="1411859"/>
                </a:lnTo>
                <a:lnTo>
                  <a:pt x="28174" y="1407886"/>
                </a:lnTo>
                <a:lnTo>
                  <a:pt x="32142" y="1404311"/>
                </a:lnTo>
                <a:lnTo>
                  <a:pt x="36507" y="1400736"/>
                </a:lnTo>
                <a:lnTo>
                  <a:pt x="41269" y="1397558"/>
                </a:lnTo>
                <a:lnTo>
                  <a:pt x="46031" y="1394380"/>
                </a:lnTo>
                <a:lnTo>
                  <a:pt x="55951" y="1388421"/>
                </a:lnTo>
                <a:lnTo>
                  <a:pt x="66665" y="1382860"/>
                </a:lnTo>
                <a:lnTo>
                  <a:pt x="77379" y="1378093"/>
                </a:lnTo>
                <a:lnTo>
                  <a:pt x="88490" y="1373723"/>
                </a:lnTo>
                <a:lnTo>
                  <a:pt x="111902" y="1365381"/>
                </a:lnTo>
                <a:lnTo>
                  <a:pt x="135711" y="1356641"/>
                </a:lnTo>
                <a:lnTo>
                  <a:pt x="147218" y="1352669"/>
                </a:lnTo>
                <a:lnTo>
                  <a:pt x="158726" y="1347902"/>
                </a:lnTo>
                <a:lnTo>
                  <a:pt x="210312" y="1326053"/>
                </a:lnTo>
                <a:lnTo>
                  <a:pt x="263088" y="1303807"/>
                </a:lnTo>
                <a:lnTo>
                  <a:pt x="315071" y="1281164"/>
                </a:lnTo>
                <a:lnTo>
                  <a:pt x="366260" y="1259713"/>
                </a:lnTo>
                <a:lnTo>
                  <a:pt x="423401" y="1243823"/>
                </a:lnTo>
                <a:lnTo>
                  <a:pt x="428163" y="1240645"/>
                </a:lnTo>
                <a:lnTo>
                  <a:pt x="432131" y="1236672"/>
                </a:lnTo>
                <a:lnTo>
                  <a:pt x="436496" y="1231905"/>
                </a:lnTo>
                <a:lnTo>
                  <a:pt x="440464" y="1226741"/>
                </a:lnTo>
                <a:lnTo>
                  <a:pt x="444432" y="1220782"/>
                </a:lnTo>
                <a:lnTo>
                  <a:pt x="448401" y="1214426"/>
                </a:lnTo>
                <a:lnTo>
                  <a:pt x="456337" y="1201317"/>
                </a:lnTo>
                <a:lnTo>
                  <a:pt x="463480" y="1187016"/>
                </a:lnTo>
                <a:lnTo>
                  <a:pt x="469829" y="1173907"/>
                </a:lnTo>
                <a:lnTo>
                  <a:pt x="480543" y="1150470"/>
                </a:lnTo>
                <a:lnTo>
                  <a:pt x="507526" y="1143716"/>
                </a:lnTo>
                <a:lnTo>
                  <a:pt x="506336" y="1138155"/>
                </a:lnTo>
                <a:lnTo>
                  <a:pt x="504748" y="1132196"/>
                </a:lnTo>
                <a:lnTo>
                  <a:pt x="502764" y="1127429"/>
                </a:lnTo>
                <a:lnTo>
                  <a:pt x="500780" y="1123457"/>
                </a:lnTo>
                <a:lnTo>
                  <a:pt x="498399" y="1119484"/>
                </a:lnTo>
                <a:lnTo>
                  <a:pt x="496018" y="1115909"/>
                </a:lnTo>
                <a:lnTo>
                  <a:pt x="490860" y="1109950"/>
                </a:lnTo>
                <a:lnTo>
                  <a:pt x="485701" y="1103594"/>
                </a:lnTo>
                <a:lnTo>
                  <a:pt x="480146" y="1097636"/>
                </a:lnTo>
                <a:lnTo>
                  <a:pt x="477765" y="1094458"/>
                </a:lnTo>
                <a:lnTo>
                  <a:pt x="475384" y="1091280"/>
                </a:lnTo>
                <a:lnTo>
                  <a:pt x="473400" y="1087307"/>
                </a:lnTo>
                <a:lnTo>
                  <a:pt x="471813" y="1082937"/>
                </a:lnTo>
                <a:lnTo>
                  <a:pt x="461495" y="973694"/>
                </a:lnTo>
                <a:lnTo>
                  <a:pt x="461099" y="974091"/>
                </a:lnTo>
                <a:lnTo>
                  <a:pt x="460305" y="974091"/>
                </a:lnTo>
                <a:lnTo>
                  <a:pt x="457527" y="973694"/>
                </a:lnTo>
                <a:lnTo>
                  <a:pt x="448401" y="972105"/>
                </a:lnTo>
                <a:lnTo>
                  <a:pt x="438877" y="969324"/>
                </a:lnTo>
                <a:lnTo>
                  <a:pt x="435306" y="968133"/>
                </a:lnTo>
                <a:lnTo>
                  <a:pt x="433322" y="967338"/>
                </a:lnTo>
                <a:lnTo>
                  <a:pt x="430147" y="964557"/>
                </a:lnTo>
                <a:lnTo>
                  <a:pt x="426973" y="962174"/>
                </a:lnTo>
                <a:lnTo>
                  <a:pt x="424195" y="958996"/>
                </a:lnTo>
                <a:lnTo>
                  <a:pt x="421417" y="955818"/>
                </a:lnTo>
                <a:lnTo>
                  <a:pt x="419036" y="952243"/>
                </a:lnTo>
                <a:lnTo>
                  <a:pt x="416655" y="948270"/>
                </a:lnTo>
                <a:lnTo>
                  <a:pt x="414671" y="944298"/>
                </a:lnTo>
                <a:lnTo>
                  <a:pt x="412687" y="939928"/>
                </a:lnTo>
                <a:lnTo>
                  <a:pt x="409116" y="929997"/>
                </a:lnTo>
                <a:lnTo>
                  <a:pt x="406338" y="920066"/>
                </a:lnTo>
                <a:lnTo>
                  <a:pt x="403957" y="908943"/>
                </a:lnTo>
                <a:lnTo>
                  <a:pt x="401576" y="898217"/>
                </a:lnTo>
                <a:lnTo>
                  <a:pt x="399989" y="887094"/>
                </a:lnTo>
                <a:lnTo>
                  <a:pt x="398402" y="875574"/>
                </a:lnTo>
                <a:lnTo>
                  <a:pt x="396418" y="854122"/>
                </a:lnTo>
                <a:lnTo>
                  <a:pt x="394831" y="834260"/>
                </a:lnTo>
                <a:lnTo>
                  <a:pt x="393640" y="817576"/>
                </a:lnTo>
                <a:lnTo>
                  <a:pt x="393640" y="814795"/>
                </a:lnTo>
                <a:lnTo>
                  <a:pt x="394037" y="811617"/>
                </a:lnTo>
                <a:lnTo>
                  <a:pt x="395227" y="808439"/>
                </a:lnTo>
                <a:lnTo>
                  <a:pt x="396418" y="805261"/>
                </a:lnTo>
                <a:lnTo>
                  <a:pt x="399989" y="798905"/>
                </a:lnTo>
                <a:lnTo>
                  <a:pt x="403561" y="791755"/>
                </a:lnTo>
                <a:lnTo>
                  <a:pt x="407132" y="784604"/>
                </a:lnTo>
                <a:lnTo>
                  <a:pt x="408322" y="780234"/>
                </a:lnTo>
                <a:lnTo>
                  <a:pt x="409513" y="776262"/>
                </a:lnTo>
                <a:lnTo>
                  <a:pt x="410306" y="771495"/>
                </a:lnTo>
                <a:lnTo>
                  <a:pt x="410703" y="766331"/>
                </a:lnTo>
                <a:lnTo>
                  <a:pt x="410306" y="761166"/>
                </a:lnTo>
                <a:lnTo>
                  <a:pt x="409513" y="755605"/>
                </a:lnTo>
                <a:lnTo>
                  <a:pt x="406338" y="738126"/>
                </a:lnTo>
                <a:lnTo>
                  <a:pt x="403561" y="721839"/>
                </a:lnTo>
                <a:lnTo>
                  <a:pt x="401180" y="705552"/>
                </a:lnTo>
                <a:lnTo>
                  <a:pt x="399196" y="689662"/>
                </a:lnTo>
                <a:lnTo>
                  <a:pt x="397608" y="673772"/>
                </a:lnTo>
                <a:lnTo>
                  <a:pt x="397211" y="659074"/>
                </a:lnTo>
                <a:lnTo>
                  <a:pt x="396815" y="643978"/>
                </a:lnTo>
                <a:lnTo>
                  <a:pt x="396815" y="629677"/>
                </a:lnTo>
                <a:lnTo>
                  <a:pt x="397608" y="615774"/>
                </a:lnTo>
                <a:lnTo>
                  <a:pt x="398799" y="602267"/>
                </a:lnTo>
                <a:lnTo>
                  <a:pt x="400386" y="588761"/>
                </a:lnTo>
                <a:lnTo>
                  <a:pt x="402370" y="576446"/>
                </a:lnTo>
                <a:lnTo>
                  <a:pt x="404751" y="563734"/>
                </a:lnTo>
                <a:lnTo>
                  <a:pt x="407529" y="552214"/>
                </a:lnTo>
                <a:lnTo>
                  <a:pt x="410703" y="540297"/>
                </a:lnTo>
                <a:lnTo>
                  <a:pt x="414275" y="529571"/>
                </a:lnTo>
                <a:lnTo>
                  <a:pt x="418243" y="519242"/>
                </a:lnTo>
                <a:lnTo>
                  <a:pt x="422211" y="508914"/>
                </a:lnTo>
                <a:lnTo>
                  <a:pt x="426973" y="499380"/>
                </a:lnTo>
                <a:lnTo>
                  <a:pt x="432131" y="490243"/>
                </a:lnTo>
                <a:lnTo>
                  <a:pt x="437290" y="481504"/>
                </a:lnTo>
                <a:lnTo>
                  <a:pt x="442845" y="473162"/>
                </a:lnTo>
                <a:lnTo>
                  <a:pt x="448797" y="465614"/>
                </a:lnTo>
                <a:lnTo>
                  <a:pt x="454750" y="458066"/>
                </a:lnTo>
                <a:lnTo>
                  <a:pt x="461495" y="451710"/>
                </a:lnTo>
                <a:lnTo>
                  <a:pt x="468241" y="445752"/>
                </a:lnTo>
                <a:lnTo>
                  <a:pt x="474987" y="440190"/>
                </a:lnTo>
                <a:lnTo>
                  <a:pt x="482130" y="435026"/>
                </a:lnTo>
                <a:lnTo>
                  <a:pt x="490066" y="429862"/>
                </a:lnTo>
                <a:lnTo>
                  <a:pt x="497606" y="425889"/>
                </a:lnTo>
                <a:lnTo>
                  <a:pt x="505542" y="422711"/>
                </a:lnTo>
                <a:lnTo>
                  <a:pt x="513875" y="419533"/>
                </a:lnTo>
                <a:lnTo>
                  <a:pt x="538478" y="409999"/>
                </a:lnTo>
                <a:lnTo>
                  <a:pt x="553160" y="404438"/>
                </a:lnTo>
                <a:lnTo>
                  <a:pt x="568239" y="399273"/>
                </a:lnTo>
                <a:lnTo>
                  <a:pt x="584111" y="394506"/>
                </a:lnTo>
                <a:lnTo>
                  <a:pt x="601174" y="390137"/>
                </a:lnTo>
                <a:lnTo>
                  <a:pt x="618634" y="386562"/>
                </a:lnTo>
                <a:lnTo>
                  <a:pt x="627761" y="384973"/>
                </a:lnTo>
                <a:lnTo>
                  <a:pt x="636888" y="383384"/>
                </a:lnTo>
                <a:lnTo>
                  <a:pt x="646014" y="382589"/>
                </a:lnTo>
                <a:lnTo>
                  <a:pt x="655538" y="381795"/>
                </a:lnTo>
                <a:lnTo>
                  <a:pt x="665061" y="381397"/>
                </a:lnTo>
                <a:lnTo>
                  <a:pt x="674585" y="381000"/>
                </a:lnTo>
                <a:close/>
                <a:moveTo>
                  <a:pt x="1307704" y="0"/>
                </a:moveTo>
                <a:lnTo>
                  <a:pt x="1321601" y="0"/>
                </a:lnTo>
                <a:lnTo>
                  <a:pt x="1335100" y="0"/>
                </a:lnTo>
                <a:lnTo>
                  <a:pt x="1348997" y="1191"/>
                </a:lnTo>
                <a:lnTo>
                  <a:pt x="1362496" y="2381"/>
                </a:lnTo>
                <a:lnTo>
                  <a:pt x="1376790" y="4366"/>
                </a:lnTo>
                <a:lnTo>
                  <a:pt x="1390289" y="7144"/>
                </a:lnTo>
                <a:lnTo>
                  <a:pt x="1404583" y="10319"/>
                </a:lnTo>
                <a:lnTo>
                  <a:pt x="1418480" y="14684"/>
                </a:lnTo>
                <a:lnTo>
                  <a:pt x="1432773" y="19447"/>
                </a:lnTo>
                <a:lnTo>
                  <a:pt x="1446670" y="25003"/>
                </a:lnTo>
                <a:lnTo>
                  <a:pt x="1460566" y="31353"/>
                </a:lnTo>
                <a:lnTo>
                  <a:pt x="1474463" y="38497"/>
                </a:lnTo>
                <a:lnTo>
                  <a:pt x="1488757" y="46831"/>
                </a:lnTo>
                <a:lnTo>
                  <a:pt x="1525285" y="80963"/>
                </a:lnTo>
                <a:lnTo>
                  <a:pt x="1584841" y="90884"/>
                </a:lnTo>
                <a:lnTo>
                  <a:pt x="1590400" y="94853"/>
                </a:lnTo>
                <a:lnTo>
                  <a:pt x="1595958" y="99616"/>
                </a:lnTo>
                <a:lnTo>
                  <a:pt x="1600723" y="104775"/>
                </a:lnTo>
                <a:lnTo>
                  <a:pt x="1605487" y="110331"/>
                </a:lnTo>
                <a:lnTo>
                  <a:pt x="1609855" y="115888"/>
                </a:lnTo>
                <a:lnTo>
                  <a:pt x="1613825" y="122238"/>
                </a:lnTo>
                <a:lnTo>
                  <a:pt x="1617399" y="128984"/>
                </a:lnTo>
                <a:lnTo>
                  <a:pt x="1620575" y="134938"/>
                </a:lnTo>
                <a:lnTo>
                  <a:pt x="1626531" y="146447"/>
                </a:lnTo>
                <a:lnTo>
                  <a:pt x="1630898" y="156766"/>
                </a:lnTo>
                <a:lnTo>
                  <a:pt x="1634075" y="165894"/>
                </a:lnTo>
                <a:lnTo>
                  <a:pt x="1636854" y="177403"/>
                </a:lnTo>
                <a:lnTo>
                  <a:pt x="1639236" y="189309"/>
                </a:lnTo>
                <a:lnTo>
                  <a:pt x="1641619" y="200819"/>
                </a:lnTo>
                <a:lnTo>
                  <a:pt x="1643207" y="212725"/>
                </a:lnTo>
                <a:lnTo>
                  <a:pt x="1644795" y="223838"/>
                </a:lnTo>
                <a:lnTo>
                  <a:pt x="1646383" y="235347"/>
                </a:lnTo>
                <a:lnTo>
                  <a:pt x="1648368" y="258366"/>
                </a:lnTo>
                <a:lnTo>
                  <a:pt x="1649559" y="281781"/>
                </a:lnTo>
                <a:lnTo>
                  <a:pt x="1649957" y="304800"/>
                </a:lnTo>
                <a:lnTo>
                  <a:pt x="1649957" y="328613"/>
                </a:lnTo>
                <a:lnTo>
                  <a:pt x="1649559" y="352822"/>
                </a:lnTo>
                <a:lnTo>
                  <a:pt x="1648765" y="365919"/>
                </a:lnTo>
                <a:lnTo>
                  <a:pt x="1647177" y="385763"/>
                </a:lnTo>
                <a:lnTo>
                  <a:pt x="1642413" y="436959"/>
                </a:lnTo>
                <a:lnTo>
                  <a:pt x="1640427" y="464344"/>
                </a:lnTo>
                <a:lnTo>
                  <a:pt x="1638839" y="490141"/>
                </a:lnTo>
                <a:lnTo>
                  <a:pt x="1638442" y="501650"/>
                </a:lnTo>
                <a:lnTo>
                  <a:pt x="1638045" y="511969"/>
                </a:lnTo>
                <a:lnTo>
                  <a:pt x="1638442" y="521494"/>
                </a:lnTo>
                <a:lnTo>
                  <a:pt x="1638839" y="529034"/>
                </a:lnTo>
                <a:lnTo>
                  <a:pt x="1640030" y="538559"/>
                </a:lnTo>
                <a:lnTo>
                  <a:pt x="1642016" y="546497"/>
                </a:lnTo>
                <a:lnTo>
                  <a:pt x="1644001" y="553244"/>
                </a:lnTo>
                <a:lnTo>
                  <a:pt x="1646780" y="558800"/>
                </a:lnTo>
                <a:lnTo>
                  <a:pt x="1649559" y="563959"/>
                </a:lnTo>
                <a:lnTo>
                  <a:pt x="1653133" y="569516"/>
                </a:lnTo>
                <a:lnTo>
                  <a:pt x="1656706" y="576659"/>
                </a:lnTo>
                <a:lnTo>
                  <a:pt x="1661074" y="584597"/>
                </a:lnTo>
                <a:lnTo>
                  <a:pt x="1664250" y="592534"/>
                </a:lnTo>
                <a:lnTo>
                  <a:pt x="1667029" y="600869"/>
                </a:lnTo>
                <a:lnTo>
                  <a:pt x="1669412" y="609600"/>
                </a:lnTo>
                <a:lnTo>
                  <a:pt x="1671397" y="618331"/>
                </a:lnTo>
                <a:lnTo>
                  <a:pt x="1672588" y="627459"/>
                </a:lnTo>
                <a:lnTo>
                  <a:pt x="1673382" y="636984"/>
                </a:lnTo>
                <a:lnTo>
                  <a:pt x="1673779" y="646113"/>
                </a:lnTo>
                <a:lnTo>
                  <a:pt x="1674176" y="655241"/>
                </a:lnTo>
                <a:lnTo>
                  <a:pt x="1673779" y="665163"/>
                </a:lnTo>
                <a:lnTo>
                  <a:pt x="1673382" y="674291"/>
                </a:lnTo>
                <a:lnTo>
                  <a:pt x="1671794" y="692547"/>
                </a:lnTo>
                <a:lnTo>
                  <a:pt x="1669412" y="710009"/>
                </a:lnTo>
                <a:lnTo>
                  <a:pt x="1666632" y="726678"/>
                </a:lnTo>
                <a:lnTo>
                  <a:pt x="1664647" y="735806"/>
                </a:lnTo>
                <a:lnTo>
                  <a:pt x="1662662" y="745728"/>
                </a:lnTo>
                <a:lnTo>
                  <a:pt x="1659883" y="755650"/>
                </a:lnTo>
                <a:lnTo>
                  <a:pt x="1656706" y="765572"/>
                </a:lnTo>
                <a:lnTo>
                  <a:pt x="1653133" y="775891"/>
                </a:lnTo>
                <a:lnTo>
                  <a:pt x="1649162" y="785416"/>
                </a:lnTo>
                <a:lnTo>
                  <a:pt x="1644795" y="793750"/>
                </a:lnTo>
                <a:lnTo>
                  <a:pt x="1642413" y="798116"/>
                </a:lnTo>
                <a:lnTo>
                  <a:pt x="1639633" y="802084"/>
                </a:lnTo>
                <a:lnTo>
                  <a:pt x="1636854" y="805656"/>
                </a:lnTo>
                <a:lnTo>
                  <a:pt x="1633678" y="808831"/>
                </a:lnTo>
                <a:lnTo>
                  <a:pt x="1630104" y="811609"/>
                </a:lnTo>
                <a:lnTo>
                  <a:pt x="1626531" y="814388"/>
                </a:lnTo>
                <a:lnTo>
                  <a:pt x="1618193" y="818753"/>
                </a:lnTo>
                <a:lnTo>
                  <a:pt x="1610252" y="823119"/>
                </a:lnTo>
                <a:lnTo>
                  <a:pt x="1602311" y="827881"/>
                </a:lnTo>
                <a:lnTo>
                  <a:pt x="1598341" y="830263"/>
                </a:lnTo>
                <a:lnTo>
                  <a:pt x="1593973" y="832644"/>
                </a:lnTo>
                <a:lnTo>
                  <a:pt x="1590797" y="835819"/>
                </a:lnTo>
                <a:lnTo>
                  <a:pt x="1587223" y="838994"/>
                </a:lnTo>
                <a:lnTo>
                  <a:pt x="1584444" y="842963"/>
                </a:lnTo>
                <a:lnTo>
                  <a:pt x="1581665" y="846931"/>
                </a:lnTo>
                <a:lnTo>
                  <a:pt x="1578489" y="854075"/>
                </a:lnTo>
                <a:lnTo>
                  <a:pt x="1576106" y="860822"/>
                </a:lnTo>
                <a:lnTo>
                  <a:pt x="1574121" y="867966"/>
                </a:lnTo>
                <a:lnTo>
                  <a:pt x="1572533" y="875506"/>
                </a:lnTo>
                <a:lnTo>
                  <a:pt x="1571342" y="883444"/>
                </a:lnTo>
                <a:lnTo>
                  <a:pt x="1570151" y="890984"/>
                </a:lnTo>
                <a:lnTo>
                  <a:pt x="1568959" y="906859"/>
                </a:lnTo>
                <a:lnTo>
                  <a:pt x="1568165" y="923131"/>
                </a:lnTo>
                <a:lnTo>
                  <a:pt x="1566974" y="939006"/>
                </a:lnTo>
                <a:lnTo>
                  <a:pt x="1565783" y="946944"/>
                </a:lnTo>
                <a:lnTo>
                  <a:pt x="1564989" y="954484"/>
                </a:lnTo>
                <a:lnTo>
                  <a:pt x="1563401" y="961628"/>
                </a:lnTo>
                <a:lnTo>
                  <a:pt x="1561415" y="969169"/>
                </a:lnTo>
                <a:lnTo>
                  <a:pt x="1558636" y="976709"/>
                </a:lnTo>
                <a:lnTo>
                  <a:pt x="1555460" y="983456"/>
                </a:lnTo>
                <a:lnTo>
                  <a:pt x="1551887" y="989409"/>
                </a:lnTo>
                <a:lnTo>
                  <a:pt x="1548313" y="995363"/>
                </a:lnTo>
                <a:lnTo>
                  <a:pt x="1544343" y="1000522"/>
                </a:lnTo>
                <a:lnTo>
                  <a:pt x="1539578" y="1005284"/>
                </a:lnTo>
                <a:lnTo>
                  <a:pt x="1531637" y="1014809"/>
                </a:lnTo>
                <a:lnTo>
                  <a:pt x="1527667" y="1019969"/>
                </a:lnTo>
                <a:lnTo>
                  <a:pt x="1524093" y="1025525"/>
                </a:lnTo>
                <a:lnTo>
                  <a:pt x="1520520" y="1031081"/>
                </a:lnTo>
                <a:lnTo>
                  <a:pt x="1517741" y="1037431"/>
                </a:lnTo>
                <a:lnTo>
                  <a:pt x="1514961" y="1044178"/>
                </a:lnTo>
                <a:lnTo>
                  <a:pt x="1512976" y="1052513"/>
                </a:lnTo>
                <a:lnTo>
                  <a:pt x="1510991" y="1061244"/>
                </a:lnTo>
                <a:lnTo>
                  <a:pt x="1510197" y="1070769"/>
                </a:lnTo>
                <a:lnTo>
                  <a:pt x="1561415" y="1078309"/>
                </a:lnTo>
                <a:lnTo>
                  <a:pt x="1576900" y="1111250"/>
                </a:lnTo>
                <a:lnTo>
                  <a:pt x="1585635" y="1129903"/>
                </a:lnTo>
                <a:lnTo>
                  <a:pt x="1596355" y="1149350"/>
                </a:lnTo>
                <a:lnTo>
                  <a:pt x="1601517" y="1158478"/>
                </a:lnTo>
                <a:lnTo>
                  <a:pt x="1606679" y="1168003"/>
                </a:lnTo>
                <a:lnTo>
                  <a:pt x="1612237" y="1176734"/>
                </a:lnTo>
                <a:lnTo>
                  <a:pt x="1617796" y="1184672"/>
                </a:lnTo>
                <a:lnTo>
                  <a:pt x="1624149" y="1192609"/>
                </a:lnTo>
                <a:lnTo>
                  <a:pt x="1629707" y="1198959"/>
                </a:lnTo>
                <a:lnTo>
                  <a:pt x="1635663" y="1204516"/>
                </a:lnTo>
                <a:lnTo>
                  <a:pt x="1641619" y="1209278"/>
                </a:lnTo>
                <a:lnTo>
                  <a:pt x="1721821" y="1231106"/>
                </a:lnTo>
                <a:lnTo>
                  <a:pt x="1793687" y="1261269"/>
                </a:lnTo>
                <a:lnTo>
                  <a:pt x="1867537" y="1292622"/>
                </a:lnTo>
                <a:lnTo>
                  <a:pt x="1941387" y="1324372"/>
                </a:lnTo>
                <a:lnTo>
                  <a:pt x="2013649" y="1354931"/>
                </a:lnTo>
                <a:lnTo>
                  <a:pt x="2029531" y="1361678"/>
                </a:lnTo>
                <a:lnTo>
                  <a:pt x="2046207" y="1367631"/>
                </a:lnTo>
                <a:lnTo>
                  <a:pt x="2079161" y="1379141"/>
                </a:lnTo>
                <a:lnTo>
                  <a:pt x="2095440" y="1385094"/>
                </a:lnTo>
                <a:lnTo>
                  <a:pt x="2112116" y="1391444"/>
                </a:lnTo>
                <a:lnTo>
                  <a:pt x="2127998" y="1397397"/>
                </a:lnTo>
                <a:lnTo>
                  <a:pt x="2143085" y="1404144"/>
                </a:lnTo>
                <a:lnTo>
                  <a:pt x="2150232" y="1407716"/>
                </a:lnTo>
                <a:lnTo>
                  <a:pt x="2157776" y="1411684"/>
                </a:lnTo>
                <a:lnTo>
                  <a:pt x="2164923" y="1416050"/>
                </a:lnTo>
                <a:lnTo>
                  <a:pt x="2171673" y="1420019"/>
                </a:lnTo>
                <a:lnTo>
                  <a:pt x="2178423" y="1424384"/>
                </a:lnTo>
                <a:lnTo>
                  <a:pt x="2184775" y="1429147"/>
                </a:lnTo>
                <a:lnTo>
                  <a:pt x="2191128" y="1433909"/>
                </a:lnTo>
                <a:lnTo>
                  <a:pt x="2196687" y="1439069"/>
                </a:lnTo>
                <a:lnTo>
                  <a:pt x="2202245" y="1445022"/>
                </a:lnTo>
                <a:lnTo>
                  <a:pt x="2207804" y="1450578"/>
                </a:lnTo>
                <a:lnTo>
                  <a:pt x="2212965" y="1456928"/>
                </a:lnTo>
                <a:lnTo>
                  <a:pt x="2217333" y="1463278"/>
                </a:lnTo>
                <a:lnTo>
                  <a:pt x="2221700" y="1470422"/>
                </a:lnTo>
                <a:lnTo>
                  <a:pt x="2225274" y="1477566"/>
                </a:lnTo>
                <a:lnTo>
                  <a:pt x="2228847" y="1485503"/>
                </a:lnTo>
                <a:lnTo>
                  <a:pt x="2232023" y="1493441"/>
                </a:lnTo>
                <a:lnTo>
                  <a:pt x="2232023" y="1519634"/>
                </a:lnTo>
                <a:lnTo>
                  <a:pt x="2232817" y="1552178"/>
                </a:lnTo>
                <a:lnTo>
                  <a:pt x="2234406" y="1628378"/>
                </a:lnTo>
                <a:lnTo>
                  <a:pt x="2235597" y="1668859"/>
                </a:lnTo>
                <a:lnTo>
                  <a:pt x="2236391" y="1708150"/>
                </a:lnTo>
                <a:lnTo>
                  <a:pt x="2236788" y="1745059"/>
                </a:lnTo>
                <a:lnTo>
                  <a:pt x="2236391" y="1778000"/>
                </a:lnTo>
                <a:lnTo>
                  <a:pt x="374650" y="1778000"/>
                </a:lnTo>
                <a:lnTo>
                  <a:pt x="374650" y="1745059"/>
                </a:lnTo>
                <a:lnTo>
                  <a:pt x="374650" y="1708150"/>
                </a:lnTo>
                <a:lnTo>
                  <a:pt x="375444" y="1668859"/>
                </a:lnTo>
                <a:lnTo>
                  <a:pt x="376238" y="1628378"/>
                </a:lnTo>
                <a:lnTo>
                  <a:pt x="377826" y="1552178"/>
                </a:lnTo>
                <a:lnTo>
                  <a:pt x="378620" y="1519634"/>
                </a:lnTo>
                <a:lnTo>
                  <a:pt x="379017" y="1493441"/>
                </a:lnTo>
                <a:lnTo>
                  <a:pt x="381797" y="1485503"/>
                </a:lnTo>
                <a:lnTo>
                  <a:pt x="385370" y="1477566"/>
                </a:lnTo>
                <a:lnTo>
                  <a:pt x="389341" y="1470422"/>
                </a:lnTo>
                <a:lnTo>
                  <a:pt x="393311" y="1463278"/>
                </a:lnTo>
                <a:lnTo>
                  <a:pt x="398076" y="1456928"/>
                </a:lnTo>
                <a:lnTo>
                  <a:pt x="403237" y="1450578"/>
                </a:lnTo>
                <a:lnTo>
                  <a:pt x="408399" y="1445022"/>
                </a:lnTo>
                <a:lnTo>
                  <a:pt x="413957" y="1439069"/>
                </a:lnTo>
                <a:lnTo>
                  <a:pt x="419516" y="1433909"/>
                </a:lnTo>
                <a:lnTo>
                  <a:pt x="425869" y="1429147"/>
                </a:lnTo>
                <a:lnTo>
                  <a:pt x="432618" y="1424384"/>
                </a:lnTo>
                <a:lnTo>
                  <a:pt x="438971" y="1420019"/>
                </a:lnTo>
                <a:lnTo>
                  <a:pt x="445721" y="1416050"/>
                </a:lnTo>
                <a:lnTo>
                  <a:pt x="452868" y="1411684"/>
                </a:lnTo>
                <a:lnTo>
                  <a:pt x="460412" y="1407716"/>
                </a:lnTo>
                <a:lnTo>
                  <a:pt x="467558" y="1404144"/>
                </a:lnTo>
                <a:lnTo>
                  <a:pt x="482646" y="1397397"/>
                </a:lnTo>
                <a:lnTo>
                  <a:pt x="498925" y="1391444"/>
                </a:lnTo>
                <a:lnTo>
                  <a:pt x="515204" y="1385094"/>
                </a:lnTo>
                <a:lnTo>
                  <a:pt x="531483" y="1379141"/>
                </a:lnTo>
                <a:lnTo>
                  <a:pt x="564437" y="1367631"/>
                </a:lnTo>
                <a:lnTo>
                  <a:pt x="581113" y="1361678"/>
                </a:lnTo>
                <a:lnTo>
                  <a:pt x="597392" y="1354931"/>
                </a:lnTo>
                <a:lnTo>
                  <a:pt x="669257" y="1324372"/>
                </a:lnTo>
                <a:lnTo>
                  <a:pt x="743504" y="1292622"/>
                </a:lnTo>
                <a:lnTo>
                  <a:pt x="817354" y="1261269"/>
                </a:lnTo>
                <a:lnTo>
                  <a:pt x="888822" y="1231106"/>
                </a:lnTo>
                <a:lnTo>
                  <a:pt x="969025" y="1209278"/>
                </a:lnTo>
                <a:lnTo>
                  <a:pt x="974981" y="1204516"/>
                </a:lnTo>
                <a:lnTo>
                  <a:pt x="980937" y="1198959"/>
                </a:lnTo>
                <a:lnTo>
                  <a:pt x="986892" y="1192609"/>
                </a:lnTo>
                <a:lnTo>
                  <a:pt x="992848" y="1184672"/>
                </a:lnTo>
                <a:lnTo>
                  <a:pt x="998407" y="1176734"/>
                </a:lnTo>
                <a:lnTo>
                  <a:pt x="1003965" y="1168003"/>
                </a:lnTo>
                <a:lnTo>
                  <a:pt x="1009524" y="1158478"/>
                </a:lnTo>
                <a:lnTo>
                  <a:pt x="1015083" y="1149350"/>
                </a:lnTo>
                <a:lnTo>
                  <a:pt x="1025009" y="1129903"/>
                </a:lnTo>
                <a:lnTo>
                  <a:pt x="1034141" y="1111250"/>
                </a:lnTo>
                <a:lnTo>
                  <a:pt x="1049228" y="1078309"/>
                </a:lnTo>
                <a:lnTo>
                  <a:pt x="1087345" y="1068784"/>
                </a:lnTo>
                <a:lnTo>
                  <a:pt x="1085359" y="1060450"/>
                </a:lnTo>
                <a:lnTo>
                  <a:pt x="1082977" y="1053306"/>
                </a:lnTo>
                <a:lnTo>
                  <a:pt x="1080595" y="1046163"/>
                </a:lnTo>
                <a:lnTo>
                  <a:pt x="1077419" y="1040209"/>
                </a:lnTo>
                <a:lnTo>
                  <a:pt x="1074242" y="1034653"/>
                </a:lnTo>
                <a:lnTo>
                  <a:pt x="1071066" y="1029891"/>
                </a:lnTo>
                <a:lnTo>
                  <a:pt x="1067492" y="1025525"/>
                </a:lnTo>
                <a:lnTo>
                  <a:pt x="1063125" y="1020763"/>
                </a:lnTo>
                <a:lnTo>
                  <a:pt x="1055978" y="1012825"/>
                </a:lnTo>
                <a:lnTo>
                  <a:pt x="1048434" y="1004491"/>
                </a:lnTo>
                <a:lnTo>
                  <a:pt x="1045258" y="1000125"/>
                </a:lnTo>
                <a:lnTo>
                  <a:pt x="1042082" y="995363"/>
                </a:lnTo>
                <a:lnTo>
                  <a:pt x="1038905" y="989409"/>
                </a:lnTo>
                <a:lnTo>
                  <a:pt x="1036523" y="983456"/>
                </a:lnTo>
                <a:lnTo>
                  <a:pt x="1022229" y="830659"/>
                </a:lnTo>
                <a:lnTo>
                  <a:pt x="1021832" y="831056"/>
                </a:lnTo>
                <a:lnTo>
                  <a:pt x="1020641" y="831056"/>
                </a:lnTo>
                <a:lnTo>
                  <a:pt x="1016671" y="830659"/>
                </a:lnTo>
                <a:lnTo>
                  <a:pt x="1010715" y="829469"/>
                </a:lnTo>
                <a:lnTo>
                  <a:pt x="1003965" y="828278"/>
                </a:lnTo>
                <a:lnTo>
                  <a:pt x="990863" y="824309"/>
                </a:lnTo>
                <a:lnTo>
                  <a:pt x="985701" y="822325"/>
                </a:lnTo>
                <a:lnTo>
                  <a:pt x="982525" y="821134"/>
                </a:lnTo>
                <a:lnTo>
                  <a:pt x="978157" y="817959"/>
                </a:lnTo>
                <a:lnTo>
                  <a:pt x="973790" y="814388"/>
                </a:lnTo>
                <a:lnTo>
                  <a:pt x="969819" y="810419"/>
                </a:lnTo>
                <a:lnTo>
                  <a:pt x="966246" y="805656"/>
                </a:lnTo>
                <a:lnTo>
                  <a:pt x="962673" y="800497"/>
                </a:lnTo>
                <a:lnTo>
                  <a:pt x="959496" y="794941"/>
                </a:lnTo>
                <a:lnTo>
                  <a:pt x="956717" y="788988"/>
                </a:lnTo>
                <a:lnTo>
                  <a:pt x="953541" y="783034"/>
                </a:lnTo>
                <a:lnTo>
                  <a:pt x="951158" y="776684"/>
                </a:lnTo>
                <a:lnTo>
                  <a:pt x="948776" y="769541"/>
                </a:lnTo>
                <a:lnTo>
                  <a:pt x="944409" y="755253"/>
                </a:lnTo>
                <a:lnTo>
                  <a:pt x="941232" y="740172"/>
                </a:lnTo>
                <a:lnTo>
                  <a:pt x="938056" y="724694"/>
                </a:lnTo>
                <a:lnTo>
                  <a:pt x="935674" y="708819"/>
                </a:lnTo>
                <a:lnTo>
                  <a:pt x="934085" y="693341"/>
                </a:lnTo>
                <a:lnTo>
                  <a:pt x="932497" y="677466"/>
                </a:lnTo>
                <a:lnTo>
                  <a:pt x="931306" y="662781"/>
                </a:lnTo>
                <a:lnTo>
                  <a:pt x="929321" y="635000"/>
                </a:lnTo>
                <a:lnTo>
                  <a:pt x="926939" y="611981"/>
                </a:lnTo>
                <a:lnTo>
                  <a:pt x="926939" y="607616"/>
                </a:lnTo>
                <a:lnTo>
                  <a:pt x="927733" y="603250"/>
                </a:lnTo>
                <a:lnTo>
                  <a:pt x="929321" y="598884"/>
                </a:lnTo>
                <a:lnTo>
                  <a:pt x="931306" y="594519"/>
                </a:lnTo>
                <a:lnTo>
                  <a:pt x="935674" y="585391"/>
                </a:lnTo>
                <a:lnTo>
                  <a:pt x="940835" y="575866"/>
                </a:lnTo>
                <a:lnTo>
                  <a:pt x="943217" y="570706"/>
                </a:lnTo>
                <a:lnTo>
                  <a:pt x="945600" y="565150"/>
                </a:lnTo>
                <a:lnTo>
                  <a:pt x="947585" y="559594"/>
                </a:lnTo>
                <a:lnTo>
                  <a:pt x="949173" y="553641"/>
                </a:lnTo>
                <a:lnTo>
                  <a:pt x="950364" y="547291"/>
                </a:lnTo>
                <a:lnTo>
                  <a:pt x="950761" y="539750"/>
                </a:lnTo>
                <a:lnTo>
                  <a:pt x="950364" y="532606"/>
                </a:lnTo>
                <a:lnTo>
                  <a:pt x="949173" y="524669"/>
                </a:lnTo>
                <a:lnTo>
                  <a:pt x="944409" y="500856"/>
                </a:lnTo>
                <a:lnTo>
                  <a:pt x="940438" y="477441"/>
                </a:lnTo>
                <a:lnTo>
                  <a:pt x="937262" y="454422"/>
                </a:lnTo>
                <a:lnTo>
                  <a:pt x="934880" y="432197"/>
                </a:lnTo>
                <a:lnTo>
                  <a:pt x="933291" y="410766"/>
                </a:lnTo>
                <a:lnTo>
                  <a:pt x="932100" y="389334"/>
                </a:lnTo>
                <a:lnTo>
                  <a:pt x="931703" y="368300"/>
                </a:lnTo>
                <a:lnTo>
                  <a:pt x="932100" y="348059"/>
                </a:lnTo>
                <a:lnTo>
                  <a:pt x="932894" y="328613"/>
                </a:lnTo>
                <a:lnTo>
                  <a:pt x="934483" y="309563"/>
                </a:lnTo>
                <a:lnTo>
                  <a:pt x="936468" y="290909"/>
                </a:lnTo>
                <a:lnTo>
                  <a:pt x="939247" y="273447"/>
                </a:lnTo>
                <a:lnTo>
                  <a:pt x="942423" y="255984"/>
                </a:lnTo>
                <a:lnTo>
                  <a:pt x="946394" y="239713"/>
                </a:lnTo>
                <a:lnTo>
                  <a:pt x="950761" y="223441"/>
                </a:lnTo>
                <a:lnTo>
                  <a:pt x="956320" y="207566"/>
                </a:lnTo>
                <a:lnTo>
                  <a:pt x="961482" y="193278"/>
                </a:lnTo>
                <a:lnTo>
                  <a:pt x="967437" y="178991"/>
                </a:lnTo>
                <a:lnTo>
                  <a:pt x="973790" y="165497"/>
                </a:lnTo>
                <a:lnTo>
                  <a:pt x="980937" y="152400"/>
                </a:lnTo>
                <a:lnTo>
                  <a:pt x="988481" y="140494"/>
                </a:lnTo>
                <a:lnTo>
                  <a:pt x="996421" y="129381"/>
                </a:lnTo>
                <a:lnTo>
                  <a:pt x="1004362" y="118269"/>
                </a:lnTo>
                <a:lnTo>
                  <a:pt x="1013494" y="108347"/>
                </a:lnTo>
                <a:lnTo>
                  <a:pt x="1022229" y="99219"/>
                </a:lnTo>
                <a:lnTo>
                  <a:pt x="1031758" y="90091"/>
                </a:lnTo>
                <a:lnTo>
                  <a:pt x="1041685" y="82550"/>
                </a:lnTo>
                <a:lnTo>
                  <a:pt x="1051611" y="75406"/>
                </a:lnTo>
                <a:lnTo>
                  <a:pt x="1061934" y="68659"/>
                </a:lnTo>
                <a:lnTo>
                  <a:pt x="1073051" y="63103"/>
                </a:lnTo>
                <a:lnTo>
                  <a:pt x="1084168" y="58341"/>
                </a:lnTo>
                <a:lnTo>
                  <a:pt x="1095683" y="53975"/>
                </a:lnTo>
                <a:lnTo>
                  <a:pt x="1112358" y="47228"/>
                </a:lnTo>
                <a:lnTo>
                  <a:pt x="1131019" y="40084"/>
                </a:lnTo>
                <a:lnTo>
                  <a:pt x="1150872" y="32544"/>
                </a:lnTo>
                <a:lnTo>
                  <a:pt x="1171915" y="25400"/>
                </a:lnTo>
                <a:lnTo>
                  <a:pt x="1194547" y="18653"/>
                </a:lnTo>
                <a:lnTo>
                  <a:pt x="1206458" y="15875"/>
                </a:lnTo>
                <a:lnTo>
                  <a:pt x="1218369" y="12303"/>
                </a:lnTo>
                <a:lnTo>
                  <a:pt x="1230281" y="9525"/>
                </a:lnTo>
                <a:lnTo>
                  <a:pt x="1242986" y="7144"/>
                </a:lnTo>
                <a:lnTo>
                  <a:pt x="1255294" y="5159"/>
                </a:lnTo>
                <a:lnTo>
                  <a:pt x="1268397" y="3175"/>
                </a:lnTo>
                <a:lnTo>
                  <a:pt x="1281102" y="1588"/>
                </a:lnTo>
                <a:lnTo>
                  <a:pt x="1294602" y="794"/>
                </a:lnTo>
                <a:lnTo>
                  <a:pt x="1307704"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6" name="KSO_Shape"/>
          <p:cNvSpPr>
            <a:spLocks/>
          </p:cNvSpPr>
          <p:nvPr/>
        </p:nvSpPr>
        <p:spPr bwMode="auto">
          <a:xfrm>
            <a:off x="9901851" y="2022688"/>
            <a:ext cx="581243" cy="593105"/>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extLst>
      <p:ext uri="{BB962C8B-B14F-4D97-AF65-F5344CB8AC3E}">
        <p14:creationId xmlns:p14="http://schemas.microsoft.com/office/powerpoint/2010/main" val="242124947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up)">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1"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fill="hold"/>
                                        <p:tgtEl>
                                          <p:spTgt spid="13"/>
                                        </p:tgtEl>
                                        <p:attrNameLst>
                                          <p:attrName>ppt_x</p:attrName>
                                        </p:attrNameLst>
                                      </p:cBhvr>
                                      <p:tavLst>
                                        <p:tav tm="0">
                                          <p:val>
                                            <p:strVal val="#ppt_x"/>
                                          </p:val>
                                        </p:tav>
                                        <p:tav tm="100000">
                                          <p:val>
                                            <p:strVal val="#ppt_x"/>
                                          </p:val>
                                        </p:tav>
                                      </p:tavLst>
                                    </p:anim>
                                    <p:anim calcmode="lin" valueType="num">
                                      <p:cBhvr additive="base">
                                        <p:cTn id="27"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barn(inVertical)">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3" presetClass="entr" presetSubtype="16" fill="hold" grpId="0" nodeType="click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44"/>
                                        </p:tgtEl>
                                        <p:attrNameLst>
                                          <p:attrName>style.visibility</p:attrName>
                                        </p:attrNameLst>
                                      </p:cBhvr>
                                      <p:to>
                                        <p:strVal val="visible"/>
                                      </p:to>
                                    </p:set>
                                    <p:animEffect transition="in" filter="fade">
                                      <p:cBhvr>
                                        <p:cTn id="50" dur="500"/>
                                        <p:tgtEl>
                                          <p:spTgt spid="44"/>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1" fill="hold" grpId="0" nodeType="click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wipe(up)">
                                      <p:cBhvr>
                                        <p:cTn id="58" dur="500"/>
                                        <p:tgtEl>
                                          <p:spTgt spid="17"/>
                                        </p:tgtEl>
                                      </p:cBhvr>
                                    </p:animEffect>
                                  </p:childTnLst>
                                </p:cTn>
                              </p:par>
                            </p:childTnLst>
                          </p:cTn>
                        </p:par>
                      </p:childTnLst>
                    </p:cTn>
                  </p:par>
                  <p:par>
                    <p:cTn id="59" fill="hold">
                      <p:stCondLst>
                        <p:cond delay="indefinite"/>
                      </p:stCondLst>
                      <p:childTnLst>
                        <p:par>
                          <p:cTn id="60" fill="hold">
                            <p:stCondLst>
                              <p:cond delay="0"/>
                            </p:stCondLst>
                            <p:childTnLst>
                              <p:par>
                                <p:cTn id="61" presetID="2" presetClass="entr" presetSubtype="1" fill="hold" grpId="0" nodeType="click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additive="base">
                                        <p:cTn id="63" dur="500" fill="hold"/>
                                        <p:tgtEl>
                                          <p:spTgt spid="21"/>
                                        </p:tgtEl>
                                        <p:attrNameLst>
                                          <p:attrName>ppt_x</p:attrName>
                                        </p:attrNameLst>
                                      </p:cBhvr>
                                      <p:tavLst>
                                        <p:tav tm="0">
                                          <p:val>
                                            <p:strVal val="#ppt_x"/>
                                          </p:val>
                                        </p:tav>
                                        <p:tav tm="100000">
                                          <p:val>
                                            <p:strVal val="#ppt_x"/>
                                          </p:val>
                                        </p:tav>
                                      </p:tavLst>
                                    </p:anim>
                                    <p:anim calcmode="lin" valueType="num">
                                      <p:cBhvr additive="base">
                                        <p:cTn id="64" dur="500" fill="hold"/>
                                        <p:tgtEl>
                                          <p:spTgt spid="21"/>
                                        </p:tgtEl>
                                        <p:attrNameLst>
                                          <p:attrName>ppt_y</p:attrName>
                                        </p:attrNameLst>
                                      </p:cBhvr>
                                      <p:tavLst>
                                        <p:tav tm="0">
                                          <p:val>
                                            <p:strVal val="0-#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barn(inVertical)">
                                      <p:cBhvr>
                                        <p:cTn id="69" dur="500"/>
                                        <p:tgtEl>
                                          <p:spTgt spid="22"/>
                                        </p:tgtEl>
                                      </p:cBhvr>
                                    </p:animEffect>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23"/>
                                        </p:tgtEl>
                                        <p:attrNameLst>
                                          <p:attrName>style.visibility</p:attrName>
                                        </p:attrNameLst>
                                      </p:cBhvr>
                                      <p:to>
                                        <p:strVal val="visible"/>
                                      </p:to>
                                    </p:set>
                                    <p:animEffect transition="in" filter="fade">
                                      <p:cBhvr>
                                        <p:cTn id="74" dur="1000"/>
                                        <p:tgtEl>
                                          <p:spTgt spid="23"/>
                                        </p:tgtEl>
                                      </p:cBhvr>
                                    </p:animEffect>
                                    <p:anim calcmode="lin" valueType="num">
                                      <p:cBhvr>
                                        <p:cTn id="75" dur="1000" fill="hold"/>
                                        <p:tgtEl>
                                          <p:spTgt spid="23"/>
                                        </p:tgtEl>
                                        <p:attrNameLst>
                                          <p:attrName>ppt_x</p:attrName>
                                        </p:attrNameLst>
                                      </p:cBhvr>
                                      <p:tavLst>
                                        <p:tav tm="0">
                                          <p:val>
                                            <p:strVal val="#ppt_x"/>
                                          </p:val>
                                        </p:tav>
                                        <p:tav tm="100000">
                                          <p:val>
                                            <p:strVal val="#ppt_x"/>
                                          </p:val>
                                        </p:tav>
                                      </p:tavLst>
                                    </p:anim>
                                    <p:anim calcmode="lin" valueType="num">
                                      <p:cBhvr>
                                        <p:cTn id="7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3" presetClass="entr" presetSubtype="16" fill="hold" grpId="0" nodeType="clickEffect">
                                  <p:stCondLst>
                                    <p:cond delay="0"/>
                                  </p:stCondLst>
                                  <p:childTnLst>
                                    <p:set>
                                      <p:cBhvr>
                                        <p:cTn id="80" dur="1" fill="hold">
                                          <p:stCondLst>
                                            <p:cond delay="0"/>
                                          </p:stCondLst>
                                        </p:cTn>
                                        <p:tgtEl>
                                          <p:spTgt spid="25"/>
                                        </p:tgtEl>
                                        <p:attrNameLst>
                                          <p:attrName>style.visibility</p:attrName>
                                        </p:attrNameLst>
                                      </p:cBhvr>
                                      <p:to>
                                        <p:strVal val="visible"/>
                                      </p:to>
                                    </p:set>
                                    <p:anim calcmode="lin" valueType="num">
                                      <p:cBhvr>
                                        <p:cTn id="81" dur="500" fill="hold"/>
                                        <p:tgtEl>
                                          <p:spTgt spid="25"/>
                                        </p:tgtEl>
                                        <p:attrNameLst>
                                          <p:attrName>ppt_w</p:attrName>
                                        </p:attrNameLst>
                                      </p:cBhvr>
                                      <p:tavLst>
                                        <p:tav tm="0">
                                          <p:val>
                                            <p:fltVal val="0"/>
                                          </p:val>
                                        </p:tav>
                                        <p:tav tm="100000">
                                          <p:val>
                                            <p:strVal val="#ppt_w"/>
                                          </p:val>
                                        </p:tav>
                                      </p:tavLst>
                                    </p:anim>
                                    <p:anim calcmode="lin" valueType="num">
                                      <p:cBhvr>
                                        <p:cTn id="82" dur="500" fill="hold"/>
                                        <p:tgtEl>
                                          <p:spTgt spid="25"/>
                                        </p:tgtEl>
                                        <p:attrNameLst>
                                          <p:attrName>ppt_h</p:attrName>
                                        </p:attrNameLst>
                                      </p:cBhvr>
                                      <p:tavLst>
                                        <p:tav tm="0">
                                          <p:val>
                                            <p:fltVal val="0"/>
                                          </p:val>
                                        </p:tav>
                                        <p:tav tm="100000">
                                          <p:val>
                                            <p:strVal val="#ppt_h"/>
                                          </p:val>
                                        </p:tav>
                                      </p:tavLst>
                                    </p:anim>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45"/>
                                        </p:tgtEl>
                                        <p:attrNameLst>
                                          <p:attrName>style.visibility</p:attrName>
                                        </p:attrNameLst>
                                      </p:cBhvr>
                                      <p:to>
                                        <p:strVal val="visible"/>
                                      </p:to>
                                    </p:set>
                                    <p:animEffect transition="in" filter="fade">
                                      <p:cBhvr>
                                        <p:cTn id="87" dur="500"/>
                                        <p:tgtEl>
                                          <p:spTgt spid="45"/>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27"/>
                                        </p:tgtEl>
                                        <p:attrNameLst>
                                          <p:attrName>style.visibility</p:attrName>
                                        </p:attrNameLst>
                                      </p:cBhvr>
                                      <p:to>
                                        <p:strVal val="visible"/>
                                      </p:to>
                                    </p:set>
                                    <p:animEffect transition="in" filter="fade">
                                      <p:cBhvr>
                                        <p:cTn id="90" dur="500"/>
                                        <p:tgtEl>
                                          <p:spTgt spid="27"/>
                                        </p:tgtEl>
                                      </p:cBhvr>
                                    </p:animEffect>
                                  </p:childTnLst>
                                </p:cTn>
                              </p:par>
                            </p:childTnLst>
                          </p:cTn>
                        </p:par>
                      </p:childTnLst>
                    </p:cTn>
                  </p:par>
                  <p:par>
                    <p:cTn id="91" fill="hold">
                      <p:stCondLst>
                        <p:cond delay="indefinite"/>
                      </p:stCondLst>
                      <p:childTnLst>
                        <p:par>
                          <p:cTn id="92" fill="hold">
                            <p:stCondLst>
                              <p:cond delay="0"/>
                            </p:stCondLst>
                            <p:childTnLst>
                              <p:par>
                                <p:cTn id="93" presetID="22" presetClass="entr" presetSubtype="1" fill="hold" grpId="0" nodeType="click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wipe(up)">
                                      <p:cBhvr>
                                        <p:cTn id="95" dur="500"/>
                                        <p:tgtEl>
                                          <p:spTgt spid="24"/>
                                        </p:tgtEl>
                                      </p:cBhvr>
                                    </p:animEffect>
                                  </p:childTnLst>
                                </p:cTn>
                              </p:par>
                            </p:childTnLst>
                          </p:cTn>
                        </p:par>
                      </p:childTnLst>
                    </p:cTn>
                  </p:par>
                  <p:par>
                    <p:cTn id="96" fill="hold">
                      <p:stCondLst>
                        <p:cond delay="indefinite"/>
                      </p:stCondLst>
                      <p:childTnLst>
                        <p:par>
                          <p:cTn id="97" fill="hold">
                            <p:stCondLst>
                              <p:cond delay="0"/>
                            </p:stCondLst>
                            <p:childTnLst>
                              <p:par>
                                <p:cTn id="98" presetID="2" presetClass="entr" presetSubtype="1" fill="hold" grpId="0" nodeType="clickEffect">
                                  <p:stCondLst>
                                    <p:cond delay="0"/>
                                  </p:stCondLst>
                                  <p:childTnLst>
                                    <p:set>
                                      <p:cBhvr>
                                        <p:cTn id="99" dur="1" fill="hold">
                                          <p:stCondLst>
                                            <p:cond delay="0"/>
                                          </p:stCondLst>
                                        </p:cTn>
                                        <p:tgtEl>
                                          <p:spTgt spid="28"/>
                                        </p:tgtEl>
                                        <p:attrNameLst>
                                          <p:attrName>style.visibility</p:attrName>
                                        </p:attrNameLst>
                                      </p:cBhvr>
                                      <p:to>
                                        <p:strVal val="visible"/>
                                      </p:to>
                                    </p:set>
                                    <p:anim calcmode="lin" valueType="num">
                                      <p:cBhvr additive="base">
                                        <p:cTn id="100" dur="500" fill="hold"/>
                                        <p:tgtEl>
                                          <p:spTgt spid="28"/>
                                        </p:tgtEl>
                                        <p:attrNameLst>
                                          <p:attrName>ppt_x</p:attrName>
                                        </p:attrNameLst>
                                      </p:cBhvr>
                                      <p:tavLst>
                                        <p:tav tm="0">
                                          <p:val>
                                            <p:strVal val="#ppt_x"/>
                                          </p:val>
                                        </p:tav>
                                        <p:tav tm="100000">
                                          <p:val>
                                            <p:strVal val="#ppt_x"/>
                                          </p:val>
                                        </p:tav>
                                      </p:tavLst>
                                    </p:anim>
                                    <p:anim calcmode="lin" valueType="num">
                                      <p:cBhvr additive="base">
                                        <p:cTn id="101" dur="500" fill="hold"/>
                                        <p:tgtEl>
                                          <p:spTgt spid="28"/>
                                        </p:tgtEl>
                                        <p:attrNameLst>
                                          <p:attrName>ppt_y</p:attrName>
                                        </p:attrNameLst>
                                      </p:cBhvr>
                                      <p:tavLst>
                                        <p:tav tm="0">
                                          <p:val>
                                            <p:strVal val="0-#ppt_h/2"/>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16" presetClass="entr" presetSubtype="21" fill="hold" grpId="0" nodeType="clickEffect">
                                  <p:stCondLst>
                                    <p:cond delay="0"/>
                                  </p:stCondLst>
                                  <p:childTnLst>
                                    <p:set>
                                      <p:cBhvr>
                                        <p:cTn id="105" dur="1" fill="hold">
                                          <p:stCondLst>
                                            <p:cond delay="0"/>
                                          </p:stCondLst>
                                        </p:cTn>
                                        <p:tgtEl>
                                          <p:spTgt spid="29"/>
                                        </p:tgtEl>
                                        <p:attrNameLst>
                                          <p:attrName>style.visibility</p:attrName>
                                        </p:attrNameLst>
                                      </p:cBhvr>
                                      <p:to>
                                        <p:strVal val="visible"/>
                                      </p:to>
                                    </p:set>
                                    <p:animEffect transition="in" filter="barn(inVertical)">
                                      <p:cBhvr>
                                        <p:cTn id="106" dur="500"/>
                                        <p:tgtEl>
                                          <p:spTgt spid="29"/>
                                        </p:tgtEl>
                                      </p:cBhvr>
                                    </p:animEffect>
                                  </p:childTnLst>
                                </p:cTn>
                              </p:par>
                            </p:childTnLst>
                          </p:cTn>
                        </p:par>
                      </p:childTnLst>
                    </p:cTn>
                  </p:par>
                  <p:par>
                    <p:cTn id="107" fill="hold">
                      <p:stCondLst>
                        <p:cond delay="indefinite"/>
                      </p:stCondLst>
                      <p:childTnLst>
                        <p:par>
                          <p:cTn id="108" fill="hold">
                            <p:stCondLst>
                              <p:cond delay="0"/>
                            </p:stCondLst>
                            <p:childTnLst>
                              <p:par>
                                <p:cTn id="109" presetID="42" presetClass="entr" presetSubtype="0" fill="hold" grpId="0" nodeType="clickEffect">
                                  <p:stCondLst>
                                    <p:cond delay="0"/>
                                  </p:stCondLst>
                                  <p:childTnLst>
                                    <p:set>
                                      <p:cBhvr>
                                        <p:cTn id="110" dur="1" fill="hold">
                                          <p:stCondLst>
                                            <p:cond delay="0"/>
                                          </p:stCondLst>
                                        </p:cTn>
                                        <p:tgtEl>
                                          <p:spTgt spid="30"/>
                                        </p:tgtEl>
                                        <p:attrNameLst>
                                          <p:attrName>style.visibility</p:attrName>
                                        </p:attrNameLst>
                                      </p:cBhvr>
                                      <p:to>
                                        <p:strVal val="visible"/>
                                      </p:to>
                                    </p:set>
                                    <p:animEffect transition="in" filter="fade">
                                      <p:cBhvr>
                                        <p:cTn id="111" dur="1000"/>
                                        <p:tgtEl>
                                          <p:spTgt spid="30"/>
                                        </p:tgtEl>
                                      </p:cBhvr>
                                    </p:animEffect>
                                    <p:anim calcmode="lin" valueType="num">
                                      <p:cBhvr>
                                        <p:cTn id="112" dur="1000" fill="hold"/>
                                        <p:tgtEl>
                                          <p:spTgt spid="30"/>
                                        </p:tgtEl>
                                        <p:attrNameLst>
                                          <p:attrName>ppt_x</p:attrName>
                                        </p:attrNameLst>
                                      </p:cBhvr>
                                      <p:tavLst>
                                        <p:tav tm="0">
                                          <p:val>
                                            <p:strVal val="#ppt_x"/>
                                          </p:val>
                                        </p:tav>
                                        <p:tav tm="100000">
                                          <p:val>
                                            <p:strVal val="#ppt_x"/>
                                          </p:val>
                                        </p:tav>
                                      </p:tavLst>
                                    </p:anim>
                                    <p:anim calcmode="lin" valueType="num">
                                      <p:cBhvr>
                                        <p:cTn id="113"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14" fill="hold">
                      <p:stCondLst>
                        <p:cond delay="indefinite"/>
                      </p:stCondLst>
                      <p:childTnLst>
                        <p:par>
                          <p:cTn id="115" fill="hold">
                            <p:stCondLst>
                              <p:cond delay="0"/>
                            </p:stCondLst>
                            <p:childTnLst>
                              <p:par>
                                <p:cTn id="116" presetID="23" presetClass="entr" presetSubtype="16" fill="hold" grpId="0" nodeType="clickEffect">
                                  <p:stCondLst>
                                    <p:cond delay="0"/>
                                  </p:stCondLst>
                                  <p:childTnLst>
                                    <p:set>
                                      <p:cBhvr>
                                        <p:cTn id="117" dur="1" fill="hold">
                                          <p:stCondLst>
                                            <p:cond delay="0"/>
                                          </p:stCondLst>
                                        </p:cTn>
                                        <p:tgtEl>
                                          <p:spTgt spid="32"/>
                                        </p:tgtEl>
                                        <p:attrNameLst>
                                          <p:attrName>style.visibility</p:attrName>
                                        </p:attrNameLst>
                                      </p:cBhvr>
                                      <p:to>
                                        <p:strVal val="visible"/>
                                      </p:to>
                                    </p:set>
                                    <p:anim calcmode="lin" valueType="num">
                                      <p:cBhvr>
                                        <p:cTn id="118" dur="500" fill="hold"/>
                                        <p:tgtEl>
                                          <p:spTgt spid="32"/>
                                        </p:tgtEl>
                                        <p:attrNameLst>
                                          <p:attrName>ppt_w</p:attrName>
                                        </p:attrNameLst>
                                      </p:cBhvr>
                                      <p:tavLst>
                                        <p:tav tm="0">
                                          <p:val>
                                            <p:fltVal val="0"/>
                                          </p:val>
                                        </p:tav>
                                        <p:tav tm="100000">
                                          <p:val>
                                            <p:strVal val="#ppt_w"/>
                                          </p:val>
                                        </p:tav>
                                      </p:tavLst>
                                    </p:anim>
                                    <p:anim calcmode="lin" valueType="num">
                                      <p:cBhvr>
                                        <p:cTn id="119" dur="500" fill="hold"/>
                                        <p:tgtEl>
                                          <p:spTgt spid="32"/>
                                        </p:tgtEl>
                                        <p:attrNameLst>
                                          <p:attrName>ppt_h</p:attrName>
                                        </p:attrNameLst>
                                      </p:cBhvr>
                                      <p:tavLst>
                                        <p:tav tm="0">
                                          <p:val>
                                            <p:fltVal val="0"/>
                                          </p:val>
                                        </p:tav>
                                        <p:tav tm="100000">
                                          <p:val>
                                            <p:strVal val="#ppt_h"/>
                                          </p:val>
                                        </p:tav>
                                      </p:tavLst>
                                    </p:anim>
                                  </p:childTnLst>
                                </p:cTn>
                              </p:par>
                            </p:childTnLst>
                          </p:cTn>
                        </p:par>
                      </p:childTnLst>
                    </p:cTn>
                  </p:par>
                  <p:par>
                    <p:cTn id="120" fill="hold">
                      <p:stCondLst>
                        <p:cond delay="indefinite"/>
                      </p:stCondLst>
                      <p:childTnLst>
                        <p:par>
                          <p:cTn id="121" fill="hold">
                            <p:stCondLst>
                              <p:cond delay="0"/>
                            </p:stCondLst>
                            <p:childTnLst>
                              <p:par>
                                <p:cTn id="122" presetID="10" presetClass="entr" presetSubtype="0" fill="hold" grpId="0" nodeType="clickEffect">
                                  <p:stCondLst>
                                    <p:cond delay="0"/>
                                  </p:stCondLst>
                                  <p:childTnLst>
                                    <p:set>
                                      <p:cBhvr>
                                        <p:cTn id="123" dur="1" fill="hold">
                                          <p:stCondLst>
                                            <p:cond delay="0"/>
                                          </p:stCondLst>
                                        </p:cTn>
                                        <p:tgtEl>
                                          <p:spTgt spid="46"/>
                                        </p:tgtEl>
                                        <p:attrNameLst>
                                          <p:attrName>style.visibility</p:attrName>
                                        </p:attrNameLst>
                                      </p:cBhvr>
                                      <p:to>
                                        <p:strVal val="visible"/>
                                      </p:to>
                                    </p:set>
                                    <p:animEffect transition="in" filter="fade">
                                      <p:cBhvr>
                                        <p:cTn id="124" dur="500"/>
                                        <p:tgtEl>
                                          <p:spTgt spid="46"/>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34"/>
                                        </p:tgtEl>
                                        <p:attrNameLst>
                                          <p:attrName>style.visibility</p:attrName>
                                        </p:attrNameLst>
                                      </p:cBhvr>
                                      <p:to>
                                        <p:strVal val="visible"/>
                                      </p:to>
                                    </p:set>
                                    <p:animEffect transition="in" filter="fade">
                                      <p:cBhvr>
                                        <p:cTn id="127" dur="500"/>
                                        <p:tgtEl>
                                          <p:spTgt spid="34"/>
                                        </p:tgtEl>
                                      </p:cBhvr>
                                    </p:animEffect>
                                  </p:childTnLst>
                                </p:cTn>
                              </p:par>
                            </p:childTnLst>
                          </p:cTn>
                        </p:par>
                      </p:childTnLst>
                    </p:cTn>
                  </p:par>
                  <p:par>
                    <p:cTn id="128" fill="hold">
                      <p:stCondLst>
                        <p:cond delay="indefinite"/>
                      </p:stCondLst>
                      <p:childTnLst>
                        <p:par>
                          <p:cTn id="129" fill="hold">
                            <p:stCondLst>
                              <p:cond delay="0"/>
                            </p:stCondLst>
                            <p:childTnLst>
                              <p:par>
                                <p:cTn id="130" presetID="22" presetClass="entr" presetSubtype="1" fill="hold" grpId="0" nodeType="clickEffect">
                                  <p:stCondLst>
                                    <p:cond delay="0"/>
                                  </p:stCondLst>
                                  <p:childTnLst>
                                    <p:set>
                                      <p:cBhvr>
                                        <p:cTn id="131" dur="1" fill="hold">
                                          <p:stCondLst>
                                            <p:cond delay="0"/>
                                          </p:stCondLst>
                                        </p:cTn>
                                        <p:tgtEl>
                                          <p:spTgt spid="31"/>
                                        </p:tgtEl>
                                        <p:attrNameLst>
                                          <p:attrName>style.visibility</p:attrName>
                                        </p:attrNameLst>
                                      </p:cBhvr>
                                      <p:to>
                                        <p:strVal val="visible"/>
                                      </p:to>
                                    </p:set>
                                    <p:animEffect transition="in" filter="wipe(up)">
                                      <p:cBhvr>
                                        <p:cTn id="132" dur="500"/>
                                        <p:tgtEl>
                                          <p:spTgt spid="31"/>
                                        </p:tgtEl>
                                      </p:cBhvr>
                                    </p:animEffect>
                                  </p:childTnLst>
                                </p:cTn>
                              </p:par>
                            </p:childTnLst>
                          </p:cTn>
                        </p:par>
                      </p:childTnLst>
                    </p:cTn>
                  </p:par>
                  <p:par>
                    <p:cTn id="133" fill="hold">
                      <p:stCondLst>
                        <p:cond delay="indefinite"/>
                      </p:stCondLst>
                      <p:childTnLst>
                        <p:par>
                          <p:cTn id="134" fill="hold">
                            <p:stCondLst>
                              <p:cond delay="0"/>
                            </p:stCondLst>
                            <p:childTnLst>
                              <p:par>
                                <p:cTn id="135" presetID="2" presetClass="entr" presetSubtype="1" fill="hold" grpId="0" nodeType="clickEffect">
                                  <p:stCondLst>
                                    <p:cond delay="0"/>
                                  </p:stCondLst>
                                  <p:childTnLst>
                                    <p:set>
                                      <p:cBhvr>
                                        <p:cTn id="136" dur="1" fill="hold">
                                          <p:stCondLst>
                                            <p:cond delay="0"/>
                                          </p:stCondLst>
                                        </p:cTn>
                                        <p:tgtEl>
                                          <p:spTgt spid="35"/>
                                        </p:tgtEl>
                                        <p:attrNameLst>
                                          <p:attrName>style.visibility</p:attrName>
                                        </p:attrNameLst>
                                      </p:cBhvr>
                                      <p:to>
                                        <p:strVal val="visible"/>
                                      </p:to>
                                    </p:set>
                                    <p:anim calcmode="lin" valueType="num">
                                      <p:cBhvr additive="base">
                                        <p:cTn id="137" dur="500" fill="hold"/>
                                        <p:tgtEl>
                                          <p:spTgt spid="35"/>
                                        </p:tgtEl>
                                        <p:attrNameLst>
                                          <p:attrName>ppt_x</p:attrName>
                                        </p:attrNameLst>
                                      </p:cBhvr>
                                      <p:tavLst>
                                        <p:tav tm="0">
                                          <p:val>
                                            <p:strVal val="#ppt_x"/>
                                          </p:val>
                                        </p:tav>
                                        <p:tav tm="100000">
                                          <p:val>
                                            <p:strVal val="#ppt_x"/>
                                          </p:val>
                                        </p:tav>
                                      </p:tavLst>
                                    </p:anim>
                                    <p:anim calcmode="lin" valueType="num">
                                      <p:cBhvr additive="base">
                                        <p:cTn id="138" dur="500" fill="hold"/>
                                        <p:tgtEl>
                                          <p:spTgt spid="35"/>
                                        </p:tgtEl>
                                        <p:attrNameLst>
                                          <p:attrName>ppt_y</p:attrName>
                                        </p:attrNameLst>
                                      </p:cBhvr>
                                      <p:tavLst>
                                        <p:tav tm="0">
                                          <p:val>
                                            <p:strVal val="0-#ppt_h/2"/>
                                          </p:val>
                                        </p:tav>
                                        <p:tav tm="100000">
                                          <p:val>
                                            <p:strVal val="#ppt_y"/>
                                          </p:val>
                                        </p:tav>
                                      </p:tavLst>
                                    </p:anim>
                                  </p:childTnLst>
                                </p:cTn>
                              </p:par>
                            </p:childTnLst>
                          </p:cTn>
                        </p:par>
                      </p:childTnLst>
                    </p:cTn>
                  </p:par>
                  <p:par>
                    <p:cTn id="139" fill="hold">
                      <p:stCondLst>
                        <p:cond delay="indefinite"/>
                      </p:stCondLst>
                      <p:childTnLst>
                        <p:par>
                          <p:cTn id="140" fill="hold">
                            <p:stCondLst>
                              <p:cond delay="0"/>
                            </p:stCondLst>
                            <p:childTnLst>
                              <p:par>
                                <p:cTn id="141" presetID="16" presetClass="entr" presetSubtype="21" fill="hold" grpId="0" nodeType="clickEffect">
                                  <p:stCondLst>
                                    <p:cond delay="0"/>
                                  </p:stCondLst>
                                  <p:childTnLst>
                                    <p:set>
                                      <p:cBhvr>
                                        <p:cTn id="142" dur="1" fill="hold">
                                          <p:stCondLst>
                                            <p:cond delay="0"/>
                                          </p:stCondLst>
                                        </p:cTn>
                                        <p:tgtEl>
                                          <p:spTgt spid="36"/>
                                        </p:tgtEl>
                                        <p:attrNameLst>
                                          <p:attrName>style.visibility</p:attrName>
                                        </p:attrNameLst>
                                      </p:cBhvr>
                                      <p:to>
                                        <p:strVal val="visible"/>
                                      </p:to>
                                    </p:set>
                                    <p:animEffect transition="in" filter="barn(inVertical)">
                                      <p:cBhvr>
                                        <p:cTn id="143" dur="500"/>
                                        <p:tgtEl>
                                          <p:spTgt spid="36"/>
                                        </p:tgtEl>
                                      </p:cBhvr>
                                    </p:animEffect>
                                  </p:childTnLst>
                                </p:cTn>
                              </p:par>
                            </p:childTnLst>
                          </p:cTn>
                        </p:par>
                      </p:childTnLst>
                    </p:cTn>
                  </p:par>
                  <p:par>
                    <p:cTn id="144" fill="hold">
                      <p:stCondLst>
                        <p:cond delay="indefinite"/>
                      </p:stCondLst>
                      <p:childTnLst>
                        <p:par>
                          <p:cTn id="145" fill="hold">
                            <p:stCondLst>
                              <p:cond delay="0"/>
                            </p:stCondLst>
                            <p:childTnLst>
                              <p:par>
                                <p:cTn id="146" presetID="42" presetClass="entr" presetSubtype="0" fill="hold" grpId="0" nodeType="clickEffect">
                                  <p:stCondLst>
                                    <p:cond delay="0"/>
                                  </p:stCondLst>
                                  <p:childTnLst>
                                    <p:set>
                                      <p:cBhvr>
                                        <p:cTn id="147" dur="1" fill="hold">
                                          <p:stCondLst>
                                            <p:cond delay="0"/>
                                          </p:stCondLst>
                                        </p:cTn>
                                        <p:tgtEl>
                                          <p:spTgt spid="37"/>
                                        </p:tgtEl>
                                        <p:attrNameLst>
                                          <p:attrName>style.visibility</p:attrName>
                                        </p:attrNameLst>
                                      </p:cBhvr>
                                      <p:to>
                                        <p:strVal val="visible"/>
                                      </p:to>
                                    </p:set>
                                    <p:animEffect transition="in" filter="fade">
                                      <p:cBhvr>
                                        <p:cTn id="148" dur="1000"/>
                                        <p:tgtEl>
                                          <p:spTgt spid="37"/>
                                        </p:tgtEl>
                                      </p:cBhvr>
                                    </p:animEffect>
                                    <p:anim calcmode="lin" valueType="num">
                                      <p:cBhvr>
                                        <p:cTn id="149" dur="1000" fill="hold"/>
                                        <p:tgtEl>
                                          <p:spTgt spid="37"/>
                                        </p:tgtEl>
                                        <p:attrNameLst>
                                          <p:attrName>ppt_x</p:attrName>
                                        </p:attrNameLst>
                                      </p:cBhvr>
                                      <p:tavLst>
                                        <p:tav tm="0">
                                          <p:val>
                                            <p:strVal val="#ppt_x"/>
                                          </p:val>
                                        </p:tav>
                                        <p:tav tm="100000">
                                          <p:val>
                                            <p:strVal val="#ppt_x"/>
                                          </p:val>
                                        </p:tav>
                                      </p:tavLst>
                                    </p:anim>
                                    <p:anim calcmode="lin" valueType="num">
                                      <p:cBhvr>
                                        <p:cTn id="150"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p:bldP spid="13" grpId="0" animBg="1"/>
      <p:bldP spid="15" grpId="0" animBg="1"/>
      <p:bldP spid="16" grpId="0"/>
      <p:bldP spid="17" grpId="0" animBg="1"/>
      <p:bldP spid="18" grpId="0" animBg="1"/>
      <p:bldP spid="20" grpId="0"/>
      <p:bldP spid="21" grpId="0" animBg="1"/>
      <p:bldP spid="22" grpId="0" animBg="1"/>
      <p:bldP spid="23" grpId="0"/>
      <p:bldP spid="24" grpId="0" animBg="1"/>
      <p:bldP spid="25" grpId="0" animBg="1"/>
      <p:bldP spid="27" grpId="0"/>
      <p:bldP spid="28" grpId="0" animBg="1"/>
      <p:bldP spid="29" grpId="0" animBg="1"/>
      <p:bldP spid="30" grpId="0"/>
      <p:bldP spid="31" grpId="0" animBg="1"/>
      <p:bldP spid="32" grpId="0" animBg="1"/>
      <p:bldP spid="34" grpId="0"/>
      <p:bldP spid="35" grpId="0" animBg="1"/>
      <p:bldP spid="36" grpId="0" animBg="1"/>
      <p:bldP spid="37" grpId="0"/>
      <p:bldP spid="44" grpId="0" animBg="1"/>
      <p:bldP spid="45" grpId="0" animBg="1"/>
      <p:bldP spid="4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467611" y="164492"/>
            <a:ext cx="3262432" cy="461665"/>
          </a:xfrm>
          <a:prstGeom prst="rect">
            <a:avLst/>
          </a:prstGeom>
        </p:spPr>
        <p:txBody>
          <a:bodyPr wrap="none">
            <a:spAutoFit/>
          </a:bodyPr>
          <a:lstStyle/>
          <a:p>
            <a:r>
              <a:rPr lang="zh-CN" altLang="en-US" sz="2400" b="1" dirty="0">
                <a:solidFill>
                  <a:srgbClr val="865B3E"/>
                </a:solidFill>
                <a:latin typeface="微软雅黑" panose="020B0503020204020204" pitchFamily="34" charset="-122"/>
                <a:ea typeface="微软雅黑" panose="020B0503020204020204" pitchFamily="34" charset="-122"/>
              </a:rPr>
              <a:t>点击此处输入标题内容</a:t>
            </a:r>
          </a:p>
        </p:txBody>
      </p:sp>
      <p:sp>
        <p:nvSpPr>
          <p:cNvPr id="3" name="MH_Desc_1"/>
          <p:cNvSpPr txBox="1">
            <a:spLocks noChangeArrowheads="1"/>
          </p:cNvSpPr>
          <p:nvPr>
            <p:custDataLst>
              <p:tags r:id="rId1"/>
            </p:custDataLst>
          </p:nvPr>
        </p:nvSpPr>
        <p:spPr bwMode="auto">
          <a:xfrm>
            <a:off x="1304923" y="1954206"/>
            <a:ext cx="10196512" cy="879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请在此处输入您的文字叙述请在此处输入您的文字叙述请在此处输入您的文字叙述请在此处输入您的文字叙述请在（下面证书更改：右键</a:t>
            </a: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更改图片</a:t>
            </a: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然后选择您要替换的图片即可）</a:t>
            </a:r>
            <a:endPar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5" name="MH_Other_1"/>
          <p:cNvCxnSpPr>
            <a:cxnSpLocks noChangeShapeType="1"/>
          </p:cNvCxnSpPr>
          <p:nvPr>
            <p:custDataLst>
              <p:tags r:id="rId2"/>
            </p:custDataLst>
          </p:nvPr>
        </p:nvCxnSpPr>
        <p:spPr bwMode="auto">
          <a:xfrm flipH="1">
            <a:off x="1355814" y="3819879"/>
            <a:ext cx="2135870" cy="2138003"/>
          </a:xfrm>
          <a:prstGeom prst="line">
            <a:avLst/>
          </a:prstGeom>
          <a:noFill/>
          <a:ln w="6350" algn="ctr">
            <a:solidFill>
              <a:srgbClr val="F52B82"/>
            </a:solidFill>
            <a:miter lim="800000"/>
            <a:headEnd/>
            <a:tailEnd/>
          </a:ln>
          <a:extLst>
            <a:ext uri="{909E8E84-426E-40DD-AFC4-6F175D3DCCD1}">
              <a14:hiddenFill xmlns:a14="http://schemas.microsoft.com/office/drawing/2010/main">
                <a:noFill/>
              </a14:hiddenFill>
            </a:ext>
          </a:extLst>
        </p:spPr>
      </p:cxnSp>
      <p:cxnSp>
        <p:nvCxnSpPr>
          <p:cNvPr id="6" name="MH_Other_2"/>
          <p:cNvCxnSpPr>
            <a:cxnSpLocks noChangeShapeType="1"/>
          </p:cNvCxnSpPr>
          <p:nvPr>
            <p:custDataLst>
              <p:tags r:id="rId3"/>
            </p:custDataLst>
          </p:nvPr>
        </p:nvCxnSpPr>
        <p:spPr bwMode="auto">
          <a:xfrm flipH="1">
            <a:off x="3201786" y="3819879"/>
            <a:ext cx="2138003" cy="2138003"/>
          </a:xfrm>
          <a:prstGeom prst="line">
            <a:avLst/>
          </a:prstGeom>
          <a:noFill/>
          <a:ln w="6350" algn="ctr">
            <a:solidFill>
              <a:srgbClr val="F52B82"/>
            </a:solidFill>
            <a:miter lim="800000"/>
            <a:headEnd/>
            <a:tailEnd/>
          </a:ln>
          <a:extLst>
            <a:ext uri="{909E8E84-426E-40DD-AFC4-6F175D3DCCD1}">
              <a14:hiddenFill xmlns:a14="http://schemas.microsoft.com/office/drawing/2010/main">
                <a:noFill/>
              </a14:hiddenFill>
            </a:ext>
          </a:extLst>
        </p:spPr>
      </p:cxnSp>
      <p:cxnSp>
        <p:nvCxnSpPr>
          <p:cNvPr id="7" name="MH_Other_3"/>
          <p:cNvCxnSpPr>
            <a:cxnSpLocks noChangeShapeType="1"/>
          </p:cNvCxnSpPr>
          <p:nvPr>
            <p:custDataLst>
              <p:tags r:id="rId4"/>
            </p:custDataLst>
          </p:nvPr>
        </p:nvCxnSpPr>
        <p:spPr bwMode="auto">
          <a:xfrm flipH="1">
            <a:off x="5049889" y="3819879"/>
            <a:ext cx="2138001" cy="2138003"/>
          </a:xfrm>
          <a:prstGeom prst="line">
            <a:avLst/>
          </a:prstGeom>
          <a:noFill/>
          <a:ln w="6350" algn="ctr">
            <a:solidFill>
              <a:srgbClr val="B09277"/>
            </a:solidFill>
            <a:miter lim="800000"/>
            <a:headEnd/>
            <a:tailEnd/>
          </a:ln>
          <a:extLst>
            <a:ext uri="{909E8E84-426E-40DD-AFC4-6F175D3DCCD1}">
              <a14:hiddenFill xmlns:a14="http://schemas.microsoft.com/office/drawing/2010/main">
                <a:noFill/>
              </a14:hiddenFill>
            </a:ext>
          </a:extLst>
        </p:spPr>
      </p:cxnSp>
      <p:cxnSp>
        <p:nvCxnSpPr>
          <p:cNvPr id="8" name="MH_Other_4"/>
          <p:cNvCxnSpPr>
            <a:cxnSpLocks noChangeShapeType="1"/>
          </p:cNvCxnSpPr>
          <p:nvPr>
            <p:custDataLst>
              <p:tags r:id="rId5"/>
            </p:custDataLst>
          </p:nvPr>
        </p:nvCxnSpPr>
        <p:spPr bwMode="auto">
          <a:xfrm flipH="1">
            <a:off x="6895861" y="3819879"/>
            <a:ext cx="2138001" cy="2138003"/>
          </a:xfrm>
          <a:prstGeom prst="line">
            <a:avLst/>
          </a:prstGeom>
          <a:noFill/>
          <a:ln w="6350" algn="ctr">
            <a:solidFill>
              <a:srgbClr val="9AA4C1"/>
            </a:solidFill>
            <a:miter lim="800000"/>
            <a:headEnd/>
            <a:tailEnd/>
          </a:ln>
          <a:extLst>
            <a:ext uri="{909E8E84-426E-40DD-AFC4-6F175D3DCCD1}">
              <a14:hiddenFill xmlns:a14="http://schemas.microsoft.com/office/drawing/2010/main">
                <a:noFill/>
              </a14:hiddenFill>
            </a:ext>
          </a:extLst>
        </p:spPr>
      </p:cxnSp>
      <p:sp>
        <p:nvSpPr>
          <p:cNvPr id="9" name="MH_Other_5"/>
          <p:cNvSpPr/>
          <p:nvPr>
            <p:custDataLst>
              <p:tags r:id="rId6"/>
            </p:custDataLst>
          </p:nvPr>
        </p:nvSpPr>
        <p:spPr>
          <a:xfrm>
            <a:off x="1146917" y="3240082"/>
            <a:ext cx="2658115" cy="1319466"/>
          </a:xfrm>
          <a:custGeom>
            <a:avLst/>
            <a:gdLst>
              <a:gd name="connsiteX0" fmla="*/ 0 w 1980000"/>
              <a:gd name="connsiteY0" fmla="*/ 0 h 982134"/>
              <a:gd name="connsiteX1" fmla="*/ 1980000 w 1980000"/>
              <a:gd name="connsiteY1" fmla="*/ 0 h 982134"/>
              <a:gd name="connsiteX2" fmla="*/ 990000 w 1980000"/>
              <a:gd name="connsiteY2" fmla="*/ 982134 h 982134"/>
            </a:gdLst>
            <a:ahLst/>
            <a:cxnLst>
              <a:cxn ang="0">
                <a:pos x="connsiteX0" y="connsiteY0"/>
              </a:cxn>
              <a:cxn ang="0">
                <a:pos x="connsiteX1" y="connsiteY1"/>
              </a:cxn>
              <a:cxn ang="0">
                <a:pos x="connsiteX2" y="connsiteY2"/>
              </a:cxn>
            </a:cxnLst>
            <a:rect l="l" t="t" r="r" b="b"/>
            <a:pathLst>
              <a:path w="1980000" h="982134">
                <a:moveTo>
                  <a:pt x="0" y="0"/>
                </a:moveTo>
                <a:lnTo>
                  <a:pt x="1980000" y="0"/>
                </a:lnTo>
                <a:lnTo>
                  <a:pt x="990000" y="982134"/>
                </a:lnTo>
                <a:close/>
              </a:path>
            </a:pathLst>
          </a:custGeom>
          <a:solidFill>
            <a:srgbClr val="F29A5B">
              <a:alpha val="80000"/>
            </a:srgbClr>
          </a:solidFill>
          <a:ln w="12700" cap="flat" cmpd="sng" algn="ctr">
            <a:noFill/>
            <a:prstDash val="solid"/>
            <a:miter lim="800000"/>
          </a:ln>
          <a:effectLst/>
        </p:spPr>
        <p:txBody>
          <a:bodyPr anchor="ctr"/>
          <a:lstStyle/>
          <a:p>
            <a:pPr algn="ctr">
              <a:defRPr/>
            </a:pPr>
            <a:r>
              <a:rPr lang="en-US" altLang="zh-CN" sz="2200" b="1" kern="0" dirty="0">
                <a:solidFill>
                  <a:schemeClr val="bg1"/>
                </a:solidFill>
                <a:latin typeface="微软雅黑" panose="020B0503020204020204" pitchFamily="34" charset="-122"/>
                <a:ea typeface="微软雅黑" panose="020B0503020204020204" pitchFamily="34" charset="-122"/>
              </a:rPr>
              <a:t>01</a:t>
            </a:r>
            <a:endParaRPr lang="zh-CN" altLang="en-US" sz="2200" b="1" kern="0" dirty="0">
              <a:solidFill>
                <a:schemeClr val="bg1"/>
              </a:solidFill>
              <a:latin typeface="微软雅黑" panose="020B0503020204020204" pitchFamily="34" charset="-122"/>
              <a:ea typeface="微软雅黑" panose="020B0503020204020204" pitchFamily="34" charset="-122"/>
            </a:endParaRPr>
          </a:p>
        </p:txBody>
      </p:sp>
      <p:sp>
        <p:nvSpPr>
          <p:cNvPr id="10" name="MH_Other_6"/>
          <p:cNvSpPr/>
          <p:nvPr>
            <p:custDataLst>
              <p:tags r:id="rId7"/>
            </p:custDataLst>
          </p:nvPr>
        </p:nvSpPr>
        <p:spPr>
          <a:xfrm>
            <a:off x="3035521" y="3240082"/>
            <a:ext cx="2658115" cy="1319466"/>
          </a:xfrm>
          <a:custGeom>
            <a:avLst/>
            <a:gdLst>
              <a:gd name="connsiteX0" fmla="*/ 0 w 1980000"/>
              <a:gd name="connsiteY0" fmla="*/ 0 h 982134"/>
              <a:gd name="connsiteX1" fmla="*/ 1980000 w 1980000"/>
              <a:gd name="connsiteY1" fmla="*/ 0 h 982134"/>
              <a:gd name="connsiteX2" fmla="*/ 990000 w 1980000"/>
              <a:gd name="connsiteY2" fmla="*/ 982134 h 982134"/>
            </a:gdLst>
            <a:ahLst/>
            <a:cxnLst>
              <a:cxn ang="0">
                <a:pos x="connsiteX0" y="connsiteY0"/>
              </a:cxn>
              <a:cxn ang="0">
                <a:pos x="connsiteX1" y="connsiteY1"/>
              </a:cxn>
              <a:cxn ang="0">
                <a:pos x="connsiteX2" y="connsiteY2"/>
              </a:cxn>
            </a:cxnLst>
            <a:rect l="l" t="t" r="r" b="b"/>
            <a:pathLst>
              <a:path w="1980000" h="982134">
                <a:moveTo>
                  <a:pt x="0" y="0"/>
                </a:moveTo>
                <a:lnTo>
                  <a:pt x="1980000" y="0"/>
                </a:lnTo>
                <a:lnTo>
                  <a:pt x="990000" y="982134"/>
                </a:lnTo>
                <a:close/>
              </a:path>
            </a:pathLst>
          </a:custGeom>
          <a:solidFill>
            <a:srgbClr val="A5C0A4">
              <a:alpha val="60000"/>
            </a:srgbClr>
          </a:solidFill>
          <a:ln w="12700" cap="flat" cmpd="sng" algn="ctr">
            <a:noFill/>
            <a:prstDash val="solid"/>
            <a:miter lim="800000"/>
          </a:ln>
          <a:effectLst/>
        </p:spPr>
        <p:txBody>
          <a:bodyPr anchor="ctr"/>
          <a:lstStyle/>
          <a:p>
            <a:pPr algn="ctr">
              <a:defRPr/>
            </a:pPr>
            <a:r>
              <a:rPr lang="en-US" altLang="zh-CN" sz="2200" b="1" kern="0" dirty="0">
                <a:solidFill>
                  <a:schemeClr val="bg1"/>
                </a:solidFill>
                <a:latin typeface="微软雅黑" panose="020B0503020204020204" pitchFamily="34" charset="-122"/>
                <a:ea typeface="微软雅黑" panose="020B0503020204020204" pitchFamily="34" charset="-122"/>
              </a:rPr>
              <a:t>02</a:t>
            </a:r>
            <a:endParaRPr lang="zh-CN" altLang="en-US" sz="2200" b="1" kern="0" dirty="0">
              <a:solidFill>
                <a:schemeClr val="bg1"/>
              </a:solidFill>
              <a:latin typeface="微软雅黑" panose="020B0503020204020204" pitchFamily="34" charset="-122"/>
              <a:ea typeface="微软雅黑" panose="020B0503020204020204" pitchFamily="34" charset="-122"/>
            </a:endParaRPr>
          </a:p>
        </p:txBody>
      </p:sp>
      <p:sp>
        <p:nvSpPr>
          <p:cNvPr id="11" name="MH_Other_7"/>
          <p:cNvSpPr/>
          <p:nvPr>
            <p:custDataLst>
              <p:tags r:id="rId8"/>
            </p:custDataLst>
          </p:nvPr>
        </p:nvSpPr>
        <p:spPr>
          <a:xfrm>
            <a:off x="4921992" y="3240082"/>
            <a:ext cx="2658113" cy="1319466"/>
          </a:xfrm>
          <a:custGeom>
            <a:avLst/>
            <a:gdLst>
              <a:gd name="connsiteX0" fmla="*/ 0 w 1980000"/>
              <a:gd name="connsiteY0" fmla="*/ 0 h 982134"/>
              <a:gd name="connsiteX1" fmla="*/ 1980000 w 1980000"/>
              <a:gd name="connsiteY1" fmla="*/ 0 h 982134"/>
              <a:gd name="connsiteX2" fmla="*/ 990000 w 1980000"/>
              <a:gd name="connsiteY2" fmla="*/ 982134 h 982134"/>
            </a:gdLst>
            <a:ahLst/>
            <a:cxnLst>
              <a:cxn ang="0">
                <a:pos x="connsiteX0" y="connsiteY0"/>
              </a:cxn>
              <a:cxn ang="0">
                <a:pos x="connsiteX1" y="connsiteY1"/>
              </a:cxn>
              <a:cxn ang="0">
                <a:pos x="connsiteX2" y="connsiteY2"/>
              </a:cxn>
            </a:cxnLst>
            <a:rect l="l" t="t" r="r" b="b"/>
            <a:pathLst>
              <a:path w="1980000" h="982134">
                <a:moveTo>
                  <a:pt x="0" y="0"/>
                </a:moveTo>
                <a:lnTo>
                  <a:pt x="1980000" y="0"/>
                </a:lnTo>
                <a:lnTo>
                  <a:pt x="990000" y="982134"/>
                </a:lnTo>
                <a:close/>
              </a:path>
            </a:pathLst>
          </a:custGeom>
          <a:solidFill>
            <a:srgbClr val="B09277">
              <a:alpha val="80000"/>
            </a:srgbClr>
          </a:solidFill>
          <a:ln w="12700" cap="flat" cmpd="sng" algn="ctr">
            <a:noFill/>
            <a:prstDash val="solid"/>
            <a:miter lim="800000"/>
          </a:ln>
          <a:effectLst/>
        </p:spPr>
        <p:txBody>
          <a:bodyPr anchor="ctr"/>
          <a:lstStyle/>
          <a:p>
            <a:pPr algn="ctr">
              <a:defRPr/>
            </a:pPr>
            <a:r>
              <a:rPr lang="en-US" altLang="zh-CN" sz="2200" b="1" kern="0" dirty="0">
                <a:solidFill>
                  <a:schemeClr val="bg1"/>
                </a:solidFill>
                <a:latin typeface="微软雅黑" panose="020B0503020204020204" pitchFamily="34" charset="-122"/>
                <a:ea typeface="微软雅黑" panose="020B0503020204020204" pitchFamily="34" charset="-122"/>
              </a:rPr>
              <a:t>03</a:t>
            </a:r>
            <a:endParaRPr lang="zh-CN" altLang="en-US" sz="2200" b="1" kern="0" dirty="0">
              <a:solidFill>
                <a:schemeClr val="bg1"/>
              </a:solidFill>
              <a:latin typeface="微软雅黑" panose="020B0503020204020204" pitchFamily="34" charset="-122"/>
              <a:ea typeface="微软雅黑" panose="020B0503020204020204" pitchFamily="34" charset="-122"/>
            </a:endParaRPr>
          </a:p>
        </p:txBody>
      </p:sp>
      <p:sp>
        <p:nvSpPr>
          <p:cNvPr id="12" name="MH_Other_8"/>
          <p:cNvSpPr/>
          <p:nvPr>
            <p:custDataLst>
              <p:tags r:id="rId9"/>
            </p:custDataLst>
          </p:nvPr>
        </p:nvSpPr>
        <p:spPr>
          <a:xfrm>
            <a:off x="6808465" y="3240082"/>
            <a:ext cx="2658115" cy="1319466"/>
          </a:xfrm>
          <a:custGeom>
            <a:avLst/>
            <a:gdLst>
              <a:gd name="connsiteX0" fmla="*/ 0 w 1980000"/>
              <a:gd name="connsiteY0" fmla="*/ 0 h 982134"/>
              <a:gd name="connsiteX1" fmla="*/ 1980000 w 1980000"/>
              <a:gd name="connsiteY1" fmla="*/ 0 h 982134"/>
              <a:gd name="connsiteX2" fmla="*/ 990000 w 1980000"/>
              <a:gd name="connsiteY2" fmla="*/ 982134 h 982134"/>
            </a:gdLst>
            <a:ahLst/>
            <a:cxnLst>
              <a:cxn ang="0">
                <a:pos x="connsiteX0" y="connsiteY0"/>
              </a:cxn>
              <a:cxn ang="0">
                <a:pos x="connsiteX1" y="connsiteY1"/>
              </a:cxn>
              <a:cxn ang="0">
                <a:pos x="connsiteX2" y="connsiteY2"/>
              </a:cxn>
            </a:cxnLst>
            <a:rect l="l" t="t" r="r" b="b"/>
            <a:pathLst>
              <a:path w="1980000" h="982134">
                <a:moveTo>
                  <a:pt x="0" y="0"/>
                </a:moveTo>
                <a:lnTo>
                  <a:pt x="1980000" y="0"/>
                </a:lnTo>
                <a:lnTo>
                  <a:pt x="990000" y="982134"/>
                </a:lnTo>
                <a:close/>
              </a:path>
            </a:pathLst>
          </a:custGeom>
          <a:solidFill>
            <a:srgbClr val="9AA4C1">
              <a:alpha val="60000"/>
            </a:srgbClr>
          </a:solidFill>
          <a:ln w="12700" cap="flat" cmpd="sng" algn="ctr">
            <a:noFill/>
            <a:prstDash val="solid"/>
            <a:miter lim="800000"/>
          </a:ln>
          <a:effectLst/>
        </p:spPr>
        <p:txBody>
          <a:bodyPr anchor="ctr"/>
          <a:lstStyle/>
          <a:p>
            <a:pPr algn="ctr">
              <a:defRPr/>
            </a:pPr>
            <a:r>
              <a:rPr lang="en-US" altLang="zh-CN" sz="2200" b="1" kern="0" dirty="0">
                <a:solidFill>
                  <a:schemeClr val="bg1"/>
                </a:solidFill>
                <a:latin typeface="微软雅黑" panose="020B0503020204020204" pitchFamily="34" charset="-122"/>
                <a:ea typeface="微软雅黑" panose="020B0503020204020204" pitchFamily="34" charset="-122"/>
              </a:rPr>
              <a:t>04</a:t>
            </a:r>
            <a:endParaRPr lang="zh-CN" altLang="en-US" sz="2200" b="1" kern="0" dirty="0">
              <a:solidFill>
                <a:schemeClr val="bg1"/>
              </a:solidFill>
              <a:latin typeface="微软雅黑" panose="020B0503020204020204" pitchFamily="34" charset="-122"/>
              <a:ea typeface="微软雅黑" panose="020B0503020204020204" pitchFamily="34" charset="-122"/>
            </a:endParaRPr>
          </a:p>
        </p:txBody>
      </p:sp>
      <p:sp>
        <p:nvSpPr>
          <p:cNvPr id="13" name="MH_SubTitle_1"/>
          <p:cNvSpPr txBox="1">
            <a:spLocks noChangeArrowheads="1"/>
          </p:cNvSpPr>
          <p:nvPr>
            <p:custDataLst>
              <p:tags r:id="rId10"/>
            </p:custDataLst>
          </p:nvPr>
        </p:nvSpPr>
        <p:spPr bwMode="auto">
          <a:xfrm rot="18913302">
            <a:off x="814386" y="4725813"/>
            <a:ext cx="1754313" cy="718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b="1" dirty="0" smtClean="0">
                <a:solidFill>
                  <a:srgbClr val="F29A5B"/>
                </a:solidFill>
                <a:latin typeface="微软雅黑" panose="020B0503020204020204" pitchFamily="34" charset="-122"/>
                <a:ea typeface="微软雅黑" panose="020B0503020204020204" pitchFamily="34" charset="-122"/>
                <a:cs typeface="Arial" panose="020B0604020202020204" pitchFamily="34" charset="0"/>
              </a:rPr>
              <a:t>输入 您的关键词</a:t>
            </a:r>
            <a:endParaRPr lang="zh-CN" altLang="en-US" sz="2000" b="1" dirty="0">
              <a:solidFill>
                <a:srgbClr val="F29A5B"/>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4" name="MH_SubTitle_2"/>
          <p:cNvSpPr txBox="1">
            <a:spLocks noChangeArrowheads="1"/>
          </p:cNvSpPr>
          <p:nvPr>
            <p:custDataLst>
              <p:tags r:id="rId11"/>
            </p:custDataLst>
          </p:nvPr>
        </p:nvSpPr>
        <p:spPr bwMode="auto">
          <a:xfrm rot="18913302">
            <a:off x="2666752" y="4725813"/>
            <a:ext cx="1754312" cy="718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000" b="1" dirty="0">
                <a:solidFill>
                  <a:srgbClr val="A5C0A4"/>
                </a:solidFill>
                <a:latin typeface="微软雅黑" panose="020B0503020204020204" pitchFamily="34" charset="-122"/>
                <a:ea typeface="微软雅黑" panose="020B0503020204020204" pitchFamily="34" charset="-122"/>
                <a:cs typeface="Arial" panose="020B0604020202020204" pitchFamily="34" charset="0"/>
              </a:rPr>
              <a:t>输入 您的关键词</a:t>
            </a:r>
          </a:p>
        </p:txBody>
      </p:sp>
      <p:sp>
        <p:nvSpPr>
          <p:cNvPr id="15" name="MH_SubTitle_3"/>
          <p:cNvSpPr txBox="1">
            <a:spLocks noChangeArrowheads="1"/>
          </p:cNvSpPr>
          <p:nvPr>
            <p:custDataLst>
              <p:tags r:id="rId12"/>
            </p:custDataLst>
          </p:nvPr>
        </p:nvSpPr>
        <p:spPr bwMode="auto">
          <a:xfrm rot="18913302">
            <a:off x="4519118" y="4725813"/>
            <a:ext cx="1756444" cy="718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000" b="1" dirty="0">
                <a:solidFill>
                  <a:srgbClr val="B09277"/>
                </a:solidFill>
                <a:latin typeface="微软雅黑" panose="020B0503020204020204" pitchFamily="34" charset="-122"/>
                <a:ea typeface="微软雅黑" panose="020B0503020204020204" pitchFamily="34" charset="-122"/>
                <a:cs typeface="Arial" panose="020B0604020202020204" pitchFamily="34" charset="0"/>
              </a:rPr>
              <a:t>输入 您的关键词</a:t>
            </a:r>
          </a:p>
        </p:txBody>
      </p:sp>
      <p:sp>
        <p:nvSpPr>
          <p:cNvPr id="16" name="MH_SubTitle_4"/>
          <p:cNvSpPr txBox="1">
            <a:spLocks noChangeArrowheads="1"/>
          </p:cNvSpPr>
          <p:nvPr>
            <p:custDataLst>
              <p:tags r:id="rId13"/>
            </p:custDataLst>
          </p:nvPr>
        </p:nvSpPr>
        <p:spPr bwMode="auto">
          <a:xfrm rot="18913302">
            <a:off x="6371485" y="4725813"/>
            <a:ext cx="1756444" cy="718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000" b="1" dirty="0">
                <a:solidFill>
                  <a:srgbClr val="9AA4C1"/>
                </a:solidFill>
                <a:latin typeface="微软雅黑" panose="020B0503020204020204" pitchFamily="34" charset="-122"/>
                <a:ea typeface="微软雅黑" panose="020B0503020204020204" pitchFamily="34" charset="-122"/>
                <a:cs typeface="Arial" panose="020B0604020202020204" pitchFamily="34" charset="0"/>
              </a:rPr>
              <a:t>输入 您的关键词</a:t>
            </a:r>
          </a:p>
        </p:txBody>
      </p:sp>
      <p:cxnSp>
        <p:nvCxnSpPr>
          <p:cNvPr id="17" name="MH_Other_9"/>
          <p:cNvCxnSpPr>
            <a:cxnSpLocks noChangeShapeType="1"/>
          </p:cNvCxnSpPr>
          <p:nvPr>
            <p:custDataLst>
              <p:tags r:id="rId14"/>
            </p:custDataLst>
          </p:nvPr>
        </p:nvCxnSpPr>
        <p:spPr bwMode="auto">
          <a:xfrm flipH="1">
            <a:off x="8750360" y="3819879"/>
            <a:ext cx="2135870" cy="2138003"/>
          </a:xfrm>
          <a:prstGeom prst="line">
            <a:avLst/>
          </a:prstGeom>
          <a:noFill/>
          <a:ln w="6350" algn="ctr">
            <a:solidFill>
              <a:srgbClr val="C8D85B"/>
            </a:solidFill>
            <a:miter lim="800000"/>
            <a:headEnd/>
            <a:tailEnd/>
          </a:ln>
          <a:extLst>
            <a:ext uri="{909E8E84-426E-40DD-AFC4-6F175D3DCCD1}">
              <a14:hiddenFill xmlns:a14="http://schemas.microsoft.com/office/drawing/2010/main">
                <a:noFill/>
              </a14:hiddenFill>
            </a:ext>
          </a:extLst>
        </p:spPr>
      </p:cxnSp>
      <p:sp>
        <p:nvSpPr>
          <p:cNvPr id="18" name="MH_Other_10"/>
          <p:cNvSpPr/>
          <p:nvPr>
            <p:custDataLst>
              <p:tags r:id="rId15"/>
            </p:custDataLst>
          </p:nvPr>
        </p:nvSpPr>
        <p:spPr>
          <a:xfrm>
            <a:off x="8660831" y="3240082"/>
            <a:ext cx="2660246" cy="1319466"/>
          </a:xfrm>
          <a:custGeom>
            <a:avLst/>
            <a:gdLst>
              <a:gd name="connsiteX0" fmla="*/ 0 w 1980000"/>
              <a:gd name="connsiteY0" fmla="*/ 0 h 982134"/>
              <a:gd name="connsiteX1" fmla="*/ 1980000 w 1980000"/>
              <a:gd name="connsiteY1" fmla="*/ 0 h 982134"/>
              <a:gd name="connsiteX2" fmla="*/ 990000 w 1980000"/>
              <a:gd name="connsiteY2" fmla="*/ 982134 h 982134"/>
            </a:gdLst>
            <a:ahLst/>
            <a:cxnLst>
              <a:cxn ang="0">
                <a:pos x="connsiteX0" y="connsiteY0"/>
              </a:cxn>
              <a:cxn ang="0">
                <a:pos x="connsiteX1" y="connsiteY1"/>
              </a:cxn>
              <a:cxn ang="0">
                <a:pos x="connsiteX2" y="connsiteY2"/>
              </a:cxn>
            </a:cxnLst>
            <a:rect l="l" t="t" r="r" b="b"/>
            <a:pathLst>
              <a:path w="1980000" h="982134">
                <a:moveTo>
                  <a:pt x="0" y="0"/>
                </a:moveTo>
                <a:lnTo>
                  <a:pt x="1980000" y="0"/>
                </a:lnTo>
                <a:lnTo>
                  <a:pt x="990000" y="982134"/>
                </a:lnTo>
                <a:close/>
              </a:path>
            </a:pathLst>
          </a:custGeom>
          <a:solidFill>
            <a:srgbClr val="C8D85B">
              <a:alpha val="80000"/>
            </a:srgbClr>
          </a:solidFill>
          <a:ln w="12700" cap="flat" cmpd="sng" algn="ctr">
            <a:noFill/>
            <a:prstDash val="solid"/>
            <a:miter lim="800000"/>
          </a:ln>
          <a:effectLst/>
        </p:spPr>
        <p:txBody>
          <a:bodyPr anchor="ctr"/>
          <a:lstStyle/>
          <a:p>
            <a:pPr algn="ctr">
              <a:defRPr/>
            </a:pPr>
            <a:r>
              <a:rPr lang="en-US" altLang="zh-CN" sz="2200" b="1" kern="0" dirty="0">
                <a:solidFill>
                  <a:schemeClr val="bg1"/>
                </a:solidFill>
                <a:latin typeface="微软雅黑" panose="020B0503020204020204" pitchFamily="34" charset="-122"/>
                <a:ea typeface="微软雅黑" panose="020B0503020204020204" pitchFamily="34" charset="-122"/>
              </a:rPr>
              <a:t>05</a:t>
            </a:r>
            <a:endParaRPr lang="zh-CN" altLang="en-US" sz="2200" b="1" kern="0" dirty="0">
              <a:solidFill>
                <a:schemeClr val="bg1"/>
              </a:solidFill>
              <a:latin typeface="微软雅黑" panose="020B0503020204020204" pitchFamily="34" charset="-122"/>
              <a:ea typeface="微软雅黑" panose="020B0503020204020204" pitchFamily="34" charset="-122"/>
            </a:endParaRPr>
          </a:p>
        </p:txBody>
      </p:sp>
      <p:sp>
        <p:nvSpPr>
          <p:cNvPr id="19" name="MH_SubTitle_5"/>
          <p:cNvSpPr txBox="1">
            <a:spLocks noChangeArrowheads="1"/>
          </p:cNvSpPr>
          <p:nvPr>
            <p:custDataLst>
              <p:tags r:id="rId16"/>
            </p:custDataLst>
          </p:nvPr>
        </p:nvSpPr>
        <p:spPr bwMode="auto">
          <a:xfrm rot="18913302">
            <a:off x="8223851" y="4725813"/>
            <a:ext cx="1756444" cy="718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000" b="1" dirty="0">
                <a:solidFill>
                  <a:srgbClr val="C8D85B"/>
                </a:solidFill>
                <a:latin typeface="微软雅黑" panose="020B0503020204020204" pitchFamily="34" charset="-122"/>
                <a:ea typeface="微软雅黑" panose="020B0503020204020204" pitchFamily="34" charset="-122"/>
                <a:cs typeface="Arial" panose="020B0604020202020204" pitchFamily="34" charset="0"/>
              </a:rPr>
              <a:t>输入 您的关键词</a:t>
            </a:r>
          </a:p>
        </p:txBody>
      </p:sp>
      <p:cxnSp>
        <p:nvCxnSpPr>
          <p:cNvPr id="20" name="MH_Other_11"/>
          <p:cNvCxnSpPr>
            <a:cxnSpLocks noChangeShapeType="1"/>
          </p:cNvCxnSpPr>
          <p:nvPr>
            <p:custDataLst>
              <p:tags r:id="rId17"/>
            </p:custDataLst>
          </p:nvPr>
        </p:nvCxnSpPr>
        <p:spPr bwMode="auto">
          <a:xfrm>
            <a:off x="1150935" y="1951030"/>
            <a:ext cx="0" cy="882327"/>
          </a:xfrm>
          <a:prstGeom prst="line">
            <a:avLst/>
          </a:prstGeom>
          <a:noFill/>
          <a:ln w="63500" algn="ctr">
            <a:solidFill>
              <a:srgbClr val="F29A5B"/>
            </a:solidFill>
            <a:miter lim="800000"/>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1745074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ppt_x"/>
                                          </p:val>
                                        </p:tav>
                                        <p:tav tm="100000">
                                          <p:val>
                                            <p:strVal val="#ppt_x"/>
                                          </p:val>
                                        </p:tav>
                                      </p:tavLst>
                                    </p:anim>
                                    <p:anim calcmode="lin" valueType="num">
                                      <p:cBhvr additive="base">
                                        <p:cTn id="3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fill="hold"/>
                                        <p:tgtEl>
                                          <p:spTgt spid="18"/>
                                        </p:tgtEl>
                                        <p:attrNameLst>
                                          <p:attrName>ppt_x</p:attrName>
                                        </p:attrNameLst>
                                      </p:cBhvr>
                                      <p:tavLst>
                                        <p:tav tm="0">
                                          <p:val>
                                            <p:strVal val="#ppt_x"/>
                                          </p:val>
                                        </p:tav>
                                        <p:tav tm="100000">
                                          <p:val>
                                            <p:strVal val="#ppt_x"/>
                                          </p:val>
                                        </p:tav>
                                      </p:tavLst>
                                    </p:anim>
                                    <p:anim calcmode="lin" valueType="num">
                                      <p:cBhvr additive="base">
                                        <p:cTn id="4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2" presetClass="entr" presetSubtype="2"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right)">
                                      <p:cBhvr>
                                        <p:cTn id="47" dur="500"/>
                                        <p:tgtEl>
                                          <p:spTgt spid="5"/>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2"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500"/>
                                        <p:tgtEl>
                                          <p:spTgt spid="13"/>
                                        </p:tgtEl>
                                        <p:attrNameLst>
                                          <p:attrName>ppt_x</p:attrName>
                                        </p:attrNameLst>
                                      </p:cBhvr>
                                      <p:tavLst>
                                        <p:tav tm="0">
                                          <p:val>
                                            <p:strVal val="#ppt_x+#ppt_w*1.125000"/>
                                          </p:val>
                                        </p:tav>
                                        <p:tav tm="100000">
                                          <p:val>
                                            <p:strVal val="#ppt_x"/>
                                          </p:val>
                                        </p:tav>
                                      </p:tavLst>
                                    </p:anim>
                                    <p:animEffect transition="in" filter="wipe(left)">
                                      <p:cBhvr>
                                        <p:cTn id="53" dur="500"/>
                                        <p:tgtEl>
                                          <p:spTgt spid="13"/>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1" fill="hold" nodeType="click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wipe(up)">
                                      <p:cBhvr>
                                        <p:cTn id="58" dur="500"/>
                                        <p:tgtEl>
                                          <p:spTgt spid="6"/>
                                        </p:tgtEl>
                                      </p:cBhvr>
                                    </p:animEffect>
                                  </p:childTnLst>
                                </p:cTn>
                              </p:par>
                            </p:childTnLst>
                          </p:cTn>
                        </p:par>
                      </p:childTnLst>
                    </p:cTn>
                  </p:par>
                  <p:par>
                    <p:cTn id="59" fill="hold">
                      <p:stCondLst>
                        <p:cond delay="indefinite"/>
                      </p:stCondLst>
                      <p:childTnLst>
                        <p:par>
                          <p:cTn id="60" fill="hold">
                            <p:stCondLst>
                              <p:cond delay="0"/>
                            </p:stCondLst>
                            <p:childTnLst>
                              <p:par>
                                <p:cTn id="61" presetID="12" presetClass="entr" presetSubtype="2"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anim calcmode="lin" valueType="num">
                                      <p:cBhvr additive="base">
                                        <p:cTn id="63" dur="500"/>
                                        <p:tgtEl>
                                          <p:spTgt spid="14"/>
                                        </p:tgtEl>
                                        <p:attrNameLst>
                                          <p:attrName>ppt_x</p:attrName>
                                        </p:attrNameLst>
                                      </p:cBhvr>
                                      <p:tavLst>
                                        <p:tav tm="0">
                                          <p:val>
                                            <p:strVal val="#ppt_x+#ppt_w*1.125000"/>
                                          </p:val>
                                        </p:tav>
                                        <p:tav tm="100000">
                                          <p:val>
                                            <p:strVal val="#ppt_x"/>
                                          </p:val>
                                        </p:tav>
                                      </p:tavLst>
                                    </p:anim>
                                    <p:animEffect transition="in" filter="wipe(left)">
                                      <p:cBhvr>
                                        <p:cTn id="64" dur="500"/>
                                        <p:tgtEl>
                                          <p:spTgt spid="14"/>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2" fill="hold" nodeType="clickEffect">
                                  <p:stCondLst>
                                    <p:cond delay="0"/>
                                  </p:stCondLst>
                                  <p:childTnLst>
                                    <p:set>
                                      <p:cBhvr>
                                        <p:cTn id="68" dur="1" fill="hold">
                                          <p:stCondLst>
                                            <p:cond delay="0"/>
                                          </p:stCondLst>
                                        </p:cTn>
                                        <p:tgtEl>
                                          <p:spTgt spid="7"/>
                                        </p:tgtEl>
                                        <p:attrNameLst>
                                          <p:attrName>style.visibility</p:attrName>
                                        </p:attrNameLst>
                                      </p:cBhvr>
                                      <p:to>
                                        <p:strVal val="visible"/>
                                      </p:to>
                                    </p:set>
                                    <p:animEffect transition="in" filter="wipe(right)">
                                      <p:cBhvr>
                                        <p:cTn id="69" dur="500"/>
                                        <p:tgtEl>
                                          <p:spTgt spid="7"/>
                                        </p:tgtEl>
                                      </p:cBhvr>
                                    </p:animEffect>
                                  </p:childTnLst>
                                </p:cTn>
                              </p:par>
                            </p:childTnLst>
                          </p:cTn>
                        </p:par>
                      </p:childTnLst>
                    </p:cTn>
                  </p:par>
                  <p:par>
                    <p:cTn id="70" fill="hold">
                      <p:stCondLst>
                        <p:cond delay="indefinite"/>
                      </p:stCondLst>
                      <p:childTnLst>
                        <p:par>
                          <p:cTn id="71" fill="hold">
                            <p:stCondLst>
                              <p:cond delay="0"/>
                            </p:stCondLst>
                            <p:childTnLst>
                              <p:par>
                                <p:cTn id="72" presetID="12" presetClass="entr" presetSubtype="2" fill="hold" grpId="0" nodeType="clickEffect">
                                  <p:stCondLst>
                                    <p:cond delay="0"/>
                                  </p:stCondLst>
                                  <p:childTnLst>
                                    <p:set>
                                      <p:cBhvr>
                                        <p:cTn id="73" dur="1" fill="hold">
                                          <p:stCondLst>
                                            <p:cond delay="0"/>
                                          </p:stCondLst>
                                        </p:cTn>
                                        <p:tgtEl>
                                          <p:spTgt spid="15"/>
                                        </p:tgtEl>
                                        <p:attrNameLst>
                                          <p:attrName>style.visibility</p:attrName>
                                        </p:attrNameLst>
                                      </p:cBhvr>
                                      <p:to>
                                        <p:strVal val="visible"/>
                                      </p:to>
                                    </p:set>
                                    <p:anim calcmode="lin" valueType="num">
                                      <p:cBhvr additive="base">
                                        <p:cTn id="74" dur="500"/>
                                        <p:tgtEl>
                                          <p:spTgt spid="15"/>
                                        </p:tgtEl>
                                        <p:attrNameLst>
                                          <p:attrName>ppt_x</p:attrName>
                                        </p:attrNameLst>
                                      </p:cBhvr>
                                      <p:tavLst>
                                        <p:tav tm="0">
                                          <p:val>
                                            <p:strVal val="#ppt_x+#ppt_w*1.125000"/>
                                          </p:val>
                                        </p:tav>
                                        <p:tav tm="100000">
                                          <p:val>
                                            <p:strVal val="#ppt_x"/>
                                          </p:val>
                                        </p:tav>
                                      </p:tavLst>
                                    </p:anim>
                                    <p:animEffect transition="in" filter="wipe(left)">
                                      <p:cBhvr>
                                        <p:cTn id="75" dur="500"/>
                                        <p:tgtEl>
                                          <p:spTgt spid="15"/>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1" fill="hold" nodeType="clickEffect">
                                  <p:stCondLst>
                                    <p:cond delay="0"/>
                                  </p:stCondLst>
                                  <p:childTnLst>
                                    <p:set>
                                      <p:cBhvr>
                                        <p:cTn id="79" dur="1" fill="hold">
                                          <p:stCondLst>
                                            <p:cond delay="0"/>
                                          </p:stCondLst>
                                        </p:cTn>
                                        <p:tgtEl>
                                          <p:spTgt spid="8"/>
                                        </p:tgtEl>
                                        <p:attrNameLst>
                                          <p:attrName>style.visibility</p:attrName>
                                        </p:attrNameLst>
                                      </p:cBhvr>
                                      <p:to>
                                        <p:strVal val="visible"/>
                                      </p:to>
                                    </p:set>
                                    <p:animEffect transition="in" filter="wipe(up)">
                                      <p:cBhvr>
                                        <p:cTn id="80" dur="500"/>
                                        <p:tgtEl>
                                          <p:spTgt spid="8"/>
                                        </p:tgtEl>
                                      </p:cBhvr>
                                    </p:animEffect>
                                  </p:childTnLst>
                                </p:cTn>
                              </p:par>
                            </p:childTnLst>
                          </p:cTn>
                        </p:par>
                      </p:childTnLst>
                    </p:cTn>
                  </p:par>
                  <p:par>
                    <p:cTn id="81" fill="hold">
                      <p:stCondLst>
                        <p:cond delay="indefinite"/>
                      </p:stCondLst>
                      <p:childTnLst>
                        <p:par>
                          <p:cTn id="82" fill="hold">
                            <p:stCondLst>
                              <p:cond delay="0"/>
                            </p:stCondLst>
                            <p:childTnLst>
                              <p:par>
                                <p:cTn id="83" presetID="12" presetClass="entr" presetSubtype="2" fill="hold" grpId="0" nodeType="clickEffect">
                                  <p:stCondLst>
                                    <p:cond delay="0"/>
                                  </p:stCondLst>
                                  <p:childTnLst>
                                    <p:set>
                                      <p:cBhvr>
                                        <p:cTn id="84" dur="1" fill="hold">
                                          <p:stCondLst>
                                            <p:cond delay="0"/>
                                          </p:stCondLst>
                                        </p:cTn>
                                        <p:tgtEl>
                                          <p:spTgt spid="16"/>
                                        </p:tgtEl>
                                        <p:attrNameLst>
                                          <p:attrName>style.visibility</p:attrName>
                                        </p:attrNameLst>
                                      </p:cBhvr>
                                      <p:to>
                                        <p:strVal val="visible"/>
                                      </p:to>
                                    </p:set>
                                    <p:anim calcmode="lin" valueType="num">
                                      <p:cBhvr additive="base">
                                        <p:cTn id="85" dur="500"/>
                                        <p:tgtEl>
                                          <p:spTgt spid="16"/>
                                        </p:tgtEl>
                                        <p:attrNameLst>
                                          <p:attrName>ppt_x</p:attrName>
                                        </p:attrNameLst>
                                      </p:cBhvr>
                                      <p:tavLst>
                                        <p:tav tm="0">
                                          <p:val>
                                            <p:strVal val="#ppt_x+#ppt_w*1.125000"/>
                                          </p:val>
                                        </p:tav>
                                        <p:tav tm="100000">
                                          <p:val>
                                            <p:strVal val="#ppt_x"/>
                                          </p:val>
                                        </p:tav>
                                      </p:tavLst>
                                    </p:anim>
                                    <p:animEffect transition="in" filter="wipe(left)">
                                      <p:cBhvr>
                                        <p:cTn id="86" dur="500"/>
                                        <p:tgtEl>
                                          <p:spTgt spid="16"/>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1" fill="hold" nodeType="clickEffect">
                                  <p:stCondLst>
                                    <p:cond delay="0"/>
                                  </p:stCondLst>
                                  <p:childTnLst>
                                    <p:set>
                                      <p:cBhvr>
                                        <p:cTn id="90" dur="1" fill="hold">
                                          <p:stCondLst>
                                            <p:cond delay="0"/>
                                          </p:stCondLst>
                                        </p:cTn>
                                        <p:tgtEl>
                                          <p:spTgt spid="17"/>
                                        </p:tgtEl>
                                        <p:attrNameLst>
                                          <p:attrName>style.visibility</p:attrName>
                                        </p:attrNameLst>
                                      </p:cBhvr>
                                      <p:to>
                                        <p:strVal val="visible"/>
                                      </p:to>
                                    </p:set>
                                    <p:animEffect transition="in" filter="wipe(up)">
                                      <p:cBhvr>
                                        <p:cTn id="91" dur="500"/>
                                        <p:tgtEl>
                                          <p:spTgt spid="17"/>
                                        </p:tgtEl>
                                      </p:cBhvr>
                                    </p:animEffect>
                                  </p:childTnLst>
                                </p:cTn>
                              </p:par>
                            </p:childTnLst>
                          </p:cTn>
                        </p:par>
                      </p:childTnLst>
                    </p:cTn>
                  </p:par>
                  <p:par>
                    <p:cTn id="92" fill="hold">
                      <p:stCondLst>
                        <p:cond delay="indefinite"/>
                      </p:stCondLst>
                      <p:childTnLst>
                        <p:par>
                          <p:cTn id="93" fill="hold">
                            <p:stCondLst>
                              <p:cond delay="0"/>
                            </p:stCondLst>
                            <p:childTnLst>
                              <p:par>
                                <p:cTn id="94" presetID="12" presetClass="entr" presetSubtype="2" fill="hold" grpId="0" nodeType="clickEffect">
                                  <p:stCondLst>
                                    <p:cond delay="0"/>
                                  </p:stCondLst>
                                  <p:childTnLst>
                                    <p:set>
                                      <p:cBhvr>
                                        <p:cTn id="95" dur="1" fill="hold">
                                          <p:stCondLst>
                                            <p:cond delay="0"/>
                                          </p:stCondLst>
                                        </p:cTn>
                                        <p:tgtEl>
                                          <p:spTgt spid="19"/>
                                        </p:tgtEl>
                                        <p:attrNameLst>
                                          <p:attrName>style.visibility</p:attrName>
                                        </p:attrNameLst>
                                      </p:cBhvr>
                                      <p:to>
                                        <p:strVal val="visible"/>
                                      </p:to>
                                    </p:set>
                                    <p:anim calcmode="lin" valueType="num">
                                      <p:cBhvr additive="base">
                                        <p:cTn id="96" dur="500"/>
                                        <p:tgtEl>
                                          <p:spTgt spid="19"/>
                                        </p:tgtEl>
                                        <p:attrNameLst>
                                          <p:attrName>ppt_x</p:attrName>
                                        </p:attrNameLst>
                                      </p:cBhvr>
                                      <p:tavLst>
                                        <p:tav tm="0">
                                          <p:val>
                                            <p:strVal val="#ppt_x+#ppt_w*1.125000"/>
                                          </p:val>
                                        </p:tav>
                                        <p:tav tm="100000">
                                          <p:val>
                                            <p:strVal val="#ppt_x"/>
                                          </p:val>
                                        </p:tav>
                                      </p:tavLst>
                                    </p:anim>
                                    <p:animEffect transition="in" filter="wipe(left)">
                                      <p:cBhvr>
                                        <p:cTn id="9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animBg="1"/>
      <p:bldP spid="10" grpId="0" animBg="1"/>
      <p:bldP spid="11" grpId="0" animBg="1"/>
      <p:bldP spid="12" grpId="0" animBg="1"/>
      <p:bldP spid="13" grpId="0"/>
      <p:bldP spid="14" grpId="0"/>
      <p:bldP spid="15" grpId="0"/>
      <p:bldP spid="16" grpId="0"/>
      <p:bldP spid="18" grpId="0" animBg="1"/>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2531170_162158900000_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b="5380"/>
          <a:stretch>
            <a:fillRect/>
          </a:stretch>
        </p:blipFill>
        <p:spPr bwMode="auto">
          <a:xfrm>
            <a:off x="3147439" y="617402"/>
            <a:ext cx="5868987" cy="553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文本框 3"/>
          <p:cNvSpPr txBox="1"/>
          <p:nvPr/>
        </p:nvSpPr>
        <p:spPr>
          <a:xfrm>
            <a:off x="5799393" y="2715066"/>
            <a:ext cx="718466" cy="707886"/>
          </a:xfrm>
          <a:prstGeom prst="rect">
            <a:avLst/>
          </a:prstGeom>
          <a:noFill/>
        </p:spPr>
        <p:txBody>
          <a:bodyPr wrap="none" rtlCol="0">
            <a:spAutoFit/>
          </a:bodyPr>
          <a:lstStyle/>
          <a:p>
            <a:r>
              <a:rPr lang="en-US" altLang="zh-CN" sz="4000" dirty="0" smtClean="0">
                <a:solidFill>
                  <a:schemeClr val="tx1">
                    <a:lumMod val="65000"/>
                    <a:lumOff val="35000"/>
                  </a:schemeClr>
                </a:solidFill>
                <a:latin typeface="Impact" panose="020B0806030902050204" pitchFamily="34" charset="0"/>
              </a:rPr>
              <a:t>02</a:t>
            </a:r>
            <a:endParaRPr lang="zh-CN" altLang="en-US" sz="4000" dirty="0">
              <a:solidFill>
                <a:schemeClr val="tx1">
                  <a:lumMod val="65000"/>
                  <a:lumOff val="35000"/>
                </a:schemeClr>
              </a:solidFill>
              <a:latin typeface="Impact" panose="020B0806030902050204" pitchFamily="34" charset="0"/>
            </a:endParaRPr>
          </a:p>
        </p:txBody>
      </p:sp>
      <p:sp>
        <p:nvSpPr>
          <p:cNvPr id="5" name="文本框 4"/>
          <p:cNvSpPr txBox="1"/>
          <p:nvPr/>
        </p:nvSpPr>
        <p:spPr>
          <a:xfrm>
            <a:off x="4957816" y="3573190"/>
            <a:ext cx="2339102" cy="523220"/>
          </a:xfrm>
          <a:prstGeom prst="rect">
            <a:avLst/>
          </a:prstGeom>
          <a:noFill/>
        </p:spPr>
        <p:txBody>
          <a:bodyPr wrap="none" rtlCol="0">
            <a:spAutoFit/>
          </a:bodyPr>
          <a:lstStyle/>
          <a:p>
            <a:r>
              <a:rPr lang="zh-CN" altLang="en-US" sz="2800" b="1" dirty="0" smtClean="0">
                <a:solidFill>
                  <a:schemeClr val="tx1">
                    <a:lumMod val="65000"/>
                    <a:lumOff val="35000"/>
                  </a:schemeClr>
                </a:solidFill>
                <a:latin typeface="微软雅黑" panose="020B0503020204020204" pitchFamily="34" charset="-122"/>
                <a:ea typeface="微软雅黑" panose="020B0503020204020204" pitchFamily="34" charset="-122"/>
              </a:rPr>
              <a:t>输入您的标题</a:t>
            </a:r>
            <a:endParaRPr lang="zh-CN" altLang="en-US" sz="28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8485415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467611" y="164492"/>
            <a:ext cx="3262432" cy="461665"/>
          </a:xfrm>
          <a:prstGeom prst="rect">
            <a:avLst/>
          </a:prstGeom>
        </p:spPr>
        <p:txBody>
          <a:bodyPr wrap="none">
            <a:spAutoFit/>
          </a:bodyPr>
          <a:lstStyle/>
          <a:p>
            <a:r>
              <a:rPr lang="zh-CN" altLang="en-US" sz="2400" b="1" dirty="0">
                <a:solidFill>
                  <a:srgbClr val="865B3E"/>
                </a:solidFill>
                <a:latin typeface="微软雅黑" panose="020B0503020204020204" pitchFamily="34" charset="-122"/>
                <a:ea typeface="微软雅黑" panose="020B0503020204020204" pitchFamily="34" charset="-122"/>
              </a:rPr>
              <a:t>点击此处输入标题内容</a:t>
            </a:r>
          </a:p>
        </p:txBody>
      </p:sp>
      <p:sp>
        <p:nvSpPr>
          <p:cNvPr id="56" name="MH_Other_1"/>
          <p:cNvSpPr/>
          <p:nvPr>
            <p:custDataLst>
              <p:tags r:id="rId1"/>
            </p:custDataLst>
          </p:nvPr>
        </p:nvSpPr>
        <p:spPr>
          <a:xfrm flipH="1" flipV="1">
            <a:off x="5736630" y="3764156"/>
            <a:ext cx="1479181" cy="679096"/>
          </a:xfrm>
          <a:prstGeom prst="bentArrow">
            <a:avLst>
              <a:gd name="adj1" fmla="val 14574"/>
              <a:gd name="adj2" fmla="val 17832"/>
              <a:gd name="adj3" fmla="val 22629"/>
              <a:gd name="adj4" fmla="val 43750"/>
            </a:avLst>
          </a:prstGeom>
          <a:solidFill>
            <a:schemeClr val="tx1">
              <a:lumMod val="65000"/>
              <a:lumOff val="35000"/>
            </a:schemeClr>
          </a:solidFill>
          <a:ln w="3175">
            <a:solidFill>
              <a:srgbClr val="EAEAEA"/>
            </a:solidFill>
          </a:ln>
          <a:effectLst>
            <a:outerShdw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Calibri" panose="020F0502020204030204" pitchFamily="34" charset="0"/>
              <a:ea typeface="微软雅黑" panose="020B0503020204020204" pitchFamily="34" charset="-122"/>
            </a:endParaRPr>
          </a:p>
        </p:txBody>
      </p:sp>
      <p:sp>
        <p:nvSpPr>
          <p:cNvPr id="57" name="MH_Other_2"/>
          <p:cNvSpPr/>
          <p:nvPr>
            <p:custDataLst>
              <p:tags r:id="rId2"/>
            </p:custDataLst>
          </p:nvPr>
        </p:nvSpPr>
        <p:spPr>
          <a:xfrm flipV="1">
            <a:off x="5049728" y="2655747"/>
            <a:ext cx="1479181" cy="679096"/>
          </a:xfrm>
          <a:prstGeom prst="bentArrow">
            <a:avLst>
              <a:gd name="adj1" fmla="val 14574"/>
              <a:gd name="adj2" fmla="val 17832"/>
              <a:gd name="adj3" fmla="val 22629"/>
              <a:gd name="adj4" fmla="val 43750"/>
            </a:avLst>
          </a:prstGeom>
          <a:solidFill>
            <a:schemeClr val="tx1">
              <a:lumMod val="65000"/>
              <a:lumOff val="35000"/>
            </a:schemeClr>
          </a:solidFill>
          <a:ln w="3175">
            <a:solidFill>
              <a:srgbClr val="EAEAEA"/>
            </a:solidFill>
          </a:ln>
          <a:effectLst>
            <a:outerShdw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Calibri" panose="020F0502020204030204" pitchFamily="34" charset="0"/>
              <a:ea typeface="微软雅黑" panose="020B0503020204020204" pitchFamily="34" charset="-122"/>
            </a:endParaRPr>
          </a:p>
        </p:txBody>
      </p:sp>
      <p:sp>
        <p:nvSpPr>
          <p:cNvPr id="58" name="MH_Other_3"/>
          <p:cNvSpPr/>
          <p:nvPr>
            <p:custDataLst>
              <p:tags r:id="rId3"/>
            </p:custDataLst>
          </p:nvPr>
        </p:nvSpPr>
        <p:spPr>
          <a:xfrm flipV="1">
            <a:off x="5049728" y="4872567"/>
            <a:ext cx="1479181" cy="677145"/>
          </a:xfrm>
          <a:prstGeom prst="bentArrow">
            <a:avLst>
              <a:gd name="adj1" fmla="val 14574"/>
              <a:gd name="adj2" fmla="val 17832"/>
              <a:gd name="adj3" fmla="val 22629"/>
              <a:gd name="adj4" fmla="val 43750"/>
            </a:avLst>
          </a:prstGeom>
          <a:solidFill>
            <a:schemeClr val="tx1">
              <a:lumMod val="65000"/>
              <a:lumOff val="35000"/>
            </a:schemeClr>
          </a:solidFill>
          <a:ln w="3175">
            <a:solidFill>
              <a:srgbClr val="EAEAEA"/>
            </a:solidFill>
          </a:ln>
          <a:effectLst>
            <a:outerShdw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Calibri" panose="020F0502020204030204" pitchFamily="34" charset="0"/>
              <a:ea typeface="微软雅黑" panose="020B0503020204020204" pitchFamily="34" charset="-122"/>
            </a:endParaRPr>
          </a:p>
        </p:txBody>
      </p:sp>
      <p:sp>
        <p:nvSpPr>
          <p:cNvPr id="60" name="MH_Other_5"/>
          <p:cNvSpPr/>
          <p:nvPr>
            <p:custDataLst>
              <p:tags r:id="rId4"/>
            </p:custDataLst>
          </p:nvPr>
        </p:nvSpPr>
        <p:spPr>
          <a:xfrm>
            <a:off x="6640219" y="2671846"/>
            <a:ext cx="1028407" cy="1028407"/>
          </a:xfrm>
          <a:prstGeom prst="ellipse">
            <a:avLst/>
          </a:prstGeom>
          <a:solidFill>
            <a:srgbClr val="A5C0A4"/>
          </a:solidFill>
          <a:ln>
            <a:noFill/>
          </a:ln>
          <a:effectLst>
            <a:innerShdw dist="76200" dir="1350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400">
              <a:latin typeface="Calibri" panose="020F0502020204030204" pitchFamily="34" charset="0"/>
              <a:ea typeface="微软雅黑" panose="020B0503020204020204" pitchFamily="34" charset="-122"/>
            </a:endParaRPr>
          </a:p>
        </p:txBody>
      </p:sp>
      <p:sp>
        <p:nvSpPr>
          <p:cNvPr id="61" name="MH_Other_7"/>
          <p:cNvSpPr/>
          <p:nvPr>
            <p:custDataLst>
              <p:tags r:id="rId5"/>
            </p:custDataLst>
          </p:nvPr>
        </p:nvSpPr>
        <p:spPr>
          <a:xfrm>
            <a:off x="6640219" y="4910452"/>
            <a:ext cx="1028407" cy="1028407"/>
          </a:xfrm>
          <a:prstGeom prst="ellipse">
            <a:avLst/>
          </a:prstGeom>
          <a:solidFill>
            <a:srgbClr val="C8D85B"/>
          </a:solidFill>
          <a:ln>
            <a:noFill/>
          </a:ln>
          <a:effectLst>
            <a:innerShdw dist="76200" dir="1350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400">
              <a:latin typeface="Calibri" panose="020F0502020204030204" pitchFamily="34" charset="0"/>
              <a:ea typeface="微软雅黑" panose="020B0503020204020204" pitchFamily="34" charset="-122"/>
            </a:endParaRPr>
          </a:p>
        </p:txBody>
      </p:sp>
      <p:sp>
        <p:nvSpPr>
          <p:cNvPr id="63" name="MH_Other_9"/>
          <p:cNvSpPr/>
          <p:nvPr>
            <p:custDataLst>
              <p:tags r:id="rId6"/>
            </p:custDataLst>
          </p:nvPr>
        </p:nvSpPr>
        <p:spPr>
          <a:xfrm>
            <a:off x="4588197" y="1552543"/>
            <a:ext cx="1028407" cy="1028407"/>
          </a:xfrm>
          <a:prstGeom prst="ellipse">
            <a:avLst/>
          </a:prstGeom>
          <a:solidFill>
            <a:srgbClr val="F29A5B"/>
          </a:solidFill>
          <a:ln>
            <a:noFill/>
          </a:ln>
          <a:effectLst>
            <a:innerShdw dist="76200" dir="1350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400">
              <a:latin typeface="Calibri" panose="020F0502020204030204" pitchFamily="34" charset="0"/>
              <a:ea typeface="微软雅黑" panose="020B0503020204020204" pitchFamily="34" charset="-122"/>
            </a:endParaRPr>
          </a:p>
        </p:txBody>
      </p:sp>
      <p:sp>
        <p:nvSpPr>
          <p:cNvPr id="64" name="MH_SubTitle_1"/>
          <p:cNvSpPr>
            <a:spLocks noChangeArrowheads="1"/>
          </p:cNvSpPr>
          <p:nvPr>
            <p:custDataLst>
              <p:tags r:id="rId7"/>
            </p:custDataLst>
          </p:nvPr>
        </p:nvSpPr>
        <p:spPr bwMode="auto">
          <a:xfrm>
            <a:off x="2354995" y="1468565"/>
            <a:ext cx="2236510" cy="400110"/>
          </a:xfrm>
          <a:prstGeom prst="rect">
            <a:avLst/>
          </a:prstGeom>
          <a:noFill/>
        </p:spPr>
        <p:txBody>
          <a:bodyPr wrap="none" rtlCol="0">
            <a:spAutoFit/>
          </a:bodyPr>
          <a:lstStyle/>
          <a:p>
            <a:r>
              <a:rPr lang="zh-CN" altLang="en-US" sz="2000" b="1" dirty="0">
                <a:solidFill>
                  <a:srgbClr val="F29A5B"/>
                </a:solidFill>
                <a:latin typeface="微软雅黑" panose="020B0503020204020204" pitchFamily="34" charset="-122"/>
                <a:ea typeface="微软雅黑" panose="020B0503020204020204" pitchFamily="34" charset="-122"/>
              </a:rPr>
              <a:t>单击添加文字说明</a:t>
            </a:r>
            <a:endParaRPr lang="en-US" altLang="zh-CN" sz="2000" b="1" dirty="0">
              <a:solidFill>
                <a:srgbClr val="F29A5B"/>
              </a:solidFill>
              <a:latin typeface="微软雅黑" panose="020B0503020204020204" pitchFamily="34" charset="-122"/>
              <a:ea typeface="微软雅黑" panose="020B0503020204020204" pitchFamily="34" charset="-122"/>
            </a:endParaRPr>
          </a:p>
        </p:txBody>
      </p:sp>
      <p:sp>
        <p:nvSpPr>
          <p:cNvPr id="65" name="MH_Other_11"/>
          <p:cNvSpPr/>
          <p:nvPr>
            <p:custDataLst>
              <p:tags r:id="rId8"/>
            </p:custDataLst>
          </p:nvPr>
        </p:nvSpPr>
        <p:spPr>
          <a:xfrm>
            <a:off x="4597044" y="3791149"/>
            <a:ext cx="1028407" cy="1028407"/>
          </a:xfrm>
          <a:prstGeom prst="ellipse">
            <a:avLst/>
          </a:prstGeom>
          <a:solidFill>
            <a:srgbClr val="B09277"/>
          </a:solidFill>
          <a:ln>
            <a:noFill/>
          </a:ln>
          <a:effectLst>
            <a:innerShdw dist="76200" dir="1350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400">
              <a:latin typeface="Calibri" panose="020F0502020204030204" pitchFamily="34" charset="0"/>
              <a:ea typeface="微软雅黑" panose="020B0503020204020204" pitchFamily="34" charset="-122"/>
            </a:endParaRPr>
          </a:p>
        </p:txBody>
      </p:sp>
      <p:sp>
        <p:nvSpPr>
          <p:cNvPr id="67" name="MH_Other_12"/>
          <p:cNvSpPr>
            <a:spLocks noChangeAspect="1"/>
          </p:cNvSpPr>
          <p:nvPr>
            <p:custDataLst>
              <p:tags r:id="rId9"/>
            </p:custDataLst>
          </p:nvPr>
        </p:nvSpPr>
        <p:spPr bwMode="auto">
          <a:xfrm>
            <a:off x="4856538" y="1853712"/>
            <a:ext cx="509321" cy="372722"/>
          </a:xfrm>
          <a:custGeom>
            <a:avLst/>
            <a:gdLst>
              <a:gd name="T0" fmla="*/ 1634294 w 2751138"/>
              <a:gd name="T1" fmla="*/ 1518189 h 2017713"/>
              <a:gd name="T2" fmla="*/ 1827941 w 2751138"/>
              <a:gd name="T3" fmla="*/ 1506439 h 2017713"/>
              <a:gd name="T4" fmla="*/ 1293666 w 2751138"/>
              <a:gd name="T5" fmla="*/ 1399421 h 2017713"/>
              <a:gd name="T6" fmla="*/ 1286682 w 2751138"/>
              <a:gd name="T7" fmla="*/ 1522952 h 2017713"/>
              <a:gd name="T8" fmla="*/ 1475250 w 2751138"/>
              <a:gd name="T9" fmla="*/ 1424191 h 2017713"/>
              <a:gd name="T10" fmla="*/ 933673 w 2751138"/>
              <a:gd name="T11" fmla="*/ 1402597 h 2017713"/>
              <a:gd name="T12" fmla="*/ 940657 w 2751138"/>
              <a:gd name="T13" fmla="*/ 1526446 h 2017713"/>
              <a:gd name="T14" fmla="*/ 1121288 w 2751138"/>
              <a:gd name="T15" fmla="*/ 1416569 h 2017713"/>
              <a:gd name="T16" fmla="*/ 1634294 w 2751138"/>
              <a:gd name="T17" fmla="*/ 1179033 h 2017713"/>
              <a:gd name="T18" fmla="*/ 1654611 w 2751138"/>
              <a:gd name="T19" fmla="*/ 1298754 h 2017713"/>
              <a:gd name="T20" fmla="*/ 1824132 w 2751138"/>
              <a:gd name="T21" fmla="*/ 1180939 h 2017713"/>
              <a:gd name="T22" fmla="*/ 1277158 w 2751138"/>
              <a:gd name="T23" fmla="*/ 1185702 h 2017713"/>
              <a:gd name="T24" fmla="*/ 1454615 w 2751138"/>
              <a:gd name="T25" fmla="*/ 1298437 h 2017713"/>
              <a:gd name="T26" fmla="*/ 1465726 w 2751138"/>
              <a:gd name="T27" fmla="*/ 1175540 h 2017713"/>
              <a:gd name="T28" fmla="*/ 922244 w 2751138"/>
              <a:gd name="T29" fmla="*/ 1193324 h 2017713"/>
              <a:gd name="T30" fmla="*/ 1108590 w 2751138"/>
              <a:gd name="T31" fmla="*/ 1295896 h 2017713"/>
              <a:gd name="T32" fmla="*/ 1106368 w 2751138"/>
              <a:gd name="T33" fmla="*/ 1171412 h 2017713"/>
              <a:gd name="T34" fmla="*/ 1628580 w 2751138"/>
              <a:gd name="T35" fmla="*/ 1046610 h 2017713"/>
              <a:gd name="T36" fmla="*/ 1820957 w 2751138"/>
              <a:gd name="T37" fmla="*/ 1062806 h 2017713"/>
              <a:gd name="T38" fmla="*/ 1805085 w 2751138"/>
              <a:gd name="T39" fmla="*/ 941180 h 2017713"/>
              <a:gd name="T40" fmla="*/ 1277158 w 2751138"/>
              <a:gd name="T41" fmla="*/ 1054232 h 2017713"/>
              <a:gd name="T42" fmla="*/ 1472393 w 2751138"/>
              <a:gd name="T43" fmla="*/ 1056772 h 2017713"/>
              <a:gd name="T44" fmla="*/ 1299063 w 2751138"/>
              <a:gd name="T45" fmla="*/ 941180 h 2017713"/>
              <a:gd name="T46" fmla="*/ 927959 w 2751138"/>
              <a:gd name="T47" fmla="*/ 1060901 h 2017713"/>
              <a:gd name="T48" fmla="*/ 1121606 w 2751138"/>
              <a:gd name="T49" fmla="*/ 1049468 h 2017713"/>
              <a:gd name="T50" fmla="*/ 2750186 w 2751138"/>
              <a:gd name="T51" fmla="*/ 649605 h 2017713"/>
              <a:gd name="T52" fmla="*/ 2644458 w 2751138"/>
              <a:gd name="T53" fmla="*/ 844867 h 2017713"/>
              <a:gd name="T54" fmla="*/ 657551 w 2751138"/>
              <a:gd name="T55" fmla="*/ 772160 h 2017713"/>
              <a:gd name="T56" fmla="*/ 78068 w 2751138"/>
              <a:gd name="T57" fmla="*/ 834072 h 2017713"/>
              <a:gd name="T58" fmla="*/ 1052401 w 2751138"/>
              <a:gd name="T59" fmla="*/ 374650 h 2017713"/>
              <a:gd name="T60" fmla="*/ 1673024 w 2751138"/>
              <a:gd name="T61" fmla="*/ 389576 h 2017713"/>
              <a:gd name="T62" fmla="*/ 1803815 w 2751138"/>
              <a:gd name="T63" fmla="*/ 392116 h 2017713"/>
              <a:gd name="T64" fmla="*/ 1903178 w 2751138"/>
              <a:gd name="T65" fmla="*/ 545181 h 2017713"/>
              <a:gd name="T66" fmla="*/ 2070794 w 2751138"/>
              <a:gd name="T67" fmla="*/ 910376 h 2017713"/>
              <a:gd name="T68" fmla="*/ 2393645 w 2751138"/>
              <a:gd name="T69" fmla="*/ 1360361 h 2017713"/>
              <a:gd name="T70" fmla="*/ 2449517 w 2751138"/>
              <a:gd name="T71" fmla="*/ 1810981 h 2017713"/>
              <a:gd name="T72" fmla="*/ 2227934 w 2751138"/>
              <a:gd name="T73" fmla="*/ 1976748 h 2017713"/>
              <a:gd name="T74" fmla="*/ 2042540 w 2751138"/>
              <a:gd name="T75" fmla="*/ 2008504 h 2017713"/>
              <a:gd name="T76" fmla="*/ 698757 w 2751138"/>
              <a:gd name="T77" fmla="*/ 2014538 h 2017713"/>
              <a:gd name="T78" fmla="*/ 473682 w 2751138"/>
              <a:gd name="T79" fmla="*/ 1919904 h 2017713"/>
              <a:gd name="T80" fmla="*/ 288923 w 2751138"/>
              <a:gd name="T81" fmla="*/ 1783035 h 2017713"/>
              <a:gd name="T82" fmla="*/ 384794 w 2751138"/>
              <a:gd name="T83" fmla="*/ 1287639 h 2017713"/>
              <a:gd name="T84" fmla="*/ 713042 w 2751138"/>
              <a:gd name="T85" fmla="*/ 867823 h 2017713"/>
              <a:gd name="T86" fmla="*/ 858436 w 2751138"/>
              <a:gd name="T87" fmla="*/ 526127 h 2017713"/>
              <a:gd name="T88" fmla="*/ 950815 w 2751138"/>
              <a:gd name="T89" fmla="*/ 384812 h 2017713"/>
              <a:gd name="T90" fmla="*/ 594360 w 2751138"/>
              <a:gd name="T91" fmla="*/ 99695 h 2017713"/>
              <a:gd name="T92" fmla="*/ 312420 w 2751138"/>
              <a:gd name="T93" fmla="*/ 292735 h 2017713"/>
              <a:gd name="T94" fmla="*/ 362585 w 2751138"/>
              <a:gd name="T95" fmla="*/ 350520 h 2017713"/>
              <a:gd name="T96" fmla="*/ 520065 w 2751138"/>
              <a:gd name="T97" fmla="*/ 219393 h 2017713"/>
              <a:gd name="T98" fmla="*/ 2098358 w 2751138"/>
              <a:gd name="T99" fmla="*/ 181928 h 2017713"/>
              <a:gd name="T100" fmla="*/ 2400935 w 2751138"/>
              <a:gd name="T101" fmla="*/ 337820 h 2017713"/>
              <a:gd name="T102" fmla="*/ 2456180 w 2751138"/>
              <a:gd name="T103" fmla="*/ 284163 h 2017713"/>
              <a:gd name="T104" fmla="*/ 2183130 w 2751138"/>
              <a:gd name="T105" fmla="*/ 119698 h 2017713"/>
              <a:gd name="T106" fmla="*/ 2062798 w 2751138"/>
              <a:gd name="T107" fmla="*/ 11430 h 2017713"/>
              <a:gd name="T108" fmla="*/ 2489200 w 2751138"/>
              <a:gd name="T109" fmla="*/ 155258 h 2017713"/>
              <a:gd name="T110" fmla="*/ 2710498 w 2751138"/>
              <a:gd name="T111" fmla="*/ 419100 h 2017713"/>
              <a:gd name="T112" fmla="*/ 1985328 w 2751138"/>
              <a:gd name="T113" fmla="*/ 382588 h 2017713"/>
              <a:gd name="T114" fmla="*/ 932815 w 2751138"/>
              <a:gd name="T115" fmla="*/ 296228 h 2017713"/>
              <a:gd name="T116" fmla="*/ 710565 w 2751138"/>
              <a:gd name="T117" fmla="*/ 471805 h 2017713"/>
              <a:gd name="T118" fmla="*/ 100330 w 2751138"/>
              <a:gd name="T119" fmla="*/ 309563 h 2017713"/>
              <a:gd name="T120" fmla="*/ 400685 w 2751138"/>
              <a:gd name="T121" fmla="*/ 84138 h 2017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751138" h="2017713">
                <a:moveTo>
                  <a:pt x="1652072" y="1398468"/>
                </a:moveTo>
                <a:lnTo>
                  <a:pt x="1649215" y="1398786"/>
                </a:lnTo>
                <a:lnTo>
                  <a:pt x="1646992" y="1399421"/>
                </a:lnTo>
                <a:lnTo>
                  <a:pt x="1644453" y="1400374"/>
                </a:lnTo>
                <a:lnTo>
                  <a:pt x="1642231" y="1401326"/>
                </a:lnTo>
                <a:lnTo>
                  <a:pt x="1640326" y="1402597"/>
                </a:lnTo>
                <a:lnTo>
                  <a:pt x="1637786" y="1404184"/>
                </a:lnTo>
                <a:lnTo>
                  <a:pt x="1636199" y="1406090"/>
                </a:lnTo>
                <a:lnTo>
                  <a:pt x="1634294" y="1407995"/>
                </a:lnTo>
                <a:lnTo>
                  <a:pt x="1633024" y="1409901"/>
                </a:lnTo>
                <a:lnTo>
                  <a:pt x="1631755" y="1411806"/>
                </a:lnTo>
                <a:lnTo>
                  <a:pt x="1630485" y="1414029"/>
                </a:lnTo>
                <a:lnTo>
                  <a:pt x="1629850" y="1416569"/>
                </a:lnTo>
                <a:lnTo>
                  <a:pt x="1629215" y="1419110"/>
                </a:lnTo>
                <a:lnTo>
                  <a:pt x="1628580" y="1421650"/>
                </a:lnTo>
                <a:lnTo>
                  <a:pt x="1628580" y="1424191"/>
                </a:lnTo>
                <a:lnTo>
                  <a:pt x="1628580" y="1501358"/>
                </a:lnTo>
                <a:lnTo>
                  <a:pt x="1628580" y="1503899"/>
                </a:lnTo>
                <a:lnTo>
                  <a:pt x="1629215" y="1506439"/>
                </a:lnTo>
                <a:lnTo>
                  <a:pt x="1629850" y="1509297"/>
                </a:lnTo>
                <a:lnTo>
                  <a:pt x="1630485" y="1511520"/>
                </a:lnTo>
                <a:lnTo>
                  <a:pt x="1631755" y="1513743"/>
                </a:lnTo>
                <a:lnTo>
                  <a:pt x="1633024" y="1515649"/>
                </a:lnTo>
                <a:lnTo>
                  <a:pt x="1634294" y="1518189"/>
                </a:lnTo>
                <a:lnTo>
                  <a:pt x="1636199" y="1520094"/>
                </a:lnTo>
                <a:lnTo>
                  <a:pt x="1637786" y="1521365"/>
                </a:lnTo>
                <a:lnTo>
                  <a:pt x="1640326" y="1522952"/>
                </a:lnTo>
                <a:lnTo>
                  <a:pt x="1642231" y="1524223"/>
                </a:lnTo>
                <a:lnTo>
                  <a:pt x="1644453" y="1525175"/>
                </a:lnTo>
                <a:lnTo>
                  <a:pt x="1646992" y="1526446"/>
                </a:lnTo>
                <a:lnTo>
                  <a:pt x="1649215" y="1526763"/>
                </a:lnTo>
                <a:lnTo>
                  <a:pt x="1652072" y="1527398"/>
                </a:lnTo>
                <a:lnTo>
                  <a:pt x="1654611" y="1527716"/>
                </a:lnTo>
                <a:lnTo>
                  <a:pt x="1802228" y="1527716"/>
                </a:lnTo>
                <a:lnTo>
                  <a:pt x="1805085" y="1527398"/>
                </a:lnTo>
                <a:lnTo>
                  <a:pt x="1807624" y="1526763"/>
                </a:lnTo>
                <a:lnTo>
                  <a:pt x="1810481" y="1526446"/>
                </a:lnTo>
                <a:lnTo>
                  <a:pt x="1812704" y="1525175"/>
                </a:lnTo>
                <a:lnTo>
                  <a:pt x="1814926" y="1524223"/>
                </a:lnTo>
                <a:lnTo>
                  <a:pt x="1817148" y="1522952"/>
                </a:lnTo>
                <a:lnTo>
                  <a:pt x="1819053" y="1521365"/>
                </a:lnTo>
                <a:lnTo>
                  <a:pt x="1820957" y="1520094"/>
                </a:lnTo>
                <a:lnTo>
                  <a:pt x="1822545" y="1518189"/>
                </a:lnTo>
                <a:lnTo>
                  <a:pt x="1824132" y="1515649"/>
                </a:lnTo>
                <a:lnTo>
                  <a:pt x="1825719" y="1513743"/>
                </a:lnTo>
                <a:lnTo>
                  <a:pt x="1826354" y="1511520"/>
                </a:lnTo>
                <a:lnTo>
                  <a:pt x="1827624" y="1509297"/>
                </a:lnTo>
                <a:lnTo>
                  <a:pt x="1827941" y="1506439"/>
                </a:lnTo>
                <a:lnTo>
                  <a:pt x="1828259" y="1503899"/>
                </a:lnTo>
                <a:lnTo>
                  <a:pt x="1828894" y="1501358"/>
                </a:lnTo>
                <a:lnTo>
                  <a:pt x="1828894" y="1424191"/>
                </a:lnTo>
                <a:lnTo>
                  <a:pt x="1828259" y="1421650"/>
                </a:lnTo>
                <a:lnTo>
                  <a:pt x="1827941" y="1419110"/>
                </a:lnTo>
                <a:lnTo>
                  <a:pt x="1827624" y="1416569"/>
                </a:lnTo>
                <a:lnTo>
                  <a:pt x="1826354" y="1414029"/>
                </a:lnTo>
                <a:lnTo>
                  <a:pt x="1825719" y="1411806"/>
                </a:lnTo>
                <a:lnTo>
                  <a:pt x="1824132" y="1409901"/>
                </a:lnTo>
                <a:lnTo>
                  <a:pt x="1822545" y="1407995"/>
                </a:lnTo>
                <a:lnTo>
                  <a:pt x="1820957" y="1406090"/>
                </a:lnTo>
                <a:lnTo>
                  <a:pt x="1819053" y="1404184"/>
                </a:lnTo>
                <a:lnTo>
                  <a:pt x="1817148" y="1402597"/>
                </a:lnTo>
                <a:lnTo>
                  <a:pt x="1814926" y="1401326"/>
                </a:lnTo>
                <a:lnTo>
                  <a:pt x="1812704" y="1400374"/>
                </a:lnTo>
                <a:lnTo>
                  <a:pt x="1810481" y="1399421"/>
                </a:lnTo>
                <a:lnTo>
                  <a:pt x="1807624" y="1398786"/>
                </a:lnTo>
                <a:lnTo>
                  <a:pt x="1805085" y="1398468"/>
                </a:lnTo>
                <a:lnTo>
                  <a:pt x="1802228" y="1398468"/>
                </a:lnTo>
                <a:lnTo>
                  <a:pt x="1654611" y="1398468"/>
                </a:lnTo>
                <a:lnTo>
                  <a:pt x="1652072" y="1398468"/>
                </a:lnTo>
                <a:close/>
                <a:moveTo>
                  <a:pt x="1299063" y="1398468"/>
                </a:moveTo>
                <a:lnTo>
                  <a:pt x="1296206" y="1398786"/>
                </a:lnTo>
                <a:lnTo>
                  <a:pt x="1293666" y="1399421"/>
                </a:lnTo>
                <a:lnTo>
                  <a:pt x="1291444" y="1400374"/>
                </a:lnTo>
                <a:lnTo>
                  <a:pt x="1288904" y="1401326"/>
                </a:lnTo>
                <a:lnTo>
                  <a:pt x="1286682" y="1402597"/>
                </a:lnTo>
                <a:lnTo>
                  <a:pt x="1284777" y="1404184"/>
                </a:lnTo>
                <a:lnTo>
                  <a:pt x="1282872" y="1406090"/>
                </a:lnTo>
                <a:lnTo>
                  <a:pt x="1281285" y="1407995"/>
                </a:lnTo>
                <a:lnTo>
                  <a:pt x="1280015" y="1409901"/>
                </a:lnTo>
                <a:lnTo>
                  <a:pt x="1278428" y="1411806"/>
                </a:lnTo>
                <a:lnTo>
                  <a:pt x="1277158" y="1414029"/>
                </a:lnTo>
                <a:lnTo>
                  <a:pt x="1276523" y="1416569"/>
                </a:lnTo>
                <a:lnTo>
                  <a:pt x="1275571" y="1419110"/>
                </a:lnTo>
                <a:lnTo>
                  <a:pt x="1275254" y="1421650"/>
                </a:lnTo>
                <a:lnTo>
                  <a:pt x="1275254" y="1424191"/>
                </a:lnTo>
                <a:lnTo>
                  <a:pt x="1275254" y="1501358"/>
                </a:lnTo>
                <a:lnTo>
                  <a:pt x="1275254" y="1503899"/>
                </a:lnTo>
                <a:lnTo>
                  <a:pt x="1275571" y="1506439"/>
                </a:lnTo>
                <a:lnTo>
                  <a:pt x="1276523" y="1509297"/>
                </a:lnTo>
                <a:lnTo>
                  <a:pt x="1277158" y="1511520"/>
                </a:lnTo>
                <a:lnTo>
                  <a:pt x="1278428" y="1513743"/>
                </a:lnTo>
                <a:lnTo>
                  <a:pt x="1280015" y="1515649"/>
                </a:lnTo>
                <a:lnTo>
                  <a:pt x="1281285" y="1518189"/>
                </a:lnTo>
                <a:lnTo>
                  <a:pt x="1282872" y="1520094"/>
                </a:lnTo>
                <a:lnTo>
                  <a:pt x="1284777" y="1521365"/>
                </a:lnTo>
                <a:lnTo>
                  <a:pt x="1286682" y="1522952"/>
                </a:lnTo>
                <a:lnTo>
                  <a:pt x="1288904" y="1524223"/>
                </a:lnTo>
                <a:lnTo>
                  <a:pt x="1291444" y="1525175"/>
                </a:lnTo>
                <a:lnTo>
                  <a:pt x="1293666" y="1526446"/>
                </a:lnTo>
                <a:lnTo>
                  <a:pt x="1296206" y="1526763"/>
                </a:lnTo>
                <a:lnTo>
                  <a:pt x="1299063" y="1527398"/>
                </a:lnTo>
                <a:lnTo>
                  <a:pt x="1301602" y="1527716"/>
                </a:lnTo>
                <a:lnTo>
                  <a:pt x="1449218" y="1527716"/>
                </a:lnTo>
                <a:lnTo>
                  <a:pt x="1452076" y="1527398"/>
                </a:lnTo>
                <a:lnTo>
                  <a:pt x="1454615" y="1526763"/>
                </a:lnTo>
                <a:lnTo>
                  <a:pt x="1456837" y="1526446"/>
                </a:lnTo>
                <a:lnTo>
                  <a:pt x="1459694" y="1525175"/>
                </a:lnTo>
                <a:lnTo>
                  <a:pt x="1461917" y="1524223"/>
                </a:lnTo>
                <a:lnTo>
                  <a:pt x="1463821" y="1522952"/>
                </a:lnTo>
                <a:lnTo>
                  <a:pt x="1465726" y="1521365"/>
                </a:lnTo>
                <a:lnTo>
                  <a:pt x="1467631" y="1520094"/>
                </a:lnTo>
                <a:lnTo>
                  <a:pt x="1469536" y="1518189"/>
                </a:lnTo>
                <a:lnTo>
                  <a:pt x="1471123" y="1515649"/>
                </a:lnTo>
                <a:lnTo>
                  <a:pt x="1472393" y="1513743"/>
                </a:lnTo>
                <a:lnTo>
                  <a:pt x="1473345" y="1511520"/>
                </a:lnTo>
                <a:lnTo>
                  <a:pt x="1474297" y="1509297"/>
                </a:lnTo>
                <a:lnTo>
                  <a:pt x="1474932" y="1506439"/>
                </a:lnTo>
                <a:lnTo>
                  <a:pt x="1475250" y="1503899"/>
                </a:lnTo>
                <a:lnTo>
                  <a:pt x="1475250" y="1501358"/>
                </a:lnTo>
                <a:lnTo>
                  <a:pt x="1475250" y="1424191"/>
                </a:lnTo>
                <a:lnTo>
                  <a:pt x="1475250" y="1421650"/>
                </a:lnTo>
                <a:lnTo>
                  <a:pt x="1474932" y="1419110"/>
                </a:lnTo>
                <a:lnTo>
                  <a:pt x="1474297" y="1416569"/>
                </a:lnTo>
                <a:lnTo>
                  <a:pt x="1473345" y="1414029"/>
                </a:lnTo>
                <a:lnTo>
                  <a:pt x="1472393" y="1411806"/>
                </a:lnTo>
                <a:lnTo>
                  <a:pt x="1471123" y="1409901"/>
                </a:lnTo>
                <a:lnTo>
                  <a:pt x="1469536" y="1407995"/>
                </a:lnTo>
                <a:lnTo>
                  <a:pt x="1467631" y="1406090"/>
                </a:lnTo>
                <a:lnTo>
                  <a:pt x="1465726" y="1404184"/>
                </a:lnTo>
                <a:lnTo>
                  <a:pt x="1463821" y="1402597"/>
                </a:lnTo>
                <a:lnTo>
                  <a:pt x="1461917" y="1401326"/>
                </a:lnTo>
                <a:lnTo>
                  <a:pt x="1459694" y="1400374"/>
                </a:lnTo>
                <a:lnTo>
                  <a:pt x="1456837" y="1399421"/>
                </a:lnTo>
                <a:lnTo>
                  <a:pt x="1454615" y="1398786"/>
                </a:lnTo>
                <a:lnTo>
                  <a:pt x="1452076" y="1398468"/>
                </a:lnTo>
                <a:lnTo>
                  <a:pt x="1449218" y="1398468"/>
                </a:lnTo>
                <a:lnTo>
                  <a:pt x="1301602" y="1398468"/>
                </a:lnTo>
                <a:lnTo>
                  <a:pt x="1299063" y="1398468"/>
                </a:lnTo>
                <a:close/>
                <a:moveTo>
                  <a:pt x="945736" y="1398468"/>
                </a:moveTo>
                <a:lnTo>
                  <a:pt x="942879" y="1398786"/>
                </a:lnTo>
                <a:lnTo>
                  <a:pt x="940657" y="1399421"/>
                </a:lnTo>
                <a:lnTo>
                  <a:pt x="937800" y="1400374"/>
                </a:lnTo>
                <a:lnTo>
                  <a:pt x="935578" y="1401326"/>
                </a:lnTo>
                <a:lnTo>
                  <a:pt x="933673" y="1402597"/>
                </a:lnTo>
                <a:lnTo>
                  <a:pt x="931451" y="1404184"/>
                </a:lnTo>
                <a:lnTo>
                  <a:pt x="929863" y="1406090"/>
                </a:lnTo>
                <a:lnTo>
                  <a:pt x="927959" y="1407995"/>
                </a:lnTo>
                <a:lnTo>
                  <a:pt x="926371" y="1409901"/>
                </a:lnTo>
                <a:lnTo>
                  <a:pt x="925419" y="1411806"/>
                </a:lnTo>
                <a:lnTo>
                  <a:pt x="924149" y="1414029"/>
                </a:lnTo>
                <a:lnTo>
                  <a:pt x="923514" y="1416569"/>
                </a:lnTo>
                <a:lnTo>
                  <a:pt x="922562" y="1419110"/>
                </a:lnTo>
                <a:lnTo>
                  <a:pt x="922244" y="1421650"/>
                </a:lnTo>
                <a:lnTo>
                  <a:pt x="922244" y="1424191"/>
                </a:lnTo>
                <a:lnTo>
                  <a:pt x="922244" y="1501358"/>
                </a:lnTo>
                <a:lnTo>
                  <a:pt x="922244" y="1503899"/>
                </a:lnTo>
                <a:lnTo>
                  <a:pt x="922562" y="1506439"/>
                </a:lnTo>
                <a:lnTo>
                  <a:pt x="923514" y="1509297"/>
                </a:lnTo>
                <a:lnTo>
                  <a:pt x="924149" y="1511520"/>
                </a:lnTo>
                <a:lnTo>
                  <a:pt x="925419" y="1513743"/>
                </a:lnTo>
                <a:lnTo>
                  <a:pt x="926371" y="1515649"/>
                </a:lnTo>
                <a:lnTo>
                  <a:pt x="927959" y="1518189"/>
                </a:lnTo>
                <a:lnTo>
                  <a:pt x="929863" y="1520094"/>
                </a:lnTo>
                <a:lnTo>
                  <a:pt x="931451" y="1521365"/>
                </a:lnTo>
                <a:lnTo>
                  <a:pt x="933673" y="1522952"/>
                </a:lnTo>
                <a:lnTo>
                  <a:pt x="935578" y="1524223"/>
                </a:lnTo>
                <a:lnTo>
                  <a:pt x="937800" y="1525175"/>
                </a:lnTo>
                <a:lnTo>
                  <a:pt x="940657" y="1526446"/>
                </a:lnTo>
                <a:lnTo>
                  <a:pt x="942879" y="1526763"/>
                </a:lnTo>
                <a:lnTo>
                  <a:pt x="945736" y="1527398"/>
                </a:lnTo>
                <a:lnTo>
                  <a:pt x="948276" y="1527716"/>
                </a:lnTo>
                <a:lnTo>
                  <a:pt x="1095892" y="1527716"/>
                </a:lnTo>
                <a:lnTo>
                  <a:pt x="1098432" y="1527398"/>
                </a:lnTo>
                <a:lnTo>
                  <a:pt x="1101289" y="1526763"/>
                </a:lnTo>
                <a:lnTo>
                  <a:pt x="1103828" y="1526446"/>
                </a:lnTo>
                <a:lnTo>
                  <a:pt x="1106368" y="1525175"/>
                </a:lnTo>
                <a:lnTo>
                  <a:pt x="1108590" y="1524223"/>
                </a:lnTo>
                <a:lnTo>
                  <a:pt x="1110812" y="1522952"/>
                </a:lnTo>
                <a:lnTo>
                  <a:pt x="1112717" y="1521365"/>
                </a:lnTo>
                <a:lnTo>
                  <a:pt x="1114622" y="1520094"/>
                </a:lnTo>
                <a:lnTo>
                  <a:pt x="1116209" y="1518189"/>
                </a:lnTo>
                <a:lnTo>
                  <a:pt x="1117796" y="1515649"/>
                </a:lnTo>
                <a:lnTo>
                  <a:pt x="1119384" y="1513743"/>
                </a:lnTo>
                <a:lnTo>
                  <a:pt x="1120018" y="1511520"/>
                </a:lnTo>
                <a:lnTo>
                  <a:pt x="1121288" y="1509297"/>
                </a:lnTo>
                <a:lnTo>
                  <a:pt x="1121606" y="1506439"/>
                </a:lnTo>
                <a:lnTo>
                  <a:pt x="1121923" y="1503899"/>
                </a:lnTo>
                <a:lnTo>
                  <a:pt x="1122241" y="1501358"/>
                </a:lnTo>
                <a:lnTo>
                  <a:pt x="1122241" y="1424191"/>
                </a:lnTo>
                <a:lnTo>
                  <a:pt x="1121923" y="1421650"/>
                </a:lnTo>
                <a:lnTo>
                  <a:pt x="1121606" y="1419110"/>
                </a:lnTo>
                <a:lnTo>
                  <a:pt x="1121288" y="1416569"/>
                </a:lnTo>
                <a:lnTo>
                  <a:pt x="1120018" y="1414029"/>
                </a:lnTo>
                <a:lnTo>
                  <a:pt x="1119384" y="1411806"/>
                </a:lnTo>
                <a:lnTo>
                  <a:pt x="1117796" y="1409901"/>
                </a:lnTo>
                <a:lnTo>
                  <a:pt x="1116209" y="1407995"/>
                </a:lnTo>
                <a:lnTo>
                  <a:pt x="1114622" y="1406090"/>
                </a:lnTo>
                <a:lnTo>
                  <a:pt x="1112717" y="1404184"/>
                </a:lnTo>
                <a:lnTo>
                  <a:pt x="1110812" y="1402597"/>
                </a:lnTo>
                <a:lnTo>
                  <a:pt x="1108590" y="1401326"/>
                </a:lnTo>
                <a:lnTo>
                  <a:pt x="1106368" y="1400374"/>
                </a:lnTo>
                <a:lnTo>
                  <a:pt x="1103828" y="1399421"/>
                </a:lnTo>
                <a:lnTo>
                  <a:pt x="1101289" y="1398786"/>
                </a:lnTo>
                <a:lnTo>
                  <a:pt x="1098432" y="1398468"/>
                </a:lnTo>
                <a:lnTo>
                  <a:pt x="1095892" y="1398468"/>
                </a:lnTo>
                <a:lnTo>
                  <a:pt x="948276" y="1398468"/>
                </a:lnTo>
                <a:lnTo>
                  <a:pt x="945736" y="1398468"/>
                </a:lnTo>
                <a:close/>
                <a:moveTo>
                  <a:pt x="1652072" y="1169507"/>
                </a:moveTo>
                <a:lnTo>
                  <a:pt x="1649215" y="1169824"/>
                </a:lnTo>
                <a:lnTo>
                  <a:pt x="1646992" y="1170777"/>
                </a:lnTo>
                <a:lnTo>
                  <a:pt x="1644453" y="1171412"/>
                </a:lnTo>
                <a:lnTo>
                  <a:pt x="1642231" y="1172682"/>
                </a:lnTo>
                <a:lnTo>
                  <a:pt x="1640326" y="1174270"/>
                </a:lnTo>
                <a:lnTo>
                  <a:pt x="1637786" y="1175540"/>
                </a:lnTo>
                <a:lnTo>
                  <a:pt x="1636199" y="1177128"/>
                </a:lnTo>
                <a:lnTo>
                  <a:pt x="1634294" y="1179033"/>
                </a:lnTo>
                <a:lnTo>
                  <a:pt x="1633024" y="1180939"/>
                </a:lnTo>
                <a:lnTo>
                  <a:pt x="1631755" y="1183162"/>
                </a:lnTo>
                <a:lnTo>
                  <a:pt x="1630485" y="1185702"/>
                </a:lnTo>
                <a:lnTo>
                  <a:pt x="1629850" y="1187925"/>
                </a:lnTo>
                <a:lnTo>
                  <a:pt x="1629215" y="1190466"/>
                </a:lnTo>
                <a:lnTo>
                  <a:pt x="1628580" y="1193324"/>
                </a:lnTo>
                <a:lnTo>
                  <a:pt x="1628580" y="1195864"/>
                </a:lnTo>
                <a:lnTo>
                  <a:pt x="1628580" y="1272714"/>
                </a:lnTo>
                <a:lnTo>
                  <a:pt x="1628580" y="1275572"/>
                </a:lnTo>
                <a:lnTo>
                  <a:pt x="1629215" y="1278113"/>
                </a:lnTo>
                <a:lnTo>
                  <a:pt x="1629850" y="1280336"/>
                </a:lnTo>
                <a:lnTo>
                  <a:pt x="1630485" y="1282876"/>
                </a:lnTo>
                <a:lnTo>
                  <a:pt x="1631755" y="1285099"/>
                </a:lnTo>
                <a:lnTo>
                  <a:pt x="1633024" y="1287322"/>
                </a:lnTo>
                <a:lnTo>
                  <a:pt x="1634294" y="1289227"/>
                </a:lnTo>
                <a:lnTo>
                  <a:pt x="1636199" y="1291133"/>
                </a:lnTo>
                <a:lnTo>
                  <a:pt x="1637786" y="1292720"/>
                </a:lnTo>
                <a:lnTo>
                  <a:pt x="1640326" y="1294308"/>
                </a:lnTo>
                <a:lnTo>
                  <a:pt x="1642231" y="1295896"/>
                </a:lnTo>
                <a:lnTo>
                  <a:pt x="1644453" y="1296849"/>
                </a:lnTo>
                <a:lnTo>
                  <a:pt x="1646992" y="1297801"/>
                </a:lnTo>
                <a:lnTo>
                  <a:pt x="1649215" y="1298437"/>
                </a:lnTo>
                <a:lnTo>
                  <a:pt x="1652072" y="1298754"/>
                </a:lnTo>
                <a:lnTo>
                  <a:pt x="1654611" y="1298754"/>
                </a:lnTo>
                <a:lnTo>
                  <a:pt x="1802228" y="1298754"/>
                </a:lnTo>
                <a:lnTo>
                  <a:pt x="1805085" y="1298754"/>
                </a:lnTo>
                <a:lnTo>
                  <a:pt x="1807624" y="1298437"/>
                </a:lnTo>
                <a:lnTo>
                  <a:pt x="1810481" y="1297801"/>
                </a:lnTo>
                <a:lnTo>
                  <a:pt x="1812704" y="1296849"/>
                </a:lnTo>
                <a:lnTo>
                  <a:pt x="1814926" y="1295896"/>
                </a:lnTo>
                <a:lnTo>
                  <a:pt x="1817148" y="1294308"/>
                </a:lnTo>
                <a:lnTo>
                  <a:pt x="1819053" y="1292720"/>
                </a:lnTo>
                <a:lnTo>
                  <a:pt x="1820957" y="1291133"/>
                </a:lnTo>
                <a:lnTo>
                  <a:pt x="1822545" y="1289227"/>
                </a:lnTo>
                <a:lnTo>
                  <a:pt x="1824132" y="1287322"/>
                </a:lnTo>
                <a:lnTo>
                  <a:pt x="1825719" y="1285099"/>
                </a:lnTo>
                <a:lnTo>
                  <a:pt x="1826354" y="1282876"/>
                </a:lnTo>
                <a:lnTo>
                  <a:pt x="1827624" y="1280336"/>
                </a:lnTo>
                <a:lnTo>
                  <a:pt x="1827941" y="1278113"/>
                </a:lnTo>
                <a:lnTo>
                  <a:pt x="1828259" y="1275572"/>
                </a:lnTo>
                <a:lnTo>
                  <a:pt x="1828894" y="1272714"/>
                </a:lnTo>
                <a:lnTo>
                  <a:pt x="1828894" y="1195864"/>
                </a:lnTo>
                <a:lnTo>
                  <a:pt x="1828259" y="1193324"/>
                </a:lnTo>
                <a:lnTo>
                  <a:pt x="1827941" y="1190466"/>
                </a:lnTo>
                <a:lnTo>
                  <a:pt x="1827624" y="1187925"/>
                </a:lnTo>
                <a:lnTo>
                  <a:pt x="1826354" y="1185702"/>
                </a:lnTo>
                <a:lnTo>
                  <a:pt x="1825719" y="1183162"/>
                </a:lnTo>
                <a:lnTo>
                  <a:pt x="1824132" y="1180939"/>
                </a:lnTo>
                <a:lnTo>
                  <a:pt x="1822545" y="1179033"/>
                </a:lnTo>
                <a:lnTo>
                  <a:pt x="1820957" y="1177128"/>
                </a:lnTo>
                <a:lnTo>
                  <a:pt x="1819053" y="1175540"/>
                </a:lnTo>
                <a:lnTo>
                  <a:pt x="1817148" y="1174270"/>
                </a:lnTo>
                <a:lnTo>
                  <a:pt x="1814926" y="1172682"/>
                </a:lnTo>
                <a:lnTo>
                  <a:pt x="1812704" y="1171412"/>
                </a:lnTo>
                <a:lnTo>
                  <a:pt x="1810481" y="1170777"/>
                </a:lnTo>
                <a:lnTo>
                  <a:pt x="1807624" y="1169824"/>
                </a:lnTo>
                <a:lnTo>
                  <a:pt x="1805085" y="1169507"/>
                </a:lnTo>
                <a:lnTo>
                  <a:pt x="1802228" y="1169507"/>
                </a:lnTo>
                <a:lnTo>
                  <a:pt x="1654611" y="1169507"/>
                </a:lnTo>
                <a:lnTo>
                  <a:pt x="1652072" y="1169507"/>
                </a:lnTo>
                <a:close/>
                <a:moveTo>
                  <a:pt x="1299063" y="1169507"/>
                </a:moveTo>
                <a:lnTo>
                  <a:pt x="1296206" y="1169824"/>
                </a:lnTo>
                <a:lnTo>
                  <a:pt x="1293666" y="1170777"/>
                </a:lnTo>
                <a:lnTo>
                  <a:pt x="1291444" y="1171412"/>
                </a:lnTo>
                <a:lnTo>
                  <a:pt x="1288904" y="1172682"/>
                </a:lnTo>
                <a:lnTo>
                  <a:pt x="1286682" y="1174270"/>
                </a:lnTo>
                <a:lnTo>
                  <a:pt x="1284777" y="1175540"/>
                </a:lnTo>
                <a:lnTo>
                  <a:pt x="1282872" y="1177128"/>
                </a:lnTo>
                <a:lnTo>
                  <a:pt x="1281285" y="1179033"/>
                </a:lnTo>
                <a:lnTo>
                  <a:pt x="1280015" y="1180939"/>
                </a:lnTo>
                <a:lnTo>
                  <a:pt x="1278428" y="1183162"/>
                </a:lnTo>
                <a:lnTo>
                  <a:pt x="1277158" y="1185702"/>
                </a:lnTo>
                <a:lnTo>
                  <a:pt x="1276523" y="1187925"/>
                </a:lnTo>
                <a:lnTo>
                  <a:pt x="1275571" y="1190466"/>
                </a:lnTo>
                <a:lnTo>
                  <a:pt x="1275254" y="1193324"/>
                </a:lnTo>
                <a:lnTo>
                  <a:pt x="1275254" y="1195864"/>
                </a:lnTo>
                <a:lnTo>
                  <a:pt x="1275254" y="1272714"/>
                </a:lnTo>
                <a:lnTo>
                  <a:pt x="1275254" y="1275572"/>
                </a:lnTo>
                <a:lnTo>
                  <a:pt x="1275571" y="1278113"/>
                </a:lnTo>
                <a:lnTo>
                  <a:pt x="1276523" y="1280336"/>
                </a:lnTo>
                <a:lnTo>
                  <a:pt x="1277158" y="1282876"/>
                </a:lnTo>
                <a:lnTo>
                  <a:pt x="1278428" y="1285099"/>
                </a:lnTo>
                <a:lnTo>
                  <a:pt x="1280015" y="1287322"/>
                </a:lnTo>
                <a:lnTo>
                  <a:pt x="1281285" y="1289227"/>
                </a:lnTo>
                <a:lnTo>
                  <a:pt x="1282872" y="1291133"/>
                </a:lnTo>
                <a:lnTo>
                  <a:pt x="1284777" y="1292720"/>
                </a:lnTo>
                <a:lnTo>
                  <a:pt x="1286682" y="1294308"/>
                </a:lnTo>
                <a:lnTo>
                  <a:pt x="1288904" y="1295896"/>
                </a:lnTo>
                <a:lnTo>
                  <a:pt x="1291444" y="1296849"/>
                </a:lnTo>
                <a:lnTo>
                  <a:pt x="1293666" y="1297801"/>
                </a:lnTo>
                <a:lnTo>
                  <a:pt x="1296206" y="1298437"/>
                </a:lnTo>
                <a:lnTo>
                  <a:pt x="1299063" y="1298754"/>
                </a:lnTo>
                <a:lnTo>
                  <a:pt x="1301602" y="1298754"/>
                </a:lnTo>
                <a:lnTo>
                  <a:pt x="1449218" y="1298754"/>
                </a:lnTo>
                <a:lnTo>
                  <a:pt x="1452076" y="1298754"/>
                </a:lnTo>
                <a:lnTo>
                  <a:pt x="1454615" y="1298437"/>
                </a:lnTo>
                <a:lnTo>
                  <a:pt x="1456837" y="1297801"/>
                </a:lnTo>
                <a:lnTo>
                  <a:pt x="1459694" y="1296849"/>
                </a:lnTo>
                <a:lnTo>
                  <a:pt x="1461917" y="1295896"/>
                </a:lnTo>
                <a:lnTo>
                  <a:pt x="1463821" y="1294308"/>
                </a:lnTo>
                <a:lnTo>
                  <a:pt x="1465726" y="1292720"/>
                </a:lnTo>
                <a:lnTo>
                  <a:pt x="1467631" y="1291133"/>
                </a:lnTo>
                <a:lnTo>
                  <a:pt x="1469536" y="1289227"/>
                </a:lnTo>
                <a:lnTo>
                  <a:pt x="1471123" y="1287322"/>
                </a:lnTo>
                <a:lnTo>
                  <a:pt x="1472393" y="1285099"/>
                </a:lnTo>
                <a:lnTo>
                  <a:pt x="1473345" y="1282876"/>
                </a:lnTo>
                <a:lnTo>
                  <a:pt x="1474297" y="1280336"/>
                </a:lnTo>
                <a:lnTo>
                  <a:pt x="1474932" y="1278113"/>
                </a:lnTo>
                <a:lnTo>
                  <a:pt x="1475250" y="1275572"/>
                </a:lnTo>
                <a:lnTo>
                  <a:pt x="1475250" y="1272714"/>
                </a:lnTo>
                <a:lnTo>
                  <a:pt x="1475250" y="1195864"/>
                </a:lnTo>
                <a:lnTo>
                  <a:pt x="1475250" y="1193324"/>
                </a:lnTo>
                <a:lnTo>
                  <a:pt x="1474932" y="1190466"/>
                </a:lnTo>
                <a:lnTo>
                  <a:pt x="1474297" y="1187925"/>
                </a:lnTo>
                <a:lnTo>
                  <a:pt x="1473345" y="1185702"/>
                </a:lnTo>
                <a:lnTo>
                  <a:pt x="1472393" y="1183162"/>
                </a:lnTo>
                <a:lnTo>
                  <a:pt x="1471123" y="1180939"/>
                </a:lnTo>
                <a:lnTo>
                  <a:pt x="1469536" y="1179033"/>
                </a:lnTo>
                <a:lnTo>
                  <a:pt x="1467631" y="1177128"/>
                </a:lnTo>
                <a:lnTo>
                  <a:pt x="1465726" y="1175540"/>
                </a:lnTo>
                <a:lnTo>
                  <a:pt x="1463821" y="1174270"/>
                </a:lnTo>
                <a:lnTo>
                  <a:pt x="1461917" y="1172682"/>
                </a:lnTo>
                <a:lnTo>
                  <a:pt x="1459694" y="1171412"/>
                </a:lnTo>
                <a:lnTo>
                  <a:pt x="1456837" y="1170777"/>
                </a:lnTo>
                <a:lnTo>
                  <a:pt x="1454615" y="1169824"/>
                </a:lnTo>
                <a:lnTo>
                  <a:pt x="1452076" y="1169507"/>
                </a:lnTo>
                <a:lnTo>
                  <a:pt x="1449218" y="1169507"/>
                </a:lnTo>
                <a:lnTo>
                  <a:pt x="1301602" y="1169507"/>
                </a:lnTo>
                <a:lnTo>
                  <a:pt x="1299063" y="1169507"/>
                </a:lnTo>
                <a:close/>
                <a:moveTo>
                  <a:pt x="945736" y="1169507"/>
                </a:moveTo>
                <a:lnTo>
                  <a:pt x="942879" y="1169824"/>
                </a:lnTo>
                <a:lnTo>
                  <a:pt x="940657" y="1170777"/>
                </a:lnTo>
                <a:lnTo>
                  <a:pt x="937800" y="1171412"/>
                </a:lnTo>
                <a:lnTo>
                  <a:pt x="935578" y="1172682"/>
                </a:lnTo>
                <a:lnTo>
                  <a:pt x="933673" y="1174270"/>
                </a:lnTo>
                <a:lnTo>
                  <a:pt x="931451" y="1175540"/>
                </a:lnTo>
                <a:lnTo>
                  <a:pt x="929863" y="1177128"/>
                </a:lnTo>
                <a:lnTo>
                  <a:pt x="927959" y="1179033"/>
                </a:lnTo>
                <a:lnTo>
                  <a:pt x="926371" y="1180939"/>
                </a:lnTo>
                <a:lnTo>
                  <a:pt x="925419" y="1183162"/>
                </a:lnTo>
                <a:lnTo>
                  <a:pt x="924149" y="1185702"/>
                </a:lnTo>
                <a:lnTo>
                  <a:pt x="923514" y="1187925"/>
                </a:lnTo>
                <a:lnTo>
                  <a:pt x="922562" y="1190466"/>
                </a:lnTo>
                <a:lnTo>
                  <a:pt x="922244" y="1193324"/>
                </a:lnTo>
                <a:lnTo>
                  <a:pt x="922244" y="1195864"/>
                </a:lnTo>
                <a:lnTo>
                  <a:pt x="922244" y="1272714"/>
                </a:lnTo>
                <a:lnTo>
                  <a:pt x="922244" y="1275572"/>
                </a:lnTo>
                <a:lnTo>
                  <a:pt x="922562" y="1278113"/>
                </a:lnTo>
                <a:lnTo>
                  <a:pt x="923514" y="1280336"/>
                </a:lnTo>
                <a:lnTo>
                  <a:pt x="924149" y="1282876"/>
                </a:lnTo>
                <a:lnTo>
                  <a:pt x="925419" y="1285099"/>
                </a:lnTo>
                <a:lnTo>
                  <a:pt x="926371" y="1287322"/>
                </a:lnTo>
                <a:lnTo>
                  <a:pt x="927959" y="1289227"/>
                </a:lnTo>
                <a:lnTo>
                  <a:pt x="929863" y="1291133"/>
                </a:lnTo>
                <a:lnTo>
                  <a:pt x="931451" y="1292720"/>
                </a:lnTo>
                <a:lnTo>
                  <a:pt x="933673" y="1294308"/>
                </a:lnTo>
                <a:lnTo>
                  <a:pt x="935578" y="1295896"/>
                </a:lnTo>
                <a:lnTo>
                  <a:pt x="937800" y="1296849"/>
                </a:lnTo>
                <a:lnTo>
                  <a:pt x="940657" y="1297801"/>
                </a:lnTo>
                <a:lnTo>
                  <a:pt x="942879" y="1298437"/>
                </a:lnTo>
                <a:lnTo>
                  <a:pt x="945736" y="1298754"/>
                </a:lnTo>
                <a:lnTo>
                  <a:pt x="948276" y="1298754"/>
                </a:lnTo>
                <a:lnTo>
                  <a:pt x="1095892" y="1298754"/>
                </a:lnTo>
                <a:lnTo>
                  <a:pt x="1098432" y="1298754"/>
                </a:lnTo>
                <a:lnTo>
                  <a:pt x="1101289" y="1298437"/>
                </a:lnTo>
                <a:lnTo>
                  <a:pt x="1103828" y="1297801"/>
                </a:lnTo>
                <a:lnTo>
                  <a:pt x="1106368" y="1296849"/>
                </a:lnTo>
                <a:lnTo>
                  <a:pt x="1108590" y="1295896"/>
                </a:lnTo>
                <a:lnTo>
                  <a:pt x="1110812" y="1294308"/>
                </a:lnTo>
                <a:lnTo>
                  <a:pt x="1112717" y="1292720"/>
                </a:lnTo>
                <a:lnTo>
                  <a:pt x="1114622" y="1291133"/>
                </a:lnTo>
                <a:lnTo>
                  <a:pt x="1116209" y="1289227"/>
                </a:lnTo>
                <a:lnTo>
                  <a:pt x="1117796" y="1287322"/>
                </a:lnTo>
                <a:lnTo>
                  <a:pt x="1119384" y="1285099"/>
                </a:lnTo>
                <a:lnTo>
                  <a:pt x="1120018" y="1282876"/>
                </a:lnTo>
                <a:lnTo>
                  <a:pt x="1121288" y="1280336"/>
                </a:lnTo>
                <a:lnTo>
                  <a:pt x="1121606" y="1278113"/>
                </a:lnTo>
                <a:lnTo>
                  <a:pt x="1121923" y="1275572"/>
                </a:lnTo>
                <a:lnTo>
                  <a:pt x="1122241" y="1272714"/>
                </a:lnTo>
                <a:lnTo>
                  <a:pt x="1122241" y="1195864"/>
                </a:lnTo>
                <a:lnTo>
                  <a:pt x="1121923" y="1193324"/>
                </a:lnTo>
                <a:lnTo>
                  <a:pt x="1121606" y="1190466"/>
                </a:lnTo>
                <a:lnTo>
                  <a:pt x="1121288" y="1187925"/>
                </a:lnTo>
                <a:lnTo>
                  <a:pt x="1120018" y="1185702"/>
                </a:lnTo>
                <a:lnTo>
                  <a:pt x="1119384" y="1183162"/>
                </a:lnTo>
                <a:lnTo>
                  <a:pt x="1117796" y="1180939"/>
                </a:lnTo>
                <a:lnTo>
                  <a:pt x="1116209" y="1179033"/>
                </a:lnTo>
                <a:lnTo>
                  <a:pt x="1114622" y="1177128"/>
                </a:lnTo>
                <a:lnTo>
                  <a:pt x="1112717" y="1175540"/>
                </a:lnTo>
                <a:lnTo>
                  <a:pt x="1110812" y="1174270"/>
                </a:lnTo>
                <a:lnTo>
                  <a:pt x="1108590" y="1172682"/>
                </a:lnTo>
                <a:lnTo>
                  <a:pt x="1106368" y="1171412"/>
                </a:lnTo>
                <a:lnTo>
                  <a:pt x="1103828" y="1170777"/>
                </a:lnTo>
                <a:lnTo>
                  <a:pt x="1101289" y="1169824"/>
                </a:lnTo>
                <a:lnTo>
                  <a:pt x="1098432" y="1169507"/>
                </a:lnTo>
                <a:lnTo>
                  <a:pt x="1095892" y="1169507"/>
                </a:lnTo>
                <a:lnTo>
                  <a:pt x="948276" y="1169507"/>
                </a:lnTo>
                <a:lnTo>
                  <a:pt x="945736" y="1169507"/>
                </a:lnTo>
                <a:close/>
                <a:moveTo>
                  <a:pt x="1652072" y="941180"/>
                </a:moveTo>
                <a:lnTo>
                  <a:pt x="1649215" y="941497"/>
                </a:lnTo>
                <a:lnTo>
                  <a:pt x="1646992" y="942133"/>
                </a:lnTo>
                <a:lnTo>
                  <a:pt x="1644453" y="943085"/>
                </a:lnTo>
                <a:lnTo>
                  <a:pt x="1642231" y="944038"/>
                </a:lnTo>
                <a:lnTo>
                  <a:pt x="1640326" y="945308"/>
                </a:lnTo>
                <a:lnTo>
                  <a:pt x="1637786" y="946896"/>
                </a:lnTo>
                <a:lnTo>
                  <a:pt x="1636199" y="948801"/>
                </a:lnTo>
                <a:lnTo>
                  <a:pt x="1634294" y="950389"/>
                </a:lnTo>
                <a:lnTo>
                  <a:pt x="1633024" y="952612"/>
                </a:lnTo>
                <a:lnTo>
                  <a:pt x="1631755" y="954517"/>
                </a:lnTo>
                <a:lnTo>
                  <a:pt x="1630485" y="956740"/>
                </a:lnTo>
                <a:lnTo>
                  <a:pt x="1629850" y="959598"/>
                </a:lnTo>
                <a:lnTo>
                  <a:pt x="1629215" y="961821"/>
                </a:lnTo>
                <a:lnTo>
                  <a:pt x="1628580" y="964362"/>
                </a:lnTo>
                <a:lnTo>
                  <a:pt x="1628580" y="967220"/>
                </a:lnTo>
                <a:lnTo>
                  <a:pt x="1628580" y="1044070"/>
                </a:lnTo>
                <a:lnTo>
                  <a:pt x="1628580" y="1046610"/>
                </a:lnTo>
                <a:lnTo>
                  <a:pt x="1629215" y="1049468"/>
                </a:lnTo>
                <a:lnTo>
                  <a:pt x="1629850" y="1052009"/>
                </a:lnTo>
                <a:lnTo>
                  <a:pt x="1630485" y="1054232"/>
                </a:lnTo>
                <a:lnTo>
                  <a:pt x="1631755" y="1056772"/>
                </a:lnTo>
                <a:lnTo>
                  <a:pt x="1633024" y="1058995"/>
                </a:lnTo>
                <a:lnTo>
                  <a:pt x="1634294" y="1060901"/>
                </a:lnTo>
                <a:lnTo>
                  <a:pt x="1636199" y="1062806"/>
                </a:lnTo>
                <a:lnTo>
                  <a:pt x="1637786" y="1064394"/>
                </a:lnTo>
                <a:lnTo>
                  <a:pt x="1640326" y="1065982"/>
                </a:lnTo>
                <a:lnTo>
                  <a:pt x="1642231" y="1067252"/>
                </a:lnTo>
                <a:lnTo>
                  <a:pt x="1644453" y="1068204"/>
                </a:lnTo>
                <a:lnTo>
                  <a:pt x="1646992" y="1069157"/>
                </a:lnTo>
                <a:lnTo>
                  <a:pt x="1649215" y="1069792"/>
                </a:lnTo>
                <a:lnTo>
                  <a:pt x="1652072" y="1070110"/>
                </a:lnTo>
                <a:lnTo>
                  <a:pt x="1654611" y="1070427"/>
                </a:lnTo>
                <a:lnTo>
                  <a:pt x="1802228" y="1070427"/>
                </a:lnTo>
                <a:lnTo>
                  <a:pt x="1805085" y="1070110"/>
                </a:lnTo>
                <a:lnTo>
                  <a:pt x="1807624" y="1069792"/>
                </a:lnTo>
                <a:lnTo>
                  <a:pt x="1810481" y="1069157"/>
                </a:lnTo>
                <a:lnTo>
                  <a:pt x="1812704" y="1068204"/>
                </a:lnTo>
                <a:lnTo>
                  <a:pt x="1814926" y="1067252"/>
                </a:lnTo>
                <a:lnTo>
                  <a:pt x="1817148" y="1065982"/>
                </a:lnTo>
                <a:lnTo>
                  <a:pt x="1819053" y="1064394"/>
                </a:lnTo>
                <a:lnTo>
                  <a:pt x="1820957" y="1062806"/>
                </a:lnTo>
                <a:lnTo>
                  <a:pt x="1822545" y="1060901"/>
                </a:lnTo>
                <a:lnTo>
                  <a:pt x="1824132" y="1058995"/>
                </a:lnTo>
                <a:lnTo>
                  <a:pt x="1825719" y="1056772"/>
                </a:lnTo>
                <a:lnTo>
                  <a:pt x="1826354" y="1054232"/>
                </a:lnTo>
                <a:lnTo>
                  <a:pt x="1827624" y="1052009"/>
                </a:lnTo>
                <a:lnTo>
                  <a:pt x="1827941" y="1049468"/>
                </a:lnTo>
                <a:lnTo>
                  <a:pt x="1828259" y="1046610"/>
                </a:lnTo>
                <a:lnTo>
                  <a:pt x="1828894" y="1044070"/>
                </a:lnTo>
                <a:lnTo>
                  <a:pt x="1828894" y="967220"/>
                </a:lnTo>
                <a:lnTo>
                  <a:pt x="1828259" y="964362"/>
                </a:lnTo>
                <a:lnTo>
                  <a:pt x="1827941" y="961821"/>
                </a:lnTo>
                <a:lnTo>
                  <a:pt x="1827624" y="959598"/>
                </a:lnTo>
                <a:lnTo>
                  <a:pt x="1826354" y="956740"/>
                </a:lnTo>
                <a:lnTo>
                  <a:pt x="1825719" y="954517"/>
                </a:lnTo>
                <a:lnTo>
                  <a:pt x="1824132" y="952612"/>
                </a:lnTo>
                <a:lnTo>
                  <a:pt x="1822545" y="950389"/>
                </a:lnTo>
                <a:lnTo>
                  <a:pt x="1820957" y="948801"/>
                </a:lnTo>
                <a:lnTo>
                  <a:pt x="1819053" y="946896"/>
                </a:lnTo>
                <a:lnTo>
                  <a:pt x="1817148" y="945308"/>
                </a:lnTo>
                <a:lnTo>
                  <a:pt x="1814926" y="944038"/>
                </a:lnTo>
                <a:lnTo>
                  <a:pt x="1812704" y="943085"/>
                </a:lnTo>
                <a:lnTo>
                  <a:pt x="1810481" y="942133"/>
                </a:lnTo>
                <a:lnTo>
                  <a:pt x="1807624" y="941497"/>
                </a:lnTo>
                <a:lnTo>
                  <a:pt x="1805085" y="941180"/>
                </a:lnTo>
                <a:lnTo>
                  <a:pt x="1802228" y="941180"/>
                </a:lnTo>
                <a:lnTo>
                  <a:pt x="1654611" y="941180"/>
                </a:lnTo>
                <a:lnTo>
                  <a:pt x="1652072" y="941180"/>
                </a:lnTo>
                <a:close/>
                <a:moveTo>
                  <a:pt x="1299063" y="941180"/>
                </a:moveTo>
                <a:lnTo>
                  <a:pt x="1296206" y="941497"/>
                </a:lnTo>
                <a:lnTo>
                  <a:pt x="1293666" y="942133"/>
                </a:lnTo>
                <a:lnTo>
                  <a:pt x="1291444" y="943085"/>
                </a:lnTo>
                <a:lnTo>
                  <a:pt x="1288904" y="944038"/>
                </a:lnTo>
                <a:lnTo>
                  <a:pt x="1286682" y="945308"/>
                </a:lnTo>
                <a:lnTo>
                  <a:pt x="1284777" y="946896"/>
                </a:lnTo>
                <a:lnTo>
                  <a:pt x="1282872" y="948801"/>
                </a:lnTo>
                <a:lnTo>
                  <a:pt x="1281285" y="950389"/>
                </a:lnTo>
                <a:lnTo>
                  <a:pt x="1280015" y="952612"/>
                </a:lnTo>
                <a:lnTo>
                  <a:pt x="1278428" y="954517"/>
                </a:lnTo>
                <a:lnTo>
                  <a:pt x="1277158" y="956740"/>
                </a:lnTo>
                <a:lnTo>
                  <a:pt x="1276523" y="959598"/>
                </a:lnTo>
                <a:lnTo>
                  <a:pt x="1275571" y="961821"/>
                </a:lnTo>
                <a:lnTo>
                  <a:pt x="1275254" y="964362"/>
                </a:lnTo>
                <a:lnTo>
                  <a:pt x="1275254" y="967220"/>
                </a:lnTo>
                <a:lnTo>
                  <a:pt x="1275254" y="1044070"/>
                </a:lnTo>
                <a:lnTo>
                  <a:pt x="1275254" y="1046610"/>
                </a:lnTo>
                <a:lnTo>
                  <a:pt x="1275571" y="1049468"/>
                </a:lnTo>
                <a:lnTo>
                  <a:pt x="1276523" y="1052009"/>
                </a:lnTo>
                <a:lnTo>
                  <a:pt x="1277158" y="1054232"/>
                </a:lnTo>
                <a:lnTo>
                  <a:pt x="1278428" y="1056772"/>
                </a:lnTo>
                <a:lnTo>
                  <a:pt x="1280015" y="1058995"/>
                </a:lnTo>
                <a:lnTo>
                  <a:pt x="1281285" y="1060901"/>
                </a:lnTo>
                <a:lnTo>
                  <a:pt x="1282872" y="1062806"/>
                </a:lnTo>
                <a:lnTo>
                  <a:pt x="1284777" y="1064394"/>
                </a:lnTo>
                <a:lnTo>
                  <a:pt x="1286682" y="1065982"/>
                </a:lnTo>
                <a:lnTo>
                  <a:pt x="1288904" y="1067252"/>
                </a:lnTo>
                <a:lnTo>
                  <a:pt x="1291444" y="1068204"/>
                </a:lnTo>
                <a:lnTo>
                  <a:pt x="1293666" y="1069157"/>
                </a:lnTo>
                <a:lnTo>
                  <a:pt x="1296206" y="1069792"/>
                </a:lnTo>
                <a:lnTo>
                  <a:pt x="1299063" y="1070110"/>
                </a:lnTo>
                <a:lnTo>
                  <a:pt x="1301602" y="1070427"/>
                </a:lnTo>
                <a:lnTo>
                  <a:pt x="1449218" y="1070427"/>
                </a:lnTo>
                <a:lnTo>
                  <a:pt x="1452076" y="1070110"/>
                </a:lnTo>
                <a:lnTo>
                  <a:pt x="1454615" y="1069792"/>
                </a:lnTo>
                <a:lnTo>
                  <a:pt x="1456837" y="1069157"/>
                </a:lnTo>
                <a:lnTo>
                  <a:pt x="1459694" y="1068204"/>
                </a:lnTo>
                <a:lnTo>
                  <a:pt x="1461917" y="1067252"/>
                </a:lnTo>
                <a:lnTo>
                  <a:pt x="1463821" y="1065982"/>
                </a:lnTo>
                <a:lnTo>
                  <a:pt x="1465726" y="1064394"/>
                </a:lnTo>
                <a:lnTo>
                  <a:pt x="1467631" y="1062806"/>
                </a:lnTo>
                <a:lnTo>
                  <a:pt x="1469536" y="1060901"/>
                </a:lnTo>
                <a:lnTo>
                  <a:pt x="1471123" y="1058995"/>
                </a:lnTo>
                <a:lnTo>
                  <a:pt x="1472393" y="1056772"/>
                </a:lnTo>
                <a:lnTo>
                  <a:pt x="1473345" y="1054232"/>
                </a:lnTo>
                <a:lnTo>
                  <a:pt x="1474297" y="1052009"/>
                </a:lnTo>
                <a:lnTo>
                  <a:pt x="1474932" y="1049468"/>
                </a:lnTo>
                <a:lnTo>
                  <a:pt x="1475250" y="1046610"/>
                </a:lnTo>
                <a:lnTo>
                  <a:pt x="1475250" y="1044070"/>
                </a:lnTo>
                <a:lnTo>
                  <a:pt x="1475250" y="967220"/>
                </a:lnTo>
                <a:lnTo>
                  <a:pt x="1475250" y="964362"/>
                </a:lnTo>
                <a:lnTo>
                  <a:pt x="1474932" y="961821"/>
                </a:lnTo>
                <a:lnTo>
                  <a:pt x="1474297" y="959598"/>
                </a:lnTo>
                <a:lnTo>
                  <a:pt x="1473345" y="956740"/>
                </a:lnTo>
                <a:lnTo>
                  <a:pt x="1472393" y="954517"/>
                </a:lnTo>
                <a:lnTo>
                  <a:pt x="1471123" y="952612"/>
                </a:lnTo>
                <a:lnTo>
                  <a:pt x="1469536" y="950389"/>
                </a:lnTo>
                <a:lnTo>
                  <a:pt x="1467631" y="948801"/>
                </a:lnTo>
                <a:lnTo>
                  <a:pt x="1465726" y="946896"/>
                </a:lnTo>
                <a:lnTo>
                  <a:pt x="1463821" y="945308"/>
                </a:lnTo>
                <a:lnTo>
                  <a:pt x="1461917" y="944038"/>
                </a:lnTo>
                <a:lnTo>
                  <a:pt x="1459694" y="943085"/>
                </a:lnTo>
                <a:lnTo>
                  <a:pt x="1456837" y="942133"/>
                </a:lnTo>
                <a:lnTo>
                  <a:pt x="1454615" y="941497"/>
                </a:lnTo>
                <a:lnTo>
                  <a:pt x="1452076" y="941180"/>
                </a:lnTo>
                <a:lnTo>
                  <a:pt x="1449218" y="941180"/>
                </a:lnTo>
                <a:lnTo>
                  <a:pt x="1301602" y="941180"/>
                </a:lnTo>
                <a:lnTo>
                  <a:pt x="1299063" y="941180"/>
                </a:lnTo>
                <a:close/>
                <a:moveTo>
                  <a:pt x="945736" y="941180"/>
                </a:moveTo>
                <a:lnTo>
                  <a:pt x="942879" y="941497"/>
                </a:lnTo>
                <a:lnTo>
                  <a:pt x="940657" y="942133"/>
                </a:lnTo>
                <a:lnTo>
                  <a:pt x="937800" y="943085"/>
                </a:lnTo>
                <a:lnTo>
                  <a:pt x="935578" y="944038"/>
                </a:lnTo>
                <a:lnTo>
                  <a:pt x="933673" y="945308"/>
                </a:lnTo>
                <a:lnTo>
                  <a:pt x="931451" y="946896"/>
                </a:lnTo>
                <a:lnTo>
                  <a:pt x="929863" y="948801"/>
                </a:lnTo>
                <a:lnTo>
                  <a:pt x="927959" y="950389"/>
                </a:lnTo>
                <a:lnTo>
                  <a:pt x="926371" y="952612"/>
                </a:lnTo>
                <a:lnTo>
                  <a:pt x="925419" y="954517"/>
                </a:lnTo>
                <a:lnTo>
                  <a:pt x="924149" y="956740"/>
                </a:lnTo>
                <a:lnTo>
                  <a:pt x="923514" y="959598"/>
                </a:lnTo>
                <a:lnTo>
                  <a:pt x="922562" y="961821"/>
                </a:lnTo>
                <a:lnTo>
                  <a:pt x="922244" y="964362"/>
                </a:lnTo>
                <a:lnTo>
                  <a:pt x="922244" y="967220"/>
                </a:lnTo>
                <a:lnTo>
                  <a:pt x="922244" y="1044070"/>
                </a:lnTo>
                <a:lnTo>
                  <a:pt x="922244" y="1046610"/>
                </a:lnTo>
                <a:lnTo>
                  <a:pt x="922562" y="1049468"/>
                </a:lnTo>
                <a:lnTo>
                  <a:pt x="923514" y="1052009"/>
                </a:lnTo>
                <a:lnTo>
                  <a:pt x="924149" y="1054232"/>
                </a:lnTo>
                <a:lnTo>
                  <a:pt x="925419" y="1056772"/>
                </a:lnTo>
                <a:lnTo>
                  <a:pt x="926371" y="1058995"/>
                </a:lnTo>
                <a:lnTo>
                  <a:pt x="927959" y="1060901"/>
                </a:lnTo>
                <a:lnTo>
                  <a:pt x="929863" y="1062806"/>
                </a:lnTo>
                <a:lnTo>
                  <a:pt x="931451" y="1064394"/>
                </a:lnTo>
                <a:lnTo>
                  <a:pt x="933673" y="1065982"/>
                </a:lnTo>
                <a:lnTo>
                  <a:pt x="935578" y="1067252"/>
                </a:lnTo>
                <a:lnTo>
                  <a:pt x="937800" y="1068204"/>
                </a:lnTo>
                <a:lnTo>
                  <a:pt x="940657" y="1069157"/>
                </a:lnTo>
                <a:lnTo>
                  <a:pt x="942879" y="1069792"/>
                </a:lnTo>
                <a:lnTo>
                  <a:pt x="945736" y="1070110"/>
                </a:lnTo>
                <a:lnTo>
                  <a:pt x="948276" y="1070427"/>
                </a:lnTo>
                <a:lnTo>
                  <a:pt x="1095892" y="1070427"/>
                </a:lnTo>
                <a:lnTo>
                  <a:pt x="1098432" y="1070110"/>
                </a:lnTo>
                <a:lnTo>
                  <a:pt x="1101289" y="1069792"/>
                </a:lnTo>
                <a:lnTo>
                  <a:pt x="1103828" y="1069157"/>
                </a:lnTo>
                <a:lnTo>
                  <a:pt x="1106368" y="1068204"/>
                </a:lnTo>
                <a:lnTo>
                  <a:pt x="1108590" y="1067252"/>
                </a:lnTo>
                <a:lnTo>
                  <a:pt x="1110812" y="1065982"/>
                </a:lnTo>
                <a:lnTo>
                  <a:pt x="1112717" y="1064394"/>
                </a:lnTo>
                <a:lnTo>
                  <a:pt x="1114622" y="1062806"/>
                </a:lnTo>
                <a:lnTo>
                  <a:pt x="1116209" y="1060901"/>
                </a:lnTo>
                <a:lnTo>
                  <a:pt x="1117796" y="1058995"/>
                </a:lnTo>
                <a:lnTo>
                  <a:pt x="1119384" y="1056772"/>
                </a:lnTo>
                <a:lnTo>
                  <a:pt x="1120018" y="1054232"/>
                </a:lnTo>
                <a:lnTo>
                  <a:pt x="1121288" y="1052009"/>
                </a:lnTo>
                <a:lnTo>
                  <a:pt x="1121606" y="1049468"/>
                </a:lnTo>
                <a:lnTo>
                  <a:pt x="1121923" y="1046610"/>
                </a:lnTo>
                <a:lnTo>
                  <a:pt x="1122241" y="1044070"/>
                </a:lnTo>
                <a:lnTo>
                  <a:pt x="1122241" y="967220"/>
                </a:lnTo>
                <a:lnTo>
                  <a:pt x="1121923" y="964362"/>
                </a:lnTo>
                <a:lnTo>
                  <a:pt x="1121606" y="961821"/>
                </a:lnTo>
                <a:lnTo>
                  <a:pt x="1121288" y="959598"/>
                </a:lnTo>
                <a:lnTo>
                  <a:pt x="1120018" y="956740"/>
                </a:lnTo>
                <a:lnTo>
                  <a:pt x="1119384" y="954517"/>
                </a:lnTo>
                <a:lnTo>
                  <a:pt x="1117796" y="952612"/>
                </a:lnTo>
                <a:lnTo>
                  <a:pt x="1116209" y="950389"/>
                </a:lnTo>
                <a:lnTo>
                  <a:pt x="1114622" y="948801"/>
                </a:lnTo>
                <a:lnTo>
                  <a:pt x="1112717" y="946896"/>
                </a:lnTo>
                <a:lnTo>
                  <a:pt x="1110812" y="945308"/>
                </a:lnTo>
                <a:lnTo>
                  <a:pt x="1108590" y="944038"/>
                </a:lnTo>
                <a:lnTo>
                  <a:pt x="1106368" y="943085"/>
                </a:lnTo>
                <a:lnTo>
                  <a:pt x="1103828" y="942133"/>
                </a:lnTo>
                <a:lnTo>
                  <a:pt x="1101289" y="941497"/>
                </a:lnTo>
                <a:lnTo>
                  <a:pt x="1098432" y="941180"/>
                </a:lnTo>
                <a:lnTo>
                  <a:pt x="1095892" y="941180"/>
                </a:lnTo>
                <a:lnTo>
                  <a:pt x="948276" y="941180"/>
                </a:lnTo>
                <a:lnTo>
                  <a:pt x="945736" y="941180"/>
                </a:lnTo>
                <a:close/>
                <a:moveTo>
                  <a:pt x="2076450" y="633412"/>
                </a:moveTo>
                <a:lnTo>
                  <a:pt x="2751138" y="636587"/>
                </a:lnTo>
                <a:lnTo>
                  <a:pt x="2750186" y="649605"/>
                </a:lnTo>
                <a:lnTo>
                  <a:pt x="2748281" y="663892"/>
                </a:lnTo>
                <a:lnTo>
                  <a:pt x="2746058" y="681990"/>
                </a:lnTo>
                <a:lnTo>
                  <a:pt x="2742566" y="702310"/>
                </a:lnTo>
                <a:lnTo>
                  <a:pt x="2738756" y="722947"/>
                </a:lnTo>
                <a:lnTo>
                  <a:pt x="2736216" y="733107"/>
                </a:lnTo>
                <a:lnTo>
                  <a:pt x="2733993" y="743585"/>
                </a:lnTo>
                <a:lnTo>
                  <a:pt x="2731771" y="753110"/>
                </a:lnTo>
                <a:lnTo>
                  <a:pt x="2728596" y="762000"/>
                </a:lnTo>
                <a:lnTo>
                  <a:pt x="2726373" y="769302"/>
                </a:lnTo>
                <a:lnTo>
                  <a:pt x="2722881" y="776605"/>
                </a:lnTo>
                <a:lnTo>
                  <a:pt x="2719388" y="783590"/>
                </a:lnTo>
                <a:lnTo>
                  <a:pt x="2715261" y="790892"/>
                </a:lnTo>
                <a:lnTo>
                  <a:pt x="2710816" y="797877"/>
                </a:lnTo>
                <a:lnTo>
                  <a:pt x="2705418" y="805180"/>
                </a:lnTo>
                <a:lnTo>
                  <a:pt x="2700021" y="811530"/>
                </a:lnTo>
                <a:lnTo>
                  <a:pt x="2693988" y="818197"/>
                </a:lnTo>
                <a:lnTo>
                  <a:pt x="2687321" y="823912"/>
                </a:lnTo>
                <a:lnTo>
                  <a:pt x="2680653" y="829310"/>
                </a:lnTo>
                <a:lnTo>
                  <a:pt x="2673351" y="834072"/>
                </a:lnTo>
                <a:lnTo>
                  <a:pt x="2665731" y="838200"/>
                </a:lnTo>
                <a:lnTo>
                  <a:pt x="2657476" y="841375"/>
                </a:lnTo>
                <a:lnTo>
                  <a:pt x="2653348" y="842962"/>
                </a:lnTo>
                <a:lnTo>
                  <a:pt x="2648903" y="843915"/>
                </a:lnTo>
                <a:lnTo>
                  <a:pt x="2644458" y="844867"/>
                </a:lnTo>
                <a:lnTo>
                  <a:pt x="2640013" y="845820"/>
                </a:lnTo>
                <a:lnTo>
                  <a:pt x="2635251" y="846137"/>
                </a:lnTo>
                <a:lnTo>
                  <a:pt x="2630806" y="846137"/>
                </a:lnTo>
                <a:lnTo>
                  <a:pt x="2181543" y="844232"/>
                </a:lnTo>
                <a:lnTo>
                  <a:pt x="2173288" y="843915"/>
                </a:lnTo>
                <a:lnTo>
                  <a:pt x="2165350" y="842327"/>
                </a:lnTo>
                <a:lnTo>
                  <a:pt x="2157730" y="840422"/>
                </a:lnTo>
                <a:lnTo>
                  <a:pt x="2149475" y="837565"/>
                </a:lnTo>
                <a:lnTo>
                  <a:pt x="2142173" y="834072"/>
                </a:lnTo>
                <a:lnTo>
                  <a:pt x="2135505" y="830262"/>
                </a:lnTo>
                <a:lnTo>
                  <a:pt x="2128520" y="825817"/>
                </a:lnTo>
                <a:lnTo>
                  <a:pt x="2122488" y="820420"/>
                </a:lnTo>
                <a:lnTo>
                  <a:pt x="2116773" y="814705"/>
                </a:lnTo>
                <a:lnTo>
                  <a:pt x="2111375" y="808672"/>
                </a:lnTo>
                <a:lnTo>
                  <a:pt x="2106295" y="802005"/>
                </a:lnTo>
                <a:lnTo>
                  <a:pt x="2102168" y="795337"/>
                </a:lnTo>
                <a:lnTo>
                  <a:pt x="2098675" y="787717"/>
                </a:lnTo>
                <a:lnTo>
                  <a:pt x="2095500" y="779780"/>
                </a:lnTo>
                <a:lnTo>
                  <a:pt x="2093595" y="772160"/>
                </a:lnTo>
                <a:lnTo>
                  <a:pt x="2092008" y="763905"/>
                </a:lnTo>
                <a:lnTo>
                  <a:pt x="2076450" y="633412"/>
                </a:lnTo>
                <a:close/>
                <a:moveTo>
                  <a:pt x="674688" y="633412"/>
                </a:moveTo>
                <a:lnTo>
                  <a:pt x="659138" y="763905"/>
                </a:lnTo>
                <a:lnTo>
                  <a:pt x="657551" y="772160"/>
                </a:lnTo>
                <a:lnTo>
                  <a:pt x="655330" y="779780"/>
                </a:lnTo>
                <a:lnTo>
                  <a:pt x="652791" y="787717"/>
                </a:lnTo>
                <a:lnTo>
                  <a:pt x="648983" y="795337"/>
                </a:lnTo>
                <a:lnTo>
                  <a:pt x="644540" y="802005"/>
                </a:lnTo>
                <a:lnTo>
                  <a:pt x="640097" y="808672"/>
                </a:lnTo>
                <a:lnTo>
                  <a:pt x="634702" y="814705"/>
                </a:lnTo>
                <a:lnTo>
                  <a:pt x="628990" y="820420"/>
                </a:lnTo>
                <a:lnTo>
                  <a:pt x="622325" y="825817"/>
                </a:lnTo>
                <a:lnTo>
                  <a:pt x="615978" y="830262"/>
                </a:lnTo>
                <a:lnTo>
                  <a:pt x="608679" y="834072"/>
                </a:lnTo>
                <a:lnTo>
                  <a:pt x="601380" y="837565"/>
                </a:lnTo>
                <a:lnTo>
                  <a:pt x="593764" y="840422"/>
                </a:lnTo>
                <a:lnTo>
                  <a:pt x="585830" y="842327"/>
                </a:lnTo>
                <a:lnTo>
                  <a:pt x="577579" y="843915"/>
                </a:lnTo>
                <a:lnTo>
                  <a:pt x="569645" y="844232"/>
                </a:lnTo>
                <a:lnTo>
                  <a:pt x="120276" y="846137"/>
                </a:lnTo>
                <a:lnTo>
                  <a:pt x="115833" y="846137"/>
                </a:lnTo>
                <a:lnTo>
                  <a:pt x="111390" y="845820"/>
                </a:lnTo>
                <a:lnTo>
                  <a:pt x="106947" y="844867"/>
                </a:lnTo>
                <a:lnTo>
                  <a:pt x="102504" y="843915"/>
                </a:lnTo>
                <a:lnTo>
                  <a:pt x="98379" y="842962"/>
                </a:lnTo>
                <a:lnTo>
                  <a:pt x="93936" y="841375"/>
                </a:lnTo>
                <a:lnTo>
                  <a:pt x="86002" y="838200"/>
                </a:lnTo>
                <a:lnTo>
                  <a:pt x="78068" y="834072"/>
                </a:lnTo>
                <a:lnTo>
                  <a:pt x="70769" y="829310"/>
                </a:lnTo>
                <a:lnTo>
                  <a:pt x="63788" y="823912"/>
                </a:lnTo>
                <a:lnTo>
                  <a:pt x="57441" y="818197"/>
                </a:lnTo>
                <a:lnTo>
                  <a:pt x="51728" y="811530"/>
                </a:lnTo>
                <a:lnTo>
                  <a:pt x="45699" y="805180"/>
                </a:lnTo>
                <a:lnTo>
                  <a:pt x="40938" y="797877"/>
                </a:lnTo>
                <a:lnTo>
                  <a:pt x="35861" y="790892"/>
                </a:lnTo>
                <a:lnTo>
                  <a:pt x="32053" y="783590"/>
                </a:lnTo>
                <a:lnTo>
                  <a:pt x="28244" y="776605"/>
                </a:lnTo>
                <a:lnTo>
                  <a:pt x="25071" y="769302"/>
                </a:lnTo>
                <a:lnTo>
                  <a:pt x="22532" y="762000"/>
                </a:lnTo>
                <a:lnTo>
                  <a:pt x="19993" y="753110"/>
                </a:lnTo>
                <a:lnTo>
                  <a:pt x="17137" y="743585"/>
                </a:lnTo>
                <a:lnTo>
                  <a:pt x="14916" y="733107"/>
                </a:lnTo>
                <a:lnTo>
                  <a:pt x="12694" y="722947"/>
                </a:lnTo>
                <a:lnTo>
                  <a:pt x="8886" y="702310"/>
                </a:lnTo>
                <a:lnTo>
                  <a:pt x="5712" y="681990"/>
                </a:lnTo>
                <a:lnTo>
                  <a:pt x="3174" y="663892"/>
                </a:lnTo>
                <a:lnTo>
                  <a:pt x="1587" y="649605"/>
                </a:lnTo>
                <a:lnTo>
                  <a:pt x="0" y="636587"/>
                </a:lnTo>
                <a:lnTo>
                  <a:pt x="674688" y="633412"/>
                </a:lnTo>
                <a:close/>
                <a:moveTo>
                  <a:pt x="970497" y="374650"/>
                </a:moveTo>
                <a:lnTo>
                  <a:pt x="973355" y="374650"/>
                </a:lnTo>
                <a:lnTo>
                  <a:pt x="1052401" y="374650"/>
                </a:lnTo>
                <a:lnTo>
                  <a:pt x="1054940" y="374650"/>
                </a:lnTo>
                <a:lnTo>
                  <a:pt x="1058115" y="374968"/>
                </a:lnTo>
                <a:lnTo>
                  <a:pt x="1060654" y="375603"/>
                </a:lnTo>
                <a:lnTo>
                  <a:pt x="1063512" y="376873"/>
                </a:lnTo>
                <a:lnTo>
                  <a:pt x="1066051" y="377826"/>
                </a:lnTo>
                <a:lnTo>
                  <a:pt x="1068273" y="379414"/>
                </a:lnTo>
                <a:lnTo>
                  <a:pt x="1070813" y="381001"/>
                </a:lnTo>
                <a:lnTo>
                  <a:pt x="1072718" y="382907"/>
                </a:lnTo>
                <a:lnTo>
                  <a:pt x="1074623" y="384812"/>
                </a:lnTo>
                <a:lnTo>
                  <a:pt x="1075892" y="387035"/>
                </a:lnTo>
                <a:lnTo>
                  <a:pt x="1077480" y="389576"/>
                </a:lnTo>
                <a:lnTo>
                  <a:pt x="1078749" y="392116"/>
                </a:lnTo>
                <a:lnTo>
                  <a:pt x="1079702" y="394657"/>
                </a:lnTo>
                <a:lnTo>
                  <a:pt x="1080654" y="397515"/>
                </a:lnTo>
                <a:lnTo>
                  <a:pt x="1080972" y="400055"/>
                </a:lnTo>
                <a:lnTo>
                  <a:pt x="1080972" y="403231"/>
                </a:lnTo>
                <a:lnTo>
                  <a:pt x="1080972" y="473094"/>
                </a:lnTo>
                <a:lnTo>
                  <a:pt x="1669532" y="473094"/>
                </a:lnTo>
                <a:lnTo>
                  <a:pt x="1669532" y="403231"/>
                </a:lnTo>
                <a:lnTo>
                  <a:pt x="1670167" y="400055"/>
                </a:lnTo>
                <a:lnTo>
                  <a:pt x="1670484" y="397515"/>
                </a:lnTo>
                <a:lnTo>
                  <a:pt x="1671119" y="394657"/>
                </a:lnTo>
                <a:lnTo>
                  <a:pt x="1672071" y="392116"/>
                </a:lnTo>
                <a:lnTo>
                  <a:pt x="1673024" y="389576"/>
                </a:lnTo>
                <a:lnTo>
                  <a:pt x="1674611" y="387035"/>
                </a:lnTo>
                <a:lnTo>
                  <a:pt x="1676516" y="384812"/>
                </a:lnTo>
                <a:lnTo>
                  <a:pt x="1678103" y="382907"/>
                </a:lnTo>
                <a:lnTo>
                  <a:pt x="1680325" y="381001"/>
                </a:lnTo>
                <a:lnTo>
                  <a:pt x="1682547" y="379414"/>
                </a:lnTo>
                <a:lnTo>
                  <a:pt x="1685087" y="377826"/>
                </a:lnTo>
                <a:lnTo>
                  <a:pt x="1687309" y="376873"/>
                </a:lnTo>
                <a:lnTo>
                  <a:pt x="1689849" y="375603"/>
                </a:lnTo>
                <a:lnTo>
                  <a:pt x="1693023" y="374968"/>
                </a:lnTo>
                <a:lnTo>
                  <a:pt x="1695563" y="374650"/>
                </a:lnTo>
                <a:lnTo>
                  <a:pt x="1698737" y="374650"/>
                </a:lnTo>
                <a:lnTo>
                  <a:pt x="1777466" y="374650"/>
                </a:lnTo>
                <a:lnTo>
                  <a:pt x="1780323" y="374650"/>
                </a:lnTo>
                <a:lnTo>
                  <a:pt x="1783180" y="374968"/>
                </a:lnTo>
                <a:lnTo>
                  <a:pt x="1786037" y="375603"/>
                </a:lnTo>
                <a:lnTo>
                  <a:pt x="1788577" y="376873"/>
                </a:lnTo>
                <a:lnTo>
                  <a:pt x="1791117" y="377826"/>
                </a:lnTo>
                <a:lnTo>
                  <a:pt x="1793656" y="379414"/>
                </a:lnTo>
                <a:lnTo>
                  <a:pt x="1795878" y="381001"/>
                </a:lnTo>
                <a:lnTo>
                  <a:pt x="1797783" y="382907"/>
                </a:lnTo>
                <a:lnTo>
                  <a:pt x="1799688" y="384812"/>
                </a:lnTo>
                <a:lnTo>
                  <a:pt x="1801275" y="387035"/>
                </a:lnTo>
                <a:lnTo>
                  <a:pt x="1802862" y="389576"/>
                </a:lnTo>
                <a:lnTo>
                  <a:pt x="1803815" y="392116"/>
                </a:lnTo>
                <a:lnTo>
                  <a:pt x="1805085" y="394657"/>
                </a:lnTo>
                <a:lnTo>
                  <a:pt x="1805720" y="397515"/>
                </a:lnTo>
                <a:lnTo>
                  <a:pt x="1806037" y="400055"/>
                </a:lnTo>
                <a:lnTo>
                  <a:pt x="1806037" y="403231"/>
                </a:lnTo>
                <a:lnTo>
                  <a:pt x="1806037" y="475952"/>
                </a:lnTo>
                <a:lnTo>
                  <a:pt x="1819053" y="478175"/>
                </a:lnTo>
                <a:lnTo>
                  <a:pt x="1825719" y="479446"/>
                </a:lnTo>
                <a:lnTo>
                  <a:pt x="1831433" y="481033"/>
                </a:lnTo>
                <a:lnTo>
                  <a:pt x="1837148" y="482939"/>
                </a:lnTo>
                <a:lnTo>
                  <a:pt x="1842862" y="484844"/>
                </a:lnTo>
                <a:lnTo>
                  <a:pt x="1848258" y="487067"/>
                </a:lnTo>
                <a:lnTo>
                  <a:pt x="1853338" y="489607"/>
                </a:lnTo>
                <a:lnTo>
                  <a:pt x="1858099" y="492466"/>
                </a:lnTo>
                <a:lnTo>
                  <a:pt x="1863179" y="495324"/>
                </a:lnTo>
                <a:lnTo>
                  <a:pt x="1867623" y="498817"/>
                </a:lnTo>
                <a:lnTo>
                  <a:pt x="1872385" y="502310"/>
                </a:lnTo>
                <a:lnTo>
                  <a:pt x="1876512" y="506438"/>
                </a:lnTo>
                <a:lnTo>
                  <a:pt x="1880639" y="510567"/>
                </a:lnTo>
                <a:lnTo>
                  <a:pt x="1885083" y="515648"/>
                </a:lnTo>
                <a:lnTo>
                  <a:pt x="1888893" y="520729"/>
                </a:lnTo>
                <a:lnTo>
                  <a:pt x="1892702" y="526127"/>
                </a:lnTo>
                <a:lnTo>
                  <a:pt x="1896194" y="532161"/>
                </a:lnTo>
                <a:lnTo>
                  <a:pt x="1900003" y="538194"/>
                </a:lnTo>
                <a:lnTo>
                  <a:pt x="1903178" y="545181"/>
                </a:lnTo>
                <a:lnTo>
                  <a:pt x="1906670" y="552167"/>
                </a:lnTo>
                <a:lnTo>
                  <a:pt x="1909845" y="559789"/>
                </a:lnTo>
                <a:lnTo>
                  <a:pt x="1913337" y="567728"/>
                </a:lnTo>
                <a:lnTo>
                  <a:pt x="1916194" y="576619"/>
                </a:lnTo>
                <a:lnTo>
                  <a:pt x="1922543" y="595038"/>
                </a:lnTo>
                <a:lnTo>
                  <a:pt x="1928574" y="615679"/>
                </a:lnTo>
                <a:lnTo>
                  <a:pt x="1934289" y="638544"/>
                </a:lnTo>
                <a:lnTo>
                  <a:pt x="1940003" y="663631"/>
                </a:lnTo>
                <a:lnTo>
                  <a:pt x="1943812" y="680462"/>
                </a:lnTo>
                <a:lnTo>
                  <a:pt x="1948891" y="696975"/>
                </a:lnTo>
                <a:lnTo>
                  <a:pt x="1954288" y="713488"/>
                </a:lnTo>
                <a:lnTo>
                  <a:pt x="1960320" y="729684"/>
                </a:lnTo>
                <a:lnTo>
                  <a:pt x="1966669" y="745562"/>
                </a:lnTo>
                <a:lnTo>
                  <a:pt x="1973970" y="761758"/>
                </a:lnTo>
                <a:lnTo>
                  <a:pt x="1981589" y="777318"/>
                </a:lnTo>
                <a:lnTo>
                  <a:pt x="1990160" y="792561"/>
                </a:lnTo>
                <a:lnTo>
                  <a:pt x="1998414" y="808122"/>
                </a:lnTo>
                <a:lnTo>
                  <a:pt x="2007620" y="823365"/>
                </a:lnTo>
                <a:lnTo>
                  <a:pt x="2017779" y="838290"/>
                </a:lnTo>
                <a:lnTo>
                  <a:pt x="2027620" y="852898"/>
                </a:lnTo>
                <a:lnTo>
                  <a:pt x="2038096" y="867823"/>
                </a:lnTo>
                <a:lnTo>
                  <a:pt x="2048572" y="882113"/>
                </a:lnTo>
                <a:lnTo>
                  <a:pt x="2059683" y="896404"/>
                </a:lnTo>
                <a:lnTo>
                  <a:pt x="2070794" y="910376"/>
                </a:lnTo>
                <a:lnTo>
                  <a:pt x="2082222" y="924667"/>
                </a:lnTo>
                <a:lnTo>
                  <a:pt x="2094285" y="938957"/>
                </a:lnTo>
                <a:lnTo>
                  <a:pt x="2118412" y="966267"/>
                </a:lnTo>
                <a:lnTo>
                  <a:pt x="2143174" y="993578"/>
                </a:lnTo>
                <a:lnTo>
                  <a:pt x="2167935" y="1020253"/>
                </a:lnTo>
                <a:lnTo>
                  <a:pt x="2218093" y="1072650"/>
                </a:lnTo>
                <a:lnTo>
                  <a:pt x="2242537" y="1098373"/>
                </a:lnTo>
                <a:lnTo>
                  <a:pt x="2266663" y="1124095"/>
                </a:lnTo>
                <a:lnTo>
                  <a:pt x="2274282" y="1132352"/>
                </a:lnTo>
                <a:lnTo>
                  <a:pt x="2281266" y="1140926"/>
                </a:lnTo>
                <a:lnTo>
                  <a:pt x="2288568" y="1149500"/>
                </a:lnTo>
                <a:lnTo>
                  <a:pt x="2295234" y="1158709"/>
                </a:lnTo>
                <a:lnTo>
                  <a:pt x="2301901" y="1168236"/>
                </a:lnTo>
                <a:lnTo>
                  <a:pt x="2308250" y="1178081"/>
                </a:lnTo>
                <a:lnTo>
                  <a:pt x="2314916" y="1187925"/>
                </a:lnTo>
                <a:lnTo>
                  <a:pt x="2320948" y="1198087"/>
                </a:lnTo>
                <a:lnTo>
                  <a:pt x="2326980" y="1208884"/>
                </a:lnTo>
                <a:lnTo>
                  <a:pt x="2333329" y="1219681"/>
                </a:lnTo>
                <a:lnTo>
                  <a:pt x="2344757" y="1241593"/>
                </a:lnTo>
                <a:lnTo>
                  <a:pt x="2355868" y="1264457"/>
                </a:lnTo>
                <a:lnTo>
                  <a:pt x="2366026" y="1287639"/>
                </a:lnTo>
                <a:lnTo>
                  <a:pt x="2375550" y="1311774"/>
                </a:lnTo>
                <a:lnTo>
                  <a:pt x="2385391" y="1335909"/>
                </a:lnTo>
                <a:lnTo>
                  <a:pt x="2393645" y="1360361"/>
                </a:lnTo>
                <a:lnTo>
                  <a:pt x="2402216" y="1384813"/>
                </a:lnTo>
                <a:lnTo>
                  <a:pt x="2409835" y="1409265"/>
                </a:lnTo>
                <a:lnTo>
                  <a:pt x="2417136" y="1434035"/>
                </a:lnTo>
                <a:lnTo>
                  <a:pt x="2423803" y="1457852"/>
                </a:lnTo>
                <a:lnTo>
                  <a:pt x="2430152" y="1481669"/>
                </a:lnTo>
                <a:lnTo>
                  <a:pt x="2435866" y="1505169"/>
                </a:lnTo>
                <a:lnTo>
                  <a:pt x="2441263" y="1527716"/>
                </a:lnTo>
                <a:lnTo>
                  <a:pt x="2446025" y="1549945"/>
                </a:lnTo>
                <a:lnTo>
                  <a:pt x="2450787" y="1570904"/>
                </a:lnTo>
                <a:lnTo>
                  <a:pt x="2458406" y="1609964"/>
                </a:lnTo>
                <a:lnTo>
                  <a:pt x="2464437" y="1643943"/>
                </a:lnTo>
                <a:lnTo>
                  <a:pt x="2468881" y="1672206"/>
                </a:lnTo>
                <a:lnTo>
                  <a:pt x="2472056" y="1693800"/>
                </a:lnTo>
                <a:lnTo>
                  <a:pt x="2474913" y="1711584"/>
                </a:lnTo>
                <a:lnTo>
                  <a:pt x="2474278" y="1722381"/>
                </a:lnTo>
                <a:lnTo>
                  <a:pt x="2473643" y="1733178"/>
                </a:lnTo>
                <a:lnTo>
                  <a:pt x="2472056" y="1743340"/>
                </a:lnTo>
                <a:lnTo>
                  <a:pt x="2470151" y="1753820"/>
                </a:lnTo>
                <a:lnTo>
                  <a:pt x="2467929" y="1763664"/>
                </a:lnTo>
                <a:lnTo>
                  <a:pt x="2465072" y="1773508"/>
                </a:lnTo>
                <a:lnTo>
                  <a:pt x="2462215" y="1783035"/>
                </a:lnTo>
                <a:lnTo>
                  <a:pt x="2458406" y="1792880"/>
                </a:lnTo>
                <a:lnTo>
                  <a:pt x="2453961" y="1802089"/>
                </a:lnTo>
                <a:lnTo>
                  <a:pt x="2449517" y="1810981"/>
                </a:lnTo>
                <a:lnTo>
                  <a:pt x="2444438" y="1819872"/>
                </a:lnTo>
                <a:lnTo>
                  <a:pt x="2439041" y="1828447"/>
                </a:lnTo>
                <a:lnTo>
                  <a:pt x="2433009" y="1836386"/>
                </a:lnTo>
                <a:lnTo>
                  <a:pt x="2426978" y="1844325"/>
                </a:lnTo>
                <a:lnTo>
                  <a:pt x="2420311" y="1851629"/>
                </a:lnTo>
                <a:lnTo>
                  <a:pt x="2413644" y="1858932"/>
                </a:lnTo>
                <a:lnTo>
                  <a:pt x="2406343" y="1865919"/>
                </a:lnTo>
                <a:lnTo>
                  <a:pt x="2398724" y="1872270"/>
                </a:lnTo>
                <a:lnTo>
                  <a:pt x="2391105" y="1878939"/>
                </a:lnTo>
                <a:lnTo>
                  <a:pt x="2382851" y="1884655"/>
                </a:lnTo>
                <a:lnTo>
                  <a:pt x="2374280" y="1890053"/>
                </a:lnTo>
                <a:lnTo>
                  <a:pt x="2365709" y="1894817"/>
                </a:lnTo>
                <a:lnTo>
                  <a:pt x="2356503" y="1899580"/>
                </a:lnTo>
                <a:lnTo>
                  <a:pt x="2347297" y="1903709"/>
                </a:lnTo>
                <a:lnTo>
                  <a:pt x="2337773" y="1907519"/>
                </a:lnTo>
                <a:lnTo>
                  <a:pt x="2328249" y="1910695"/>
                </a:lnTo>
                <a:lnTo>
                  <a:pt x="2318408" y="1913553"/>
                </a:lnTo>
                <a:lnTo>
                  <a:pt x="2308250" y="1916094"/>
                </a:lnTo>
                <a:lnTo>
                  <a:pt x="2298091" y="1917364"/>
                </a:lnTo>
                <a:lnTo>
                  <a:pt x="2287615" y="1918952"/>
                </a:lnTo>
                <a:lnTo>
                  <a:pt x="2277139" y="1919904"/>
                </a:lnTo>
                <a:lnTo>
                  <a:pt x="2266346" y="1920222"/>
                </a:lnTo>
                <a:lnTo>
                  <a:pt x="2227934" y="1920222"/>
                </a:lnTo>
                <a:lnTo>
                  <a:pt x="2227934" y="1976748"/>
                </a:lnTo>
                <a:lnTo>
                  <a:pt x="2227616" y="1980876"/>
                </a:lnTo>
                <a:lnTo>
                  <a:pt x="2227299" y="1985322"/>
                </a:lnTo>
                <a:lnTo>
                  <a:pt x="2226029" y="1989133"/>
                </a:lnTo>
                <a:lnTo>
                  <a:pt x="2225077" y="1992943"/>
                </a:lnTo>
                <a:lnTo>
                  <a:pt x="2223489" y="1996437"/>
                </a:lnTo>
                <a:lnTo>
                  <a:pt x="2221585" y="1999612"/>
                </a:lnTo>
                <a:lnTo>
                  <a:pt x="2219363" y="2002788"/>
                </a:lnTo>
                <a:lnTo>
                  <a:pt x="2216823" y="2005963"/>
                </a:lnTo>
                <a:lnTo>
                  <a:pt x="2214283" y="2008504"/>
                </a:lnTo>
                <a:lnTo>
                  <a:pt x="2211744" y="2010727"/>
                </a:lnTo>
                <a:lnTo>
                  <a:pt x="2208252" y="2012632"/>
                </a:lnTo>
                <a:lnTo>
                  <a:pt x="2205077" y="2014538"/>
                </a:lnTo>
                <a:lnTo>
                  <a:pt x="2201585" y="2016125"/>
                </a:lnTo>
                <a:lnTo>
                  <a:pt x="2197776" y="2017078"/>
                </a:lnTo>
                <a:lnTo>
                  <a:pt x="2194284" y="2017713"/>
                </a:lnTo>
                <a:lnTo>
                  <a:pt x="2190474" y="2017713"/>
                </a:lnTo>
                <a:lnTo>
                  <a:pt x="2066667" y="2017713"/>
                </a:lnTo>
                <a:lnTo>
                  <a:pt x="2062857" y="2017713"/>
                </a:lnTo>
                <a:lnTo>
                  <a:pt x="2059048" y="2017078"/>
                </a:lnTo>
                <a:lnTo>
                  <a:pt x="2055239" y="2016125"/>
                </a:lnTo>
                <a:lnTo>
                  <a:pt x="2051747" y="2014538"/>
                </a:lnTo>
                <a:lnTo>
                  <a:pt x="2048572" y="2012632"/>
                </a:lnTo>
                <a:lnTo>
                  <a:pt x="2045715" y="2010727"/>
                </a:lnTo>
                <a:lnTo>
                  <a:pt x="2042540" y="2008504"/>
                </a:lnTo>
                <a:lnTo>
                  <a:pt x="2040001" y="2005963"/>
                </a:lnTo>
                <a:lnTo>
                  <a:pt x="2037461" y="2002788"/>
                </a:lnTo>
                <a:lnTo>
                  <a:pt x="2035239" y="1999612"/>
                </a:lnTo>
                <a:lnTo>
                  <a:pt x="2033334" y="1996437"/>
                </a:lnTo>
                <a:lnTo>
                  <a:pt x="2031747" y="1992943"/>
                </a:lnTo>
                <a:lnTo>
                  <a:pt x="2030795" y="1989133"/>
                </a:lnTo>
                <a:lnTo>
                  <a:pt x="2029525" y="1985322"/>
                </a:lnTo>
                <a:lnTo>
                  <a:pt x="2029207" y="1980876"/>
                </a:lnTo>
                <a:lnTo>
                  <a:pt x="2028890" y="1976748"/>
                </a:lnTo>
                <a:lnTo>
                  <a:pt x="2028890" y="1920222"/>
                </a:lnTo>
                <a:lnTo>
                  <a:pt x="721931" y="1920222"/>
                </a:lnTo>
                <a:lnTo>
                  <a:pt x="721931" y="1976748"/>
                </a:lnTo>
                <a:lnTo>
                  <a:pt x="721931" y="1980876"/>
                </a:lnTo>
                <a:lnTo>
                  <a:pt x="720978" y="1985322"/>
                </a:lnTo>
                <a:lnTo>
                  <a:pt x="720344" y="1989133"/>
                </a:lnTo>
                <a:lnTo>
                  <a:pt x="718756" y="1992943"/>
                </a:lnTo>
                <a:lnTo>
                  <a:pt x="717169" y="1996437"/>
                </a:lnTo>
                <a:lnTo>
                  <a:pt x="715264" y="1999612"/>
                </a:lnTo>
                <a:lnTo>
                  <a:pt x="713360" y="2002788"/>
                </a:lnTo>
                <a:lnTo>
                  <a:pt x="710820" y="2005963"/>
                </a:lnTo>
                <a:lnTo>
                  <a:pt x="707963" y="2008504"/>
                </a:lnTo>
                <a:lnTo>
                  <a:pt x="705423" y="2010727"/>
                </a:lnTo>
                <a:lnTo>
                  <a:pt x="702249" y="2012632"/>
                </a:lnTo>
                <a:lnTo>
                  <a:pt x="698757" y="2014538"/>
                </a:lnTo>
                <a:lnTo>
                  <a:pt x="695582" y="2016125"/>
                </a:lnTo>
                <a:lnTo>
                  <a:pt x="692090" y="2017078"/>
                </a:lnTo>
                <a:lnTo>
                  <a:pt x="688281" y="2017713"/>
                </a:lnTo>
                <a:lnTo>
                  <a:pt x="684471" y="2017713"/>
                </a:lnTo>
                <a:lnTo>
                  <a:pt x="560347" y="2017713"/>
                </a:lnTo>
                <a:lnTo>
                  <a:pt x="556537" y="2017713"/>
                </a:lnTo>
                <a:lnTo>
                  <a:pt x="552728" y="2017078"/>
                </a:lnTo>
                <a:lnTo>
                  <a:pt x="549236" y="2016125"/>
                </a:lnTo>
                <a:lnTo>
                  <a:pt x="545744" y="2014538"/>
                </a:lnTo>
                <a:lnTo>
                  <a:pt x="542569" y="2012632"/>
                </a:lnTo>
                <a:lnTo>
                  <a:pt x="539395" y="2010727"/>
                </a:lnTo>
                <a:lnTo>
                  <a:pt x="536220" y="2008504"/>
                </a:lnTo>
                <a:lnTo>
                  <a:pt x="533680" y="2005963"/>
                </a:lnTo>
                <a:lnTo>
                  <a:pt x="531458" y="2002788"/>
                </a:lnTo>
                <a:lnTo>
                  <a:pt x="528919" y="1999612"/>
                </a:lnTo>
                <a:lnTo>
                  <a:pt x="527014" y="1996437"/>
                </a:lnTo>
                <a:lnTo>
                  <a:pt x="525744" y="1992943"/>
                </a:lnTo>
                <a:lnTo>
                  <a:pt x="524474" y="1989133"/>
                </a:lnTo>
                <a:lnTo>
                  <a:pt x="523839" y="1985322"/>
                </a:lnTo>
                <a:lnTo>
                  <a:pt x="522887" y="1980876"/>
                </a:lnTo>
                <a:lnTo>
                  <a:pt x="522887" y="1976748"/>
                </a:lnTo>
                <a:lnTo>
                  <a:pt x="522887" y="1920222"/>
                </a:lnTo>
                <a:lnTo>
                  <a:pt x="484158" y="1920222"/>
                </a:lnTo>
                <a:lnTo>
                  <a:pt x="473682" y="1919904"/>
                </a:lnTo>
                <a:lnTo>
                  <a:pt x="463206" y="1918952"/>
                </a:lnTo>
                <a:lnTo>
                  <a:pt x="452412" y="1917364"/>
                </a:lnTo>
                <a:lnTo>
                  <a:pt x="442571" y="1916094"/>
                </a:lnTo>
                <a:lnTo>
                  <a:pt x="432413" y="1913553"/>
                </a:lnTo>
                <a:lnTo>
                  <a:pt x="422254" y="1910695"/>
                </a:lnTo>
                <a:lnTo>
                  <a:pt x="412730" y="1907519"/>
                </a:lnTo>
                <a:lnTo>
                  <a:pt x="403207" y="1903709"/>
                </a:lnTo>
                <a:lnTo>
                  <a:pt x="394001" y="1899580"/>
                </a:lnTo>
                <a:lnTo>
                  <a:pt x="385112" y="1894817"/>
                </a:lnTo>
                <a:lnTo>
                  <a:pt x="376541" y="1890053"/>
                </a:lnTo>
                <a:lnTo>
                  <a:pt x="367969" y="1884655"/>
                </a:lnTo>
                <a:lnTo>
                  <a:pt x="360033" y="1878939"/>
                </a:lnTo>
                <a:lnTo>
                  <a:pt x="352097" y="1872270"/>
                </a:lnTo>
                <a:lnTo>
                  <a:pt x="344160" y="1865919"/>
                </a:lnTo>
                <a:lnTo>
                  <a:pt x="337176" y="1858932"/>
                </a:lnTo>
                <a:lnTo>
                  <a:pt x="330192" y="1851629"/>
                </a:lnTo>
                <a:lnTo>
                  <a:pt x="323526" y="1844325"/>
                </a:lnTo>
                <a:lnTo>
                  <a:pt x="317494" y="1836386"/>
                </a:lnTo>
                <a:lnTo>
                  <a:pt x="311780" y="1828447"/>
                </a:lnTo>
                <a:lnTo>
                  <a:pt x="306383" y="1819872"/>
                </a:lnTo>
                <a:lnTo>
                  <a:pt x="301621" y="1810981"/>
                </a:lnTo>
                <a:lnTo>
                  <a:pt x="296860" y="1802089"/>
                </a:lnTo>
                <a:lnTo>
                  <a:pt x="292733" y="1792880"/>
                </a:lnTo>
                <a:lnTo>
                  <a:pt x="288923" y="1783035"/>
                </a:lnTo>
                <a:lnTo>
                  <a:pt x="285431" y="1773508"/>
                </a:lnTo>
                <a:lnTo>
                  <a:pt x="282574" y="1763664"/>
                </a:lnTo>
                <a:lnTo>
                  <a:pt x="280352" y="1753820"/>
                </a:lnTo>
                <a:lnTo>
                  <a:pt x="278447" y="1743340"/>
                </a:lnTo>
                <a:lnTo>
                  <a:pt x="277495" y="1733178"/>
                </a:lnTo>
                <a:lnTo>
                  <a:pt x="276543" y="1722381"/>
                </a:lnTo>
                <a:lnTo>
                  <a:pt x="276225" y="1711584"/>
                </a:lnTo>
                <a:lnTo>
                  <a:pt x="278447" y="1693800"/>
                </a:lnTo>
                <a:lnTo>
                  <a:pt x="281939" y="1672206"/>
                </a:lnTo>
                <a:lnTo>
                  <a:pt x="286701" y="1643943"/>
                </a:lnTo>
                <a:lnTo>
                  <a:pt x="292733" y="1609964"/>
                </a:lnTo>
                <a:lnTo>
                  <a:pt x="300352" y="1570904"/>
                </a:lnTo>
                <a:lnTo>
                  <a:pt x="304478" y="1549945"/>
                </a:lnTo>
                <a:lnTo>
                  <a:pt x="309558" y="1527716"/>
                </a:lnTo>
                <a:lnTo>
                  <a:pt x="314954" y="1505169"/>
                </a:lnTo>
                <a:lnTo>
                  <a:pt x="320669" y="1481669"/>
                </a:lnTo>
                <a:lnTo>
                  <a:pt x="327018" y="1457852"/>
                </a:lnTo>
                <a:lnTo>
                  <a:pt x="333684" y="1434035"/>
                </a:lnTo>
                <a:lnTo>
                  <a:pt x="340986" y="1409265"/>
                </a:lnTo>
                <a:lnTo>
                  <a:pt x="348922" y="1384813"/>
                </a:lnTo>
                <a:lnTo>
                  <a:pt x="356858" y="1360361"/>
                </a:lnTo>
                <a:lnTo>
                  <a:pt x="365747" y="1335909"/>
                </a:lnTo>
                <a:lnTo>
                  <a:pt x="374953" y="1311774"/>
                </a:lnTo>
                <a:lnTo>
                  <a:pt x="384794" y="1287639"/>
                </a:lnTo>
                <a:lnTo>
                  <a:pt x="395270" y="1264457"/>
                </a:lnTo>
                <a:lnTo>
                  <a:pt x="405746" y="1241593"/>
                </a:lnTo>
                <a:lnTo>
                  <a:pt x="417810" y="1219681"/>
                </a:lnTo>
                <a:lnTo>
                  <a:pt x="423524" y="1208884"/>
                </a:lnTo>
                <a:lnTo>
                  <a:pt x="429555" y="1198087"/>
                </a:lnTo>
                <a:lnTo>
                  <a:pt x="435587" y="1187925"/>
                </a:lnTo>
                <a:lnTo>
                  <a:pt x="442254" y="1178081"/>
                </a:lnTo>
                <a:lnTo>
                  <a:pt x="448603" y="1168236"/>
                </a:lnTo>
                <a:lnTo>
                  <a:pt x="455587" y="1158709"/>
                </a:lnTo>
                <a:lnTo>
                  <a:pt x="462571" y="1149500"/>
                </a:lnTo>
                <a:lnTo>
                  <a:pt x="469237" y="1140926"/>
                </a:lnTo>
                <a:lnTo>
                  <a:pt x="476539" y="1132352"/>
                </a:lnTo>
                <a:lnTo>
                  <a:pt x="483840" y="1124095"/>
                </a:lnTo>
                <a:lnTo>
                  <a:pt x="507967" y="1098373"/>
                </a:lnTo>
                <a:lnTo>
                  <a:pt x="532411" y="1072650"/>
                </a:lnTo>
                <a:lnTo>
                  <a:pt x="582568" y="1020253"/>
                </a:lnTo>
                <a:lnTo>
                  <a:pt x="607965" y="993578"/>
                </a:lnTo>
                <a:lnTo>
                  <a:pt x="632409" y="966267"/>
                </a:lnTo>
                <a:lnTo>
                  <a:pt x="656535" y="938957"/>
                </a:lnTo>
                <a:lnTo>
                  <a:pt x="668281" y="924667"/>
                </a:lnTo>
                <a:lnTo>
                  <a:pt x="679709" y="910376"/>
                </a:lnTo>
                <a:lnTo>
                  <a:pt x="691138" y="896404"/>
                </a:lnTo>
                <a:lnTo>
                  <a:pt x="702249" y="882113"/>
                </a:lnTo>
                <a:lnTo>
                  <a:pt x="713042" y="867823"/>
                </a:lnTo>
                <a:lnTo>
                  <a:pt x="723201" y="852898"/>
                </a:lnTo>
                <a:lnTo>
                  <a:pt x="733359" y="838290"/>
                </a:lnTo>
                <a:lnTo>
                  <a:pt x="742883" y="823365"/>
                </a:lnTo>
                <a:lnTo>
                  <a:pt x="752089" y="808122"/>
                </a:lnTo>
                <a:lnTo>
                  <a:pt x="760978" y="792561"/>
                </a:lnTo>
                <a:lnTo>
                  <a:pt x="768914" y="777318"/>
                </a:lnTo>
                <a:lnTo>
                  <a:pt x="776850" y="761758"/>
                </a:lnTo>
                <a:lnTo>
                  <a:pt x="783834" y="745562"/>
                </a:lnTo>
                <a:lnTo>
                  <a:pt x="790818" y="729684"/>
                </a:lnTo>
                <a:lnTo>
                  <a:pt x="796533" y="713488"/>
                </a:lnTo>
                <a:lnTo>
                  <a:pt x="802247" y="696975"/>
                </a:lnTo>
                <a:lnTo>
                  <a:pt x="806691" y="680462"/>
                </a:lnTo>
                <a:lnTo>
                  <a:pt x="810818" y="663631"/>
                </a:lnTo>
                <a:lnTo>
                  <a:pt x="816532" y="638544"/>
                </a:lnTo>
                <a:lnTo>
                  <a:pt x="822564" y="615679"/>
                </a:lnTo>
                <a:lnTo>
                  <a:pt x="828278" y="595038"/>
                </a:lnTo>
                <a:lnTo>
                  <a:pt x="834627" y="576619"/>
                </a:lnTo>
                <a:lnTo>
                  <a:pt x="837802" y="567728"/>
                </a:lnTo>
                <a:lnTo>
                  <a:pt x="840659" y="559789"/>
                </a:lnTo>
                <a:lnTo>
                  <a:pt x="844151" y="552167"/>
                </a:lnTo>
                <a:lnTo>
                  <a:pt x="847643" y="545181"/>
                </a:lnTo>
                <a:lnTo>
                  <a:pt x="851135" y="538194"/>
                </a:lnTo>
                <a:lnTo>
                  <a:pt x="854627" y="532161"/>
                </a:lnTo>
                <a:lnTo>
                  <a:pt x="858436" y="526127"/>
                </a:lnTo>
                <a:lnTo>
                  <a:pt x="862246" y="520729"/>
                </a:lnTo>
                <a:lnTo>
                  <a:pt x="866055" y="515648"/>
                </a:lnTo>
                <a:lnTo>
                  <a:pt x="869865" y="510567"/>
                </a:lnTo>
                <a:lnTo>
                  <a:pt x="873991" y="506438"/>
                </a:lnTo>
                <a:lnTo>
                  <a:pt x="878753" y="502310"/>
                </a:lnTo>
                <a:lnTo>
                  <a:pt x="882880" y="498817"/>
                </a:lnTo>
                <a:lnTo>
                  <a:pt x="887324" y="495324"/>
                </a:lnTo>
                <a:lnTo>
                  <a:pt x="892404" y="492466"/>
                </a:lnTo>
                <a:lnTo>
                  <a:pt x="897483" y="489607"/>
                </a:lnTo>
                <a:lnTo>
                  <a:pt x="902245" y="487067"/>
                </a:lnTo>
                <a:lnTo>
                  <a:pt x="907642" y="484844"/>
                </a:lnTo>
                <a:lnTo>
                  <a:pt x="913356" y="482939"/>
                </a:lnTo>
                <a:lnTo>
                  <a:pt x="919070" y="481033"/>
                </a:lnTo>
                <a:lnTo>
                  <a:pt x="925419" y="479446"/>
                </a:lnTo>
                <a:lnTo>
                  <a:pt x="931451" y="478175"/>
                </a:lnTo>
                <a:lnTo>
                  <a:pt x="944466" y="475952"/>
                </a:lnTo>
                <a:lnTo>
                  <a:pt x="944466" y="403231"/>
                </a:lnTo>
                <a:lnTo>
                  <a:pt x="944466" y="400055"/>
                </a:lnTo>
                <a:lnTo>
                  <a:pt x="945101" y="397515"/>
                </a:lnTo>
                <a:lnTo>
                  <a:pt x="945736" y="394657"/>
                </a:lnTo>
                <a:lnTo>
                  <a:pt x="946688" y="392116"/>
                </a:lnTo>
                <a:lnTo>
                  <a:pt x="947958" y="389576"/>
                </a:lnTo>
                <a:lnTo>
                  <a:pt x="949546" y="387035"/>
                </a:lnTo>
                <a:lnTo>
                  <a:pt x="950815" y="384812"/>
                </a:lnTo>
                <a:lnTo>
                  <a:pt x="952720" y="382907"/>
                </a:lnTo>
                <a:lnTo>
                  <a:pt x="955260" y="381001"/>
                </a:lnTo>
                <a:lnTo>
                  <a:pt x="957164" y="379414"/>
                </a:lnTo>
                <a:lnTo>
                  <a:pt x="959704" y="377826"/>
                </a:lnTo>
                <a:lnTo>
                  <a:pt x="961926" y="376873"/>
                </a:lnTo>
                <a:lnTo>
                  <a:pt x="964783" y="375603"/>
                </a:lnTo>
                <a:lnTo>
                  <a:pt x="967640" y="374968"/>
                </a:lnTo>
                <a:lnTo>
                  <a:pt x="970497" y="374650"/>
                </a:lnTo>
                <a:close/>
                <a:moveTo>
                  <a:pt x="806133" y="69850"/>
                </a:moveTo>
                <a:lnTo>
                  <a:pt x="790258" y="70168"/>
                </a:lnTo>
                <a:lnTo>
                  <a:pt x="774383" y="70485"/>
                </a:lnTo>
                <a:lnTo>
                  <a:pt x="758825" y="71120"/>
                </a:lnTo>
                <a:lnTo>
                  <a:pt x="743585" y="72390"/>
                </a:lnTo>
                <a:lnTo>
                  <a:pt x="728663" y="73660"/>
                </a:lnTo>
                <a:lnTo>
                  <a:pt x="713740" y="74930"/>
                </a:lnTo>
                <a:lnTo>
                  <a:pt x="699453" y="76835"/>
                </a:lnTo>
                <a:lnTo>
                  <a:pt x="685483" y="79058"/>
                </a:lnTo>
                <a:lnTo>
                  <a:pt x="671513" y="81280"/>
                </a:lnTo>
                <a:lnTo>
                  <a:pt x="657860" y="83820"/>
                </a:lnTo>
                <a:lnTo>
                  <a:pt x="644843" y="86678"/>
                </a:lnTo>
                <a:lnTo>
                  <a:pt x="631825" y="89535"/>
                </a:lnTo>
                <a:lnTo>
                  <a:pt x="618808" y="92710"/>
                </a:lnTo>
                <a:lnTo>
                  <a:pt x="606425" y="96203"/>
                </a:lnTo>
                <a:lnTo>
                  <a:pt x="594360" y="99695"/>
                </a:lnTo>
                <a:lnTo>
                  <a:pt x="582295" y="102870"/>
                </a:lnTo>
                <a:lnTo>
                  <a:pt x="570865" y="106680"/>
                </a:lnTo>
                <a:lnTo>
                  <a:pt x="559753" y="111125"/>
                </a:lnTo>
                <a:lnTo>
                  <a:pt x="538163" y="119380"/>
                </a:lnTo>
                <a:lnTo>
                  <a:pt x="517525" y="128270"/>
                </a:lnTo>
                <a:lnTo>
                  <a:pt x="497840" y="137478"/>
                </a:lnTo>
                <a:lnTo>
                  <a:pt x="479108" y="147003"/>
                </a:lnTo>
                <a:lnTo>
                  <a:pt x="461963" y="156845"/>
                </a:lnTo>
                <a:lnTo>
                  <a:pt x="445453" y="167005"/>
                </a:lnTo>
                <a:lnTo>
                  <a:pt x="430213" y="177165"/>
                </a:lnTo>
                <a:lnTo>
                  <a:pt x="415925" y="187008"/>
                </a:lnTo>
                <a:lnTo>
                  <a:pt x="402590" y="197168"/>
                </a:lnTo>
                <a:lnTo>
                  <a:pt x="390525" y="207010"/>
                </a:lnTo>
                <a:lnTo>
                  <a:pt x="379095" y="216853"/>
                </a:lnTo>
                <a:lnTo>
                  <a:pt x="368935" y="226060"/>
                </a:lnTo>
                <a:lnTo>
                  <a:pt x="359410" y="235268"/>
                </a:lnTo>
                <a:lnTo>
                  <a:pt x="351155" y="244158"/>
                </a:lnTo>
                <a:lnTo>
                  <a:pt x="343218" y="252095"/>
                </a:lnTo>
                <a:lnTo>
                  <a:pt x="336868" y="259398"/>
                </a:lnTo>
                <a:lnTo>
                  <a:pt x="331153" y="266383"/>
                </a:lnTo>
                <a:lnTo>
                  <a:pt x="322263" y="277813"/>
                </a:lnTo>
                <a:lnTo>
                  <a:pt x="316548" y="285433"/>
                </a:lnTo>
                <a:lnTo>
                  <a:pt x="314325" y="289243"/>
                </a:lnTo>
                <a:lnTo>
                  <a:pt x="312420" y="292735"/>
                </a:lnTo>
                <a:lnTo>
                  <a:pt x="310515" y="296545"/>
                </a:lnTo>
                <a:lnTo>
                  <a:pt x="309245" y="300355"/>
                </a:lnTo>
                <a:lnTo>
                  <a:pt x="308610" y="304483"/>
                </a:lnTo>
                <a:lnTo>
                  <a:pt x="308293" y="308293"/>
                </a:lnTo>
                <a:lnTo>
                  <a:pt x="307658" y="312738"/>
                </a:lnTo>
                <a:lnTo>
                  <a:pt x="308293" y="316548"/>
                </a:lnTo>
                <a:lnTo>
                  <a:pt x="308928" y="320358"/>
                </a:lnTo>
                <a:lnTo>
                  <a:pt x="310198" y="324168"/>
                </a:lnTo>
                <a:lnTo>
                  <a:pt x="311468" y="327978"/>
                </a:lnTo>
                <a:lnTo>
                  <a:pt x="313055" y="331788"/>
                </a:lnTo>
                <a:lnTo>
                  <a:pt x="315595" y="335280"/>
                </a:lnTo>
                <a:lnTo>
                  <a:pt x="317818" y="338138"/>
                </a:lnTo>
                <a:lnTo>
                  <a:pt x="320675" y="341313"/>
                </a:lnTo>
                <a:lnTo>
                  <a:pt x="323850" y="343853"/>
                </a:lnTo>
                <a:lnTo>
                  <a:pt x="327343" y="346393"/>
                </a:lnTo>
                <a:lnTo>
                  <a:pt x="331153" y="348615"/>
                </a:lnTo>
                <a:lnTo>
                  <a:pt x="334963" y="350203"/>
                </a:lnTo>
                <a:lnTo>
                  <a:pt x="338773" y="351155"/>
                </a:lnTo>
                <a:lnTo>
                  <a:pt x="342583" y="352108"/>
                </a:lnTo>
                <a:lnTo>
                  <a:pt x="346710" y="352743"/>
                </a:lnTo>
                <a:lnTo>
                  <a:pt x="350520" y="352743"/>
                </a:lnTo>
                <a:lnTo>
                  <a:pt x="354965" y="352425"/>
                </a:lnTo>
                <a:lnTo>
                  <a:pt x="358775" y="351790"/>
                </a:lnTo>
                <a:lnTo>
                  <a:pt x="362585" y="350520"/>
                </a:lnTo>
                <a:lnTo>
                  <a:pt x="366395" y="349250"/>
                </a:lnTo>
                <a:lnTo>
                  <a:pt x="369888" y="347345"/>
                </a:lnTo>
                <a:lnTo>
                  <a:pt x="373063" y="345123"/>
                </a:lnTo>
                <a:lnTo>
                  <a:pt x="376238" y="342900"/>
                </a:lnTo>
                <a:lnTo>
                  <a:pt x="379413" y="340043"/>
                </a:lnTo>
                <a:lnTo>
                  <a:pt x="381953" y="336868"/>
                </a:lnTo>
                <a:lnTo>
                  <a:pt x="384810" y="333375"/>
                </a:lnTo>
                <a:lnTo>
                  <a:pt x="384810" y="333693"/>
                </a:lnTo>
                <a:lnTo>
                  <a:pt x="385763" y="331470"/>
                </a:lnTo>
                <a:lnTo>
                  <a:pt x="389890" y="326073"/>
                </a:lnTo>
                <a:lnTo>
                  <a:pt x="396240" y="318453"/>
                </a:lnTo>
                <a:lnTo>
                  <a:pt x="404495" y="308928"/>
                </a:lnTo>
                <a:lnTo>
                  <a:pt x="415290" y="297180"/>
                </a:lnTo>
                <a:lnTo>
                  <a:pt x="421323" y="290830"/>
                </a:lnTo>
                <a:lnTo>
                  <a:pt x="428308" y="284163"/>
                </a:lnTo>
                <a:lnTo>
                  <a:pt x="435928" y="277495"/>
                </a:lnTo>
                <a:lnTo>
                  <a:pt x="444500" y="270510"/>
                </a:lnTo>
                <a:lnTo>
                  <a:pt x="453073" y="263208"/>
                </a:lnTo>
                <a:lnTo>
                  <a:pt x="462598" y="255905"/>
                </a:lnTo>
                <a:lnTo>
                  <a:pt x="472758" y="248603"/>
                </a:lnTo>
                <a:lnTo>
                  <a:pt x="483235" y="241618"/>
                </a:lnTo>
                <a:lnTo>
                  <a:pt x="495300" y="233680"/>
                </a:lnTo>
                <a:lnTo>
                  <a:pt x="507048" y="226695"/>
                </a:lnTo>
                <a:lnTo>
                  <a:pt x="520065" y="219393"/>
                </a:lnTo>
                <a:lnTo>
                  <a:pt x="533718" y="212408"/>
                </a:lnTo>
                <a:lnTo>
                  <a:pt x="548005" y="205423"/>
                </a:lnTo>
                <a:lnTo>
                  <a:pt x="563245" y="198755"/>
                </a:lnTo>
                <a:lnTo>
                  <a:pt x="579120" y="192405"/>
                </a:lnTo>
                <a:lnTo>
                  <a:pt x="595948" y="186373"/>
                </a:lnTo>
                <a:lnTo>
                  <a:pt x="613093" y="180658"/>
                </a:lnTo>
                <a:lnTo>
                  <a:pt x="631190" y="175260"/>
                </a:lnTo>
                <a:lnTo>
                  <a:pt x="650240" y="170180"/>
                </a:lnTo>
                <a:lnTo>
                  <a:pt x="669925" y="166053"/>
                </a:lnTo>
                <a:lnTo>
                  <a:pt x="690245" y="162243"/>
                </a:lnTo>
                <a:lnTo>
                  <a:pt x="712153" y="159385"/>
                </a:lnTo>
                <a:lnTo>
                  <a:pt x="734378" y="156528"/>
                </a:lnTo>
                <a:lnTo>
                  <a:pt x="757238" y="154623"/>
                </a:lnTo>
                <a:lnTo>
                  <a:pt x="781368" y="153353"/>
                </a:lnTo>
                <a:lnTo>
                  <a:pt x="806133" y="153035"/>
                </a:lnTo>
                <a:lnTo>
                  <a:pt x="1935798" y="153035"/>
                </a:lnTo>
                <a:lnTo>
                  <a:pt x="1955165" y="154940"/>
                </a:lnTo>
                <a:lnTo>
                  <a:pt x="1972628" y="157163"/>
                </a:lnTo>
                <a:lnTo>
                  <a:pt x="1994853" y="160338"/>
                </a:lnTo>
                <a:lnTo>
                  <a:pt x="2020888" y="165100"/>
                </a:lnTo>
                <a:lnTo>
                  <a:pt x="2049780" y="170815"/>
                </a:lnTo>
                <a:lnTo>
                  <a:pt x="2065655" y="173673"/>
                </a:lnTo>
                <a:lnTo>
                  <a:pt x="2082165" y="177483"/>
                </a:lnTo>
                <a:lnTo>
                  <a:pt x="2098358" y="181928"/>
                </a:lnTo>
                <a:lnTo>
                  <a:pt x="2115820" y="186373"/>
                </a:lnTo>
                <a:lnTo>
                  <a:pt x="2133600" y="191453"/>
                </a:lnTo>
                <a:lnTo>
                  <a:pt x="2151698" y="196850"/>
                </a:lnTo>
                <a:lnTo>
                  <a:pt x="2170113" y="202883"/>
                </a:lnTo>
                <a:lnTo>
                  <a:pt x="2188210" y="209233"/>
                </a:lnTo>
                <a:lnTo>
                  <a:pt x="2206625" y="216218"/>
                </a:lnTo>
                <a:lnTo>
                  <a:pt x="2225040" y="223838"/>
                </a:lnTo>
                <a:lnTo>
                  <a:pt x="2243455" y="231775"/>
                </a:lnTo>
                <a:lnTo>
                  <a:pt x="2261553" y="240348"/>
                </a:lnTo>
                <a:lnTo>
                  <a:pt x="2279015" y="249555"/>
                </a:lnTo>
                <a:lnTo>
                  <a:pt x="2296160" y="259080"/>
                </a:lnTo>
                <a:lnTo>
                  <a:pt x="2312988" y="268923"/>
                </a:lnTo>
                <a:lnTo>
                  <a:pt x="2329498" y="279718"/>
                </a:lnTo>
                <a:lnTo>
                  <a:pt x="2344738" y="291148"/>
                </a:lnTo>
                <a:lnTo>
                  <a:pt x="2352358" y="296863"/>
                </a:lnTo>
                <a:lnTo>
                  <a:pt x="2359978" y="303213"/>
                </a:lnTo>
                <a:lnTo>
                  <a:pt x="2366963" y="309245"/>
                </a:lnTo>
                <a:lnTo>
                  <a:pt x="2374265" y="315278"/>
                </a:lnTo>
                <a:lnTo>
                  <a:pt x="2380933" y="321945"/>
                </a:lnTo>
                <a:lnTo>
                  <a:pt x="2387283" y="328295"/>
                </a:lnTo>
                <a:lnTo>
                  <a:pt x="2390458" y="331470"/>
                </a:lnTo>
                <a:lnTo>
                  <a:pt x="2393633" y="333693"/>
                </a:lnTo>
                <a:lnTo>
                  <a:pt x="2397125" y="335915"/>
                </a:lnTo>
                <a:lnTo>
                  <a:pt x="2400935" y="337820"/>
                </a:lnTo>
                <a:lnTo>
                  <a:pt x="2404745" y="339090"/>
                </a:lnTo>
                <a:lnTo>
                  <a:pt x="2408555" y="340043"/>
                </a:lnTo>
                <a:lnTo>
                  <a:pt x="2412683" y="340995"/>
                </a:lnTo>
                <a:lnTo>
                  <a:pt x="2416810" y="340995"/>
                </a:lnTo>
                <a:lnTo>
                  <a:pt x="2420620" y="340995"/>
                </a:lnTo>
                <a:lnTo>
                  <a:pt x="2424748" y="340043"/>
                </a:lnTo>
                <a:lnTo>
                  <a:pt x="2428558" y="339408"/>
                </a:lnTo>
                <a:lnTo>
                  <a:pt x="2432368" y="338138"/>
                </a:lnTo>
                <a:lnTo>
                  <a:pt x="2435860" y="336233"/>
                </a:lnTo>
                <a:lnTo>
                  <a:pt x="2439670" y="334328"/>
                </a:lnTo>
                <a:lnTo>
                  <a:pt x="2443163" y="332105"/>
                </a:lnTo>
                <a:lnTo>
                  <a:pt x="2446338" y="328930"/>
                </a:lnTo>
                <a:lnTo>
                  <a:pt x="2449195" y="326073"/>
                </a:lnTo>
                <a:lnTo>
                  <a:pt x="2451418" y="322898"/>
                </a:lnTo>
                <a:lnTo>
                  <a:pt x="2453958" y="319088"/>
                </a:lnTo>
                <a:lnTo>
                  <a:pt x="2455228" y="315595"/>
                </a:lnTo>
                <a:lnTo>
                  <a:pt x="2456815" y="311785"/>
                </a:lnTo>
                <a:lnTo>
                  <a:pt x="2458085" y="307975"/>
                </a:lnTo>
                <a:lnTo>
                  <a:pt x="2458403" y="303848"/>
                </a:lnTo>
                <a:lnTo>
                  <a:pt x="2458720" y="300038"/>
                </a:lnTo>
                <a:lnTo>
                  <a:pt x="2458720" y="296228"/>
                </a:lnTo>
                <a:lnTo>
                  <a:pt x="2458085" y="292100"/>
                </a:lnTo>
                <a:lnTo>
                  <a:pt x="2457450" y="288290"/>
                </a:lnTo>
                <a:lnTo>
                  <a:pt x="2456180" y="284163"/>
                </a:lnTo>
                <a:lnTo>
                  <a:pt x="2454275" y="280353"/>
                </a:lnTo>
                <a:lnTo>
                  <a:pt x="2452370" y="277178"/>
                </a:lnTo>
                <a:lnTo>
                  <a:pt x="2449513" y="273685"/>
                </a:lnTo>
                <a:lnTo>
                  <a:pt x="2446973" y="270510"/>
                </a:lnTo>
                <a:lnTo>
                  <a:pt x="2438400" y="262255"/>
                </a:lnTo>
                <a:lnTo>
                  <a:pt x="2429828" y="253683"/>
                </a:lnTo>
                <a:lnTo>
                  <a:pt x="2420938" y="245745"/>
                </a:lnTo>
                <a:lnTo>
                  <a:pt x="2411730" y="238125"/>
                </a:lnTo>
                <a:lnTo>
                  <a:pt x="2402523" y="230823"/>
                </a:lnTo>
                <a:lnTo>
                  <a:pt x="2393315" y="223520"/>
                </a:lnTo>
                <a:lnTo>
                  <a:pt x="2383790" y="216535"/>
                </a:lnTo>
                <a:lnTo>
                  <a:pt x="2373948" y="209868"/>
                </a:lnTo>
                <a:lnTo>
                  <a:pt x="2364423" y="203200"/>
                </a:lnTo>
                <a:lnTo>
                  <a:pt x="2354263" y="196850"/>
                </a:lnTo>
                <a:lnTo>
                  <a:pt x="2334260" y="184785"/>
                </a:lnTo>
                <a:lnTo>
                  <a:pt x="2313305" y="173673"/>
                </a:lnTo>
                <a:lnTo>
                  <a:pt x="2292668" y="163513"/>
                </a:lnTo>
                <a:lnTo>
                  <a:pt x="2277110" y="155893"/>
                </a:lnTo>
                <a:lnTo>
                  <a:pt x="2261553" y="148908"/>
                </a:lnTo>
                <a:lnTo>
                  <a:pt x="2245678" y="142558"/>
                </a:lnTo>
                <a:lnTo>
                  <a:pt x="2230120" y="136208"/>
                </a:lnTo>
                <a:lnTo>
                  <a:pt x="2213928" y="130493"/>
                </a:lnTo>
                <a:lnTo>
                  <a:pt x="2198688" y="124778"/>
                </a:lnTo>
                <a:lnTo>
                  <a:pt x="2183130" y="119698"/>
                </a:lnTo>
                <a:lnTo>
                  <a:pt x="2167573" y="114935"/>
                </a:lnTo>
                <a:lnTo>
                  <a:pt x="2152650" y="110173"/>
                </a:lnTo>
                <a:lnTo>
                  <a:pt x="2137728" y="106045"/>
                </a:lnTo>
                <a:lnTo>
                  <a:pt x="2108835" y="98743"/>
                </a:lnTo>
                <a:lnTo>
                  <a:pt x="2081213" y="92393"/>
                </a:lnTo>
                <a:lnTo>
                  <a:pt x="2055178" y="86995"/>
                </a:lnTo>
                <a:lnTo>
                  <a:pt x="2031048" y="82233"/>
                </a:lnTo>
                <a:lnTo>
                  <a:pt x="2008823" y="78423"/>
                </a:lnTo>
                <a:lnTo>
                  <a:pt x="1989773" y="75565"/>
                </a:lnTo>
                <a:lnTo>
                  <a:pt x="1972945" y="73660"/>
                </a:lnTo>
                <a:lnTo>
                  <a:pt x="1949133" y="70803"/>
                </a:lnTo>
                <a:lnTo>
                  <a:pt x="1940560" y="70168"/>
                </a:lnTo>
                <a:lnTo>
                  <a:pt x="1937385" y="69850"/>
                </a:lnTo>
                <a:lnTo>
                  <a:pt x="806133" y="69850"/>
                </a:lnTo>
                <a:close/>
                <a:moveTo>
                  <a:pt x="874713" y="0"/>
                </a:moveTo>
                <a:lnTo>
                  <a:pt x="1878013" y="0"/>
                </a:lnTo>
                <a:lnTo>
                  <a:pt x="1902143" y="635"/>
                </a:lnTo>
                <a:lnTo>
                  <a:pt x="1926273" y="1270"/>
                </a:lnTo>
                <a:lnTo>
                  <a:pt x="1949768" y="1905"/>
                </a:lnTo>
                <a:lnTo>
                  <a:pt x="1972945" y="3175"/>
                </a:lnTo>
                <a:lnTo>
                  <a:pt x="1995805" y="5080"/>
                </a:lnTo>
                <a:lnTo>
                  <a:pt x="2018665" y="6985"/>
                </a:lnTo>
                <a:lnTo>
                  <a:pt x="2040573" y="8890"/>
                </a:lnTo>
                <a:lnTo>
                  <a:pt x="2062798" y="11430"/>
                </a:lnTo>
                <a:lnTo>
                  <a:pt x="2084388" y="14288"/>
                </a:lnTo>
                <a:lnTo>
                  <a:pt x="2105660" y="17780"/>
                </a:lnTo>
                <a:lnTo>
                  <a:pt x="2126933" y="21273"/>
                </a:lnTo>
                <a:lnTo>
                  <a:pt x="2147570" y="25083"/>
                </a:lnTo>
                <a:lnTo>
                  <a:pt x="2167573" y="28893"/>
                </a:lnTo>
                <a:lnTo>
                  <a:pt x="2187575" y="33020"/>
                </a:lnTo>
                <a:lnTo>
                  <a:pt x="2207260" y="37465"/>
                </a:lnTo>
                <a:lnTo>
                  <a:pt x="2226628" y="42545"/>
                </a:lnTo>
                <a:lnTo>
                  <a:pt x="2245360" y="47943"/>
                </a:lnTo>
                <a:lnTo>
                  <a:pt x="2264093" y="53340"/>
                </a:lnTo>
                <a:lnTo>
                  <a:pt x="2282508" y="59055"/>
                </a:lnTo>
                <a:lnTo>
                  <a:pt x="2300605" y="64770"/>
                </a:lnTo>
                <a:lnTo>
                  <a:pt x="2318068" y="71120"/>
                </a:lnTo>
                <a:lnTo>
                  <a:pt x="2335213" y="77470"/>
                </a:lnTo>
                <a:lnTo>
                  <a:pt x="2352040" y="84138"/>
                </a:lnTo>
                <a:lnTo>
                  <a:pt x="2368868" y="91123"/>
                </a:lnTo>
                <a:lnTo>
                  <a:pt x="2385060" y="98425"/>
                </a:lnTo>
                <a:lnTo>
                  <a:pt x="2400935" y="105728"/>
                </a:lnTo>
                <a:lnTo>
                  <a:pt x="2416493" y="113665"/>
                </a:lnTo>
                <a:lnTo>
                  <a:pt x="2431733" y="121285"/>
                </a:lnTo>
                <a:lnTo>
                  <a:pt x="2446655" y="129540"/>
                </a:lnTo>
                <a:lnTo>
                  <a:pt x="2461260" y="137795"/>
                </a:lnTo>
                <a:lnTo>
                  <a:pt x="2475230" y="146685"/>
                </a:lnTo>
                <a:lnTo>
                  <a:pt x="2489200" y="155258"/>
                </a:lnTo>
                <a:lnTo>
                  <a:pt x="2502535" y="164148"/>
                </a:lnTo>
                <a:lnTo>
                  <a:pt x="2515553" y="173355"/>
                </a:lnTo>
                <a:lnTo>
                  <a:pt x="2527935" y="182880"/>
                </a:lnTo>
                <a:lnTo>
                  <a:pt x="2540635" y="192405"/>
                </a:lnTo>
                <a:lnTo>
                  <a:pt x="2552700" y="201930"/>
                </a:lnTo>
                <a:lnTo>
                  <a:pt x="2564130" y="212090"/>
                </a:lnTo>
                <a:lnTo>
                  <a:pt x="2575560" y="222250"/>
                </a:lnTo>
                <a:lnTo>
                  <a:pt x="2586355" y="232728"/>
                </a:lnTo>
                <a:lnTo>
                  <a:pt x="2596833" y="242888"/>
                </a:lnTo>
                <a:lnTo>
                  <a:pt x="2607310" y="253683"/>
                </a:lnTo>
                <a:lnTo>
                  <a:pt x="2616835" y="264478"/>
                </a:lnTo>
                <a:lnTo>
                  <a:pt x="2626360" y="275590"/>
                </a:lnTo>
                <a:lnTo>
                  <a:pt x="2635568" y="286703"/>
                </a:lnTo>
                <a:lnTo>
                  <a:pt x="2644458" y="298133"/>
                </a:lnTo>
                <a:lnTo>
                  <a:pt x="2652395" y="309563"/>
                </a:lnTo>
                <a:lnTo>
                  <a:pt x="2660333" y="320993"/>
                </a:lnTo>
                <a:lnTo>
                  <a:pt x="2667953" y="332740"/>
                </a:lnTo>
                <a:lnTo>
                  <a:pt x="2675255" y="344805"/>
                </a:lnTo>
                <a:lnTo>
                  <a:pt x="2682240" y="356870"/>
                </a:lnTo>
                <a:lnTo>
                  <a:pt x="2688590" y="368935"/>
                </a:lnTo>
                <a:lnTo>
                  <a:pt x="2694623" y="381318"/>
                </a:lnTo>
                <a:lnTo>
                  <a:pt x="2700338" y="393700"/>
                </a:lnTo>
                <a:lnTo>
                  <a:pt x="2705418" y="406400"/>
                </a:lnTo>
                <a:lnTo>
                  <a:pt x="2710498" y="419100"/>
                </a:lnTo>
                <a:lnTo>
                  <a:pt x="2715260" y="431483"/>
                </a:lnTo>
                <a:lnTo>
                  <a:pt x="2719388" y="444500"/>
                </a:lnTo>
                <a:lnTo>
                  <a:pt x="2723198" y="457518"/>
                </a:lnTo>
                <a:lnTo>
                  <a:pt x="2726690" y="470535"/>
                </a:lnTo>
                <a:lnTo>
                  <a:pt x="2729230" y="483553"/>
                </a:lnTo>
                <a:lnTo>
                  <a:pt x="2732088" y="496888"/>
                </a:lnTo>
                <a:lnTo>
                  <a:pt x="2734310" y="509905"/>
                </a:lnTo>
                <a:lnTo>
                  <a:pt x="2736215" y="523240"/>
                </a:lnTo>
                <a:lnTo>
                  <a:pt x="2736850" y="533400"/>
                </a:lnTo>
                <a:lnTo>
                  <a:pt x="2054860" y="530543"/>
                </a:lnTo>
                <a:lnTo>
                  <a:pt x="2052955" y="516890"/>
                </a:lnTo>
                <a:lnTo>
                  <a:pt x="2051368" y="505460"/>
                </a:lnTo>
                <a:lnTo>
                  <a:pt x="2048828" y="494030"/>
                </a:lnTo>
                <a:lnTo>
                  <a:pt x="2045970" y="482918"/>
                </a:lnTo>
                <a:lnTo>
                  <a:pt x="2042160" y="471805"/>
                </a:lnTo>
                <a:lnTo>
                  <a:pt x="2038033" y="460693"/>
                </a:lnTo>
                <a:lnTo>
                  <a:pt x="2033588" y="450215"/>
                </a:lnTo>
                <a:lnTo>
                  <a:pt x="2028190" y="439738"/>
                </a:lnTo>
                <a:lnTo>
                  <a:pt x="2021840" y="429578"/>
                </a:lnTo>
                <a:lnTo>
                  <a:pt x="2015808" y="419735"/>
                </a:lnTo>
                <a:lnTo>
                  <a:pt x="2008823" y="409893"/>
                </a:lnTo>
                <a:lnTo>
                  <a:pt x="2001203" y="400685"/>
                </a:lnTo>
                <a:lnTo>
                  <a:pt x="1993583" y="391478"/>
                </a:lnTo>
                <a:lnTo>
                  <a:pt x="1985328" y="382588"/>
                </a:lnTo>
                <a:lnTo>
                  <a:pt x="1976755" y="373698"/>
                </a:lnTo>
                <a:lnTo>
                  <a:pt x="1967548" y="365760"/>
                </a:lnTo>
                <a:lnTo>
                  <a:pt x="1958023" y="358140"/>
                </a:lnTo>
                <a:lnTo>
                  <a:pt x="1948180" y="350520"/>
                </a:lnTo>
                <a:lnTo>
                  <a:pt x="1937703" y="343218"/>
                </a:lnTo>
                <a:lnTo>
                  <a:pt x="1927543" y="336868"/>
                </a:lnTo>
                <a:lnTo>
                  <a:pt x="1916430" y="330518"/>
                </a:lnTo>
                <a:lnTo>
                  <a:pt x="1905318" y="324485"/>
                </a:lnTo>
                <a:lnTo>
                  <a:pt x="1893888" y="319088"/>
                </a:lnTo>
                <a:lnTo>
                  <a:pt x="1882458" y="314008"/>
                </a:lnTo>
                <a:lnTo>
                  <a:pt x="1870075" y="309563"/>
                </a:lnTo>
                <a:lnTo>
                  <a:pt x="1857693" y="305435"/>
                </a:lnTo>
                <a:lnTo>
                  <a:pt x="1845628" y="301943"/>
                </a:lnTo>
                <a:lnTo>
                  <a:pt x="1832928" y="298768"/>
                </a:lnTo>
                <a:lnTo>
                  <a:pt x="1820228" y="296228"/>
                </a:lnTo>
                <a:lnTo>
                  <a:pt x="1807210" y="294323"/>
                </a:lnTo>
                <a:lnTo>
                  <a:pt x="1794193" y="292735"/>
                </a:lnTo>
                <a:lnTo>
                  <a:pt x="1781493" y="292100"/>
                </a:lnTo>
                <a:lnTo>
                  <a:pt x="1767840" y="291465"/>
                </a:lnTo>
                <a:lnTo>
                  <a:pt x="984885" y="291465"/>
                </a:lnTo>
                <a:lnTo>
                  <a:pt x="971868" y="292100"/>
                </a:lnTo>
                <a:lnTo>
                  <a:pt x="958533" y="292735"/>
                </a:lnTo>
                <a:lnTo>
                  <a:pt x="945515" y="294323"/>
                </a:lnTo>
                <a:lnTo>
                  <a:pt x="932815" y="296228"/>
                </a:lnTo>
                <a:lnTo>
                  <a:pt x="919798" y="298768"/>
                </a:lnTo>
                <a:lnTo>
                  <a:pt x="907098" y="301943"/>
                </a:lnTo>
                <a:lnTo>
                  <a:pt x="895033" y="305435"/>
                </a:lnTo>
                <a:lnTo>
                  <a:pt x="882650" y="309563"/>
                </a:lnTo>
                <a:lnTo>
                  <a:pt x="870903" y="314008"/>
                </a:lnTo>
                <a:lnTo>
                  <a:pt x="859155" y="319088"/>
                </a:lnTo>
                <a:lnTo>
                  <a:pt x="847408" y="324485"/>
                </a:lnTo>
                <a:lnTo>
                  <a:pt x="836613" y="330518"/>
                </a:lnTo>
                <a:lnTo>
                  <a:pt x="825818" y="336868"/>
                </a:lnTo>
                <a:lnTo>
                  <a:pt x="815023" y="343218"/>
                </a:lnTo>
                <a:lnTo>
                  <a:pt x="804863" y="350520"/>
                </a:lnTo>
                <a:lnTo>
                  <a:pt x="795020" y="358140"/>
                </a:lnTo>
                <a:lnTo>
                  <a:pt x="785495" y="365760"/>
                </a:lnTo>
                <a:lnTo>
                  <a:pt x="776288" y="373698"/>
                </a:lnTo>
                <a:lnTo>
                  <a:pt x="767715" y="382588"/>
                </a:lnTo>
                <a:lnTo>
                  <a:pt x="759460" y="391478"/>
                </a:lnTo>
                <a:lnTo>
                  <a:pt x="751523" y="400685"/>
                </a:lnTo>
                <a:lnTo>
                  <a:pt x="744220" y="409893"/>
                </a:lnTo>
                <a:lnTo>
                  <a:pt x="737235" y="419735"/>
                </a:lnTo>
                <a:lnTo>
                  <a:pt x="730885" y="429578"/>
                </a:lnTo>
                <a:lnTo>
                  <a:pt x="725170" y="439738"/>
                </a:lnTo>
                <a:lnTo>
                  <a:pt x="719773" y="450215"/>
                </a:lnTo>
                <a:lnTo>
                  <a:pt x="714693" y="460693"/>
                </a:lnTo>
                <a:lnTo>
                  <a:pt x="710565" y="471805"/>
                </a:lnTo>
                <a:lnTo>
                  <a:pt x="707073" y="482918"/>
                </a:lnTo>
                <a:lnTo>
                  <a:pt x="704215" y="494030"/>
                </a:lnTo>
                <a:lnTo>
                  <a:pt x="701675" y="505460"/>
                </a:lnTo>
                <a:lnTo>
                  <a:pt x="699770" y="516890"/>
                </a:lnTo>
                <a:lnTo>
                  <a:pt x="698500" y="530543"/>
                </a:lnTo>
                <a:lnTo>
                  <a:pt x="15875" y="533400"/>
                </a:lnTo>
                <a:lnTo>
                  <a:pt x="17145" y="523240"/>
                </a:lnTo>
                <a:lnTo>
                  <a:pt x="18733" y="509905"/>
                </a:lnTo>
                <a:lnTo>
                  <a:pt x="20955" y="496888"/>
                </a:lnTo>
                <a:lnTo>
                  <a:pt x="23495" y="483553"/>
                </a:lnTo>
                <a:lnTo>
                  <a:pt x="26670" y="470535"/>
                </a:lnTo>
                <a:lnTo>
                  <a:pt x="30163" y="457518"/>
                </a:lnTo>
                <a:lnTo>
                  <a:pt x="33973" y="444500"/>
                </a:lnTo>
                <a:lnTo>
                  <a:pt x="37783" y="431483"/>
                </a:lnTo>
                <a:lnTo>
                  <a:pt x="42228" y="419100"/>
                </a:lnTo>
                <a:lnTo>
                  <a:pt x="47308" y="406400"/>
                </a:lnTo>
                <a:lnTo>
                  <a:pt x="52705" y="393700"/>
                </a:lnTo>
                <a:lnTo>
                  <a:pt x="58420" y="381318"/>
                </a:lnTo>
                <a:lnTo>
                  <a:pt x="64453" y="368935"/>
                </a:lnTo>
                <a:lnTo>
                  <a:pt x="71120" y="356870"/>
                </a:lnTo>
                <a:lnTo>
                  <a:pt x="77788" y="344805"/>
                </a:lnTo>
                <a:lnTo>
                  <a:pt x="84773" y="332740"/>
                </a:lnTo>
                <a:lnTo>
                  <a:pt x="92393" y="320993"/>
                </a:lnTo>
                <a:lnTo>
                  <a:pt x="100330" y="309563"/>
                </a:lnTo>
                <a:lnTo>
                  <a:pt x="108903" y="298133"/>
                </a:lnTo>
                <a:lnTo>
                  <a:pt x="117793" y="286703"/>
                </a:lnTo>
                <a:lnTo>
                  <a:pt x="126365" y="275590"/>
                </a:lnTo>
                <a:lnTo>
                  <a:pt x="135890" y="264478"/>
                </a:lnTo>
                <a:lnTo>
                  <a:pt x="146050" y="253683"/>
                </a:lnTo>
                <a:lnTo>
                  <a:pt x="155893" y="242888"/>
                </a:lnTo>
                <a:lnTo>
                  <a:pt x="166688" y="232728"/>
                </a:lnTo>
                <a:lnTo>
                  <a:pt x="177483" y="222250"/>
                </a:lnTo>
                <a:lnTo>
                  <a:pt x="188913" y="212090"/>
                </a:lnTo>
                <a:lnTo>
                  <a:pt x="200343" y="201930"/>
                </a:lnTo>
                <a:lnTo>
                  <a:pt x="212408" y="192405"/>
                </a:lnTo>
                <a:lnTo>
                  <a:pt x="224790" y="182880"/>
                </a:lnTo>
                <a:lnTo>
                  <a:pt x="237490" y="173355"/>
                </a:lnTo>
                <a:lnTo>
                  <a:pt x="250508" y="164148"/>
                </a:lnTo>
                <a:lnTo>
                  <a:pt x="264160" y="155258"/>
                </a:lnTo>
                <a:lnTo>
                  <a:pt x="277813" y="146685"/>
                </a:lnTo>
                <a:lnTo>
                  <a:pt x="292100" y="137795"/>
                </a:lnTo>
                <a:lnTo>
                  <a:pt x="306705" y="129540"/>
                </a:lnTo>
                <a:lnTo>
                  <a:pt x="321310" y="121285"/>
                </a:lnTo>
                <a:lnTo>
                  <a:pt x="336550" y="113665"/>
                </a:lnTo>
                <a:lnTo>
                  <a:pt x="352108" y="105728"/>
                </a:lnTo>
                <a:lnTo>
                  <a:pt x="367983" y="98425"/>
                </a:lnTo>
                <a:lnTo>
                  <a:pt x="384175" y="91123"/>
                </a:lnTo>
                <a:lnTo>
                  <a:pt x="400685" y="84138"/>
                </a:lnTo>
                <a:lnTo>
                  <a:pt x="417513" y="77470"/>
                </a:lnTo>
                <a:lnTo>
                  <a:pt x="434658" y="71120"/>
                </a:lnTo>
                <a:lnTo>
                  <a:pt x="452755" y="64770"/>
                </a:lnTo>
                <a:lnTo>
                  <a:pt x="470218" y="59055"/>
                </a:lnTo>
                <a:lnTo>
                  <a:pt x="488633" y="53340"/>
                </a:lnTo>
                <a:lnTo>
                  <a:pt x="507365" y="47943"/>
                </a:lnTo>
                <a:lnTo>
                  <a:pt x="526733" y="42545"/>
                </a:lnTo>
                <a:lnTo>
                  <a:pt x="545783" y="37465"/>
                </a:lnTo>
                <a:lnTo>
                  <a:pt x="565150" y="33020"/>
                </a:lnTo>
                <a:lnTo>
                  <a:pt x="585470" y="28893"/>
                </a:lnTo>
                <a:lnTo>
                  <a:pt x="605790" y="25083"/>
                </a:lnTo>
                <a:lnTo>
                  <a:pt x="626428" y="21273"/>
                </a:lnTo>
                <a:lnTo>
                  <a:pt x="647065" y="17780"/>
                </a:lnTo>
                <a:lnTo>
                  <a:pt x="668655" y="14288"/>
                </a:lnTo>
                <a:lnTo>
                  <a:pt x="690245" y="11430"/>
                </a:lnTo>
                <a:lnTo>
                  <a:pt x="712153" y="8890"/>
                </a:lnTo>
                <a:lnTo>
                  <a:pt x="734378" y="6985"/>
                </a:lnTo>
                <a:lnTo>
                  <a:pt x="756920" y="5080"/>
                </a:lnTo>
                <a:lnTo>
                  <a:pt x="779780" y="3175"/>
                </a:lnTo>
                <a:lnTo>
                  <a:pt x="803275" y="1905"/>
                </a:lnTo>
                <a:lnTo>
                  <a:pt x="826770" y="1270"/>
                </a:lnTo>
                <a:lnTo>
                  <a:pt x="850583" y="635"/>
                </a:lnTo>
                <a:lnTo>
                  <a:pt x="874713" y="0"/>
                </a:lnTo>
                <a:close/>
              </a:path>
            </a:pathLst>
          </a:custGeom>
          <a:solidFill>
            <a:srgbClr val="FFFFFF"/>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68" name="MH_Other_13"/>
          <p:cNvSpPr>
            <a:spLocks noChangeAspect="1"/>
          </p:cNvSpPr>
          <p:nvPr>
            <p:custDataLst>
              <p:tags r:id="rId10"/>
            </p:custDataLst>
          </p:nvPr>
        </p:nvSpPr>
        <p:spPr bwMode="auto">
          <a:xfrm>
            <a:off x="6934804" y="2930900"/>
            <a:ext cx="439071" cy="509321"/>
          </a:xfrm>
          <a:custGeom>
            <a:avLst/>
            <a:gdLst>
              <a:gd name="T0" fmla="*/ 1083502 w 1854200"/>
              <a:gd name="T1" fmla="*/ 1905000 h 2143126"/>
              <a:gd name="T2" fmla="*/ 369632 w 1854200"/>
              <a:gd name="T3" fmla="*/ 1627011 h 2143126"/>
              <a:gd name="T4" fmla="*/ 280391 w 1854200"/>
              <a:gd name="T5" fmla="*/ 1905000 h 2143126"/>
              <a:gd name="T6" fmla="*/ 1585749 w 1854200"/>
              <a:gd name="T7" fmla="*/ 1456206 h 2143126"/>
              <a:gd name="T8" fmla="*/ 1617257 w 1854200"/>
              <a:gd name="T9" fmla="*/ 1504089 h 2143126"/>
              <a:gd name="T10" fmla="*/ 1637950 w 1854200"/>
              <a:gd name="T11" fmla="*/ 1557606 h 2143126"/>
              <a:gd name="T12" fmla="*/ 1647355 w 1854200"/>
              <a:gd name="T13" fmla="*/ 1615349 h 2143126"/>
              <a:gd name="T14" fmla="*/ 1644533 w 1854200"/>
              <a:gd name="T15" fmla="*/ 1672152 h 2143126"/>
              <a:gd name="T16" fmla="*/ 1631131 w 1854200"/>
              <a:gd name="T17" fmla="*/ 1724731 h 2143126"/>
              <a:gd name="T18" fmla="*/ 1584809 w 1854200"/>
              <a:gd name="T19" fmla="*/ 1804772 h 2143126"/>
              <a:gd name="T20" fmla="*/ 1503687 w 1854200"/>
              <a:gd name="T21" fmla="*/ 1871903 h 2143126"/>
              <a:gd name="T22" fmla="*/ 1441377 w 1854200"/>
              <a:gd name="T23" fmla="*/ 1896549 h 2143126"/>
              <a:gd name="T24" fmla="*/ 1386825 w 1854200"/>
              <a:gd name="T25" fmla="*/ 1904530 h 2143126"/>
              <a:gd name="T26" fmla="*/ 1330864 w 1854200"/>
              <a:gd name="T27" fmla="*/ 1901948 h 2143126"/>
              <a:gd name="T28" fmla="*/ 1278429 w 1854200"/>
              <a:gd name="T29" fmla="*/ 1888333 h 2143126"/>
              <a:gd name="T30" fmla="*/ 1197777 w 1854200"/>
              <a:gd name="T31" fmla="*/ 1842328 h 2143126"/>
              <a:gd name="T32" fmla="*/ 1130999 w 1854200"/>
              <a:gd name="T33" fmla="*/ 1761113 h 2143126"/>
              <a:gd name="T34" fmla="*/ 1106310 w 1854200"/>
              <a:gd name="T35" fmla="*/ 1698911 h 2143126"/>
              <a:gd name="T36" fmla="*/ 1097845 w 1854200"/>
              <a:gd name="T37" fmla="*/ 1644689 h 2143126"/>
              <a:gd name="T38" fmla="*/ 1206947 w 1854200"/>
              <a:gd name="T39" fmla="*/ 1673091 h 2143126"/>
              <a:gd name="T40" fmla="*/ 1235633 w 1854200"/>
              <a:gd name="T41" fmla="*/ 1732711 h 2143126"/>
              <a:gd name="T42" fmla="*/ 1284072 w 1854200"/>
              <a:gd name="T43" fmla="*/ 1776370 h 2143126"/>
              <a:gd name="T44" fmla="*/ 1346617 w 1854200"/>
              <a:gd name="T45" fmla="*/ 1799373 h 2143126"/>
              <a:gd name="T46" fmla="*/ 1415512 w 1854200"/>
              <a:gd name="T47" fmla="*/ 1795852 h 2143126"/>
              <a:gd name="T48" fmla="*/ 1475001 w 1854200"/>
              <a:gd name="T49" fmla="*/ 1767451 h 2143126"/>
              <a:gd name="T50" fmla="*/ 1519206 w 1854200"/>
              <a:gd name="T51" fmla="*/ 1719097 h 2143126"/>
              <a:gd name="T52" fmla="*/ 1541779 w 1854200"/>
              <a:gd name="T53" fmla="*/ 1656426 h 2143126"/>
              <a:gd name="T54" fmla="*/ 1541074 w 1854200"/>
              <a:gd name="T55" fmla="*/ 1598684 h 2143126"/>
              <a:gd name="T56" fmla="*/ 1524850 w 1854200"/>
              <a:gd name="T57" fmla="*/ 1551973 h 2143126"/>
              <a:gd name="T58" fmla="*/ 1496163 w 1854200"/>
              <a:gd name="T59" fmla="*/ 1511835 h 2143126"/>
              <a:gd name="T60" fmla="*/ 1456661 w 1854200"/>
              <a:gd name="T61" fmla="*/ 1481321 h 2143126"/>
              <a:gd name="T62" fmla="*/ 456397 w 1854200"/>
              <a:gd name="T63" fmla="*/ 1176 h 2143126"/>
              <a:gd name="T64" fmla="*/ 489551 w 1854200"/>
              <a:gd name="T65" fmla="*/ 23288 h 2143126"/>
              <a:gd name="T66" fmla="*/ 559856 w 1854200"/>
              <a:gd name="T67" fmla="*/ 406471 h 2143126"/>
              <a:gd name="T68" fmla="*/ 540576 w 1854200"/>
              <a:gd name="T69" fmla="*/ 441990 h 2143126"/>
              <a:gd name="T70" fmla="*/ 436881 w 1854200"/>
              <a:gd name="T71" fmla="*/ 453986 h 2143126"/>
              <a:gd name="T72" fmla="*/ 447933 w 1854200"/>
              <a:gd name="T73" fmla="*/ 495151 h 2143126"/>
              <a:gd name="T74" fmla="*/ 502954 w 1854200"/>
              <a:gd name="T75" fmla="*/ 583595 h 2143126"/>
              <a:gd name="T76" fmla="*/ 601476 w 1854200"/>
              <a:gd name="T77" fmla="*/ 691329 h 2143126"/>
              <a:gd name="T78" fmla="*/ 771949 w 1854200"/>
              <a:gd name="T79" fmla="*/ 862103 h 2143126"/>
              <a:gd name="T80" fmla="*/ 879640 w 1854200"/>
              <a:gd name="T81" fmla="*/ 960427 h 2143126"/>
              <a:gd name="T82" fmla="*/ 968051 w 1854200"/>
              <a:gd name="T83" fmla="*/ 1015470 h 2143126"/>
              <a:gd name="T84" fmla="*/ 1009199 w 1854200"/>
              <a:gd name="T85" fmla="*/ 1026996 h 2143126"/>
              <a:gd name="T86" fmla="*/ 1021191 w 1854200"/>
              <a:gd name="T87" fmla="*/ 922791 h 2143126"/>
              <a:gd name="T88" fmla="*/ 1056696 w 1854200"/>
              <a:gd name="T89" fmla="*/ 903738 h 2143126"/>
              <a:gd name="T90" fmla="*/ 1439731 w 1854200"/>
              <a:gd name="T91" fmla="*/ 973835 h 2143126"/>
              <a:gd name="T92" fmla="*/ 1462069 w 1854200"/>
              <a:gd name="T93" fmla="*/ 1007002 h 2143126"/>
              <a:gd name="T94" fmla="*/ 1456896 w 1854200"/>
              <a:gd name="T95" fmla="*/ 1329732 h 2143126"/>
              <a:gd name="T96" fmla="*/ 1425858 w 1854200"/>
              <a:gd name="T97" fmla="*/ 1355371 h 2143126"/>
              <a:gd name="T98" fmla="*/ 1346383 w 1854200"/>
              <a:gd name="T99" fmla="*/ 1352313 h 2143126"/>
              <a:gd name="T100" fmla="*/ 1163212 w 1854200"/>
              <a:gd name="T101" fmla="*/ 1317264 h 2143126"/>
              <a:gd name="T102" fmla="*/ 1030832 w 1854200"/>
              <a:gd name="T103" fmla="*/ 1276100 h 2143126"/>
              <a:gd name="T104" fmla="*/ 882932 w 1854200"/>
              <a:gd name="T105" fmla="*/ 1214236 h 2143126"/>
              <a:gd name="T106" fmla="*/ 726097 w 1854200"/>
              <a:gd name="T107" fmla="*/ 1126496 h 2143126"/>
              <a:gd name="T108" fmla="*/ 566441 w 1854200"/>
              <a:gd name="T109" fmla="*/ 1008884 h 2143126"/>
              <a:gd name="T110" fmla="*/ 416659 w 1854200"/>
              <a:gd name="T111" fmla="*/ 862573 h 2143126"/>
              <a:gd name="T112" fmla="*/ 301914 w 1854200"/>
              <a:gd name="T113" fmla="*/ 708030 h 2143126"/>
              <a:gd name="T114" fmla="*/ 219852 w 1854200"/>
              <a:gd name="T115" fmla="*/ 553957 h 2143126"/>
              <a:gd name="T116" fmla="*/ 164595 w 1854200"/>
              <a:gd name="T117" fmla="*/ 408587 h 2143126"/>
              <a:gd name="T118" fmla="*/ 130500 w 1854200"/>
              <a:gd name="T119" fmla="*/ 278743 h 2143126"/>
              <a:gd name="T120" fmla="*/ 108397 w 1854200"/>
              <a:gd name="T121" fmla="*/ 119731 h 2143126"/>
              <a:gd name="T122" fmla="*/ 108397 w 1854200"/>
              <a:gd name="T123" fmla="*/ 37166 h 2143126"/>
              <a:gd name="T124" fmla="*/ 133792 w 1854200"/>
              <a:gd name="T125" fmla="*/ 6351 h 214312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854200" h="2143126">
                <a:moveTo>
                  <a:pt x="0" y="2001838"/>
                </a:moveTo>
                <a:lnTo>
                  <a:pt x="134499" y="2001838"/>
                </a:lnTo>
                <a:lnTo>
                  <a:pt x="204788" y="2143126"/>
                </a:lnTo>
                <a:lnTo>
                  <a:pt x="69760" y="2143126"/>
                </a:lnTo>
                <a:lnTo>
                  <a:pt x="0" y="2001838"/>
                </a:lnTo>
                <a:close/>
                <a:moveTo>
                  <a:pt x="928688" y="1830388"/>
                </a:moveTo>
                <a:lnTo>
                  <a:pt x="1063484" y="1830388"/>
                </a:lnTo>
                <a:lnTo>
                  <a:pt x="1219201" y="2143126"/>
                </a:lnTo>
                <a:lnTo>
                  <a:pt x="1084140" y="2143126"/>
                </a:lnTo>
                <a:lnTo>
                  <a:pt x="928688" y="1830388"/>
                </a:lnTo>
                <a:close/>
                <a:moveTo>
                  <a:pt x="673100" y="1830388"/>
                </a:moveTo>
                <a:lnTo>
                  <a:pt x="807773" y="1830388"/>
                </a:lnTo>
                <a:lnTo>
                  <a:pt x="963613" y="2143126"/>
                </a:lnTo>
                <a:lnTo>
                  <a:pt x="828675" y="2143126"/>
                </a:lnTo>
                <a:lnTo>
                  <a:pt x="673100" y="1830388"/>
                </a:lnTo>
                <a:close/>
                <a:moveTo>
                  <a:pt x="415925" y="1830388"/>
                </a:moveTo>
                <a:lnTo>
                  <a:pt x="551334" y="1830388"/>
                </a:lnTo>
                <a:lnTo>
                  <a:pt x="708025" y="2143126"/>
                </a:lnTo>
                <a:lnTo>
                  <a:pt x="572084" y="2143126"/>
                </a:lnTo>
                <a:lnTo>
                  <a:pt x="415925" y="1830388"/>
                </a:lnTo>
                <a:close/>
                <a:moveTo>
                  <a:pt x="160338" y="1830388"/>
                </a:moveTo>
                <a:lnTo>
                  <a:pt x="294889" y="1830388"/>
                </a:lnTo>
                <a:lnTo>
                  <a:pt x="450851" y="2143126"/>
                </a:lnTo>
                <a:lnTo>
                  <a:pt x="315507" y="2143126"/>
                </a:lnTo>
                <a:lnTo>
                  <a:pt x="160338" y="1830388"/>
                </a:lnTo>
                <a:close/>
                <a:moveTo>
                  <a:pt x="1750219" y="1603375"/>
                </a:moveTo>
                <a:lnTo>
                  <a:pt x="1756569" y="1608920"/>
                </a:lnTo>
                <a:lnTo>
                  <a:pt x="1762390" y="1614466"/>
                </a:lnTo>
                <a:lnTo>
                  <a:pt x="1767946" y="1620539"/>
                </a:lnTo>
                <a:lnTo>
                  <a:pt x="1773502" y="1626349"/>
                </a:lnTo>
                <a:lnTo>
                  <a:pt x="1779058" y="1632158"/>
                </a:lnTo>
                <a:lnTo>
                  <a:pt x="1784350" y="1638232"/>
                </a:lnTo>
                <a:lnTo>
                  <a:pt x="1789112" y="1644833"/>
                </a:lnTo>
                <a:lnTo>
                  <a:pt x="1794140" y="1651171"/>
                </a:lnTo>
                <a:lnTo>
                  <a:pt x="1798638" y="1657509"/>
                </a:lnTo>
                <a:lnTo>
                  <a:pt x="1803400" y="1664374"/>
                </a:lnTo>
                <a:lnTo>
                  <a:pt x="1807633" y="1671240"/>
                </a:lnTo>
                <a:lnTo>
                  <a:pt x="1811602" y="1677842"/>
                </a:lnTo>
                <a:lnTo>
                  <a:pt x="1815571" y="1684971"/>
                </a:lnTo>
                <a:lnTo>
                  <a:pt x="1819804" y="1692101"/>
                </a:lnTo>
                <a:lnTo>
                  <a:pt x="1823508" y="1699495"/>
                </a:lnTo>
                <a:lnTo>
                  <a:pt x="1826683" y="1706625"/>
                </a:lnTo>
                <a:lnTo>
                  <a:pt x="1829858" y="1714019"/>
                </a:lnTo>
                <a:lnTo>
                  <a:pt x="1833033" y="1721676"/>
                </a:lnTo>
                <a:lnTo>
                  <a:pt x="1835679" y="1729334"/>
                </a:lnTo>
                <a:lnTo>
                  <a:pt x="1838590" y="1736728"/>
                </a:lnTo>
                <a:lnTo>
                  <a:pt x="1840971" y="1744650"/>
                </a:lnTo>
                <a:lnTo>
                  <a:pt x="1843088" y="1752308"/>
                </a:lnTo>
                <a:lnTo>
                  <a:pt x="1845204" y="1760494"/>
                </a:lnTo>
                <a:lnTo>
                  <a:pt x="1847056" y="1768416"/>
                </a:lnTo>
                <a:lnTo>
                  <a:pt x="1848644" y="1776338"/>
                </a:lnTo>
                <a:lnTo>
                  <a:pt x="1850231" y="1784260"/>
                </a:lnTo>
                <a:lnTo>
                  <a:pt x="1851554" y="1792710"/>
                </a:lnTo>
                <a:lnTo>
                  <a:pt x="1852348" y="1800632"/>
                </a:lnTo>
                <a:lnTo>
                  <a:pt x="1853406" y="1809082"/>
                </a:lnTo>
                <a:lnTo>
                  <a:pt x="1853671" y="1817268"/>
                </a:lnTo>
                <a:lnTo>
                  <a:pt x="1854200" y="1825982"/>
                </a:lnTo>
                <a:lnTo>
                  <a:pt x="1854200" y="1834168"/>
                </a:lnTo>
                <a:lnTo>
                  <a:pt x="1854200" y="1842090"/>
                </a:lnTo>
                <a:lnTo>
                  <a:pt x="1853935" y="1850276"/>
                </a:lnTo>
                <a:lnTo>
                  <a:pt x="1853406" y="1857934"/>
                </a:lnTo>
                <a:lnTo>
                  <a:pt x="1852612" y="1865592"/>
                </a:lnTo>
                <a:lnTo>
                  <a:pt x="1851819" y="1873514"/>
                </a:lnTo>
                <a:lnTo>
                  <a:pt x="1850496" y="1881172"/>
                </a:lnTo>
                <a:lnTo>
                  <a:pt x="1849173" y="1888566"/>
                </a:lnTo>
                <a:lnTo>
                  <a:pt x="1847850" y="1896224"/>
                </a:lnTo>
                <a:lnTo>
                  <a:pt x="1846262" y="1903618"/>
                </a:lnTo>
                <a:lnTo>
                  <a:pt x="1844410" y="1911276"/>
                </a:lnTo>
                <a:lnTo>
                  <a:pt x="1842558" y="1918669"/>
                </a:lnTo>
                <a:lnTo>
                  <a:pt x="1840442" y="1925799"/>
                </a:lnTo>
                <a:lnTo>
                  <a:pt x="1837796" y="1933193"/>
                </a:lnTo>
                <a:lnTo>
                  <a:pt x="1835415" y="1940323"/>
                </a:lnTo>
                <a:lnTo>
                  <a:pt x="1832504" y="1947452"/>
                </a:lnTo>
                <a:lnTo>
                  <a:pt x="1829858" y="1954054"/>
                </a:lnTo>
                <a:lnTo>
                  <a:pt x="1823773" y="1968050"/>
                </a:lnTo>
                <a:lnTo>
                  <a:pt x="1816629" y="1981253"/>
                </a:lnTo>
                <a:lnTo>
                  <a:pt x="1809221" y="1994192"/>
                </a:lnTo>
                <a:lnTo>
                  <a:pt x="1801283" y="2006867"/>
                </a:lnTo>
                <a:lnTo>
                  <a:pt x="1792552" y="2018750"/>
                </a:lnTo>
                <a:lnTo>
                  <a:pt x="1783292" y="2030369"/>
                </a:lnTo>
                <a:lnTo>
                  <a:pt x="1773767" y="2041724"/>
                </a:lnTo>
                <a:lnTo>
                  <a:pt x="1763183" y="2052551"/>
                </a:lnTo>
                <a:lnTo>
                  <a:pt x="1752600" y="2062849"/>
                </a:lnTo>
                <a:lnTo>
                  <a:pt x="1741488" y="2072620"/>
                </a:lnTo>
                <a:lnTo>
                  <a:pt x="1729581" y="2081598"/>
                </a:lnTo>
                <a:lnTo>
                  <a:pt x="1717675" y="2090048"/>
                </a:lnTo>
                <a:lnTo>
                  <a:pt x="1704975" y="2098498"/>
                </a:lnTo>
                <a:lnTo>
                  <a:pt x="1692010" y="2105892"/>
                </a:lnTo>
                <a:lnTo>
                  <a:pt x="1678781" y="2112494"/>
                </a:lnTo>
                <a:lnTo>
                  <a:pt x="1665023" y="2118831"/>
                </a:lnTo>
                <a:lnTo>
                  <a:pt x="1657879" y="2121472"/>
                </a:lnTo>
                <a:lnTo>
                  <a:pt x="1650735" y="2124376"/>
                </a:lnTo>
                <a:lnTo>
                  <a:pt x="1643592" y="2126753"/>
                </a:lnTo>
                <a:lnTo>
                  <a:pt x="1636712" y="2129130"/>
                </a:lnTo>
                <a:lnTo>
                  <a:pt x="1629304" y="2131242"/>
                </a:lnTo>
                <a:lnTo>
                  <a:pt x="1621896" y="2133619"/>
                </a:lnTo>
                <a:lnTo>
                  <a:pt x="1614488" y="2134939"/>
                </a:lnTo>
                <a:lnTo>
                  <a:pt x="1607079" y="2136788"/>
                </a:lnTo>
                <a:lnTo>
                  <a:pt x="1599406" y="2138372"/>
                </a:lnTo>
                <a:lnTo>
                  <a:pt x="1591733" y="2139692"/>
                </a:lnTo>
                <a:lnTo>
                  <a:pt x="1583796" y="2140485"/>
                </a:lnTo>
                <a:lnTo>
                  <a:pt x="1576123" y="2141541"/>
                </a:lnTo>
                <a:lnTo>
                  <a:pt x="1568450" y="2142069"/>
                </a:lnTo>
                <a:lnTo>
                  <a:pt x="1560512" y="2142597"/>
                </a:lnTo>
                <a:lnTo>
                  <a:pt x="1552575" y="2143125"/>
                </a:lnTo>
                <a:lnTo>
                  <a:pt x="1544638" y="2143125"/>
                </a:lnTo>
                <a:lnTo>
                  <a:pt x="1536700" y="2143125"/>
                </a:lnTo>
                <a:lnTo>
                  <a:pt x="1528762" y="2142597"/>
                </a:lnTo>
                <a:lnTo>
                  <a:pt x="1520825" y="2142069"/>
                </a:lnTo>
                <a:lnTo>
                  <a:pt x="1512888" y="2141541"/>
                </a:lnTo>
                <a:lnTo>
                  <a:pt x="1505215" y="2140485"/>
                </a:lnTo>
                <a:lnTo>
                  <a:pt x="1497542" y="2139692"/>
                </a:lnTo>
                <a:lnTo>
                  <a:pt x="1489869" y="2138372"/>
                </a:lnTo>
                <a:lnTo>
                  <a:pt x="1482196" y="2136788"/>
                </a:lnTo>
                <a:lnTo>
                  <a:pt x="1474788" y="2134939"/>
                </a:lnTo>
                <a:lnTo>
                  <a:pt x="1467379" y="2133619"/>
                </a:lnTo>
                <a:lnTo>
                  <a:pt x="1459971" y="2131242"/>
                </a:lnTo>
                <a:lnTo>
                  <a:pt x="1452562" y="2129130"/>
                </a:lnTo>
                <a:lnTo>
                  <a:pt x="1445419" y="2126753"/>
                </a:lnTo>
                <a:lnTo>
                  <a:pt x="1438540" y="2124376"/>
                </a:lnTo>
                <a:lnTo>
                  <a:pt x="1431396" y="2121472"/>
                </a:lnTo>
                <a:lnTo>
                  <a:pt x="1424252" y="2118831"/>
                </a:lnTo>
                <a:lnTo>
                  <a:pt x="1410494" y="2112494"/>
                </a:lnTo>
                <a:lnTo>
                  <a:pt x="1397000" y="2105892"/>
                </a:lnTo>
                <a:lnTo>
                  <a:pt x="1384300" y="2098498"/>
                </a:lnTo>
                <a:lnTo>
                  <a:pt x="1371600" y="2090048"/>
                </a:lnTo>
                <a:lnTo>
                  <a:pt x="1359429" y="2081598"/>
                </a:lnTo>
                <a:lnTo>
                  <a:pt x="1347788" y="2072620"/>
                </a:lnTo>
                <a:lnTo>
                  <a:pt x="1336675" y="2062849"/>
                </a:lnTo>
                <a:lnTo>
                  <a:pt x="1325827" y="2052551"/>
                </a:lnTo>
                <a:lnTo>
                  <a:pt x="1315508" y="2041724"/>
                </a:lnTo>
                <a:lnTo>
                  <a:pt x="1305983" y="2030369"/>
                </a:lnTo>
                <a:lnTo>
                  <a:pt x="1296723" y="2018750"/>
                </a:lnTo>
                <a:lnTo>
                  <a:pt x="1287992" y="2006867"/>
                </a:lnTo>
                <a:lnTo>
                  <a:pt x="1280054" y="1994192"/>
                </a:lnTo>
                <a:lnTo>
                  <a:pt x="1272646" y="1981253"/>
                </a:lnTo>
                <a:lnTo>
                  <a:pt x="1265502" y="1968050"/>
                </a:lnTo>
                <a:lnTo>
                  <a:pt x="1259417" y="1954054"/>
                </a:lnTo>
                <a:lnTo>
                  <a:pt x="1256506" y="1947452"/>
                </a:lnTo>
                <a:lnTo>
                  <a:pt x="1253860" y="1940323"/>
                </a:lnTo>
                <a:lnTo>
                  <a:pt x="1251215" y="1933193"/>
                </a:lnTo>
                <a:lnTo>
                  <a:pt x="1248833" y="1925799"/>
                </a:lnTo>
                <a:lnTo>
                  <a:pt x="1246717" y="1918669"/>
                </a:lnTo>
                <a:lnTo>
                  <a:pt x="1244865" y="1911276"/>
                </a:lnTo>
                <a:lnTo>
                  <a:pt x="1243012" y="1903618"/>
                </a:lnTo>
                <a:lnTo>
                  <a:pt x="1241425" y="1896224"/>
                </a:lnTo>
                <a:lnTo>
                  <a:pt x="1239838" y="1888566"/>
                </a:lnTo>
                <a:lnTo>
                  <a:pt x="1238779" y="1881172"/>
                </a:lnTo>
                <a:lnTo>
                  <a:pt x="1237456" y="1873514"/>
                </a:lnTo>
                <a:lnTo>
                  <a:pt x="1236662" y="1865592"/>
                </a:lnTo>
                <a:lnTo>
                  <a:pt x="1235869" y="1857934"/>
                </a:lnTo>
                <a:lnTo>
                  <a:pt x="1235340" y="1850276"/>
                </a:lnTo>
                <a:lnTo>
                  <a:pt x="1235340" y="1842090"/>
                </a:lnTo>
                <a:lnTo>
                  <a:pt x="1235075" y="1834168"/>
                </a:lnTo>
                <a:lnTo>
                  <a:pt x="1352021" y="1834168"/>
                </a:lnTo>
                <a:lnTo>
                  <a:pt x="1352550" y="1843939"/>
                </a:lnTo>
                <a:lnTo>
                  <a:pt x="1353079" y="1853973"/>
                </a:lnTo>
                <a:lnTo>
                  <a:pt x="1354402" y="1863480"/>
                </a:lnTo>
                <a:lnTo>
                  <a:pt x="1355725" y="1872986"/>
                </a:lnTo>
                <a:lnTo>
                  <a:pt x="1358106" y="1882228"/>
                </a:lnTo>
                <a:lnTo>
                  <a:pt x="1360752" y="1891471"/>
                </a:lnTo>
                <a:lnTo>
                  <a:pt x="1363927" y="1900449"/>
                </a:lnTo>
                <a:lnTo>
                  <a:pt x="1367102" y="1908899"/>
                </a:lnTo>
                <a:lnTo>
                  <a:pt x="1370806" y="1917613"/>
                </a:lnTo>
                <a:lnTo>
                  <a:pt x="1375304" y="1925799"/>
                </a:lnTo>
                <a:lnTo>
                  <a:pt x="1379802" y="1933985"/>
                </a:lnTo>
                <a:lnTo>
                  <a:pt x="1385094" y="1941643"/>
                </a:lnTo>
                <a:lnTo>
                  <a:pt x="1390385" y="1949301"/>
                </a:lnTo>
                <a:lnTo>
                  <a:pt x="1396206" y="1956431"/>
                </a:lnTo>
                <a:lnTo>
                  <a:pt x="1402027" y="1963296"/>
                </a:lnTo>
                <a:lnTo>
                  <a:pt x="1408642" y="1970162"/>
                </a:lnTo>
                <a:lnTo>
                  <a:pt x="1415256" y="1976236"/>
                </a:lnTo>
                <a:lnTo>
                  <a:pt x="1422135" y="1982573"/>
                </a:lnTo>
                <a:lnTo>
                  <a:pt x="1429544" y="1988383"/>
                </a:lnTo>
                <a:lnTo>
                  <a:pt x="1436952" y="1993664"/>
                </a:lnTo>
                <a:lnTo>
                  <a:pt x="1444890" y="1998417"/>
                </a:lnTo>
                <a:lnTo>
                  <a:pt x="1452827" y="2003170"/>
                </a:lnTo>
                <a:lnTo>
                  <a:pt x="1461294" y="2007395"/>
                </a:lnTo>
                <a:lnTo>
                  <a:pt x="1469760" y="2011356"/>
                </a:lnTo>
                <a:lnTo>
                  <a:pt x="1478492" y="2014789"/>
                </a:lnTo>
                <a:lnTo>
                  <a:pt x="1487488" y="2017958"/>
                </a:lnTo>
                <a:lnTo>
                  <a:pt x="1496748" y="2020335"/>
                </a:lnTo>
                <a:lnTo>
                  <a:pt x="1506008" y="2022447"/>
                </a:lnTo>
                <a:lnTo>
                  <a:pt x="1515269" y="2024296"/>
                </a:lnTo>
                <a:lnTo>
                  <a:pt x="1525058" y="2025616"/>
                </a:lnTo>
                <a:lnTo>
                  <a:pt x="1534583" y="2026144"/>
                </a:lnTo>
                <a:lnTo>
                  <a:pt x="1544638" y="2026408"/>
                </a:lnTo>
                <a:lnTo>
                  <a:pt x="1554692" y="2026144"/>
                </a:lnTo>
                <a:lnTo>
                  <a:pt x="1564217" y="2025616"/>
                </a:lnTo>
                <a:lnTo>
                  <a:pt x="1574006" y="2024296"/>
                </a:lnTo>
                <a:lnTo>
                  <a:pt x="1583267" y="2022447"/>
                </a:lnTo>
                <a:lnTo>
                  <a:pt x="1592792" y="2020335"/>
                </a:lnTo>
                <a:lnTo>
                  <a:pt x="1601788" y="2017958"/>
                </a:lnTo>
                <a:lnTo>
                  <a:pt x="1610783" y="2014789"/>
                </a:lnTo>
                <a:lnTo>
                  <a:pt x="1619779" y="2011356"/>
                </a:lnTo>
                <a:lnTo>
                  <a:pt x="1627981" y="2007395"/>
                </a:lnTo>
                <a:lnTo>
                  <a:pt x="1636183" y="2003170"/>
                </a:lnTo>
                <a:lnTo>
                  <a:pt x="1644385" y="1998417"/>
                </a:lnTo>
                <a:lnTo>
                  <a:pt x="1652323" y="1993664"/>
                </a:lnTo>
                <a:lnTo>
                  <a:pt x="1659731" y="1988383"/>
                </a:lnTo>
                <a:lnTo>
                  <a:pt x="1667140" y="1982573"/>
                </a:lnTo>
                <a:lnTo>
                  <a:pt x="1674019" y="1976236"/>
                </a:lnTo>
                <a:lnTo>
                  <a:pt x="1680633" y="1970162"/>
                </a:lnTo>
                <a:lnTo>
                  <a:pt x="1687248" y="1963296"/>
                </a:lnTo>
                <a:lnTo>
                  <a:pt x="1693333" y="1956431"/>
                </a:lnTo>
                <a:lnTo>
                  <a:pt x="1698890" y="1949301"/>
                </a:lnTo>
                <a:lnTo>
                  <a:pt x="1704446" y="1941643"/>
                </a:lnTo>
                <a:lnTo>
                  <a:pt x="1709473" y="1933985"/>
                </a:lnTo>
                <a:lnTo>
                  <a:pt x="1713971" y="1925799"/>
                </a:lnTo>
                <a:lnTo>
                  <a:pt x="1718204" y="1917613"/>
                </a:lnTo>
                <a:lnTo>
                  <a:pt x="1721908" y="1908899"/>
                </a:lnTo>
                <a:lnTo>
                  <a:pt x="1725348" y="1900449"/>
                </a:lnTo>
                <a:lnTo>
                  <a:pt x="1728523" y="1891471"/>
                </a:lnTo>
                <a:lnTo>
                  <a:pt x="1731169" y="1882228"/>
                </a:lnTo>
                <a:lnTo>
                  <a:pt x="1733285" y="1872986"/>
                </a:lnTo>
                <a:lnTo>
                  <a:pt x="1734873" y="1863480"/>
                </a:lnTo>
                <a:lnTo>
                  <a:pt x="1736196" y="1853973"/>
                </a:lnTo>
                <a:lnTo>
                  <a:pt x="1736990" y="1843939"/>
                </a:lnTo>
                <a:lnTo>
                  <a:pt x="1736990" y="1834168"/>
                </a:lnTo>
                <a:lnTo>
                  <a:pt x="1736990" y="1826775"/>
                </a:lnTo>
                <a:lnTo>
                  <a:pt x="1736725" y="1819645"/>
                </a:lnTo>
                <a:lnTo>
                  <a:pt x="1735931" y="1812779"/>
                </a:lnTo>
                <a:lnTo>
                  <a:pt x="1734873" y="1805649"/>
                </a:lnTo>
                <a:lnTo>
                  <a:pt x="1734079" y="1798520"/>
                </a:lnTo>
                <a:lnTo>
                  <a:pt x="1732492" y="1791654"/>
                </a:lnTo>
                <a:lnTo>
                  <a:pt x="1730904" y="1784788"/>
                </a:lnTo>
                <a:lnTo>
                  <a:pt x="1728788" y="1777922"/>
                </a:lnTo>
                <a:lnTo>
                  <a:pt x="1726671" y="1771321"/>
                </a:lnTo>
                <a:lnTo>
                  <a:pt x="1724554" y="1764983"/>
                </a:lnTo>
                <a:lnTo>
                  <a:pt x="1721644" y="1758646"/>
                </a:lnTo>
                <a:lnTo>
                  <a:pt x="1718998" y="1752044"/>
                </a:lnTo>
                <a:lnTo>
                  <a:pt x="1715823" y="1745970"/>
                </a:lnTo>
                <a:lnTo>
                  <a:pt x="1712383" y="1739633"/>
                </a:lnTo>
                <a:lnTo>
                  <a:pt x="1708944" y="1733559"/>
                </a:lnTo>
                <a:lnTo>
                  <a:pt x="1704975" y="1727750"/>
                </a:lnTo>
                <a:lnTo>
                  <a:pt x="1701271" y="1722205"/>
                </a:lnTo>
                <a:lnTo>
                  <a:pt x="1697038" y="1716659"/>
                </a:lnTo>
                <a:lnTo>
                  <a:pt x="1692804" y="1711114"/>
                </a:lnTo>
                <a:lnTo>
                  <a:pt x="1688042" y="1705833"/>
                </a:lnTo>
                <a:lnTo>
                  <a:pt x="1683544" y="1700815"/>
                </a:lnTo>
                <a:lnTo>
                  <a:pt x="1678517" y="1695798"/>
                </a:lnTo>
                <a:lnTo>
                  <a:pt x="1673225" y="1691045"/>
                </a:lnTo>
                <a:lnTo>
                  <a:pt x="1667933" y="1686556"/>
                </a:lnTo>
                <a:lnTo>
                  <a:pt x="1662377" y="1682331"/>
                </a:lnTo>
                <a:lnTo>
                  <a:pt x="1656821" y="1677842"/>
                </a:lnTo>
                <a:lnTo>
                  <a:pt x="1651000" y="1673881"/>
                </a:lnTo>
                <a:lnTo>
                  <a:pt x="1645179" y="1670184"/>
                </a:lnTo>
                <a:lnTo>
                  <a:pt x="1639094" y="1666487"/>
                </a:lnTo>
                <a:lnTo>
                  <a:pt x="1632479" y="1663054"/>
                </a:lnTo>
                <a:lnTo>
                  <a:pt x="1626129" y="1660149"/>
                </a:lnTo>
                <a:lnTo>
                  <a:pt x="1619779" y="1656980"/>
                </a:lnTo>
                <a:lnTo>
                  <a:pt x="1750219" y="1603375"/>
                </a:lnTo>
                <a:close/>
                <a:moveTo>
                  <a:pt x="178859" y="0"/>
                </a:moveTo>
                <a:lnTo>
                  <a:pt x="501650" y="0"/>
                </a:lnTo>
                <a:lnTo>
                  <a:pt x="507736" y="265"/>
                </a:lnTo>
                <a:lnTo>
                  <a:pt x="513557" y="1323"/>
                </a:lnTo>
                <a:lnTo>
                  <a:pt x="519113" y="2647"/>
                </a:lnTo>
                <a:lnTo>
                  <a:pt x="524669" y="4499"/>
                </a:lnTo>
                <a:lnTo>
                  <a:pt x="529961" y="7145"/>
                </a:lnTo>
                <a:lnTo>
                  <a:pt x="534988" y="10056"/>
                </a:lnTo>
                <a:lnTo>
                  <a:pt x="539486" y="13496"/>
                </a:lnTo>
                <a:lnTo>
                  <a:pt x="543984" y="17466"/>
                </a:lnTo>
                <a:lnTo>
                  <a:pt x="547688" y="21700"/>
                </a:lnTo>
                <a:lnTo>
                  <a:pt x="550863" y="26199"/>
                </a:lnTo>
                <a:lnTo>
                  <a:pt x="554038" y="31227"/>
                </a:lnTo>
                <a:lnTo>
                  <a:pt x="556419" y="36254"/>
                </a:lnTo>
                <a:lnTo>
                  <a:pt x="558536" y="41812"/>
                </a:lnTo>
                <a:lnTo>
                  <a:pt x="559859" y="47369"/>
                </a:lnTo>
                <a:lnTo>
                  <a:pt x="560917" y="53720"/>
                </a:lnTo>
                <a:lnTo>
                  <a:pt x="561182" y="59806"/>
                </a:lnTo>
                <a:lnTo>
                  <a:pt x="630238" y="451193"/>
                </a:lnTo>
                <a:lnTo>
                  <a:pt x="629973" y="457280"/>
                </a:lnTo>
                <a:lnTo>
                  <a:pt x="628915" y="463366"/>
                </a:lnTo>
                <a:lnTo>
                  <a:pt x="627328" y="468923"/>
                </a:lnTo>
                <a:lnTo>
                  <a:pt x="625476" y="474480"/>
                </a:lnTo>
                <a:lnTo>
                  <a:pt x="623094" y="479773"/>
                </a:lnTo>
                <a:lnTo>
                  <a:pt x="619919" y="484536"/>
                </a:lnTo>
                <a:lnTo>
                  <a:pt x="616480" y="489300"/>
                </a:lnTo>
                <a:lnTo>
                  <a:pt x="612511" y="493269"/>
                </a:lnTo>
                <a:lnTo>
                  <a:pt x="608278" y="497239"/>
                </a:lnTo>
                <a:lnTo>
                  <a:pt x="604044" y="500679"/>
                </a:lnTo>
                <a:lnTo>
                  <a:pt x="599017" y="503590"/>
                </a:lnTo>
                <a:lnTo>
                  <a:pt x="593726" y="506236"/>
                </a:lnTo>
                <a:lnTo>
                  <a:pt x="588169" y="508088"/>
                </a:lnTo>
                <a:lnTo>
                  <a:pt x="582613" y="509676"/>
                </a:lnTo>
                <a:lnTo>
                  <a:pt x="576528" y="510470"/>
                </a:lnTo>
                <a:lnTo>
                  <a:pt x="570707" y="510735"/>
                </a:lnTo>
                <a:lnTo>
                  <a:pt x="491596" y="510735"/>
                </a:lnTo>
                <a:lnTo>
                  <a:pt x="492126" y="516292"/>
                </a:lnTo>
                <a:lnTo>
                  <a:pt x="492919" y="521849"/>
                </a:lnTo>
                <a:lnTo>
                  <a:pt x="494242" y="527671"/>
                </a:lnTo>
                <a:lnTo>
                  <a:pt x="495830" y="533228"/>
                </a:lnTo>
                <a:lnTo>
                  <a:pt x="497682" y="539050"/>
                </a:lnTo>
                <a:lnTo>
                  <a:pt x="499534" y="545137"/>
                </a:lnTo>
                <a:lnTo>
                  <a:pt x="501650" y="551223"/>
                </a:lnTo>
                <a:lnTo>
                  <a:pt x="504032" y="557045"/>
                </a:lnTo>
                <a:lnTo>
                  <a:pt x="509323" y="568953"/>
                </a:lnTo>
                <a:lnTo>
                  <a:pt x="515409" y="581391"/>
                </a:lnTo>
                <a:lnTo>
                  <a:pt x="522553" y="593828"/>
                </a:lnTo>
                <a:lnTo>
                  <a:pt x="529961" y="606001"/>
                </a:lnTo>
                <a:lnTo>
                  <a:pt x="538428" y="618703"/>
                </a:lnTo>
                <a:lnTo>
                  <a:pt x="546894" y="631406"/>
                </a:lnTo>
                <a:lnTo>
                  <a:pt x="556155" y="643843"/>
                </a:lnTo>
                <a:lnTo>
                  <a:pt x="565944" y="656545"/>
                </a:lnTo>
                <a:lnTo>
                  <a:pt x="576263" y="669247"/>
                </a:lnTo>
                <a:lnTo>
                  <a:pt x="586582" y="681950"/>
                </a:lnTo>
                <a:lnTo>
                  <a:pt x="597430" y="694123"/>
                </a:lnTo>
                <a:lnTo>
                  <a:pt x="608542" y="706560"/>
                </a:lnTo>
                <a:lnTo>
                  <a:pt x="619655" y="718998"/>
                </a:lnTo>
                <a:lnTo>
                  <a:pt x="631032" y="731171"/>
                </a:lnTo>
                <a:lnTo>
                  <a:pt x="653786" y="754987"/>
                </a:lnTo>
                <a:lnTo>
                  <a:pt x="676805" y="777746"/>
                </a:lnTo>
                <a:lnTo>
                  <a:pt x="698765" y="799710"/>
                </a:lnTo>
                <a:lnTo>
                  <a:pt x="740305" y="839404"/>
                </a:lnTo>
                <a:lnTo>
                  <a:pt x="758032" y="856870"/>
                </a:lnTo>
                <a:lnTo>
                  <a:pt x="774171" y="872483"/>
                </a:lnTo>
                <a:lnTo>
                  <a:pt x="789517" y="888361"/>
                </a:lnTo>
                <a:lnTo>
                  <a:pt x="806980" y="906355"/>
                </a:lnTo>
                <a:lnTo>
                  <a:pt x="846932" y="947637"/>
                </a:lnTo>
                <a:lnTo>
                  <a:pt x="868628" y="969866"/>
                </a:lnTo>
                <a:lnTo>
                  <a:pt x="891646" y="992624"/>
                </a:lnTo>
                <a:lnTo>
                  <a:pt x="915194" y="1015647"/>
                </a:lnTo>
                <a:lnTo>
                  <a:pt x="927630" y="1026762"/>
                </a:lnTo>
                <a:lnTo>
                  <a:pt x="939800" y="1038140"/>
                </a:lnTo>
                <a:lnTo>
                  <a:pt x="952236" y="1048990"/>
                </a:lnTo>
                <a:lnTo>
                  <a:pt x="964936" y="1059840"/>
                </a:lnTo>
                <a:lnTo>
                  <a:pt x="977107" y="1070425"/>
                </a:lnTo>
                <a:lnTo>
                  <a:pt x="989807" y="1080481"/>
                </a:lnTo>
                <a:lnTo>
                  <a:pt x="1002507" y="1090272"/>
                </a:lnTo>
                <a:lnTo>
                  <a:pt x="1015207" y="1099534"/>
                </a:lnTo>
                <a:lnTo>
                  <a:pt x="1027642" y="1108267"/>
                </a:lnTo>
                <a:lnTo>
                  <a:pt x="1040342" y="1116471"/>
                </a:lnTo>
                <a:lnTo>
                  <a:pt x="1052778" y="1124145"/>
                </a:lnTo>
                <a:lnTo>
                  <a:pt x="1064948" y="1131025"/>
                </a:lnTo>
                <a:lnTo>
                  <a:pt x="1077384" y="1137112"/>
                </a:lnTo>
                <a:lnTo>
                  <a:pt x="1089290" y="1142404"/>
                </a:lnTo>
                <a:lnTo>
                  <a:pt x="1095640" y="1144786"/>
                </a:lnTo>
                <a:lnTo>
                  <a:pt x="1101461" y="1147168"/>
                </a:lnTo>
                <a:lnTo>
                  <a:pt x="1107282" y="1149285"/>
                </a:lnTo>
                <a:lnTo>
                  <a:pt x="1113103" y="1150872"/>
                </a:lnTo>
                <a:lnTo>
                  <a:pt x="1118659" y="1152196"/>
                </a:lnTo>
                <a:lnTo>
                  <a:pt x="1124480" y="1153519"/>
                </a:lnTo>
                <a:lnTo>
                  <a:pt x="1130036" y="1154577"/>
                </a:lnTo>
                <a:lnTo>
                  <a:pt x="1135592" y="1155371"/>
                </a:lnTo>
                <a:lnTo>
                  <a:pt x="1135592" y="1076247"/>
                </a:lnTo>
                <a:lnTo>
                  <a:pt x="1135857" y="1069896"/>
                </a:lnTo>
                <a:lnTo>
                  <a:pt x="1136915" y="1064074"/>
                </a:lnTo>
                <a:lnTo>
                  <a:pt x="1138503" y="1058252"/>
                </a:lnTo>
                <a:lnTo>
                  <a:pt x="1140355" y="1052695"/>
                </a:lnTo>
                <a:lnTo>
                  <a:pt x="1142736" y="1047667"/>
                </a:lnTo>
                <a:lnTo>
                  <a:pt x="1145911" y="1042904"/>
                </a:lnTo>
                <a:lnTo>
                  <a:pt x="1149086" y="1038140"/>
                </a:lnTo>
                <a:lnTo>
                  <a:pt x="1153319" y="1033906"/>
                </a:lnTo>
                <a:lnTo>
                  <a:pt x="1157288" y="1030202"/>
                </a:lnTo>
                <a:lnTo>
                  <a:pt x="1161786" y="1026497"/>
                </a:lnTo>
                <a:lnTo>
                  <a:pt x="1166813" y="1023851"/>
                </a:lnTo>
                <a:lnTo>
                  <a:pt x="1172105" y="1021204"/>
                </a:lnTo>
                <a:lnTo>
                  <a:pt x="1177661" y="1019087"/>
                </a:lnTo>
                <a:lnTo>
                  <a:pt x="1183217" y="1017499"/>
                </a:lnTo>
                <a:lnTo>
                  <a:pt x="1189038" y="1016706"/>
                </a:lnTo>
                <a:lnTo>
                  <a:pt x="1195123" y="1016441"/>
                </a:lnTo>
                <a:lnTo>
                  <a:pt x="1586971" y="1085509"/>
                </a:lnTo>
                <a:lnTo>
                  <a:pt x="1593057" y="1085774"/>
                </a:lnTo>
                <a:lnTo>
                  <a:pt x="1598878" y="1086567"/>
                </a:lnTo>
                <a:lnTo>
                  <a:pt x="1604434" y="1087891"/>
                </a:lnTo>
                <a:lnTo>
                  <a:pt x="1609990" y="1090008"/>
                </a:lnTo>
                <a:lnTo>
                  <a:pt x="1615282" y="1092389"/>
                </a:lnTo>
                <a:lnTo>
                  <a:pt x="1620044" y="1095565"/>
                </a:lnTo>
                <a:lnTo>
                  <a:pt x="1624807" y="1099005"/>
                </a:lnTo>
                <a:lnTo>
                  <a:pt x="1628776" y="1102710"/>
                </a:lnTo>
                <a:lnTo>
                  <a:pt x="1632744" y="1106944"/>
                </a:lnTo>
                <a:lnTo>
                  <a:pt x="1636184" y="1111707"/>
                </a:lnTo>
                <a:lnTo>
                  <a:pt x="1639359" y="1116471"/>
                </a:lnTo>
                <a:lnTo>
                  <a:pt x="1641740" y="1121763"/>
                </a:lnTo>
                <a:lnTo>
                  <a:pt x="1643592" y="1127320"/>
                </a:lnTo>
                <a:lnTo>
                  <a:pt x="1645180" y="1132878"/>
                </a:lnTo>
                <a:lnTo>
                  <a:pt x="1645973" y="1138699"/>
                </a:lnTo>
                <a:lnTo>
                  <a:pt x="1646238" y="1144786"/>
                </a:lnTo>
                <a:lnTo>
                  <a:pt x="1646238" y="1467633"/>
                </a:lnTo>
                <a:lnTo>
                  <a:pt x="1645973" y="1473720"/>
                </a:lnTo>
                <a:lnTo>
                  <a:pt x="1645180" y="1479542"/>
                </a:lnTo>
                <a:lnTo>
                  <a:pt x="1643592" y="1485628"/>
                </a:lnTo>
                <a:lnTo>
                  <a:pt x="1641740" y="1490656"/>
                </a:lnTo>
                <a:lnTo>
                  <a:pt x="1639359" y="1495949"/>
                </a:lnTo>
                <a:lnTo>
                  <a:pt x="1636184" y="1500977"/>
                </a:lnTo>
                <a:lnTo>
                  <a:pt x="1632744" y="1505475"/>
                </a:lnTo>
                <a:lnTo>
                  <a:pt x="1629040" y="1509974"/>
                </a:lnTo>
                <a:lnTo>
                  <a:pt x="1624807" y="1513679"/>
                </a:lnTo>
                <a:lnTo>
                  <a:pt x="1620044" y="1516855"/>
                </a:lnTo>
                <a:lnTo>
                  <a:pt x="1615282" y="1520030"/>
                </a:lnTo>
                <a:lnTo>
                  <a:pt x="1609990" y="1522412"/>
                </a:lnTo>
                <a:lnTo>
                  <a:pt x="1604434" y="1524793"/>
                </a:lnTo>
                <a:lnTo>
                  <a:pt x="1598878" y="1526117"/>
                </a:lnTo>
                <a:lnTo>
                  <a:pt x="1593057" y="1526910"/>
                </a:lnTo>
                <a:lnTo>
                  <a:pt x="1586971" y="1527175"/>
                </a:lnTo>
                <a:lnTo>
                  <a:pt x="1580621" y="1527175"/>
                </a:lnTo>
                <a:lnTo>
                  <a:pt x="1562630" y="1525852"/>
                </a:lnTo>
                <a:lnTo>
                  <a:pt x="1549136" y="1525058"/>
                </a:lnTo>
                <a:lnTo>
                  <a:pt x="1533526" y="1523470"/>
                </a:lnTo>
                <a:lnTo>
                  <a:pt x="1515005" y="1521353"/>
                </a:lnTo>
                <a:lnTo>
                  <a:pt x="1494367" y="1518707"/>
                </a:lnTo>
                <a:lnTo>
                  <a:pt x="1471348" y="1515531"/>
                </a:lnTo>
                <a:lnTo>
                  <a:pt x="1445948" y="1511297"/>
                </a:lnTo>
                <a:lnTo>
                  <a:pt x="1418961" y="1506534"/>
                </a:lnTo>
                <a:lnTo>
                  <a:pt x="1389592" y="1500712"/>
                </a:lnTo>
                <a:lnTo>
                  <a:pt x="1358371" y="1493832"/>
                </a:lnTo>
                <a:lnTo>
                  <a:pt x="1325828" y="1486158"/>
                </a:lnTo>
                <a:lnTo>
                  <a:pt x="1308894" y="1481923"/>
                </a:lnTo>
                <a:lnTo>
                  <a:pt x="1291167" y="1477160"/>
                </a:lnTo>
                <a:lnTo>
                  <a:pt x="1273705" y="1472397"/>
                </a:lnTo>
                <a:lnTo>
                  <a:pt x="1255448" y="1467104"/>
                </a:lnTo>
                <a:lnTo>
                  <a:pt x="1236928" y="1461547"/>
                </a:lnTo>
                <a:lnTo>
                  <a:pt x="1218142" y="1455725"/>
                </a:lnTo>
                <a:lnTo>
                  <a:pt x="1199092" y="1449109"/>
                </a:lnTo>
                <a:lnTo>
                  <a:pt x="1179778" y="1442758"/>
                </a:lnTo>
                <a:lnTo>
                  <a:pt x="1159934" y="1435613"/>
                </a:lnTo>
                <a:lnTo>
                  <a:pt x="1139826" y="1428468"/>
                </a:lnTo>
                <a:lnTo>
                  <a:pt x="1119717" y="1420794"/>
                </a:lnTo>
                <a:lnTo>
                  <a:pt x="1099344" y="1412591"/>
                </a:lnTo>
                <a:lnTo>
                  <a:pt x="1078707" y="1404122"/>
                </a:lnTo>
                <a:lnTo>
                  <a:pt x="1057540" y="1395125"/>
                </a:lnTo>
                <a:lnTo>
                  <a:pt x="1036373" y="1385863"/>
                </a:lnTo>
                <a:lnTo>
                  <a:pt x="1015207" y="1376072"/>
                </a:lnTo>
                <a:lnTo>
                  <a:pt x="993511" y="1366016"/>
                </a:lnTo>
                <a:lnTo>
                  <a:pt x="972080" y="1355166"/>
                </a:lnTo>
                <a:lnTo>
                  <a:pt x="950119" y="1344052"/>
                </a:lnTo>
                <a:lnTo>
                  <a:pt x="928159" y="1332673"/>
                </a:lnTo>
                <a:lnTo>
                  <a:pt x="905934" y="1320500"/>
                </a:lnTo>
                <a:lnTo>
                  <a:pt x="884238" y="1308062"/>
                </a:lnTo>
                <a:lnTo>
                  <a:pt x="861748" y="1295095"/>
                </a:lnTo>
                <a:lnTo>
                  <a:pt x="839523" y="1281335"/>
                </a:lnTo>
                <a:lnTo>
                  <a:pt x="817034" y="1267309"/>
                </a:lnTo>
                <a:lnTo>
                  <a:pt x="794544" y="1252755"/>
                </a:lnTo>
                <a:lnTo>
                  <a:pt x="772055" y="1237671"/>
                </a:lnTo>
                <a:lnTo>
                  <a:pt x="749565" y="1222058"/>
                </a:lnTo>
                <a:lnTo>
                  <a:pt x="726811" y="1205651"/>
                </a:lnTo>
                <a:lnTo>
                  <a:pt x="704321" y="1188979"/>
                </a:lnTo>
                <a:lnTo>
                  <a:pt x="682361" y="1171778"/>
                </a:lnTo>
                <a:lnTo>
                  <a:pt x="659871" y="1153783"/>
                </a:lnTo>
                <a:lnTo>
                  <a:pt x="637382" y="1134995"/>
                </a:lnTo>
                <a:lnTo>
                  <a:pt x="615157" y="1115941"/>
                </a:lnTo>
                <a:lnTo>
                  <a:pt x="592932" y="1096094"/>
                </a:lnTo>
                <a:lnTo>
                  <a:pt x="570707" y="1075718"/>
                </a:lnTo>
                <a:lnTo>
                  <a:pt x="548746" y="1055077"/>
                </a:lnTo>
                <a:lnTo>
                  <a:pt x="527844" y="1034171"/>
                </a:lnTo>
                <a:lnTo>
                  <a:pt x="507471" y="1013001"/>
                </a:lnTo>
                <a:lnTo>
                  <a:pt x="487892" y="991566"/>
                </a:lnTo>
                <a:lnTo>
                  <a:pt x="468842" y="970395"/>
                </a:lnTo>
                <a:lnTo>
                  <a:pt x="450586" y="948960"/>
                </a:lnTo>
                <a:lnTo>
                  <a:pt x="432859" y="927261"/>
                </a:lnTo>
                <a:lnTo>
                  <a:pt x="415926" y="905561"/>
                </a:lnTo>
                <a:lnTo>
                  <a:pt x="399521" y="883862"/>
                </a:lnTo>
                <a:lnTo>
                  <a:pt x="383646" y="861897"/>
                </a:lnTo>
                <a:lnTo>
                  <a:pt x="368565" y="839933"/>
                </a:lnTo>
                <a:lnTo>
                  <a:pt x="354013" y="818498"/>
                </a:lnTo>
                <a:lnTo>
                  <a:pt x="339726" y="796534"/>
                </a:lnTo>
                <a:lnTo>
                  <a:pt x="326496" y="774570"/>
                </a:lnTo>
                <a:lnTo>
                  <a:pt x="313532" y="752870"/>
                </a:lnTo>
                <a:lnTo>
                  <a:pt x="301361" y="730906"/>
                </a:lnTo>
                <a:lnTo>
                  <a:pt x="289719" y="709207"/>
                </a:lnTo>
                <a:lnTo>
                  <a:pt x="278078" y="687772"/>
                </a:lnTo>
                <a:lnTo>
                  <a:pt x="267494" y="666072"/>
                </a:lnTo>
                <a:lnTo>
                  <a:pt x="257176" y="644637"/>
                </a:lnTo>
                <a:lnTo>
                  <a:pt x="247386" y="623202"/>
                </a:lnTo>
                <a:lnTo>
                  <a:pt x="238126" y="602296"/>
                </a:lnTo>
                <a:lnTo>
                  <a:pt x="229130" y="581391"/>
                </a:lnTo>
                <a:lnTo>
                  <a:pt x="220663" y="560485"/>
                </a:lnTo>
                <a:lnTo>
                  <a:pt x="212726" y="539844"/>
                </a:lnTo>
                <a:lnTo>
                  <a:pt x="205053" y="519467"/>
                </a:lnTo>
                <a:lnTo>
                  <a:pt x="198173" y="499356"/>
                </a:lnTo>
                <a:lnTo>
                  <a:pt x="191294" y="479244"/>
                </a:lnTo>
                <a:lnTo>
                  <a:pt x="185209" y="459661"/>
                </a:lnTo>
                <a:lnTo>
                  <a:pt x="178859" y="440079"/>
                </a:lnTo>
                <a:lnTo>
                  <a:pt x="173303" y="421025"/>
                </a:lnTo>
                <a:lnTo>
                  <a:pt x="168276" y="402237"/>
                </a:lnTo>
                <a:lnTo>
                  <a:pt x="163248" y="383713"/>
                </a:lnTo>
                <a:lnTo>
                  <a:pt x="159015" y="365718"/>
                </a:lnTo>
                <a:lnTo>
                  <a:pt x="154517" y="347988"/>
                </a:lnTo>
                <a:lnTo>
                  <a:pt x="150548" y="330522"/>
                </a:lnTo>
                <a:lnTo>
                  <a:pt x="146844" y="313586"/>
                </a:lnTo>
                <a:lnTo>
                  <a:pt x="143934" y="296914"/>
                </a:lnTo>
                <a:lnTo>
                  <a:pt x="140759" y="280507"/>
                </a:lnTo>
                <a:lnTo>
                  <a:pt x="137848" y="264894"/>
                </a:lnTo>
                <a:lnTo>
                  <a:pt x="133086" y="234462"/>
                </a:lnTo>
                <a:lnTo>
                  <a:pt x="129117" y="206411"/>
                </a:lnTo>
                <a:lnTo>
                  <a:pt x="125942" y="180213"/>
                </a:lnTo>
                <a:lnTo>
                  <a:pt x="123561" y="156396"/>
                </a:lnTo>
                <a:lnTo>
                  <a:pt x="121973" y="134697"/>
                </a:lnTo>
                <a:lnTo>
                  <a:pt x="120650" y="115643"/>
                </a:lnTo>
                <a:lnTo>
                  <a:pt x="119857" y="98972"/>
                </a:lnTo>
                <a:lnTo>
                  <a:pt x="119328" y="85211"/>
                </a:lnTo>
                <a:lnTo>
                  <a:pt x="119063" y="66158"/>
                </a:lnTo>
                <a:lnTo>
                  <a:pt x="119063" y="59806"/>
                </a:lnTo>
                <a:lnTo>
                  <a:pt x="119857" y="53720"/>
                </a:lnTo>
                <a:lnTo>
                  <a:pt x="120650" y="47369"/>
                </a:lnTo>
                <a:lnTo>
                  <a:pt x="121973" y="41812"/>
                </a:lnTo>
                <a:lnTo>
                  <a:pt x="124090" y="36254"/>
                </a:lnTo>
                <a:lnTo>
                  <a:pt x="126471" y="31227"/>
                </a:lnTo>
                <a:lnTo>
                  <a:pt x="129646" y="26199"/>
                </a:lnTo>
                <a:lnTo>
                  <a:pt x="133086" y="21700"/>
                </a:lnTo>
                <a:lnTo>
                  <a:pt x="136790" y="17466"/>
                </a:lnTo>
                <a:lnTo>
                  <a:pt x="141023" y="13496"/>
                </a:lnTo>
                <a:lnTo>
                  <a:pt x="145786" y="10056"/>
                </a:lnTo>
                <a:lnTo>
                  <a:pt x="150548" y="7145"/>
                </a:lnTo>
                <a:lnTo>
                  <a:pt x="155840" y="4499"/>
                </a:lnTo>
                <a:lnTo>
                  <a:pt x="161132" y="2647"/>
                </a:lnTo>
                <a:lnTo>
                  <a:pt x="166953" y="1323"/>
                </a:lnTo>
                <a:lnTo>
                  <a:pt x="172773" y="265"/>
                </a:lnTo>
                <a:lnTo>
                  <a:pt x="178859" y="0"/>
                </a:lnTo>
                <a:close/>
              </a:path>
            </a:pathLst>
          </a:custGeom>
          <a:solidFill>
            <a:srgbClr val="FFFFFF"/>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69" name="MH_Other_14"/>
          <p:cNvSpPr>
            <a:spLocks noChangeAspect="1"/>
          </p:cNvSpPr>
          <p:nvPr>
            <p:custDataLst>
              <p:tags r:id="rId11"/>
            </p:custDataLst>
          </p:nvPr>
        </p:nvSpPr>
        <p:spPr bwMode="auto">
          <a:xfrm>
            <a:off x="4856538" y="4086142"/>
            <a:ext cx="509321" cy="380527"/>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FFFFFF"/>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ndParaRPr>
          </a:p>
        </p:txBody>
      </p:sp>
      <p:sp>
        <p:nvSpPr>
          <p:cNvPr id="70" name="MH_Other_15"/>
          <p:cNvSpPr>
            <a:spLocks noChangeAspect="1"/>
          </p:cNvSpPr>
          <p:nvPr>
            <p:custDataLst>
              <p:tags r:id="rId12"/>
            </p:custDataLst>
          </p:nvPr>
        </p:nvSpPr>
        <p:spPr bwMode="auto">
          <a:xfrm>
            <a:off x="6967979" y="5171135"/>
            <a:ext cx="372722" cy="507371"/>
          </a:xfrm>
          <a:custGeom>
            <a:avLst/>
            <a:gdLst>
              <a:gd name="T0" fmla="*/ 1986916 w 2092325"/>
              <a:gd name="T1" fmla="*/ 2844484 h 2844800"/>
              <a:gd name="T2" fmla="*/ 1969453 w 2092325"/>
              <a:gd name="T3" fmla="*/ 2834683 h 2844800"/>
              <a:gd name="T4" fmla="*/ 154940 w 2092325"/>
              <a:gd name="T5" fmla="*/ 2633663 h 2844800"/>
              <a:gd name="T6" fmla="*/ 2091061 w 2092325"/>
              <a:gd name="T7" fmla="*/ 2470151 h 2844800"/>
              <a:gd name="T8" fmla="*/ 1886541 w 2092325"/>
              <a:gd name="T9" fmla="*/ 2517458 h 2844800"/>
              <a:gd name="T10" fmla="*/ 1876425 w 2092325"/>
              <a:gd name="T11" fmla="*/ 2439353 h 2844800"/>
              <a:gd name="T12" fmla="*/ 604193 w 2092325"/>
              <a:gd name="T13" fmla="*/ 1560521 h 2844800"/>
              <a:gd name="T14" fmla="*/ 604193 w 2092325"/>
              <a:gd name="T15" fmla="*/ 1890386 h 2844800"/>
              <a:gd name="T16" fmla="*/ 371519 w 2092325"/>
              <a:gd name="T17" fmla="*/ 1899602 h 2844800"/>
              <a:gd name="T18" fmla="*/ 354013 w 2092325"/>
              <a:gd name="T19" fmla="*/ 1572915 h 2844800"/>
              <a:gd name="T20" fmla="*/ 373747 w 2092325"/>
              <a:gd name="T21" fmla="*/ 1551305 h 2844800"/>
              <a:gd name="T22" fmla="*/ 969955 w 2092325"/>
              <a:gd name="T23" fmla="*/ 1450989 h 2844800"/>
              <a:gd name="T24" fmla="*/ 974405 w 2092325"/>
              <a:gd name="T25" fmla="*/ 1886557 h 2844800"/>
              <a:gd name="T26" fmla="*/ 742022 w 2092325"/>
              <a:gd name="T27" fmla="*/ 1900238 h 2844800"/>
              <a:gd name="T28" fmla="*/ 722313 w 2092325"/>
              <a:gd name="T29" fmla="*/ 1878603 h 2844800"/>
              <a:gd name="T30" fmla="*/ 739797 w 2092325"/>
              <a:gd name="T31" fmla="*/ 1445262 h 2844800"/>
              <a:gd name="T32" fmla="*/ 1337979 w 2092325"/>
              <a:gd name="T33" fmla="*/ 1231906 h 2844800"/>
              <a:gd name="T34" fmla="*/ 1342718 w 2092325"/>
              <a:gd name="T35" fmla="*/ 1886573 h 2844800"/>
              <a:gd name="T36" fmla="*/ 1111786 w 2092325"/>
              <a:gd name="T37" fmla="*/ 1900238 h 2844800"/>
              <a:gd name="T38" fmla="*/ 1092200 w 2092325"/>
              <a:gd name="T39" fmla="*/ 1878628 h 2844800"/>
              <a:gd name="T40" fmla="*/ 1109575 w 2092325"/>
              <a:gd name="T41" fmla="*/ 1225868 h 2844800"/>
              <a:gd name="T42" fmla="*/ 1412876 w 2092325"/>
              <a:gd name="T43" fmla="*/ 1040448 h 2844800"/>
              <a:gd name="T44" fmla="*/ 1197928 w 2092325"/>
              <a:gd name="T45" fmla="*/ 1029018 h 2844800"/>
              <a:gd name="T46" fmla="*/ 1092201 w 2092325"/>
              <a:gd name="T47" fmla="*/ 1161416 h 2844800"/>
              <a:gd name="T48" fmla="*/ 949643 w 2092325"/>
              <a:gd name="T49" fmla="*/ 1278573 h 2844800"/>
              <a:gd name="T50" fmla="*/ 801370 w 2092325"/>
              <a:gd name="T51" fmla="*/ 1357313 h 2844800"/>
              <a:gd name="T52" fmla="*/ 658178 w 2092325"/>
              <a:gd name="T53" fmla="*/ 1404621 h 2844800"/>
              <a:gd name="T54" fmla="*/ 438150 w 2092325"/>
              <a:gd name="T55" fmla="*/ 1435736 h 2844800"/>
              <a:gd name="T56" fmla="*/ 378778 w 2092325"/>
              <a:gd name="T57" fmla="*/ 1314768 h 2844800"/>
              <a:gd name="T58" fmla="*/ 551498 w 2092325"/>
              <a:gd name="T59" fmla="*/ 1302386 h 2844800"/>
              <a:gd name="T60" fmla="*/ 733425 w 2092325"/>
              <a:gd name="T61" fmla="*/ 1253808 h 2844800"/>
              <a:gd name="T62" fmla="*/ 914083 w 2092325"/>
              <a:gd name="T63" fmla="*/ 1155383 h 2844800"/>
              <a:gd name="T64" fmla="*/ 1005206 w 2092325"/>
              <a:gd name="T65" fmla="*/ 1076326 h 2844800"/>
              <a:gd name="T66" fmla="*/ 1095376 w 2092325"/>
              <a:gd name="T67" fmla="*/ 963930 h 2844800"/>
              <a:gd name="T68" fmla="*/ 1083946 w 2092325"/>
              <a:gd name="T69" fmla="*/ 882015 h 2844800"/>
              <a:gd name="T70" fmla="*/ 1124903 w 2092325"/>
              <a:gd name="T71" fmla="*/ 736917 h 2844800"/>
              <a:gd name="T72" fmla="*/ 1993068 w 2092325"/>
              <a:gd name="T73" fmla="*/ 604837 h 2844800"/>
              <a:gd name="T74" fmla="*/ 2046490 w 2092325"/>
              <a:gd name="T75" fmla="*/ 623229 h 2844800"/>
              <a:gd name="T76" fmla="*/ 2072094 w 2092325"/>
              <a:gd name="T77" fmla="*/ 660330 h 2844800"/>
              <a:gd name="T78" fmla="*/ 2090745 w 2092325"/>
              <a:gd name="T79" fmla="*/ 727555 h 2844800"/>
              <a:gd name="T80" fmla="*/ 1876741 w 2092325"/>
              <a:gd name="T81" fmla="*/ 736434 h 2844800"/>
              <a:gd name="T82" fmla="*/ 1892231 w 2092325"/>
              <a:gd name="T83" fmla="*/ 672062 h 2844800"/>
              <a:gd name="T84" fmla="*/ 1915938 w 2092325"/>
              <a:gd name="T85" fmla="*/ 629571 h 2844800"/>
              <a:gd name="T86" fmla="*/ 1951026 w 2092325"/>
              <a:gd name="T87" fmla="*/ 608642 h 2844800"/>
              <a:gd name="T88" fmla="*/ 201612 w 2092325"/>
              <a:gd name="T89" fmla="*/ 0 h 2844800"/>
              <a:gd name="T90" fmla="*/ 1583373 w 2092325"/>
              <a:gd name="T91" fmla="*/ 15240 h 2844800"/>
              <a:gd name="T92" fmla="*/ 1653858 w 2092325"/>
              <a:gd name="T93" fmla="*/ 62230 h 2844800"/>
              <a:gd name="T94" fmla="*/ 1697356 w 2092325"/>
              <a:gd name="T95" fmla="*/ 133667 h 2844800"/>
              <a:gd name="T96" fmla="*/ 1705611 w 2092325"/>
              <a:gd name="T97" fmla="*/ 2674303 h 2844800"/>
              <a:gd name="T98" fmla="*/ 1677353 w 2092325"/>
              <a:gd name="T99" fmla="*/ 2753360 h 2844800"/>
              <a:gd name="T100" fmla="*/ 1617663 w 2092325"/>
              <a:gd name="T101" fmla="*/ 2812098 h 2844800"/>
              <a:gd name="T102" fmla="*/ 1535748 w 2092325"/>
              <a:gd name="T103" fmla="*/ 2842578 h 2844800"/>
              <a:gd name="T104" fmla="*/ 151447 w 2092325"/>
              <a:gd name="T105" fmla="*/ 2838768 h 2844800"/>
              <a:gd name="T106" fmla="*/ 73660 w 2092325"/>
              <a:gd name="T107" fmla="*/ 2801303 h 2844800"/>
              <a:gd name="T108" fmla="*/ 20002 w 2092325"/>
              <a:gd name="T109" fmla="*/ 2737168 h 2844800"/>
              <a:gd name="T110" fmla="*/ 0 w 2092325"/>
              <a:gd name="T111" fmla="*/ 2654935 h 2844800"/>
              <a:gd name="T112" fmla="*/ 15875 w 2092325"/>
              <a:gd name="T113" fmla="*/ 116205 h 2844800"/>
              <a:gd name="T114" fmla="*/ 66357 w 2092325"/>
              <a:gd name="T115" fmla="*/ 49212 h 2844800"/>
              <a:gd name="T116" fmla="*/ 141922 w 2092325"/>
              <a:gd name="T117" fmla="*/ 8572 h 2844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92325" h="2844800">
                <a:moveTo>
                  <a:pt x="1912938" y="2620962"/>
                </a:moveTo>
                <a:lnTo>
                  <a:pt x="2055813" y="2620962"/>
                </a:lnTo>
                <a:lnTo>
                  <a:pt x="2000568" y="2832470"/>
                </a:lnTo>
                <a:lnTo>
                  <a:pt x="1998663" y="2836264"/>
                </a:lnTo>
                <a:lnTo>
                  <a:pt x="1996441" y="2838793"/>
                </a:lnTo>
                <a:lnTo>
                  <a:pt x="1994218" y="2841006"/>
                </a:lnTo>
                <a:lnTo>
                  <a:pt x="1991678" y="2842587"/>
                </a:lnTo>
                <a:lnTo>
                  <a:pt x="1989456" y="2844168"/>
                </a:lnTo>
                <a:lnTo>
                  <a:pt x="1986916" y="2844484"/>
                </a:lnTo>
                <a:lnTo>
                  <a:pt x="1984693" y="2844800"/>
                </a:lnTo>
                <a:lnTo>
                  <a:pt x="1982153" y="2844484"/>
                </a:lnTo>
                <a:lnTo>
                  <a:pt x="1979931" y="2844168"/>
                </a:lnTo>
                <a:lnTo>
                  <a:pt x="1977708" y="2843219"/>
                </a:lnTo>
                <a:lnTo>
                  <a:pt x="1975486" y="2841955"/>
                </a:lnTo>
                <a:lnTo>
                  <a:pt x="1973581" y="2840690"/>
                </a:lnTo>
                <a:lnTo>
                  <a:pt x="1971993" y="2838793"/>
                </a:lnTo>
                <a:lnTo>
                  <a:pt x="1970406" y="2836896"/>
                </a:lnTo>
                <a:lnTo>
                  <a:pt x="1969453" y="2834683"/>
                </a:lnTo>
                <a:lnTo>
                  <a:pt x="1968501" y="2833102"/>
                </a:lnTo>
                <a:lnTo>
                  <a:pt x="1912938" y="2620962"/>
                </a:lnTo>
                <a:close/>
                <a:moveTo>
                  <a:pt x="1156018" y="2488248"/>
                </a:moveTo>
                <a:lnTo>
                  <a:pt x="1156018" y="2633663"/>
                </a:lnTo>
                <a:lnTo>
                  <a:pt x="1552258" y="2633663"/>
                </a:lnTo>
                <a:lnTo>
                  <a:pt x="1552258" y="2488248"/>
                </a:lnTo>
                <a:lnTo>
                  <a:pt x="1156018" y="2488248"/>
                </a:lnTo>
                <a:close/>
                <a:moveTo>
                  <a:pt x="154940" y="2488248"/>
                </a:moveTo>
                <a:lnTo>
                  <a:pt x="154940" y="2633663"/>
                </a:lnTo>
                <a:lnTo>
                  <a:pt x="550862" y="2633663"/>
                </a:lnTo>
                <a:lnTo>
                  <a:pt x="550862" y="2488248"/>
                </a:lnTo>
                <a:lnTo>
                  <a:pt x="154940" y="2488248"/>
                </a:lnTo>
                <a:close/>
                <a:moveTo>
                  <a:pt x="1876425" y="1765300"/>
                </a:moveTo>
                <a:lnTo>
                  <a:pt x="2092325" y="1765300"/>
                </a:lnTo>
                <a:lnTo>
                  <a:pt x="2092325" y="2439353"/>
                </a:lnTo>
                <a:lnTo>
                  <a:pt x="2092325" y="2449831"/>
                </a:lnTo>
                <a:lnTo>
                  <a:pt x="2091693" y="2460308"/>
                </a:lnTo>
                <a:lnTo>
                  <a:pt x="2091061" y="2470151"/>
                </a:lnTo>
                <a:lnTo>
                  <a:pt x="2089796" y="2479993"/>
                </a:lnTo>
                <a:lnTo>
                  <a:pt x="2088848" y="2488883"/>
                </a:lnTo>
                <a:lnTo>
                  <a:pt x="2086951" y="2497773"/>
                </a:lnTo>
                <a:lnTo>
                  <a:pt x="2085055" y="2506346"/>
                </a:lnTo>
                <a:lnTo>
                  <a:pt x="2082842" y="2513966"/>
                </a:lnTo>
                <a:lnTo>
                  <a:pt x="2082526" y="2517458"/>
                </a:lnTo>
                <a:lnTo>
                  <a:pt x="2070198" y="2563813"/>
                </a:lnTo>
                <a:lnTo>
                  <a:pt x="1898553" y="2563813"/>
                </a:lnTo>
                <a:lnTo>
                  <a:pt x="1886541" y="2517458"/>
                </a:lnTo>
                <a:lnTo>
                  <a:pt x="1886225" y="2513966"/>
                </a:lnTo>
                <a:lnTo>
                  <a:pt x="1883696" y="2506346"/>
                </a:lnTo>
                <a:lnTo>
                  <a:pt x="1882115" y="2497773"/>
                </a:lnTo>
                <a:lnTo>
                  <a:pt x="1880219" y="2488883"/>
                </a:lnTo>
                <a:lnTo>
                  <a:pt x="1878954" y="2479993"/>
                </a:lnTo>
                <a:lnTo>
                  <a:pt x="1878006" y="2470151"/>
                </a:lnTo>
                <a:lnTo>
                  <a:pt x="1876741" y="2460308"/>
                </a:lnTo>
                <a:lnTo>
                  <a:pt x="1876425" y="2450148"/>
                </a:lnTo>
                <a:lnTo>
                  <a:pt x="1876425" y="2439353"/>
                </a:lnTo>
                <a:lnTo>
                  <a:pt x="1876425" y="1765300"/>
                </a:lnTo>
                <a:close/>
                <a:moveTo>
                  <a:pt x="375975" y="1550987"/>
                </a:moveTo>
                <a:lnTo>
                  <a:pt x="586369" y="1550987"/>
                </a:lnTo>
                <a:lnTo>
                  <a:pt x="588597" y="1551305"/>
                </a:lnTo>
                <a:lnTo>
                  <a:pt x="590825" y="1551305"/>
                </a:lnTo>
                <a:lnTo>
                  <a:pt x="594963" y="1552894"/>
                </a:lnTo>
                <a:lnTo>
                  <a:pt x="598782" y="1554483"/>
                </a:lnTo>
                <a:lnTo>
                  <a:pt x="601647" y="1557343"/>
                </a:lnTo>
                <a:lnTo>
                  <a:pt x="604193" y="1560521"/>
                </a:lnTo>
                <a:lnTo>
                  <a:pt x="606740" y="1564334"/>
                </a:lnTo>
                <a:lnTo>
                  <a:pt x="607694" y="1568466"/>
                </a:lnTo>
                <a:lnTo>
                  <a:pt x="608013" y="1570690"/>
                </a:lnTo>
                <a:lnTo>
                  <a:pt x="608013" y="1572915"/>
                </a:lnTo>
                <a:lnTo>
                  <a:pt x="608013" y="1878628"/>
                </a:lnTo>
                <a:lnTo>
                  <a:pt x="608013" y="1880852"/>
                </a:lnTo>
                <a:lnTo>
                  <a:pt x="607694" y="1882759"/>
                </a:lnTo>
                <a:lnTo>
                  <a:pt x="606740" y="1886572"/>
                </a:lnTo>
                <a:lnTo>
                  <a:pt x="604193" y="1890386"/>
                </a:lnTo>
                <a:lnTo>
                  <a:pt x="601647" y="1893881"/>
                </a:lnTo>
                <a:lnTo>
                  <a:pt x="598782" y="1896424"/>
                </a:lnTo>
                <a:lnTo>
                  <a:pt x="594963" y="1898648"/>
                </a:lnTo>
                <a:lnTo>
                  <a:pt x="590825" y="1899602"/>
                </a:lnTo>
                <a:lnTo>
                  <a:pt x="588597" y="1900237"/>
                </a:lnTo>
                <a:lnTo>
                  <a:pt x="586369" y="1900237"/>
                </a:lnTo>
                <a:lnTo>
                  <a:pt x="375975" y="1900237"/>
                </a:lnTo>
                <a:lnTo>
                  <a:pt x="373747" y="1900237"/>
                </a:lnTo>
                <a:lnTo>
                  <a:pt x="371519" y="1899602"/>
                </a:lnTo>
                <a:lnTo>
                  <a:pt x="367381" y="1898648"/>
                </a:lnTo>
                <a:lnTo>
                  <a:pt x="363880" y="1896424"/>
                </a:lnTo>
                <a:lnTo>
                  <a:pt x="360379" y="1893881"/>
                </a:lnTo>
                <a:lnTo>
                  <a:pt x="357832" y="1890386"/>
                </a:lnTo>
                <a:lnTo>
                  <a:pt x="355604" y="1886572"/>
                </a:lnTo>
                <a:lnTo>
                  <a:pt x="354331" y="1882759"/>
                </a:lnTo>
                <a:lnTo>
                  <a:pt x="354013" y="1880852"/>
                </a:lnTo>
                <a:lnTo>
                  <a:pt x="354013" y="1878628"/>
                </a:lnTo>
                <a:lnTo>
                  <a:pt x="354013" y="1572915"/>
                </a:lnTo>
                <a:lnTo>
                  <a:pt x="354013" y="1570690"/>
                </a:lnTo>
                <a:lnTo>
                  <a:pt x="354331" y="1568466"/>
                </a:lnTo>
                <a:lnTo>
                  <a:pt x="355604" y="1564334"/>
                </a:lnTo>
                <a:lnTo>
                  <a:pt x="357832" y="1560521"/>
                </a:lnTo>
                <a:lnTo>
                  <a:pt x="360379" y="1557343"/>
                </a:lnTo>
                <a:lnTo>
                  <a:pt x="363880" y="1554483"/>
                </a:lnTo>
                <a:lnTo>
                  <a:pt x="367381" y="1552894"/>
                </a:lnTo>
                <a:lnTo>
                  <a:pt x="371519" y="1551305"/>
                </a:lnTo>
                <a:lnTo>
                  <a:pt x="373747" y="1551305"/>
                </a:lnTo>
                <a:lnTo>
                  <a:pt x="375975" y="1550987"/>
                </a:lnTo>
                <a:close/>
                <a:moveTo>
                  <a:pt x="742022" y="1444625"/>
                </a:moveTo>
                <a:lnTo>
                  <a:pt x="744248" y="1444625"/>
                </a:lnTo>
                <a:lnTo>
                  <a:pt x="954696" y="1444625"/>
                </a:lnTo>
                <a:lnTo>
                  <a:pt x="956603" y="1444625"/>
                </a:lnTo>
                <a:lnTo>
                  <a:pt x="958828" y="1445262"/>
                </a:lnTo>
                <a:lnTo>
                  <a:pt x="962961" y="1446216"/>
                </a:lnTo>
                <a:lnTo>
                  <a:pt x="966776" y="1448443"/>
                </a:lnTo>
                <a:lnTo>
                  <a:pt x="969955" y="1450989"/>
                </a:lnTo>
                <a:lnTo>
                  <a:pt x="972498" y="1454170"/>
                </a:lnTo>
                <a:lnTo>
                  <a:pt x="974405" y="1457670"/>
                </a:lnTo>
                <a:lnTo>
                  <a:pt x="975995" y="1461806"/>
                </a:lnTo>
                <a:lnTo>
                  <a:pt x="976313" y="1464033"/>
                </a:lnTo>
                <a:lnTo>
                  <a:pt x="976313" y="1466261"/>
                </a:lnTo>
                <a:lnTo>
                  <a:pt x="976313" y="1878603"/>
                </a:lnTo>
                <a:lnTo>
                  <a:pt x="976313" y="1880830"/>
                </a:lnTo>
                <a:lnTo>
                  <a:pt x="975995" y="1882739"/>
                </a:lnTo>
                <a:lnTo>
                  <a:pt x="974405" y="1886557"/>
                </a:lnTo>
                <a:lnTo>
                  <a:pt x="972498" y="1890375"/>
                </a:lnTo>
                <a:lnTo>
                  <a:pt x="969955" y="1893875"/>
                </a:lnTo>
                <a:lnTo>
                  <a:pt x="966776" y="1896420"/>
                </a:lnTo>
                <a:lnTo>
                  <a:pt x="962961" y="1898647"/>
                </a:lnTo>
                <a:lnTo>
                  <a:pt x="958828" y="1899602"/>
                </a:lnTo>
                <a:lnTo>
                  <a:pt x="956603" y="1900238"/>
                </a:lnTo>
                <a:lnTo>
                  <a:pt x="954696" y="1900238"/>
                </a:lnTo>
                <a:lnTo>
                  <a:pt x="744248" y="1900238"/>
                </a:lnTo>
                <a:lnTo>
                  <a:pt x="742022" y="1900238"/>
                </a:lnTo>
                <a:lnTo>
                  <a:pt x="739797" y="1899602"/>
                </a:lnTo>
                <a:lnTo>
                  <a:pt x="735664" y="1898647"/>
                </a:lnTo>
                <a:lnTo>
                  <a:pt x="731850" y="1896420"/>
                </a:lnTo>
                <a:lnTo>
                  <a:pt x="728989" y="1893875"/>
                </a:lnTo>
                <a:lnTo>
                  <a:pt x="726445" y="1890375"/>
                </a:lnTo>
                <a:lnTo>
                  <a:pt x="724220" y="1886557"/>
                </a:lnTo>
                <a:lnTo>
                  <a:pt x="722949" y="1882739"/>
                </a:lnTo>
                <a:lnTo>
                  <a:pt x="722631" y="1880830"/>
                </a:lnTo>
                <a:lnTo>
                  <a:pt x="722313" y="1878603"/>
                </a:lnTo>
                <a:lnTo>
                  <a:pt x="722313" y="1466261"/>
                </a:lnTo>
                <a:lnTo>
                  <a:pt x="722631" y="1464033"/>
                </a:lnTo>
                <a:lnTo>
                  <a:pt x="722949" y="1461806"/>
                </a:lnTo>
                <a:lnTo>
                  <a:pt x="724220" y="1457670"/>
                </a:lnTo>
                <a:lnTo>
                  <a:pt x="726445" y="1454170"/>
                </a:lnTo>
                <a:lnTo>
                  <a:pt x="728989" y="1450989"/>
                </a:lnTo>
                <a:lnTo>
                  <a:pt x="731850" y="1448443"/>
                </a:lnTo>
                <a:lnTo>
                  <a:pt x="735664" y="1446216"/>
                </a:lnTo>
                <a:lnTo>
                  <a:pt x="739797" y="1445262"/>
                </a:lnTo>
                <a:lnTo>
                  <a:pt x="742022" y="1444625"/>
                </a:lnTo>
                <a:close/>
                <a:moveTo>
                  <a:pt x="1111786" y="1225550"/>
                </a:moveTo>
                <a:lnTo>
                  <a:pt x="1113998" y="1225550"/>
                </a:lnTo>
                <a:lnTo>
                  <a:pt x="1322815" y="1225550"/>
                </a:lnTo>
                <a:lnTo>
                  <a:pt x="1325027" y="1225550"/>
                </a:lnTo>
                <a:lnTo>
                  <a:pt x="1327238" y="1225868"/>
                </a:lnTo>
                <a:lnTo>
                  <a:pt x="1331345" y="1227139"/>
                </a:lnTo>
                <a:lnTo>
                  <a:pt x="1335136" y="1229364"/>
                </a:lnTo>
                <a:lnTo>
                  <a:pt x="1337979" y="1231906"/>
                </a:lnTo>
                <a:lnTo>
                  <a:pt x="1340822" y="1235084"/>
                </a:lnTo>
                <a:lnTo>
                  <a:pt x="1342718" y="1238898"/>
                </a:lnTo>
                <a:lnTo>
                  <a:pt x="1343981" y="1243029"/>
                </a:lnTo>
                <a:lnTo>
                  <a:pt x="1344297" y="1245254"/>
                </a:lnTo>
                <a:lnTo>
                  <a:pt x="1344613" y="1247478"/>
                </a:lnTo>
                <a:lnTo>
                  <a:pt x="1344613" y="1878628"/>
                </a:lnTo>
                <a:lnTo>
                  <a:pt x="1344297" y="1880852"/>
                </a:lnTo>
                <a:lnTo>
                  <a:pt x="1343981" y="1882759"/>
                </a:lnTo>
                <a:lnTo>
                  <a:pt x="1342718" y="1886573"/>
                </a:lnTo>
                <a:lnTo>
                  <a:pt x="1340822" y="1890386"/>
                </a:lnTo>
                <a:lnTo>
                  <a:pt x="1337979" y="1893882"/>
                </a:lnTo>
                <a:lnTo>
                  <a:pt x="1335136" y="1896425"/>
                </a:lnTo>
                <a:lnTo>
                  <a:pt x="1331345" y="1898649"/>
                </a:lnTo>
                <a:lnTo>
                  <a:pt x="1327238" y="1899603"/>
                </a:lnTo>
                <a:lnTo>
                  <a:pt x="1325027" y="1900238"/>
                </a:lnTo>
                <a:lnTo>
                  <a:pt x="1322815" y="1900238"/>
                </a:lnTo>
                <a:lnTo>
                  <a:pt x="1113998" y="1900238"/>
                </a:lnTo>
                <a:lnTo>
                  <a:pt x="1111786" y="1900238"/>
                </a:lnTo>
                <a:lnTo>
                  <a:pt x="1109575" y="1899603"/>
                </a:lnTo>
                <a:lnTo>
                  <a:pt x="1105468" y="1898649"/>
                </a:lnTo>
                <a:lnTo>
                  <a:pt x="1101677" y="1896425"/>
                </a:lnTo>
                <a:lnTo>
                  <a:pt x="1098834" y="1893882"/>
                </a:lnTo>
                <a:lnTo>
                  <a:pt x="1095991" y="1890386"/>
                </a:lnTo>
                <a:lnTo>
                  <a:pt x="1094095" y="1886573"/>
                </a:lnTo>
                <a:lnTo>
                  <a:pt x="1092832" y="1882759"/>
                </a:lnTo>
                <a:lnTo>
                  <a:pt x="1092516" y="1880852"/>
                </a:lnTo>
                <a:lnTo>
                  <a:pt x="1092200" y="1878628"/>
                </a:lnTo>
                <a:lnTo>
                  <a:pt x="1092200" y="1247478"/>
                </a:lnTo>
                <a:lnTo>
                  <a:pt x="1092516" y="1245254"/>
                </a:lnTo>
                <a:lnTo>
                  <a:pt x="1092832" y="1243029"/>
                </a:lnTo>
                <a:lnTo>
                  <a:pt x="1094095" y="1238898"/>
                </a:lnTo>
                <a:lnTo>
                  <a:pt x="1095991" y="1235084"/>
                </a:lnTo>
                <a:lnTo>
                  <a:pt x="1098834" y="1231906"/>
                </a:lnTo>
                <a:lnTo>
                  <a:pt x="1101677" y="1229364"/>
                </a:lnTo>
                <a:lnTo>
                  <a:pt x="1105468" y="1227139"/>
                </a:lnTo>
                <a:lnTo>
                  <a:pt x="1109575" y="1225868"/>
                </a:lnTo>
                <a:lnTo>
                  <a:pt x="1111786" y="1225550"/>
                </a:lnTo>
                <a:close/>
                <a:moveTo>
                  <a:pt x="1876425" y="912812"/>
                </a:moveTo>
                <a:lnTo>
                  <a:pt x="2092325" y="912812"/>
                </a:lnTo>
                <a:lnTo>
                  <a:pt x="2092325" y="1709737"/>
                </a:lnTo>
                <a:lnTo>
                  <a:pt x="1876425" y="1709737"/>
                </a:lnTo>
                <a:lnTo>
                  <a:pt x="1876425" y="912812"/>
                </a:lnTo>
                <a:close/>
                <a:moveTo>
                  <a:pt x="1350011" y="644525"/>
                </a:moveTo>
                <a:lnTo>
                  <a:pt x="1362394" y="722630"/>
                </a:lnTo>
                <a:lnTo>
                  <a:pt x="1412876" y="1040448"/>
                </a:lnTo>
                <a:lnTo>
                  <a:pt x="1292861" y="1059498"/>
                </a:lnTo>
                <a:lnTo>
                  <a:pt x="1267779" y="902653"/>
                </a:lnTo>
                <a:lnTo>
                  <a:pt x="1258571" y="922020"/>
                </a:lnTo>
                <a:lnTo>
                  <a:pt x="1249363" y="941070"/>
                </a:lnTo>
                <a:lnTo>
                  <a:pt x="1239203" y="959485"/>
                </a:lnTo>
                <a:lnTo>
                  <a:pt x="1229361" y="977583"/>
                </a:lnTo>
                <a:lnTo>
                  <a:pt x="1219201" y="995045"/>
                </a:lnTo>
                <a:lnTo>
                  <a:pt x="1208723" y="1012190"/>
                </a:lnTo>
                <a:lnTo>
                  <a:pt x="1197928" y="1029018"/>
                </a:lnTo>
                <a:lnTo>
                  <a:pt x="1186816" y="1045210"/>
                </a:lnTo>
                <a:lnTo>
                  <a:pt x="1175703" y="1061403"/>
                </a:lnTo>
                <a:lnTo>
                  <a:pt x="1164273" y="1076961"/>
                </a:lnTo>
                <a:lnTo>
                  <a:pt x="1152843" y="1091883"/>
                </a:lnTo>
                <a:lnTo>
                  <a:pt x="1141096" y="1106806"/>
                </a:lnTo>
                <a:lnTo>
                  <a:pt x="1129031" y="1120776"/>
                </a:lnTo>
                <a:lnTo>
                  <a:pt x="1116966" y="1134428"/>
                </a:lnTo>
                <a:lnTo>
                  <a:pt x="1104901" y="1147763"/>
                </a:lnTo>
                <a:lnTo>
                  <a:pt x="1092201" y="1161416"/>
                </a:lnTo>
                <a:lnTo>
                  <a:pt x="1076961" y="1176656"/>
                </a:lnTo>
                <a:lnTo>
                  <a:pt x="1061721" y="1190943"/>
                </a:lnTo>
                <a:lnTo>
                  <a:pt x="1046163" y="1205231"/>
                </a:lnTo>
                <a:lnTo>
                  <a:pt x="1029971" y="1218883"/>
                </a:lnTo>
                <a:lnTo>
                  <a:pt x="1014096" y="1231901"/>
                </a:lnTo>
                <a:lnTo>
                  <a:pt x="998221" y="1244283"/>
                </a:lnTo>
                <a:lnTo>
                  <a:pt x="982346" y="1256348"/>
                </a:lnTo>
                <a:lnTo>
                  <a:pt x="965836" y="1267778"/>
                </a:lnTo>
                <a:lnTo>
                  <a:pt x="949643" y="1278573"/>
                </a:lnTo>
                <a:lnTo>
                  <a:pt x="933133" y="1289368"/>
                </a:lnTo>
                <a:lnTo>
                  <a:pt x="916306" y="1299528"/>
                </a:lnTo>
                <a:lnTo>
                  <a:pt x="900113" y="1309053"/>
                </a:lnTo>
                <a:lnTo>
                  <a:pt x="883603" y="1317943"/>
                </a:lnTo>
                <a:lnTo>
                  <a:pt x="867093" y="1326833"/>
                </a:lnTo>
                <a:lnTo>
                  <a:pt x="850583" y="1335088"/>
                </a:lnTo>
                <a:lnTo>
                  <a:pt x="834073" y="1343026"/>
                </a:lnTo>
                <a:lnTo>
                  <a:pt x="817563" y="1350328"/>
                </a:lnTo>
                <a:lnTo>
                  <a:pt x="801370" y="1357313"/>
                </a:lnTo>
                <a:lnTo>
                  <a:pt x="784860" y="1363981"/>
                </a:lnTo>
                <a:lnTo>
                  <a:pt x="768668" y="1370331"/>
                </a:lnTo>
                <a:lnTo>
                  <a:pt x="752475" y="1376363"/>
                </a:lnTo>
                <a:lnTo>
                  <a:pt x="736600" y="1382078"/>
                </a:lnTo>
                <a:lnTo>
                  <a:pt x="720725" y="1387158"/>
                </a:lnTo>
                <a:lnTo>
                  <a:pt x="704533" y="1391921"/>
                </a:lnTo>
                <a:lnTo>
                  <a:pt x="688975" y="1396366"/>
                </a:lnTo>
                <a:lnTo>
                  <a:pt x="673735" y="1400493"/>
                </a:lnTo>
                <a:lnTo>
                  <a:pt x="658178" y="1404621"/>
                </a:lnTo>
                <a:lnTo>
                  <a:pt x="643255" y="1408431"/>
                </a:lnTo>
                <a:lnTo>
                  <a:pt x="613728" y="1414781"/>
                </a:lnTo>
                <a:lnTo>
                  <a:pt x="585153" y="1420178"/>
                </a:lnTo>
                <a:lnTo>
                  <a:pt x="557530" y="1424623"/>
                </a:lnTo>
                <a:lnTo>
                  <a:pt x="530860" y="1428433"/>
                </a:lnTo>
                <a:lnTo>
                  <a:pt x="505460" y="1430973"/>
                </a:lnTo>
                <a:lnTo>
                  <a:pt x="481648" y="1433196"/>
                </a:lnTo>
                <a:lnTo>
                  <a:pt x="459423" y="1434783"/>
                </a:lnTo>
                <a:lnTo>
                  <a:pt x="438150" y="1435736"/>
                </a:lnTo>
                <a:lnTo>
                  <a:pt x="419100" y="1436371"/>
                </a:lnTo>
                <a:lnTo>
                  <a:pt x="401638" y="1436688"/>
                </a:lnTo>
                <a:lnTo>
                  <a:pt x="385445" y="1436371"/>
                </a:lnTo>
                <a:lnTo>
                  <a:pt x="371793" y="1435736"/>
                </a:lnTo>
                <a:lnTo>
                  <a:pt x="350838" y="1434783"/>
                </a:lnTo>
                <a:lnTo>
                  <a:pt x="350838" y="1313181"/>
                </a:lnTo>
                <a:lnTo>
                  <a:pt x="352425" y="1313181"/>
                </a:lnTo>
                <a:lnTo>
                  <a:pt x="362585" y="1314133"/>
                </a:lnTo>
                <a:lnTo>
                  <a:pt x="378778" y="1314768"/>
                </a:lnTo>
                <a:lnTo>
                  <a:pt x="401638" y="1315086"/>
                </a:lnTo>
                <a:lnTo>
                  <a:pt x="425133" y="1314768"/>
                </a:lnTo>
                <a:lnTo>
                  <a:pt x="452438" y="1313498"/>
                </a:lnTo>
                <a:lnTo>
                  <a:pt x="467360" y="1312546"/>
                </a:lnTo>
                <a:lnTo>
                  <a:pt x="482918" y="1311276"/>
                </a:lnTo>
                <a:lnTo>
                  <a:pt x="499110" y="1309371"/>
                </a:lnTo>
                <a:lnTo>
                  <a:pt x="515938" y="1307783"/>
                </a:lnTo>
                <a:lnTo>
                  <a:pt x="533718" y="1305561"/>
                </a:lnTo>
                <a:lnTo>
                  <a:pt x="551498" y="1302386"/>
                </a:lnTo>
                <a:lnTo>
                  <a:pt x="570548" y="1299528"/>
                </a:lnTo>
                <a:lnTo>
                  <a:pt x="589598" y="1295718"/>
                </a:lnTo>
                <a:lnTo>
                  <a:pt x="609283" y="1291591"/>
                </a:lnTo>
                <a:lnTo>
                  <a:pt x="628968" y="1286828"/>
                </a:lnTo>
                <a:lnTo>
                  <a:pt x="649288" y="1281431"/>
                </a:lnTo>
                <a:lnTo>
                  <a:pt x="670243" y="1275716"/>
                </a:lnTo>
                <a:lnTo>
                  <a:pt x="690880" y="1269048"/>
                </a:lnTo>
                <a:lnTo>
                  <a:pt x="711835" y="1262063"/>
                </a:lnTo>
                <a:lnTo>
                  <a:pt x="733425" y="1253808"/>
                </a:lnTo>
                <a:lnTo>
                  <a:pt x="754380" y="1245236"/>
                </a:lnTo>
                <a:lnTo>
                  <a:pt x="775970" y="1236028"/>
                </a:lnTo>
                <a:lnTo>
                  <a:pt x="797243" y="1225868"/>
                </a:lnTo>
                <a:lnTo>
                  <a:pt x="818833" y="1215073"/>
                </a:lnTo>
                <a:lnTo>
                  <a:pt x="840423" y="1203326"/>
                </a:lnTo>
                <a:lnTo>
                  <a:pt x="861378" y="1190943"/>
                </a:lnTo>
                <a:lnTo>
                  <a:pt x="882651" y="1177291"/>
                </a:lnTo>
                <a:lnTo>
                  <a:pt x="903923" y="1163003"/>
                </a:lnTo>
                <a:lnTo>
                  <a:pt x="914083" y="1155383"/>
                </a:lnTo>
                <a:lnTo>
                  <a:pt x="924561" y="1147446"/>
                </a:lnTo>
                <a:lnTo>
                  <a:pt x="935038" y="1139826"/>
                </a:lnTo>
                <a:lnTo>
                  <a:pt x="945516" y="1131571"/>
                </a:lnTo>
                <a:lnTo>
                  <a:pt x="955358" y="1122998"/>
                </a:lnTo>
                <a:lnTo>
                  <a:pt x="965518" y="1114108"/>
                </a:lnTo>
                <a:lnTo>
                  <a:pt x="975996" y="1105218"/>
                </a:lnTo>
                <a:lnTo>
                  <a:pt x="985521" y="1096011"/>
                </a:lnTo>
                <a:lnTo>
                  <a:pt x="995681" y="1086168"/>
                </a:lnTo>
                <a:lnTo>
                  <a:pt x="1005206" y="1076326"/>
                </a:lnTo>
                <a:lnTo>
                  <a:pt x="1016001" y="1065531"/>
                </a:lnTo>
                <a:lnTo>
                  <a:pt x="1026478" y="1053783"/>
                </a:lnTo>
                <a:lnTo>
                  <a:pt x="1036956" y="1042035"/>
                </a:lnTo>
                <a:lnTo>
                  <a:pt x="1046798" y="1029970"/>
                </a:lnTo>
                <a:lnTo>
                  <a:pt x="1056958" y="1017588"/>
                </a:lnTo>
                <a:lnTo>
                  <a:pt x="1066801" y="1004888"/>
                </a:lnTo>
                <a:lnTo>
                  <a:pt x="1076643" y="991553"/>
                </a:lnTo>
                <a:lnTo>
                  <a:pt x="1086168" y="977583"/>
                </a:lnTo>
                <a:lnTo>
                  <a:pt x="1095376" y="963930"/>
                </a:lnTo>
                <a:lnTo>
                  <a:pt x="1104901" y="949643"/>
                </a:lnTo>
                <a:lnTo>
                  <a:pt x="1113791" y="934720"/>
                </a:lnTo>
                <a:lnTo>
                  <a:pt x="1122681" y="919798"/>
                </a:lnTo>
                <a:lnTo>
                  <a:pt x="1131571" y="904240"/>
                </a:lnTo>
                <a:lnTo>
                  <a:pt x="1140143" y="888048"/>
                </a:lnTo>
                <a:lnTo>
                  <a:pt x="1148398" y="871855"/>
                </a:lnTo>
                <a:lnTo>
                  <a:pt x="1156336" y="854710"/>
                </a:lnTo>
                <a:lnTo>
                  <a:pt x="1120141" y="868363"/>
                </a:lnTo>
                <a:lnTo>
                  <a:pt x="1083946" y="882015"/>
                </a:lnTo>
                <a:lnTo>
                  <a:pt x="1048068" y="895985"/>
                </a:lnTo>
                <a:lnTo>
                  <a:pt x="1029653" y="903288"/>
                </a:lnTo>
                <a:lnTo>
                  <a:pt x="1011873" y="911225"/>
                </a:lnTo>
                <a:lnTo>
                  <a:pt x="963931" y="799465"/>
                </a:lnTo>
                <a:lnTo>
                  <a:pt x="984886" y="790892"/>
                </a:lnTo>
                <a:lnTo>
                  <a:pt x="1005206" y="782320"/>
                </a:lnTo>
                <a:lnTo>
                  <a:pt x="1046163" y="766762"/>
                </a:lnTo>
                <a:lnTo>
                  <a:pt x="1085851" y="751522"/>
                </a:lnTo>
                <a:lnTo>
                  <a:pt x="1124903" y="736917"/>
                </a:lnTo>
                <a:lnTo>
                  <a:pt x="1163956" y="722630"/>
                </a:lnTo>
                <a:lnTo>
                  <a:pt x="1202056" y="708025"/>
                </a:lnTo>
                <a:lnTo>
                  <a:pt x="1240156" y="692785"/>
                </a:lnTo>
                <a:lnTo>
                  <a:pt x="1258889" y="684530"/>
                </a:lnTo>
                <a:lnTo>
                  <a:pt x="1277939" y="676275"/>
                </a:lnTo>
                <a:lnTo>
                  <a:pt x="1350011" y="644525"/>
                </a:lnTo>
                <a:close/>
                <a:moveTo>
                  <a:pt x="1975682" y="604837"/>
                </a:moveTo>
                <a:lnTo>
                  <a:pt x="1984533" y="604837"/>
                </a:lnTo>
                <a:lnTo>
                  <a:pt x="1993068" y="604837"/>
                </a:lnTo>
                <a:lnTo>
                  <a:pt x="2001603" y="605788"/>
                </a:lnTo>
                <a:lnTo>
                  <a:pt x="2009506" y="606739"/>
                </a:lnTo>
                <a:lnTo>
                  <a:pt x="2017408" y="608642"/>
                </a:lnTo>
                <a:lnTo>
                  <a:pt x="2024995" y="610862"/>
                </a:lnTo>
                <a:lnTo>
                  <a:pt x="2032581" y="614350"/>
                </a:lnTo>
                <a:lnTo>
                  <a:pt x="2036375" y="615935"/>
                </a:lnTo>
                <a:lnTo>
                  <a:pt x="2039536" y="618472"/>
                </a:lnTo>
                <a:lnTo>
                  <a:pt x="2043329" y="620692"/>
                </a:lnTo>
                <a:lnTo>
                  <a:pt x="2046490" y="623229"/>
                </a:lnTo>
                <a:lnTo>
                  <a:pt x="2049651" y="626083"/>
                </a:lnTo>
                <a:lnTo>
                  <a:pt x="2052812" y="629571"/>
                </a:lnTo>
                <a:lnTo>
                  <a:pt x="2055973" y="632742"/>
                </a:lnTo>
                <a:lnTo>
                  <a:pt x="2058818" y="636547"/>
                </a:lnTo>
                <a:lnTo>
                  <a:pt x="2061663" y="640669"/>
                </a:lnTo>
                <a:lnTo>
                  <a:pt x="2064508" y="645109"/>
                </a:lnTo>
                <a:lnTo>
                  <a:pt x="2067037" y="649865"/>
                </a:lnTo>
                <a:lnTo>
                  <a:pt x="2069566" y="654622"/>
                </a:lnTo>
                <a:lnTo>
                  <a:pt x="2072094" y="660330"/>
                </a:lnTo>
                <a:lnTo>
                  <a:pt x="2074307" y="665720"/>
                </a:lnTo>
                <a:lnTo>
                  <a:pt x="2076520" y="672062"/>
                </a:lnTo>
                <a:lnTo>
                  <a:pt x="2078417" y="678404"/>
                </a:lnTo>
                <a:lnTo>
                  <a:pt x="2080313" y="685381"/>
                </a:lnTo>
                <a:lnTo>
                  <a:pt x="2082210" y="692674"/>
                </a:lnTo>
                <a:lnTo>
                  <a:pt x="2085371" y="708529"/>
                </a:lnTo>
                <a:lnTo>
                  <a:pt x="2086951" y="714871"/>
                </a:lnTo>
                <a:lnTo>
                  <a:pt x="2088532" y="719628"/>
                </a:lnTo>
                <a:lnTo>
                  <a:pt x="2090745" y="727555"/>
                </a:lnTo>
                <a:lnTo>
                  <a:pt x="2091377" y="731360"/>
                </a:lnTo>
                <a:lnTo>
                  <a:pt x="2092009" y="736434"/>
                </a:lnTo>
                <a:lnTo>
                  <a:pt x="2092325" y="742776"/>
                </a:lnTo>
                <a:lnTo>
                  <a:pt x="2092325" y="750704"/>
                </a:lnTo>
                <a:lnTo>
                  <a:pt x="2092325" y="857250"/>
                </a:lnTo>
                <a:lnTo>
                  <a:pt x="1876425" y="857250"/>
                </a:lnTo>
                <a:lnTo>
                  <a:pt x="1876425" y="750704"/>
                </a:lnTo>
                <a:lnTo>
                  <a:pt x="1876425" y="742776"/>
                </a:lnTo>
                <a:lnTo>
                  <a:pt x="1876741" y="736434"/>
                </a:lnTo>
                <a:lnTo>
                  <a:pt x="1877690" y="731360"/>
                </a:lnTo>
                <a:lnTo>
                  <a:pt x="1878322" y="727555"/>
                </a:lnTo>
                <a:lnTo>
                  <a:pt x="1880535" y="719628"/>
                </a:lnTo>
                <a:lnTo>
                  <a:pt x="1882115" y="714871"/>
                </a:lnTo>
                <a:lnTo>
                  <a:pt x="1883380" y="708529"/>
                </a:lnTo>
                <a:lnTo>
                  <a:pt x="1886857" y="692674"/>
                </a:lnTo>
                <a:lnTo>
                  <a:pt x="1888753" y="685381"/>
                </a:lnTo>
                <a:lnTo>
                  <a:pt x="1890650" y="678404"/>
                </a:lnTo>
                <a:lnTo>
                  <a:pt x="1892231" y="672062"/>
                </a:lnTo>
                <a:lnTo>
                  <a:pt x="1894443" y="665720"/>
                </a:lnTo>
                <a:lnTo>
                  <a:pt x="1896656" y="660330"/>
                </a:lnTo>
                <a:lnTo>
                  <a:pt x="1899501" y="654622"/>
                </a:lnTo>
                <a:lnTo>
                  <a:pt x="1901714" y="649865"/>
                </a:lnTo>
                <a:lnTo>
                  <a:pt x="1904243" y="645109"/>
                </a:lnTo>
                <a:lnTo>
                  <a:pt x="1907087" y="640669"/>
                </a:lnTo>
                <a:lnTo>
                  <a:pt x="1910249" y="636547"/>
                </a:lnTo>
                <a:lnTo>
                  <a:pt x="1912777" y="632742"/>
                </a:lnTo>
                <a:lnTo>
                  <a:pt x="1915938" y="629571"/>
                </a:lnTo>
                <a:lnTo>
                  <a:pt x="1919099" y="626083"/>
                </a:lnTo>
                <a:lnTo>
                  <a:pt x="1922261" y="623229"/>
                </a:lnTo>
                <a:lnTo>
                  <a:pt x="1925738" y="620692"/>
                </a:lnTo>
                <a:lnTo>
                  <a:pt x="1928899" y="618472"/>
                </a:lnTo>
                <a:lnTo>
                  <a:pt x="1932692" y="615935"/>
                </a:lnTo>
                <a:lnTo>
                  <a:pt x="1935853" y="614350"/>
                </a:lnTo>
                <a:lnTo>
                  <a:pt x="1939646" y="612447"/>
                </a:lnTo>
                <a:lnTo>
                  <a:pt x="1943440" y="610862"/>
                </a:lnTo>
                <a:lnTo>
                  <a:pt x="1951026" y="608642"/>
                </a:lnTo>
                <a:lnTo>
                  <a:pt x="1959245" y="606739"/>
                </a:lnTo>
                <a:lnTo>
                  <a:pt x="1967464" y="605788"/>
                </a:lnTo>
                <a:lnTo>
                  <a:pt x="1975682" y="604837"/>
                </a:lnTo>
                <a:close/>
                <a:moveTo>
                  <a:pt x="154940" y="259715"/>
                </a:moveTo>
                <a:lnTo>
                  <a:pt x="154940" y="2241868"/>
                </a:lnTo>
                <a:lnTo>
                  <a:pt x="1552258" y="2241868"/>
                </a:lnTo>
                <a:lnTo>
                  <a:pt x="1552258" y="259715"/>
                </a:lnTo>
                <a:lnTo>
                  <a:pt x="154940" y="259715"/>
                </a:lnTo>
                <a:close/>
                <a:moveTo>
                  <a:pt x="201612" y="0"/>
                </a:moveTo>
                <a:lnTo>
                  <a:pt x="1504951" y="0"/>
                </a:lnTo>
                <a:lnTo>
                  <a:pt x="1515428" y="317"/>
                </a:lnTo>
                <a:lnTo>
                  <a:pt x="1525906" y="952"/>
                </a:lnTo>
                <a:lnTo>
                  <a:pt x="1535748" y="2222"/>
                </a:lnTo>
                <a:lnTo>
                  <a:pt x="1545591" y="3810"/>
                </a:lnTo>
                <a:lnTo>
                  <a:pt x="1555116" y="5715"/>
                </a:lnTo>
                <a:lnTo>
                  <a:pt x="1564958" y="8572"/>
                </a:lnTo>
                <a:lnTo>
                  <a:pt x="1574166" y="11430"/>
                </a:lnTo>
                <a:lnTo>
                  <a:pt x="1583373" y="15240"/>
                </a:lnTo>
                <a:lnTo>
                  <a:pt x="1592263" y="18732"/>
                </a:lnTo>
                <a:lnTo>
                  <a:pt x="1600836" y="22860"/>
                </a:lnTo>
                <a:lnTo>
                  <a:pt x="1609408" y="27305"/>
                </a:lnTo>
                <a:lnTo>
                  <a:pt x="1617663" y="32702"/>
                </a:lnTo>
                <a:lnTo>
                  <a:pt x="1625283" y="37782"/>
                </a:lnTo>
                <a:lnTo>
                  <a:pt x="1633221" y="43497"/>
                </a:lnTo>
                <a:lnTo>
                  <a:pt x="1640206" y="49212"/>
                </a:lnTo>
                <a:lnTo>
                  <a:pt x="1647191" y="55562"/>
                </a:lnTo>
                <a:lnTo>
                  <a:pt x="1653858" y="62230"/>
                </a:lnTo>
                <a:lnTo>
                  <a:pt x="1660208" y="69215"/>
                </a:lnTo>
                <a:lnTo>
                  <a:pt x="1666558" y="76517"/>
                </a:lnTo>
                <a:lnTo>
                  <a:pt x="1672273" y="83820"/>
                </a:lnTo>
                <a:lnTo>
                  <a:pt x="1677353" y="91757"/>
                </a:lnTo>
                <a:lnTo>
                  <a:pt x="1682116" y="99377"/>
                </a:lnTo>
                <a:lnTo>
                  <a:pt x="1686561" y="107632"/>
                </a:lnTo>
                <a:lnTo>
                  <a:pt x="1690688" y="116205"/>
                </a:lnTo>
                <a:lnTo>
                  <a:pt x="1694498" y="124777"/>
                </a:lnTo>
                <a:lnTo>
                  <a:pt x="1697356" y="133667"/>
                </a:lnTo>
                <a:lnTo>
                  <a:pt x="1700531" y="142557"/>
                </a:lnTo>
                <a:lnTo>
                  <a:pt x="1702753" y="151447"/>
                </a:lnTo>
                <a:lnTo>
                  <a:pt x="1704023" y="160972"/>
                </a:lnTo>
                <a:lnTo>
                  <a:pt x="1705611" y="170497"/>
                </a:lnTo>
                <a:lnTo>
                  <a:pt x="1706246" y="180022"/>
                </a:lnTo>
                <a:lnTo>
                  <a:pt x="1706563" y="189865"/>
                </a:lnTo>
                <a:lnTo>
                  <a:pt x="1706563" y="2654935"/>
                </a:lnTo>
                <a:lnTo>
                  <a:pt x="1706246" y="2664460"/>
                </a:lnTo>
                <a:lnTo>
                  <a:pt x="1705611" y="2674303"/>
                </a:lnTo>
                <a:lnTo>
                  <a:pt x="1704023" y="2683828"/>
                </a:lnTo>
                <a:lnTo>
                  <a:pt x="1702753" y="2693353"/>
                </a:lnTo>
                <a:lnTo>
                  <a:pt x="1700531" y="2702560"/>
                </a:lnTo>
                <a:lnTo>
                  <a:pt x="1697356" y="2711450"/>
                </a:lnTo>
                <a:lnTo>
                  <a:pt x="1694498" y="2720023"/>
                </a:lnTo>
                <a:lnTo>
                  <a:pt x="1690688" y="2728913"/>
                </a:lnTo>
                <a:lnTo>
                  <a:pt x="1686561" y="2737168"/>
                </a:lnTo>
                <a:lnTo>
                  <a:pt x="1682116" y="2745105"/>
                </a:lnTo>
                <a:lnTo>
                  <a:pt x="1677353" y="2753360"/>
                </a:lnTo>
                <a:lnTo>
                  <a:pt x="1672273" y="2760980"/>
                </a:lnTo>
                <a:lnTo>
                  <a:pt x="1666558" y="2768283"/>
                </a:lnTo>
                <a:lnTo>
                  <a:pt x="1660208" y="2775585"/>
                </a:lnTo>
                <a:lnTo>
                  <a:pt x="1653858" y="2782253"/>
                </a:lnTo>
                <a:lnTo>
                  <a:pt x="1647191" y="2788920"/>
                </a:lnTo>
                <a:lnTo>
                  <a:pt x="1640206" y="2795270"/>
                </a:lnTo>
                <a:lnTo>
                  <a:pt x="1633221" y="2801303"/>
                </a:lnTo>
                <a:lnTo>
                  <a:pt x="1625283" y="2807018"/>
                </a:lnTo>
                <a:lnTo>
                  <a:pt x="1617663" y="2812098"/>
                </a:lnTo>
                <a:lnTo>
                  <a:pt x="1609408" y="2817178"/>
                </a:lnTo>
                <a:lnTo>
                  <a:pt x="1600836" y="2821623"/>
                </a:lnTo>
                <a:lnTo>
                  <a:pt x="1592263" y="2825750"/>
                </a:lnTo>
                <a:lnTo>
                  <a:pt x="1583373" y="2829878"/>
                </a:lnTo>
                <a:lnTo>
                  <a:pt x="1574166" y="2833370"/>
                </a:lnTo>
                <a:lnTo>
                  <a:pt x="1564958" y="2836228"/>
                </a:lnTo>
                <a:lnTo>
                  <a:pt x="1555116" y="2838768"/>
                </a:lnTo>
                <a:lnTo>
                  <a:pt x="1545591" y="2840673"/>
                </a:lnTo>
                <a:lnTo>
                  <a:pt x="1535748" y="2842578"/>
                </a:lnTo>
                <a:lnTo>
                  <a:pt x="1525906" y="2843848"/>
                </a:lnTo>
                <a:lnTo>
                  <a:pt x="1515428" y="2844483"/>
                </a:lnTo>
                <a:lnTo>
                  <a:pt x="1504951" y="2844800"/>
                </a:lnTo>
                <a:lnTo>
                  <a:pt x="201612" y="2844800"/>
                </a:lnTo>
                <a:lnTo>
                  <a:pt x="191135" y="2844483"/>
                </a:lnTo>
                <a:lnTo>
                  <a:pt x="180975" y="2843848"/>
                </a:lnTo>
                <a:lnTo>
                  <a:pt x="170815" y="2842578"/>
                </a:lnTo>
                <a:lnTo>
                  <a:pt x="161290" y="2840673"/>
                </a:lnTo>
                <a:lnTo>
                  <a:pt x="151447" y="2838768"/>
                </a:lnTo>
                <a:lnTo>
                  <a:pt x="141922" y="2836228"/>
                </a:lnTo>
                <a:lnTo>
                  <a:pt x="132715" y="2833370"/>
                </a:lnTo>
                <a:lnTo>
                  <a:pt x="123190" y="2829878"/>
                </a:lnTo>
                <a:lnTo>
                  <a:pt x="114300" y="2825750"/>
                </a:lnTo>
                <a:lnTo>
                  <a:pt x="105727" y="2821623"/>
                </a:lnTo>
                <a:lnTo>
                  <a:pt x="97155" y="2817178"/>
                </a:lnTo>
                <a:lnTo>
                  <a:pt x="89217" y="2812098"/>
                </a:lnTo>
                <a:lnTo>
                  <a:pt x="81280" y="2807018"/>
                </a:lnTo>
                <a:lnTo>
                  <a:pt x="73660" y="2801303"/>
                </a:lnTo>
                <a:lnTo>
                  <a:pt x="66357" y="2795270"/>
                </a:lnTo>
                <a:lnTo>
                  <a:pt x="59372" y="2788920"/>
                </a:lnTo>
                <a:lnTo>
                  <a:pt x="52705" y="2782253"/>
                </a:lnTo>
                <a:lnTo>
                  <a:pt x="46355" y="2775585"/>
                </a:lnTo>
                <a:lnTo>
                  <a:pt x="40322" y="2768283"/>
                </a:lnTo>
                <a:lnTo>
                  <a:pt x="34607" y="2760980"/>
                </a:lnTo>
                <a:lnTo>
                  <a:pt x="29210" y="2753360"/>
                </a:lnTo>
                <a:lnTo>
                  <a:pt x="24447" y="2745105"/>
                </a:lnTo>
                <a:lnTo>
                  <a:pt x="20002" y="2737168"/>
                </a:lnTo>
                <a:lnTo>
                  <a:pt x="15875" y="2728913"/>
                </a:lnTo>
                <a:lnTo>
                  <a:pt x="12065" y="2720023"/>
                </a:lnTo>
                <a:lnTo>
                  <a:pt x="9207" y="2711450"/>
                </a:lnTo>
                <a:lnTo>
                  <a:pt x="6667" y="2702560"/>
                </a:lnTo>
                <a:lnTo>
                  <a:pt x="4127" y="2693353"/>
                </a:lnTo>
                <a:lnTo>
                  <a:pt x="2540" y="2683828"/>
                </a:lnTo>
                <a:lnTo>
                  <a:pt x="952" y="2674303"/>
                </a:lnTo>
                <a:lnTo>
                  <a:pt x="317" y="2664460"/>
                </a:lnTo>
                <a:lnTo>
                  <a:pt x="0" y="2654935"/>
                </a:lnTo>
                <a:lnTo>
                  <a:pt x="0" y="189865"/>
                </a:lnTo>
                <a:lnTo>
                  <a:pt x="317" y="180022"/>
                </a:lnTo>
                <a:lnTo>
                  <a:pt x="952" y="170497"/>
                </a:lnTo>
                <a:lnTo>
                  <a:pt x="2540" y="160972"/>
                </a:lnTo>
                <a:lnTo>
                  <a:pt x="4127" y="151447"/>
                </a:lnTo>
                <a:lnTo>
                  <a:pt x="6667" y="142557"/>
                </a:lnTo>
                <a:lnTo>
                  <a:pt x="9207" y="133667"/>
                </a:lnTo>
                <a:lnTo>
                  <a:pt x="12065" y="124777"/>
                </a:lnTo>
                <a:lnTo>
                  <a:pt x="15875" y="116205"/>
                </a:lnTo>
                <a:lnTo>
                  <a:pt x="20002" y="107632"/>
                </a:lnTo>
                <a:lnTo>
                  <a:pt x="24447" y="99377"/>
                </a:lnTo>
                <a:lnTo>
                  <a:pt x="29210" y="91757"/>
                </a:lnTo>
                <a:lnTo>
                  <a:pt x="34607" y="83820"/>
                </a:lnTo>
                <a:lnTo>
                  <a:pt x="40322" y="76517"/>
                </a:lnTo>
                <a:lnTo>
                  <a:pt x="46355" y="69215"/>
                </a:lnTo>
                <a:lnTo>
                  <a:pt x="52705" y="62230"/>
                </a:lnTo>
                <a:lnTo>
                  <a:pt x="59372" y="55562"/>
                </a:lnTo>
                <a:lnTo>
                  <a:pt x="66357" y="49212"/>
                </a:lnTo>
                <a:lnTo>
                  <a:pt x="73660" y="43497"/>
                </a:lnTo>
                <a:lnTo>
                  <a:pt x="81280" y="37782"/>
                </a:lnTo>
                <a:lnTo>
                  <a:pt x="89217" y="32702"/>
                </a:lnTo>
                <a:lnTo>
                  <a:pt x="97155" y="27305"/>
                </a:lnTo>
                <a:lnTo>
                  <a:pt x="105727" y="22860"/>
                </a:lnTo>
                <a:lnTo>
                  <a:pt x="114300" y="18732"/>
                </a:lnTo>
                <a:lnTo>
                  <a:pt x="123190" y="15240"/>
                </a:lnTo>
                <a:lnTo>
                  <a:pt x="132715" y="11430"/>
                </a:lnTo>
                <a:lnTo>
                  <a:pt x="141922" y="8572"/>
                </a:lnTo>
                <a:lnTo>
                  <a:pt x="151447" y="5715"/>
                </a:lnTo>
                <a:lnTo>
                  <a:pt x="161290" y="3810"/>
                </a:lnTo>
                <a:lnTo>
                  <a:pt x="170815" y="2222"/>
                </a:lnTo>
                <a:lnTo>
                  <a:pt x="180975" y="952"/>
                </a:lnTo>
                <a:lnTo>
                  <a:pt x="191135" y="317"/>
                </a:lnTo>
                <a:lnTo>
                  <a:pt x="201612" y="0"/>
                </a:lnTo>
                <a:close/>
              </a:path>
            </a:pathLst>
          </a:custGeom>
          <a:solidFill>
            <a:srgbClr val="FFFFFF"/>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75" name="文本框 74"/>
          <p:cNvSpPr txBox="1"/>
          <p:nvPr/>
        </p:nvSpPr>
        <p:spPr>
          <a:xfrm>
            <a:off x="704986" y="1878947"/>
            <a:ext cx="3886519" cy="1200329"/>
          </a:xfrm>
          <a:prstGeom prst="rect">
            <a:avLst/>
          </a:prstGeom>
          <a:noFill/>
        </p:spPr>
        <p:txBody>
          <a:bodyPr wrap="square" rtlCol="0">
            <a:spAutoFit/>
          </a:bodyPr>
          <a:lstStyle/>
          <a:p>
            <a:pPr algn="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点击添加文字内容</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点击添加文字</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点击添加文字</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点击添加文字</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点击添加文字</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点击添加文字内容</a:t>
            </a:r>
          </a:p>
          <a:p>
            <a:pPr algn="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7" name="MH_SubTitle_1"/>
          <p:cNvSpPr>
            <a:spLocks noChangeArrowheads="1"/>
          </p:cNvSpPr>
          <p:nvPr>
            <p:custDataLst>
              <p:tags r:id="rId13"/>
            </p:custDataLst>
          </p:nvPr>
        </p:nvSpPr>
        <p:spPr bwMode="auto">
          <a:xfrm>
            <a:off x="2360436" y="3743207"/>
            <a:ext cx="2236510" cy="400110"/>
          </a:xfrm>
          <a:prstGeom prst="rect">
            <a:avLst/>
          </a:prstGeom>
          <a:noFill/>
        </p:spPr>
        <p:txBody>
          <a:bodyPr wrap="none" rtlCol="0">
            <a:spAutoFit/>
          </a:bodyPr>
          <a:lstStyle/>
          <a:p>
            <a:r>
              <a:rPr lang="zh-CN" altLang="en-US" sz="2000" b="1" dirty="0">
                <a:solidFill>
                  <a:srgbClr val="B09277"/>
                </a:solidFill>
                <a:latin typeface="微软雅黑" panose="020B0503020204020204" pitchFamily="34" charset="-122"/>
                <a:ea typeface="微软雅黑" panose="020B0503020204020204" pitchFamily="34" charset="-122"/>
              </a:rPr>
              <a:t>单击添加文字说明</a:t>
            </a:r>
            <a:endParaRPr lang="en-US" altLang="zh-CN" sz="2000" b="1" dirty="0">
              <a:solidFill>
                <a:srgbClr val="B09277"/>
              </a:solidFill>
              <a:latin typeface="微软雅黑" panose="020B0503020204020204" pitchFamily="34" charset="-122"/>
              <a:ea typeface="微软雅黑" panose="020B0503020204020204" pitchFamily="34" charset="-122"/>
            </a:endParaRPr>
          </a:p>
        </p:txBody>
      </p:sp>
      <p:sp>
        <p:nvSpPr>
          <p:cNvPr id="78" name="文本框 77"/>
          <p:cNvSpPr txBox="1"/>
          <p:nvPr/>
        </p:nvSpPr>
        <p:spPr>
          <a:xfrm>
            <a:off x="710427" y="4153589"/>
            <a:ext cx="3886519" cy="1200329"/>
          </a:xfrm>
          <a:prstGeom prst="rect">
            <a:avLst/>
          </a:prstGeom>
          <a:noFill/>
        </p:spPr>
        <p:txBody>
          <a:bodyPr wrap="square" rtlCol="0">
            <a:spAutoFit/>
          </a:bodyPr>
          <a:lstStyle/>
          <a:p>
            <a:pPr algn="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点击添加文字内容</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点击添加文字</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点击添加文字</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点击添加文字</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点击添加文字</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点击添加文字内容</a:t>
            </a:r>
          </a:p>
          <a:p>
            <a:pPr algn="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9" name="MH_SubTitle_1"/>
          <p:cNvSpPr>
            <a:spLocks noChangeArrowheads="1"/>
          </p:cNvSpPr>
          <p:nvPr>
            <p:custDataLst>
              <p:tags r:id="rId14"/>
            </p:custDataLst>
          </p:nvPr>
        </p:nvSpPr>
        <p:spPr bwMode="auto">
          <a:xfrm>
            <a:off x="7681373" y="2509510"/>
            <a:ext cx="2236510" cy="400110"/>
          </a:xfrm>
          <a:prstGeom prst="rect">
            <a:avLst/>
          </a:prstGeom>
          <a:noFill/>
        </p:spPr>
        <p:txBody>
          <a:bodyPr wrap="none" rtlCol="0">
            <a:spAutoFit/>
          </a:bodyPr>
          <a:lstStyle/>
          <a:p>
            <a:r>
              <a:rPr lang="zh-CN" altLang="en-US" sz="2000" b="1" dirty="0">
                <a:solidFill>
                  <a:srgbClr val="A6C0A4"/>
                </a:solidFill>
                <a:latin typeface="微软雅黑" panose="020B0503020204020204" pitchFamily="34" charset="-122"/>
                <a:ea typeface="微软雅黑" panose="020B0503020204020204" pitchFamily="34" charset="-122"/>
              </a:rPr>
              <a:t>单击添加文字说明</a:t>
            </a:r>
            <a:endParaRPr lang="en-US" altLang="zh-CN" sz="2000" b="1" dirty="0">
              <a:solidFill>
                <a:srgbClr val="A6C0A4"/>
              </a:solidFill>
              <a:latin typeface="微软雅黑" panose="020B0503020204020204" pitchFamily="34" charset="-122"/>
              <a:ea typeface="微软雅黑" panose="020B0503020204020204" pitchFamily="34" charset="-122"/>
            </a:endParaRPr>
          </a:p>
        </p:txBody>
      </p:sp>
      <p:sp>
        <p:nvSpPr>
          <p:cNvPr id="80" name="文本框 79"/>
          <p:cNvSpPr txBox="1"/>
          <p:nvPr/>
        </p:nvSpPr>
        <p:spPr>
          <a:xfrm>
            <a:off x="7638509" y="2919892"/>
            <a:ext cx="3886519" cy="1200329"/>
          </a:xfrm>
          <a:prstGeom prst="rect">
            <a:avLst/>
          </a:prstGeom>
          <a:noFill/>
        </p:spPr>
        <p:txBody>
          <a:bodyPr wrap="square" rtlCol="0">
            <a:spAutoFit/>
          </a:bodyPr>
          <a:lstStyle/>
          <a:p>
            <a:pPr algn="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点击添加文字内容</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点击添加文字</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点击添加文字</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点击添加文字</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点击添加文字</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点击添加文字内容</a:t>
            </a:r>
          </a:p>
          <a:p>
            <a:pPr algn="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1" name="MH_SubTitle_1"/>
          <p:cNvSpPr>
            <a:spLocks noChangeArrowheads="1"/>
          </p:cNvSpPr>
          <p:nvPr>
            <p:custDataLst>
              <p:tags r:id="rId15"/>
            </p:custDataLst>
          </p:nvPr>
        </p:nvSpPr>
        <p:spPr bwMode="auto">
          <a:xfrm>
            <a:off x="7681373" y="4721608"/>
            <a:ext cx="2236510" cy="400110"/>
          </a:xfrm>
          <a:prstGeom prst="rect">
            <a:avLst/>
          </a:prstGeom>
          <a:noFill/>
        </p:spPr>
        <p:txBody>
          <a:bodyPr wrap="none" rtlCol="0">
            <a:spAutoFit/>
          </a:bodyPr>
          <a:lstStyle/>
          <a:p>
            <a:r>
              <a:rPr lang="zh-CN" altLang="en-US" sz="2000" b="1" dirty="0">
                <a:solidFill>
                  <a:srgbClr val="C8D85B"/>
                </a:solidFill>
                <a:latin typeface="微软雅黑" panose="020B0503020204020204" pitchFamily="34" charset="-122"/>
                <a:ea typeface="微软雅黑" panose="020B0503020204020204" pitchFamily="34" charset="-122"/>
              </a:rPr>
              <a:t>单击添加文字说明</a:t>
            </a:r>
            <a:endParaRPr lang="en-US" altLang="zh-CN" sz="2000" b="1" dirty="0">
              <a:solidFill>
                <a:srgbClr val="C8D85B"/>
              </a:solidFill>
              <a:latin typeface="微软雅黑" panose="020B0503020204020204" pitchFamily="34" charset="-122"/>
              <a:ea typeface="微软雅黑" panose="020B0503020204020204" pitchFamily="34" charset="-122"/>
            </a:endParaRPr>
          </a:p>
        </p:txBody>
      </p:sp>
      <p:sp>
        <p:nvSpPr>
          <p:cNvPr id="82" name="文本框 81"/>
          <p:cNvSpPr txBox="1"/>
          <p:nvPr/>
        </p:nvSpPr>
        <p:spPr>
          <a:xfrm>
            <a:off x="7638509" y="5131990"/>
            <a:ext cx="3886519" cy="1200329"/>
          </a:xfrm>
          <a:prstGeom prst="rect">
            <a:avLst/>
          </a:prstGeom>
          <a:noFill/>
        </p:spPr>
        <p:txBody>
          <a:bodyPr wrap="square" rtlCol="0">
            <a:spAutoFit/>
          </a:bodyPr>
          <a:lstStyle/>
          <a:p>
            <a:pPr algn="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点击添加文字内容</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点击添加文字</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点击添加文字</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点击添加文字</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点击添加文字</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点击添加文字内容</a:t>
            </a:r>
          </a:p>
          <a:p>
            <a:pPr algn="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5209639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1000"/>
                                        <p:tgtEl>
                                          <p:spTgt spid="75"/>
                                        </p:tgtEl>
                                      </p:cBhvr>
                                    </p:animEffect>
                                    <p:anim calcmode="lin" valueType="num">
                                      <p:cBhvr>
                                        <p:cTn id="8" dur="1000" fill="hold"/>
                                        <p:tgtEl>
                                          <p:spTgt spid="75"/>
                                        </p:tgtEl>
                                        <p:attrNameLst>
                                          <p:attrName>ppt_x</p:attrName>
                                        </p:attrNameLst>
                                      </p:cBhvr>
                                      <p:tavLst>
                                        <p:tav tm="0">
                                          <p:val>
                                            <p:strVal val="#ppt_x"/>
                                          </p:val>
                                        </p:tav>
                                        <p:tav tm="100000">
                                          <p:val>
                                            <p:strVal val="#ppt_x"/>
                                          </p:val>
                                        </p:tav>
                                      </p:tavLst>
                                    </p:anim>
                                    <p:anim calcmode="lin" valueType="num">
                                      <p:cBhvr>
                                        <p:cTn id="9" dur="1000" fill="hold"/>
                                        <p:tgtEl>
                                          <p:spTgt spid="7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8"/>
                                        </p:tgtEl>
                                        <p:attrNameLst>
                                          <p:attrName>style.visibility</p:attrName>
                                        </p:attrNameLst>
                                      </p:cBhvr>
                                      <p:to>
                                        <p:strVal val="visible"/>
                                      </p:to>
                                    </p:set>
                                    <p:animEffect transition="in" filter="fade">
                                      <p:cBhvr>
                                        <p:cTn id="14" dur="1000"/>
                                        <p:tgtEl>
                                          <p:spTgt spid="78"/>
                                        </p:tgtEl>
                                      </p:cBhvr>
                                    </p:animEffect>
                                    <p:anim calcmode="lin" valueType="num">
                                      <p:cBhvr>
                                        <p:cTn id="15" dur="1000" fill="hold"/>
                                        <p:tgtEl>
                                          <p:spTgt spid="78"/>
                                        </p:tgtEl>
                                        <p:attrNameLst>
                                          <p:attrName>ppt_x</p:attrName>
                                        </p:attrNameLst>
                                      </p:cBhvr>
                                      <p:tavLst>
                                        <p:tav tm="0">
                                          <p:val>
                                            <p:strVal val="#ppt_x"/>
                                          </p:val>
                                        </p:tav>
                                        <p:tav tm="100000">
                                          <p:val>
                                            <p:strVal val="#ppt_x"/>
                                          </p:val>
                                        </p:tav>
                                      </p:tavLst>
                                    </p:anim>
                                    <p:anim calcmode="lin" valueType="num">
                                      <p:cBhvr>
                                        <p:cTn id="16" dur="1000" fill="hold"/>
                                        <p:tgtEl>
                                          <p:spTgt spid="7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0"/>
                                        </p:tgtEl>
                                        <p:attrNameLst>
                                          <p:attrName>style.visibility</p:attrName>
                                        </p:attrNameLst>
                                      </p:cBhvr>
                                      <p:to>
                                        <p:strVal val="visible"/>
                                      </p:to>
                                    </p:set>
                                    <p:animEffect transition="in" filter="fade">
                                      <p:cBhvr>
                                        <p:cTn id="21" dur="1000"/>
                                        <p:tgtEl>
                                          <p:spTgt spid="80"/>
                                        </p:tgtEl>
                                      </p:cBhvr>
                                    </p:animEffect>
                                    <p:anim calcmode="lin" valueType="num">
                                      <p:cBhvr>
                                        <p:cTn id="22" dur="1000" fill="hold"/>
                                        <p:tgtEl>
                                          <p:spTgt spid="80"/>
                                        </p:tgtEl>
                                        <p:attrNameLst>
                                          <p:attrName>ppt_x</p:attrName>
                                        </p:attrNameLst>
                                      </p:cBhvr>
                                      <p:tavLst>
                                        <p:tav tm="0">
                                          <p:val>
                                            <p:strVal val="#ppt_x"/>
                                          </p:val>
                                        </p:tav>
                                        <p:tav tm="100000">
                                          <p:val>
                                            <p:strVal val="#ppt_x"/>
                                          </p:val>
                                        </p:tav>
                                      </p:tavLst>
                                    </p:anim>
                                    <p:anim calcmode="lin" valueType="num">
                                      <p:cBhvr>
                                        <p:cTn id="23" dur="1000" fill="hold"/>
                                        <p:tgtEl>
                                          <p:spTgt spid="8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2"/>
                                        </p:tgtEl>
                                        <p:attrNameLst>
                                          <p:attrName>style.visibility</p:attrName>
                                        </p:attrNameLst>
                                      </p:cBhvr>
                                      <p:to>
                                        <p:strVal val="visible"/>
                                      </p:to>
                                    </p:set>
                                    <p:animEffect transition="in" filter="fade">
                                      <p:cBhvr>
                                        <p:cTn id="28" dur="1000"/>
                                        <p:tgtEl>
                                          <p:spTgt spid="82"/>
                                        </p:tgtEl>
                                      </p:cBhvr>
                                    </p:animEffect>
                                    <p:anim calcmode="lin" valueType="num">
                                      <p:cBhvr>
                                        <p:cTn id="29" dur="1000" fill="hold"/>
                                        <p:tgtEl>
                                          <p:spTgt spid="82"/>
                                        </p:tgtEl>
                                        <p:attrNameLst>
                                          <p:attrName>ppt_x</p:attrName>
                                        </p:attrNameLst>
                                      </p:cBhvr>
                                      <p:tavLst>
                                        <p:tav tm="0">
                                          <p:val>
                                            <p:strVal val="#ppt_x"/>
                                          </p:val>
                                        </p:tav>
                                        <p:tav tm="100000">
                                          <p:val>
                                            <p:strVal val="#ppt_x"/>
                                          </p:val>
                                        </p:tav>
                                      </p:tavLst>
                                    </p:anim>
                                    <p:anim calcmode="lin" valueType="num">
                                      <p:cBhvr>
                                        <p:cTn id="30"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8" grpId="0"/>
      <p:bldP spid="80" grpId="0"/>
      <p:bldP spid="8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MH_SubTitle_4"/>
          <p:cNvSpPr/>
          <p:nvPr>
            <p:custDataLst>
              <p:tags r:id="rId2"/>
            </p:custDataLst>
          </p:nvPr>
        </p:nvSpPr>
        <p:spPr>
          <a:xfrm>
            <a:off x="7484196" y="3914153"/>
            <a:ext cx="3366036" cy="1477715"/>
          </a:xfrm>
          <a:custGeom>
            <a:avLst/>
            <a:gdLst>
              <a:gd name="connsiteX0" fmla="*/ 0 w 2201563"/>
              <a:gd name="connsiteY0" fmla="*/ 0 h 1008000"/>
              <a:gd name="connsiteX1" fmla="*/ 2201563 w 2201563"/>
              <a:gd name="connsiteY1" fmla="*/ 0 h 1008000"/>
              <a:gd name="connsiteX2" fmla="*/ 2201563 w 2201563"/>
              <a:gd name="connsiteY2" fmla="*/ 839997 h 1008000"/>
              <a:gd name="connsiteX3" fmla="*/ 2033560 w 2201563"/>
              <a:gd name="connsiteY3" fmla="*/ 1008000 h 1008000"/>
              <a:gd name="connsiteX4" fmla="*/ 0 w 2201563"/>
              <a:gd name="connsiteY4" fmla="*/ 1008000 h 10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1563" h="1008000">
                <a:moveTo>
                  <a:pt x="0" y="0"/>
                </a:moveTo>
                <a:lnTo>
                  <a:pt x="2201563" y="0"/>
                </a:lnTo>
                <a:lnTo>
                  <a:pt x="2201563" y="839997"/>
                </a:lnTo>
                <a:cubicBezTo>
                  <a:pt x="2201563" y="932782"/>
                  <a:pt x="2126345" y="1008000"/>
                  <a:pt x="2033560" y="1008000"/>
                </a:cubicBezTo>
                <a:lnTo>
                  <a:pt x="0" y="1008000"/>
                </a:lnTo>
                <a:close/>
              </a:path>
            </a:pathLst>
          </a:custGeom>
          <a:noFill/>
          <a:ln w="12700" cap="flat" cmpd="sng" algn="ctr">
            <a:solidFill>
              <a:srgbClr val="A5C0A4"/>
            </a:solidFill>
            <a:prstDash val="solid"/>
          </a:ln>
          <a:effectLst/>
        </p:spPr>
        <p:txBody>
          <a:bodyPr lIns="432000" tIns="0" rIns="108000" bIns="0" anchor="ctr">
            <a:norm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点击添加文字内容点击添加文字内容点击添加文字内容点击添加文字内容点击添加文字内容点击添加文字内容</a:t>
            </a:r>
          </a:p>
        </p:txBody>
      </p:sp>
      <p:sp>
        <p:nvSpPr>
          <p:cNvPr id="28" name="MH_SubTitle_3"/>
          <p:cNvSpPr/>
          <p:nvPr>
            <p:custDataLst>
              <p:tags r:id="rId3"/>
            </p:custDataLst>
          </p:nvPr>
        </p:nvSpPr>
        <p:spPr>
          <a:xfrm flipH="1">
            <a:off x="1350632" y="3914153"/>
            <a:ext cx="3366036" cy="1477715"/>
          </a:xfrm>
          <a:custGeom>
            <a:avLst/>
            <a:gdLst>
              <a:gd name="connsiteX0" fmla="*/ 2236098 w 2236098"/>
              <a:gd name="connsiteY0" fmla="*/ 0 h 1008000"/>
              <a:gd name="connsiteX1" fmla="*/ 0 w 2236098"/>
              <a:gd name="connsiteY1" fmla="*/ 0 h 1008000"/>
              <a:gd name="connsiteX2" fmla="*/ 0 w 2236098"/>
              <a:gd name="connsiteY2" fmla="*/ 1008000 h 1008000"/>
              <a:gd name="connsiteX3" fmla="*/ 2068095 w 2236098"/>
              <a:gd name="connsiteY3" fmla="*/ 1008000 h 1008000"/>
              <a:gd name="connsiteX4" fmla="*/ 2236098 w 2236098"/>
              <a:gd name="connsiteY4" fmla="*/ 839997 h 10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6098" h="1008000">
                <a:moveTo>
                  <a:pt x="2236098" y="0"/>
                </a:moveTo>
                <a:lnTo>
                  <a:pt x="0" y="0"/>
                </a:lnTo>
                <a:lnTo>
                  <a:pt x="0" y="1008000"/>
                </a:lnTo>
                <a:lnTo>
                  <a:pt x="2068095" y="1008000"/>
                </a:lnTo>
                <a:cubicBezTo>
                  <a:pt x="2160880" y="1008000"/>
                  <a:pt x="2236098" y="932782"/>
                  <a:pt x="2236098" y="839997"/>
                </a:cubicBezTo>
                <a:close/>
              </a:path>
            </a:pathLst>
          </a:custGeom>
          <a:noFill/>
          <a:ln w="12700" cap="flat" cmpd="sng" algn="ctr">
            <a:solidFill>
              <a:srgbClr val="A5C0A4"/>
            </a:solidFill>
            <a:prstDash val="solid"/>
          </a:ln>
          <a:effectLst/>
        </p:spPr>
        <p:txBody>
          <a:bodyPr lIns="108000" tIns="0" rIns="432000" bIns="0" anchor="ctr">
            <a:norm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点击添加文字内容点击添加文字内容点击添加文字内容点击添加文字内容点击添加文字内容点击添加文字内容</a:t>
            </a:r>
          </a:p>
        </p:txBody>
      </p:sp>
      <p:sp>
        <p:nvSpPr>
          <p:cNvPr id="26" name="MH_SubTitle_2"/>
          <p:cNvSpPr/>
          <p:nvPr>
            <p:custDataLst>
              <p:tags r:id="rId4"/>
            </p:custDataLst>
          </p:nvPr>
        </p:nvSpPr>
        <p:spPr>
          <a:xfrm>
            <a:off x="7484196" y="2236932"/>
            <a:ext cx="3366036" cy="1477716"/>
          </a:xfrm>
          <a:custGeom>
            <a:avLst/>
            <a:gdLst>
              <a:gd name="connsiteX0" fmla="*/ 11261 w 2255258"/>
              <a:gd name="connsiteY0" fmla="*/ 0 h 1008000"/>
              <a:gd name="connsiteX1" fmla="*/ 2087255 w 2255258"/>
              <a:gd name="connsiteY1" fmla="*/ 0 h 1008000"/>
              <a:gd name="connsiteX2" fmla="*/ 2255258 w 2255258"/>
              <a:gd name="connsiteY2" fmla="*/ 168003 h 1008000"/>
              <a:gd name="connsiteX3" fmla="*/ 2255258 w 2255258"/>
              <a:gd name="connsiteY3" fmla="*/ 1008000 h 1008000"/>
              <a:gd name="connsiteX4" fmla="*/ 0 w 2255258"/>
              <a:gd name="connsiteY4" fmla="*/ 1008000 h 1008000"/>
              <a:gd name="connsiteX5" fmla="*/ 0 w 2255258"/>
              <a:gd name="connsiteY5" fmla="*/ 2274 h 10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5258" h="1008000">
                <a:moveTo>
                  <a:pt x="11261" y="0"/>
                </a:moveTo>
                <a:lnTo>
                  <a:pt x="2087255" y="0"/>
                </a:lnTo>
                <a:cubicBezTo>
                  <a:pt x="2180040" y="0"/>
                  <a:pt x="2255258" y="75218"/>
                  <a:pt x="2255258" y="168003"/>
                </a:cubicBezTo>
                <a:lnTo>
                  <a:pt x="2255258" y="1008000"/>
                </a:lnTo>
                <a:lnTo>
                  <a:pt x="0" y="1008000"/>
                </a:lnTo>
                <a:lnTo>
                  <a:pt x="0" y="2274"/>
                </a:lnTo>
                <a:close/>
              </a:path>
            </a:pathLst>
          </a:custGeom>
          <a:noFill/>
          <a:ln w="12700" cap="flat" cmpd="sng" algn="ctr">
            <a:solidFill>
              <a:srgbClr val="F29A5B"/>
            </a:solidFill>
            <a:prstDash val="solid"/>
          </a:ln>
          <a:effectLst/>
        </p:spPr>
        <p:txBody>
          <a:bodyPr lIns="432000" tIns="0" rIns="108000" bIns="0" anchor="ctr">
            <a:norm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点击添加文字内容点击添加文字内容点击添加文字内容点击添加文字内容点击添加文字内容点击添加文字内容</a:t>
            </a:r>
          </a:p>
        </p:txBody>
      </p:sp>
      <p:sp>
        <p:nvSpPr>
          <p:cNvPr id="24" name="MH_SubTitle_1"/>
          <p:cNvSpPr/>
          <p:nvPr>
            <p:custDataLst>
              <p:tags r:id="rId5"/>
            </p:custDataLst>
          </p:nvPr>
        </p:nvSpPr>
        <p:spPr>
          <a:xfrm>
            <a:off x="1350632" y="2236932"/>
            <a:ext cx="3366036" cy="1477716"/>
          </a:xfrm>
          <a:custGeom>
            <a:avLst/>
            <a:gdLst>
              <a:gd name="connsiteX0" fmla="*/ 168003 w 2237782"/>
              <a:gd name="connsiteY0" fmla="*/ 0 h 1008000"/>
              <a:gd name="connsiteX1" fmla="*/ 2237782 w 2237782"/>
              <a:gd name="connsiteY1" fmla="*/ 0 h 1008000"/>
              <a:gd name="connsiteX2" fmla="*/ 2237782 w 2237782"/>
              <a:gd name="connsiteY2" fmla="*/ 1008000 h 1008000"/>
              <a:gd name="connsiteX3" fmla="*/ 0 w 2237782"/>
              <a:gd name="connsiteY3" fmla="*/ 1008000 h 1008000"/>
              <a:gd name="connsiteX4" fmla="*/ 0 w 2237782"/>
              <a:gd name="connsiteY4" fmla="*/ 168003 h 1008000"/>
              <a:gd name="connsiteX5" fmla="*/ 168003 w 2237782"/>
              <a:gd name="connsiteY5" fmla="*/ 0 h 10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37782" h="1008000">
                <a:moveTo>
                  <a:pt x="168003" y="0"/>
                </a:moveTo>
                <a:lnTo>
                  <a:pt x="2237782" y="0"/>
                </a:lnTo>
                <a:lnTo>
                  <a:pt x="2237782" y="1008000"/>
                </a:lnTo>
                <a:lnTo>
                  <a:pt x="0" y="1008000"/>
                </a:lnTo>
                <a:lnTo>
                  <a:pt x="0" y="168003"/>
                </a:lnTo>
                <a:cubicBezTo>
                  <a:pt x="0" y="75218"/>
                  <a:pt x="75218" y="0"/>
                  <a:pt x="168003" y="0"/>
                </a:cubicBezTo>
                <a:close/>
              </a:path>
            </a:pathLst>
          </a:custGeom>
          <a:noFill/>
          <a:ln w="12700" cap="flat" cmpd="sng" algn="ctr">
            <a:solidFill>
              <a:srgbClr val="F29A5B"/>
            </a:solidFill>
            <a:prstDash val="solid"/>
          </a:ln>
          <a:effectLst/>
        </p:spPr>
        <p:txBody>
          <a:bodyPr lIns="108000" tIns="0" rIns="432000" bIns="0" anchor="ctr">
            <a:norm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点击添加文字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8" name="MH_Other_5"/>
          <p:cNvSpPr/>
          <p:nvPr>
            <p:custDataLst>
              <p:tags r:id="rId6"/>
            </p:custDataLst>
          </p:nvPr>
        </p:nvSpPr>
        <p:spPr>
          <a:xfrm>
            <a:off x="4275907" y="4566017"/>
            <a:ext cx="173986" cy="173986"/>
          </a:xfrm>
          <a:prstGeom prst="chevron">
            <a:avLst/>
          </a:prstGeom>
          <a:solidFill>
            <a:srgbClr val="A5C0A4"/>
          </a:solidFill>
          <a:ln w="25400" cap="flat" cmpd="sng" algn="ctr">
            <a:noFill/>
            <a:prstDash val="solid"/>
          </a:ln>
          <a:effectLst/>
        </p:spPr>
        <p:txBody>
          <a:bodyPr lIns="68580" tIns="34290" rIns="68580" bIns="34290" anchor="ctr"/>
          <a:lstStyle/>
          <a:p>
            <a:pPr algn="ctr">
              <a:defRPr/>
            </a:pPr>
            <a:endParaRPr lang="zh-CN" altLang="en-US" sz="1350" kern="0" dirty="0">
              <a:solidFill>
                <a:sysClr val="windowText" lastClr="000000"/>
              </a:solidFill>
              <a:latin typeface="Calibri"/>
              <a:ea typeface="微软雅黑" panose="020B0503020204020204" pitchFamily="34" charset="-122"/>
            </a:endParaRPr>
          </a:p>
        </p:txBody>
      </p:sp>
      <p:sp>
        <p:nvSpPr>
          <p:cNvPr id="47" name="MH_Other_2"/>
          <p:cNvSpPr/>
          <p:nvPr>
            <p:custDataLst>
              <p:tags r:id="rId7"/>
            </p:custDataLst>
          </p:nvPr>
        </p:nvSpPr>
        <p:spPr>
          <a:xfrm flipH="1">
            <a:off x="7688339" y="2888798"/>
            <a:ext cx="173985" cy="173985"/>
          </a:xfrm>
          <a:prstGeom prst="chevron">
            <a:avLst/>
          </a:prstGeom>
          <a:solidFill>
            <a:srgbClr val="F29A5B"/>
          </a:solidFill>
          <a:ln w="25400" cap="flat" cmpd="sng" algn="ctr">
            <a:noFill/>
            <a:prstDash val="solid"/>
          </a:ln>
          <a:effectLst/>
        </p:spPr>
        <p:txBody>
          <a:bodyPr lIns="68580" tIns="34290" rIns="68580" bIns="34290" anchor="ctr"/>
          <a:lstStyle/>
          <a:p>
            <a:pPr algn="ctr">
              <a:defRPr/>
            </a:pPr>
            <a:endParaRPr lang="zh-CN" altLang="en-US" sz="1350" kern="0" dirty="0">
              <a:solidFill>
                <a:sysClr val="windowText" lastClr="000000"/>
              </a:solidFill>
              <a:latin typeface="Calibri"/>
              <a:ea typeface="微软雅黑" panose="020B0503020204020204" pitchFamily="34" charset="-122"/>
            </a:endParaRPr>
          </a:p>
        </p:txBody>
      </p:sp>
      <p:sp>
        <p:nvSpPr>
          <p:cNvPr id="55" name="MH_Other_4"/>
          <p:cNvSpPr/>
          <p:nvPr>
            <p:custDataLst>
              <p:tags r:id="rId8"/>
            </p:custDataLst>
          </p:nvPr>
        </p:nvSpPr>
        <p:spPr>
          <a:xfrm>
            <a:off x="4275907" y="2888798"/>
            <a:ext cx="173986" cy="173985"/>
          </a:xfrm>
          <a:prstGeom prst="chevron">
            <a:avLst/>
          </a:prstGeom>
          <a:solidFill>
            <a:srgbClr val="F29A5B"/>
          </a:solidFill>
          <a:ln w="25400" cap="flat" cmpd="sng" algn="ctr">
            <a:noFill/>
            <a:prstDash val="solid"/>
          </a:ln>
          <a:effectLst/>
        </p:spPr>
        <p:txBody>
          <a:bodyPr lIns="68580" tIns="34290" rIns="68580" bIns="34290" anchor="ctr"/>
          <a:lstStyle/>
          <a:p>
            <a:pPr algn="ctr">
              <a:defRPr/>
            </a:pPr>
            <a:endParaRPr lang="zh-CN" altLang="en-US" sz="1350" kern="0" dirty="0">
              <a:solidFill>
                <a:sysClr val="windowText" lastClr="000000"/>
              </a:solidFill>
              <a:latin typeface="Calibri"/>
              <a:ea typeface="微软雅黑" panose="020B0503020204020204" pitchFamily="34" charset="-122"/>
            </a:endParaRPr>
          </a:p>
        </p:txBody>
      </p:sp>
      <p:sp>
        <p:nvSpPr>
          <p:cNvPr id="50" name="MH_Other_3"/>
          <p:cNvSpPr/>
          <p:nvPr>
            <p:custDataLst>
              <p:tags r:id="rId9"/>
            </p:custDataLst>
          </p:nvPr>
        </p:nvSpPr>
        <p:spPr>
          <a:xfrm flipH="1">
            <a:off x="7688339" y="4566017"/>
            <a:ext cx="173985" cy="173986"/>
          </a:xfrm>
          <a:prstGeom prst="chevron">
            <a:avLst/>
          </a:prstGeom>
          <a:solidFill>
            <a:srgbClr val="A5C0A4"/>
          </a:solidFill>
          <a:ln w="25400" cap="flat" cmpd="sng" algn="ctr">
            <a:noFill/>
            <a:prstDash val="solid"/>
          </a:ln>
          <a:effectLst/>
        </p:spPr>
        <p:txBody>
          <a:bodyPr lIns="68580" tIns="34290" rIns="68580" bIns="34290" anchor="ctr"/>
          <a:lstStyle/>
          <a:p>
            <a:pPr algn="ctr">
              <a:defRPr/>
            </a:pPr>
            <a:endParaRPr lang="zh-CN" altLang="en-US" sz="1350" kern="0" dirty="0">
              <a:solidFill>
                <a:sysClr val="windowText" lastClr="000000"/>
              </a:solidFill>
              <a:latin typeface="Calibri"/>
              <a:ea typeface="微软雅黑" panose="020B0503020204020204" pitchFamily="34" charset="-122"/>
            </a:endParaRPr>
          </a:p>
        </p:txBody>
      </p:sp>
      <p:grpSp>
        <p:nvGrpSpPr>
          <p:cNvPr id="9" name="组合 8"/>
          <p:cNvGrpSpPr/>
          <p:nvPr/>
        </p:nvGrpSpPr>
        <p:grpSpPr>
          <a:xfrm>
            <a:off x="4215592" y="1397164"/>
            <a:ext cx="3774323" cy="3354436"/>
            <a:chOff x="4174648" y="1874838"/>
            <a:chExt cx="3774323" cy="3354436"/>
          </a:xfrm>
        </p:grpSpPr>
        <p:grpSp>
          <p:nvGrpSpPr>
            <p:cNvPr id="5" name="组合 4"/>
            <p:cNvGrpSpPr/>
            <p:nvPr/>
          </p:nvGrpSpPr>
          <p:grpSpPr>
            <a:xfrm>
              <a:off x="4664127" y="1874838"/>
              <a:ext cx="2795364" cy="3354436"/>
              <a:chOff x="4664127" y="1874838"/>
              <a:chExt cx="2795364" cy="3354436"/>
            </a:xfrm>
          </p:grpSpPr>
          <p:sp>
            <p:nvSpPr>
              <p:cNvPr id="60" name="MH_Other_1"/>
              <p:cNvSpPr/>
              <p:nvPr>
                <p:custDataLst>
                  <p:tags r:id="rId14"/>
                </p:custDataLst>
              </p:nvPr>
            </p:nvSpPr>
            <p:spPr>
              <a:xfrm>
                <a:off x="4664127" y="3561335"/>
                <a:ext cx="2795364" cy="1667939"/>
              </a:xfrm>
              <a:prstGeom prst="diamond">
                <a:avLst/>
              </a:prstGeom>
              <a:solidFill>
                <a:srgbClr val="D9D9D9"/>
              </a:solidFill>
              <a:ln w="25400" cap="flat" cmpd="sng" algn="ctr">
                <a:noFill/>
                <a:prstDash val="solid"/>
              </a:ln>
              <a:effectLst/>
            </p:spPr>
            <p:txBody>
              <a:bodyPr lIns="68580" tIns="34290" rIns="68580" bIns="34290" anchor="ctr"/>
              <a:lstStyle/>
              <a:p>
                <a:pPr algn="ctr">
                  <a:defRPr/>
                </a:pPr>
                <a:endParaRPr lang="zh-CN" altLang="en-US" sz="1350" kern="0" dirty="0">
                  <a:solidFill>
                    <a:sysClr val="window" lastClr="FFFFFF"/>
                  </a:solidFill>
                  <a:latin typeface="Calibri"/>
                  <a:ea typeface="微软雅黑" panose="020B0503020204020204" pitchFamily="34" charset="-122"/>
                </a:endParaRPr>
              </a:p>
            </p:txBody>
          </p:sp>
          <p:sp>
            <p:nvSpPr>
              <p:cNvPr id="40" name="MH_Title_1"/>
              <p:cNvSpPr/>
              <p:nvPr>
                <p:custDataLst>
                  <p:tags r:id="rId15"/>
                </p:custDataLst>
              </p:nvPr>
            </p:nvSpPr>
            <p:spPr>
              <a:xfrm>
                <a:off x="4664127" y="1874838"/>
                <a:ext cx="2795364" cy="1665620"/>
              </a:xfrm>
              <a:prstGeom prst="diamond">
                <a:avLst/>
              </a:prstGeom>
              <a:solidFill>
                <a:schemeClr val="bg1">
                  <a:lumMod val="85000"/>
                </a:schemeClr>
              </a:solidFill>
              <a:ln w="25400" cap="flat" cmpd="sng" algn="ctr">
                <a:noFill/>
                <a:prstDash val="solid"/>
              </a:ln>
              <a:effectLst/>
            </p:spPr>
            <p:txBody>
              <a:bodyPr lIns="0" tIns="0" rIns="0" bIns="0" anchor="ctr">
                <a:noAutofit/>
              </a:bodyPr>
              <a:lstStyle/>
              <a:p>
                <a:pPr algn="ctr">
                  <a:lnSpc>
                    <a:spcPct val="130000"/>
                  </a:lnSpc>
                  <a:defRPr/>
                </a:pPr>
                <a:r>
                  <a:rPr lang="zh-CN" altLang="en-US" sz="2800" kern="0" dirty="0" smtClean="0">
                    <a:solidFill>
                      <a:srgbClr val="865B3E"/>
                    </a:solidFill>
                    <a:latin typeface="微软雅黑" panose="020B0503020204020204" pitchFamily="34" charset="-122"/>
                    <a:ea typeface="微软雅黑" panose="020B0503020204020204" pitchFamily="34" charset="-122"/>
                  </a:rPr>
                  <a:t>输入</a:t>
                </a:r>
                <a:endParaRPr lang="en-US" altLang="zh-CN" sz="2800" kern="0" dirty="0" smtClean="0">
                  <a:solidFill>
                    <a:srgbClr val="865B3E"/>
                  </a:solidFill>
                  <a:latin typeface="微软雅黑" panose="020B0503020204020204" pitchFamily="34" charset="-122"/>
                  <a:ea typeface="微软雅黑" panose="020B0503020204020204" pitchFamily="34" charset="-122"/>
                </a:endParaRPr>
              </a:p>
              <a:p>
                <a:pPr algn="ctr">
                  <a:lnSpc>
                    <a:spcPct val="130000"/>
                  </a:lnSpc>
                  <a:defRPr/>
                </a:pPr>
                <a:r>
                  <a:rPr lang="zh-CN" altLang="en-US" sz="2800" kern="0" dirty="0" smtClean="0">
                    <a:solidFill>
                      <a:srgbClr val="865B3E"/>
                    </a:solidFill>
                    <a:latin typeface="微软雅黑" panose="020B0503020204020204" pitchFamily="34" charset="-122"/>
                    <a:ea typeface="微软雅黑" panose="020B0503020204020204" pitchFamily="34" charset="-122"/>
                  </a:rPr>
                  <a:t>标题</a:t>
                </a:r>
                <a:endParaRPr lang="en-US" altLang="zh-CN" sz="2800" kern="0" dirty="0">
                  <a:solidFill>
                    <a:srgbClr val="865B3E"/>
                  </a:solidFill>
                  <a:latin typeface="微软雅黑" panose="020B0503020204020204" pitchFamily="34" charset="-122"/>
                  <a:ea typeface="微软雅黑" panose="020B0503020204020204" pitchFamily="34" charset="-122"/>
                </a:endParaRPr>
              </a:p>
            </p:txBody>
          </p:sp>
        </p:grpSp>
        <p:sp>
          <p:nvSpPr>
            <p:cNvPr id="43" name="MH_Other_6"/>
            <p:cNvSpPr/>
            <p:nvPr>
              <p:custDataLst>
                <p:tags r:id="rId12"/>
              </p:custDataLst>
            </p:nvPr>
          </p:nvSpPr>
          <p:spPr>
            <a:xfrm rot="19712482">
              <a:off x="5559572" y="3218006"/>
              <a:ext cx="2389399" cy="1294451"/>
            </a:xfrm>
            <a:custGeom>
              <a:avLst/>
              <a:gdLst>
                <a:gd name="connsiteX0" fmla="*/ 1635627 w 1635627"/>
                <a:gd name="connsiteY0" fmla="*/ 14864 h 886487"/>
                <a:gd name="connsiteX1" fmla="*/ 1102360 w 1635627"/>
                <a:gd name="connsiteY1" fmla="*/ 886487 h 886487"/>
                <a:gd name="connsiteX2" fmla="*/ 0 w 1635627"/>
                <a:gd name="connsiteY2" fmla="*/ 871623 h 886487"/>
                <a:gd name="connsiteX3" fmla="*/ 533267 w 1635627"/>
                <a:gd name="connsiteY3" fmla="*/ 0 h 886487"/>
              </a:gdLst>
              <a:ahLst/>
              <a:cxnLst>
                <a:cxn ang="0">
                  <a:pos x="connsiteX0" y="connsiteY0"/>
                </a:cxn>
                <a:cxn ang="0">
                  <a:pos x="connsiteX1" y="connsiteY1"/>
                </a:cxn>
                <a:cxn ang="0">
                  <a:pos x="connsiteX2" y="connsiteY2"/>
                </a:cxn>
                <a:cxn ang="0">
                  <a:pos x="connsiteX3" y="connsiteY3"/>
                </a:cxn>
              </a:cxnLst>
              <a:rect l="l" t="t" r="r" b="b"/>
              <a:pathLst>
                <a:path w="1635627" h="886487">
                  <a:moveTo>
                    <a:pt x="1635627" y="14864"/>
                  </a:moveTo>
                  <a:lnTo>
                    <a:pt x="1102360" y="886487"/>
                  </a:lnTo>
                  <a:lnTo>
                    <a:pt x="0" y="871623"/>
                  </a:lnTo>
                  <a:lnTo>
                    <a:pt x="533267" y="0"/>
                  </a:lnTo>
                  <a:close/>
                </a:path>
              </a:pathLst>
            </a:custGeom>
            <a:solidFill>
              <a:srgbClr val="F0893C"/>
            </a:solidFill>
            <a:ln w="25400" cap="flat" cmpd="sng" algn="ctr">
              <a:noFill/>
              <a:prstDash val="solid"/>
            </a:ln>
            <a:effectLst/>
          </p:spPr>
          <p:txBody>
            <a:bodyPr lIns="68580" tIns="34290" rIns="68580" bIns="34290" anchor="ctr"/>
            <a:lstStyle/>
            <a:p>
              <a:pPr algn="ctr">
                <a:defRPr/>
              </a:pPr>
              <a:r>
                <a:rPr lang="en-US" altLang="zh-CN" sz="3000" b="1" kern="0" dirty="0">
                  <a:solidFill>
                    <a:sysClr val="window" lastClr="FFFFFF"/>
                  </a:solidFill>
                  <a:latin typeface="Arial Rounded MT Bold" panose="020F0704030504030204" pitchFamily="34" charset="0"/>
                  <a:ea typeface="微软雅黑" pitchFamily="34" charset="-122"/>
                </a:rPr>
                <a:t>02</a:t>
              </a:r>
              <a:endParaRPr lang="zh-CN" altLang="en-US" sz="3000" b="1" kern="0" dirty="0">
                <a:solidFill>
                  <a:sysClr val="window" lastClr="FFFFFF"/>
                </a:solidFill>
                <a:latin typeface="Arial Rounded MT Bold" panose="020F0704030504030204" pitchFamily="34" charset="0"/>
                <a:ea typeface="微软雅黑" pitchFamily="34" charset="-122"/>
              </a:endParaRPr>
            </a:p>
          </p:txBody>
        </p:sp>
        <p:sp>
          <p:nvSpPr>
            <p:cNvPr id="53" name="MH_Other_7"/>
            <p:cNvSpPr/>
            <p:nvPr>
              <p:custDataLst>
                <p:tags r:id="rId13"/>
              </p:custDataLst>
            </p:nvPr>
          </p:nvSpPr>
          <p:spPr>
            <a:xfrm rot="1887518" flipH="1">
              <a:off x="4174648" y="3220325"/>
              <a:ext cx="2389399" cy="1296772"/>
            </a:xfrm>
            <a:custGeom>
              <a:avLst/>
              <a:gdLst>
                <a:gd name="connsiteX0" fmla="*/ 1635627 w 1635627"/>
                <a:gd name="connsiteY0" fmla="*/ 14864 h 886487"/>
                <a:gd name="connsiteX1" fmla="*/ 1102360 w 1635627"/>
                <a:gd name="connsiteY1" fmla="*/ 886487 h 886487"/>
                <a:gd name="connsiteX2" fmla="*/ 0 w 1635627"/>
                <a:gd name="connsiteY2" fmla="*/ 871623 h 886487"/>
                <a:gd name="connsiteX3" fmla="*/ 533267 w 1635627"/>
                <a:gd name="connsiteY3" fmla="*/ 0 h 886487"/>
              </a:gdLst>
              <a:ahLst/>
              <a:cxnLst>
                <a:cxn ang="0">
                  <a:pos x="connsiteX0" y="connsiteY0"/>
                </a:cxn>
                <a:cxn ang="0">
                  <a:pos x="connsiteX1" y="connsiteY1"/>
                </a:cxn>
                <a:cxn ang="0">
                  <a:pos x="connsiteX2" y="connsiteY2"/>
                </a:cxn>
                <a:cxn ang="0">
                  <a:pos x="connsiteX3" y="connsiteY3"/>
                </a:cxn>
              </a:cxnLst>
              <a:rect l="l" t="t" r="r" b="b"/>
              <a:pathLst>
                <a:path w="1635627" h="886487">
                  <a:moveTo>
                    <a:pt x="1635627" y="14864"/>
                  </a:moveTo>
                  <a:lnTo>
                    <a:pt x="1102360" y="886487"/>
                  </a:lnTo>
                  <a:lnTo>
                    <a:pt x="0" y="871623"/>
                  </a:lnTo>
                  <a:lnTo>
                    <a:pt x="533267" y="0"/>
                  </a:lnTo>
                  <a:close/>
                </a:path>
              </a:pathLst>
            </a:custGeom>
            <a:solidFill>
              <a:srgbClr val="F29A5B">
                <a:alpha val="80000"/>
              </a:srgbClr>
            </a:solidFill>
            <a:ln w="25400" cap="flat" cmpd="sng" algn="ctr">
              <a:noFill/>
              <a:prstDash val="solid"/>
            </a:ln>
            <a:effectLst/>
          </p:spPr>
          <p:txBody>
            <a:bodyPr lIns="68580" tIns="34290" rIns="68580" bIns="34290" anchor="ctr"/>
            <a:lstStyle/>
            <a:p>
              <a:pPr algn="ctr">
                <a:defRPr/>
              </a:pPr>
              <a:r>
                <a:rPr lang="en-US" altLang="zh-CN" sz="3000" b="1" kern="0" dirty="0">
                  <a:solidFill>
                    <a:sysClr val="window" lastClr="FFFFFF"/>
                  </a:solidFill>
                  <a:latin typeface="Arial Rounded MT Bold" panose="020F0704030504030204" pitchFamily="34" charset="0"/>
                  <a:ea typeface="微软雅黑" pitchFamily="34" charset="-122"/>
                </a:rPr>
                <a:t>01</a:t>
              </a:r>
              <a:endParaRPr lang="zh-CN" altLang="en-US" sz="3000" b="1" kern="0" dirty="0">
                <a:solidFill>
                  <a:sysClr val="window" lastClr="FFFFFF"/>
                </a:solidFill>
                <a:latin typeface="Arial Rounded MT Bold" panose="020F0704030504030204" pitchFamily="34" charset="0"/>
                <a:ea typeface="微软雅黑" pitchFamily="34" charset="-122"/>
              </a:endParaRPr>
            </a:p>
          </p:txBody>
        </p:sp>
      </p:grpSp>
      <p:grpSp>
        <p:nvGrpSpPr>
          <p:cNvPr id="6" name="组合 5"/>
          <p:cNvGrpSpPr/>
          <p:nvPr/>
        </p:nvGrpSpPr>
        <p:grpSpPr>
          <a:xfrm>
            <a:off x="4215592" y="4415231"/>
            <a:ext cx="3774323" cy="1294451"/>
            <a:chOff x="4174648" y="4892905"/>
            <a:chExt cx="3774323" cy="1294451"/>
          </a:xfrm>
        </p:grpSpPr>
        <p:sp>
          <p:nvSpPr>
            <p:cNvPr id="56" name="MH_Other_8"/>
            <p:cNvSpPr/>
            <p:nvPr>
              <p:custDataLst>
                <p:tags r:id="rId10"/>
              </p:custDataLst>
            </p:nvPr>
          </p:nvSpPr>
          <p:spPr>
            <a:xfrm rot="19712482">
              <a:off x="5559572" y="4892905"/>
              <a:ext cx="2389399" cy="1294451"/>
            </a:xfrm>
            <a:custGeom>
              <a:avLst/>
              <a:gdLst>
                <a:gd name="connsiteX0" fmla="*/ 1635627 w 1635627"/>
                <a:gd name="connsiteY0" fmla="*/ 14864 h 886487"/>
                <a:gd name="connsiteX1" fmla="*/ 1102360 w 1635627"/>
                <a:gd name="connsiteY1" fmla="*/ 886487 h 886487"/>
                <a:gd name="connsiteX2" fmla="*/ 0 w 1635627"/>
                <a:gd name="connsiteY2" fmla="*/ 871623 h 886487"/>
                <a:gd name="connsiteX3" fmla="*/ 533267 w 1635627"/>
                <a:gd name="connsiteY3" fmla="*/ 0 h 886487"/>
              </a:gdLst>
              <a:ahLst/>
              <a:cxnLst>
                <a:cxn ang="0">
                  <a:pos x="connsiteX0" y="connsiteY0"/>
                </a:cxn>
                <a:cxn ang="0">
                  <a:pos x="connsiteX1" y="connsiteY1"/>
                </a:cxn>
                <a:cxn ang="0">
                  <a:pos x="connsiteX2" y="connsiteY2"/>
                </a:cxn>
                <a:cxn ang="0">
                  <a:pos x="connsiteX3" y="connsiteY3"/>
                </a:cxn>
              </a:cxnLst>
              <a:rect l="l" t="t" r="r" b="b"/>
              <a:pathLst>
                <a:path w="1635627" h="886487">
                  <a:moveTo>
                    <a:pt x="1635627" y="14864"/>
                  </a:moveTo>
                  <a:lnTo>
                    <a:pt x="1102360" y="886487"/>
                  </a:lnTo>
                  <a:lnTo>
                    <a:pt x="0" y="871623"/>
                  </a:lnTo>
                  <a:lnTo>
                    <a:pt x="533267" y="0"/>
                  </a:lnTo>
                  <a:close/>
                </a:path>
              </a:pathLst>
            </a:custGeom>
            <a:solidFill>
              <a:srgbClr val="85AA84"/>
            </a:solidFill>
            <a:ln w="25400" cap="flat" cmpd="sng" algn="ctr">
              <a:noFill/>
              <a:prstDash val="solid"/>
            </a:ln>
            <a:effectLst/>
          </p:spPr>
          <p:txBody>
            <a:bodyPr lIns="68580" tIns="34290" rIns="68580" bIns="34290" anchor="ctr"/>
            <a:lstStyle/>
            <a:p>
              <a:pPr algn="ctr">
                <a:defRPr/>
              </a:pPr>
              <a:r>
                <a:rPr lang="en-US" altLang="zh-CN" sz="3000" b="1" kern="0" dirty="0">
                  <a:solidFill>
                    <a:sysClr val="window" lastClr="FFFFFF"/>
                  </a:solidFill>
                  <a:latin typeface="Arial Rounded MT Bold" panose="020F0704030504030204" pitchFamily="34" charset="0"/>
                  <a:ea typeface="微软雅黑" pitchFamily="34" charset="-122"/>
                </a:rPr>
                <a:t>04</a:t>
              </a:r>
              <a:endParaRPr lang="zh-CN" altLang="en-US" sz="3000" b="1" kern="0" dirty="0">
                <a:solidFill>
                  <a:sysClr val="window" lastClr="FFFFFF"/>
                </a:solidFill>
                <a:latin typeface="Arial Rounded MT Bold" panose="020F0704030504030204" pitchFamily="34" charset="0"/>
                <a:ea typeface="微软雅黑" pitchFamily="34" charset="-122"/>
              </a:endParaRPr>
            </a:p>
          </p:txBody>
        </p:sp>
        <p:sp>
          <p:nvSpPr>
            <p:cNvPr id="61" name="MH_Other_9"/>
            <p:cNvSpPr/>
            <p:nvPr>
              <p:custDataLst>
                <p:tags r:id="rId11"/>
              </p:custDataLst>
            </p:nvPr>
          </p:nvSpPr>
          <p:spPr>
            <a:xfrm rot="1887518" flipH="1">
              <a:off x="4174648" y="4892905"/>
              <a:ext cx="2389399" cy="1294451"/>
            </a:xfrm>
            <a:custGeom>
              <a:avLst/>
              <a:gdLst>
                <a:gd name="connsiteX0" fmla="*/ 1635627 w 1635627"/>
                <a:gd name="connsiteY0" fmla="*/ 14864 h 886487"/>
                <a:gd name="connsiteX1" fmla="*/ 1102360 w 1635627"/>
                <a:gd name="connsiteY1" fmla="*/ 886487 h 886487"/>
                <a:gd name="connsiteX2" fmla="*/ 0 w 1635627"/>
                <a:gd name="connsiteY2" fmla="*/ 871623 h 886487"/>
                <a:gd name="connsiteX3" fmla="*/ 533267 w 1635627"/>
                <a:gd name="connsiteY3" fmla="*/ 0 h 886487"/>
              </a:gdLst>
              <a:ahLst/>
              <a:cxnLst>
                <a:cxn ang="0">
                  <a:pos x="connsiteX0" y="connsiteY0"/>
                </a:cxn>
                <a:cxn ang="0">
                  <a:pos x="connsiteX1" y="connsiteY1"/>
                </a:cxn>
                <a:cxn ang="0">
                  <a:pos x="connsiteX2" y="connsiteY2"/>
                </a:cxn>
                <a:cxn ang="0">
                  <a:pos x="connsiteX3" y="connsiteY3"/>
                </a:cxn>
              </a:cxnLst>
              <a:rect l="l" t="t" r="r" b="b"/>
              <a:pathLst>
                <a:path w="1635627" h="886487">
                  <a:moveTo>
                    <a:pt x="1635627" y="14864"/>
                  </a:moveTo>
                  <a:lnTo>
                    <a:pt x="1102360" y="886487"/>
                  </a:lnTo>
                  <a:lnTo>
                    <a:pt x="0" y="871623"/>
                  </a:lnTo>
                  <a:lnTo>
                    <a:pt x="533267" y="0"/>
                  </a:lnTo>
                  <a:close/>
                </a:path>
              </a:pathLst>
            </a:custGeom>
            <a:solidFill>
              <a:srgbClr val="A5C0A4">
                <a:alpha val="80000"/>
              </a:srgbClr>
            </a:solidFill>
            <a:ln w="25400" cap="flat" cmpd="sng" algn="ctr">
              <a:noFill/>
              <a:prstDash val="solid"/>
            </a:ln>
            <a:effectLst/>
          </p:spPr>
          <p:txBody>
            <a:bodyPr lIns="68580" tIns="34290" rIns="68580" bIns="34290" anchor="ctr"/>
            <a:lstStyle/>
            <a:p>
              <a:pPr algn="ctr">
                <a:defRPr/>
              </a:pPr>
              <a:r>
                <a:rPr lang="en-US" altLang="zh-CN" sz="3000" b="1" kern="0" dirty="0">
                  <a:solidFill>
                    <a:sysClr val="window" lastClr="FFFFFF"/>
                  </a:solidFill>
                  <a:latin typeface="Arial Rounded MT Bold" panose="020F0704030504030204" pitchFamily="34" charset="0"/>
                  <a:ea typeface="微软雅黑" pitchFamily="34" charset="-122"/>
                </a:rPr>
                <a:t>03</a:t>
              </a:r>
              <a:endParaRPr lang="zh-CN" altLang="en-US" sz="3000" b="1" kern="0" dirty="0">
                <a:solidFill>
                  <a:sysClr val="window" lastClr="FFFFFF"/>
                </a:solidFill>
                <a:latin typeface="Arial Rounded MT Bold" panose="020F0704030504030204" pitchFamily="34" charset="0"/>
                <a:ea typeface="微软雅黑" pitchFamily="34" charset="-122"/>
              </a:endParaRPr>
            </a:p>
          </p:txBody>
        </p:sp>
      </p:grpSp>
      <p:sp>
        <p:nvSpPr>
          <p:cNvPr id="18" name="矩形 17"/>
          <p:cNvSpPr/>
          <p:nvPr/>
        </p:nvSpPr>
        <p:spPr>
          <a:xfrm>
            <a:off x="4467611" y="164492"/>
            <a:ext cx="3262432" cy="461665"/>
          </a:xfrm>
          <a:prstGeom prst="rect">
            <a:avLst/>
          </a:prstGeom>
        </p:spPr>
        <p:txBody>
          <a:bodyPr wrap="none">
            <a:spAutoFit/>
          </a:bodyPr>
          <a:lstStyle/>
          <a:p>
            <a:r>
              <a:rPr lang="zh-CN" altLang="en-US" sz="2400" b="1" dirty="0">
                <a:solidFill>
                  <a:srgbClr val="865B3E"/>
                </a:solidFill>
                <a:latin typeface="微软雅黑" panose="020B0503020204020204" pitchFamily="34" charset="-122"/>
                <a:ea typeface="微软雅黑" panose="020B0503020204020204" pitchFamily="34" charset="-122"/>
              </a:rPr>
              <a:t>点击此处输入标题内容</a:t>
            </a:r>
          </a:p>
        </p:txBody>
      </p:sp>
    </p:spTree>
    <p:custDataLst>
      <p:tags r:id="rId1"/>
    </p:custDataLst>
    <p:extLst>
      <p:ext uri="{BB962C8B-B14F-4D97-AF65-F5344CB8AC3E}">
        <p14:creationId xmlns:p14="http://schemas.microsoft.com/office/powerpoint/2010/main" val="46140304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additive="base">
                                        <p:cTn id="19" dur="500" fill="hold"/>
                                        <p:tgtEl>
                                          <p:spTgt spid="55"/>
                                        </p:tgtEl>
                                        <p:attrNameLst>
                                          <p:attrName>ppt_x</p:attrName>
                                        </p:attrNameLst>
                                      </p:cBhvr>
                                      <p:tavLst>
                                        <p:tav tm="0">
                                          <p:val>
                                            <p:strVal val="1+#ppt_w/2"/>
                                          </p:val>
                                        </p:tav>
                                        <p:tav tm="100000">
                                          <p:val>
                                            <p:strVal val="#ppt_x"/>
                                          </p:val>
                                        </p:tav>
                                      </p:tavLst>
                                    </p:anim>
                                    <p:anim calcmode="lin" valueType="num">
                                      <p:cBhvr additive="base">
                                        <p:cTn id="20" dur="500" fill="hold"/>
                                        <p:tgtEl>
                                          <p:spTgt spid="5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right)">
                                      <p:cBhvr>
                                        <p:cTn id="25" dur="500"/>
                                        <p:tgtEl>
                                          <p:spTgt spid="24"/>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47"/>
                                        </p:tgtEl>
                                        <p:attrNameLst>
                                          <p:attrName>style.visibility</p:attrName>
                                        </p:attrNameLst>
                                      </p:cBhvr>
                                      <p:to>
                                        <p:strVal val="visible"/>
                                      </p:to>
                                    </p:set>
                                    <p:anim calcmode="lin" valueType="num">
                                      <p:cBhvr additive="base">
                                        <p:cTn id="30" dur="500" fill="hold"/>
                                        <p:tgtEl>
                                          <p:spTgt spid="47"/>
                                        </p:tgtEl>
                                        <p:attrNameLst>
                                          <p:attrName>ppt_x</p:attrName>
                                        </p:attrNameLst>
                                      </p:cBhvr>
                                      <p:tavLst>
                                        <p:tav tm="0">
                                          <p:val>
                                            <p:strVal val="0-#ppt_w/2"/>
                                          </p:val>
                                        </p:tav>
                                        <p:tav tm="100000">
                                          <p:val>
                                            <p:strVal val="#ppt_x"/>
                                          </p:val>
                                        </p:tav>
                                      </p:tavLst>
                                    </p:anim>
                                    <p:anim calcmode="lin" valueType="num">
                                      <p:cBhvr additive="base">
                                        <p:cTn id="31" dur="500" fill="hold"/>
                                        <p:tgtEl>
                                          <p:spTgt spid="47"/>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wipe(left)">
                                      <p:cBhvr>
                                        <p:cTn id="36" dur="500"/>
                                        <p:tgtEl>
                                          <p:spTgt spid="26"/>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58"/>
                                        </p:tgtEl>
                                        <p:attrNameLst>
                                          <p:attrName>style.visibility</p:attrName>
                                        </p:attrNameLst>
                                      </p:cBhvr>
                                      <p:to>
                                        <p:strVal val="visible"/>
                                      </p:to>
                                    </p:set>
                                    <p:anim calcmode="lin" valueType="num">
                                      <p:cBhvr additive="base">
                                        <p:cTn id="41" dur="500" fill="hold"/>
                                        <p:tgtEl>
                                          <p:spTgt spid="58"/>
                                        </p:tgtEl>
                                        <p:attrNameLst>
                                          <p:attrName>ppt_x</p:attrName>
                                        </p:attrNameLst>
                                      </p:cBhvr>
                                      <p:tavLst>
                                        <p:tav tm="0">
                                          <p:val>
                                            <p:strVal val="1+#ppt_w/2"/>
                                          </p:val>
                                        </p:tav>
                                        <p:tav tm="100000">
                                          <p:val>
                                            <p:strVal val="#ppt_x"/>
                                          </p:val>
                                        </p:tav>
                                      </p:tavLst>
                                    </p:anim>
                                    <p:anim calcmode="lin" valueType="num">
                                      <p:cBhvr additive="base">
                                        <p:cTn id="42" dur="500" fill="hold"/>
                                        <p:tgtEl>
                                          <p:spTgt spid="58"/>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2" presetClass="entr" presetSubtype="2" fill="hold" grpId="0" nodeType="click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right)">
                                      <p:cBhvr>
                                        <p:cTn id="47" dur="500"/>
                                        <p:tgtEl>
                                          <p:spTgt spid="28"/>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8" fill="hold" grpId="0" nodeType="clickEffect">
                                  <p:stCondLst>
                                    <p:cond delay="0"/>
                                  </p:stCondLst>
                                  <p:childTnLst>
                                    <p:set>
                                      <p:cBhvr>
                                        <p:cTn id="51" dur="1" fill="hold">
                                          <p:stCondLst>
                                            <p:cond delay="0"/>
                                          </p:stCondLst>
                                        </p:cTn>
                                        <p:tgtEl>
                                          <p:spTgt spid="50"/>
                                        </p:tgtEl>
                                        <p:attrNameLst>
                                          <p:attrName>style.visibility</p:attrName>
                                        </p:attrNameLst>
                                      </p:cBhvr>
                                      <p:to>
                                        <p:strVal val="visible"/>
                                      </p:to>
                                    </p:set>
                                    <p:anim calcmode="lin" valueType="num">
                                      <p:cBhvr additive="base">
                                        <p:cTn id="52" dur="500" fill="hold"/>
                                        <p:tgtEl>
                                          <p:spTgt spid="50"/>
                                        </p:tgtEl>
                                        <p:attrNameLst>
                                          <p:attrName>ppt_x</p:attrName>
                                        </p:attrNameLst>
                                      </p:cBhvr>
                                      <p:tavLst>
                                        <p:tav tm="0">
                                          <p:val>
                                            <p:strVal val="0-#ppt_w/2"/>
                                          </p:val>
                                        </p:tav>
                                        <p:tav tm="100000">
                                          <p:val>
                                            <p:strVal val="#ppt_x"/>
                                          </p:val>
                                        </p:tav>
                                      </p:tavLst>
                                    </p:anim>
                                    <p:anim calcmode="lin" valueType="num">
                                      <p:cBhvr additive="base">
                                        <p:cTn id="53" dur="500" fill="hold"/>
                                        <p:tgtEl>
                                          <p:spTgt spid="50"/>
                                        </p:tgtEl>
                                        <p:attrNameLst>
                                          <p:attrName>ppt_y</p:attrName>
                                        </p:attrNameLst>
                                      </p:cBhvr>
                                      <p:tavLst>
                                        <p:tav tm="0">
                                          <p:val>
                                            <p:strVal val="#ppt_y"/>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wipe(left)">
                                      <p:cBhvr>
                                        <p:cTn id="5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28" grpId="0" animBg="1"/>
      <p:bldP spid="26" grpId="0" animBg="1"/>
      <p:bldP spid="24" grpId="0" animBg="1"/>
      <p:bldP spid="58" grpId="0" animBg="1"/>
      <p:bldP spid="47" grpId="0" animBg="1"/>
      <p:bldP spid="55" grpId="0" animBg="1"/>
      <p:bldP spid="5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p:cNvCxnSpPr>
            <a:stCxn id="4" idx="4"/>
            <a:endCxn id="8" idx="0"/>
          </p:cNvCxnSpPr>
          <p:nvPr/>
        </p:nvCxnSpPr>
        <p:spPr>
          <a:xfrm>
            <a:off x="6059205" y="2654877"/>
            <a:ext cx="0" cy="284415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4467611" y="164492"/>
            <a:ext cx="3262432" cy="461665"/>
          </a:xfrm>
          <a:prstGeom prst="rect">
            <a:avLst/>
          </a:prstGeom>
        </p:spPr>
        <p:txBody>
          <a:bodyPr wrap="none">
            <a:spAutoFit/>
          </a:bodyPr>
          <a:lstStyle/>
          <a:p>
            <a:r>
              <a:rPr lang="zh-CN" altLang="en-US" sz="2400" b="1" dirty="0">
                <a:solidFill>
                  <a:srgbClr val="865B3E"/>
                </a:solidFill>
                <a:latin typeface="微软雅黑" panose="020B0503020204020204" pitchFamily="34" charset="-122"/>
                <a:ea typeface="微软雅黑" panose="020B0503020204020204" pitchFamily="34" charset="-122"/>
              </a:rPr>
              <a:t>点击此处输入标题内容</a:t>
            </a:r>
          </a:p>
        </p:txBody>
      </p:sp>
      <p:sp>
        <p:nvSpPr>
          <p:cNvPr id="4" name="椭圆 3"/>
          <p:cNvSpPr/>
          <p:nvPr/>
        </p:nvSpPr>
        <p:spPr>
          <a:xfrm>
            <a:off x="5689032" y="1914531"/>
            <a:ext cx="740346" cy="740346"/>
          </a:xfrm>
          <a:prstGeom prst="ellipse">
            <a:avLst/>
          </a:prstGeom>
          <a:solidFill>
            <a:srgbClr val="F29A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latin typeface="微软雅黑" panose="020B0503020204020204" pitchFamily="34" charset="-122"/>
                <a:ea typeface="微软雅黑" panose="020B0503020204020204" pitchFamily="34" charset="-122"/>
              </a:rPr>
              <a:t>01</a:t>
            </a:r>
            <a:endParaRPr lang="zh-CN" altLang="en-US" sz="2000" b="1" dirty="0">
              <a:latin typeface="微软雅黑" panose="020B0503020204020204" pitchFamily="34" charset="-122"/>
              <a:ea typeface="微软雅黑" panose="020B0503020204020204" pitchFamily="34" charset="-122"/>
            </a:endParaRPr>
          </a:p>
        </p:txBody>
      </p:sp>
      <p:sp>
        <p:nvSpPr>
          <p:cNvPr id="6" name="椭圆 5"/>
          <p:cNvSpPr/>
          <p:nvPr/>
        </p:nvSpPr>
        <p:spPr>
          <a:xfrm>
            <a:off x="5689032" y="3138204"/>
            <a:ext cx="740346" cy="740346"/>
          </a:xfrm>
          <a:prstGeom prst="ellipse">
            <a:avLst/>
          </a:prstGeom>
          <a:solidFill>
            <a:srgbClr val="A5C0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latin typeface="微软雅黑" panose="020B0503020204020204" pitchFamily="34" charset="-122"/>
                <a:ea typeface="微软雅黑" panose="020B0503020204020204" pitchFamily="34" charset="-122"/>
              </a:rPr>
              <a:t>02</a:t>
            </a:r>
            <a:endParaRPr lang="zh-CN" altLang="en-US" sz="2000" b="1" dirty="0">
              <a:latin typeface="微软雅黑" panose="020B0503020204020204" pitchFamily="34" charset="-122"/>
              <a:ea typeface="微软雅黑" panose="020B0503020204020204" pitchFamily="34" charset="-122"/>
            </a:endParaRPr>
          </a:p>
        </p:txBody>
      </p:sp>
      <p:sp>
        <p:nvSpPr>
          <p:cNvPr id="7" name="椭圆 6"/>
          <p:cNvSpPr/>
          <p:nvPr/>
        </p:nvSpPr>
        <p:spPr>
          <a:xfrm>
            <a:off x="5689032" y="4218209"/>
            <a:ext cx="740346" cy="740346"/>
          </a:xfrm>
          <a:prstGeom prst="ellipse">
            <a:avLst/>
          </a:prstGeom>
          <a:solidFill>
            <a:srgbClr val="B092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latin typeface="微软雅黑" panose="020B0503020204020204" pitchFamily="34" charset="-122"/>
                <a:ea typeface="微软雅黑" panose="020B0503020204020204" pitchFamily="34" charset="-122"/>
              </a:rPr>
              <a:t>03</a:t>
            </a:r>
            <a:endParaRPr lang="zh-CN" altLang="en-US" sz="2000" b="1" dirty="0">
              <a:latin typeface="微软雅黑" panose="020B0503020204020204" pitchFamily="34" charset="-122"/>
              <a:ea typeface="微软雅黑" panose="020B0503020204020204" pitchFamily="34" charset="-122"/>
            </a:endParaRPr>
          </a:p>
        </p:txBody>
      </p:sp>
      <p:sp>
        <p:nvSpPr>
          <p:cNvPr id="8" name="椭圆 7"/>
          <p:cNvSpPr/>
          <p:nvPr/>
        </p:nvSpPr>
        <p:spPr>
          <a:xfrm>
            <a:off x="5689032" y="5499034"/>
            <a:ext cx="740346" cy="740346"/>
          </a:xfrm>
          <a:prstGeom prst="ellipse">
            <a:avLst/>
          </a:prstGeom>
          <a:solidFill>
            <a:srgbClr val="C8D8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latin typeface="微软雅黑" panose="020B0503020204020204" pitchFamily="34" charset="-122"/>
                <a:ea typeface="微软雅黑" panose="020B0503020204020204" pitchFamily="34" charset="-122"/>
              </a:rPr>
              <a:t>04</a:t>
            </a:r>
            <a:endParaRPr lang="zh-CN" altLang="en-US" sz="2000" b="1" dirty="0">
              <a:latin typeface="微软雅黑" panose="020B0503020204020204" pitchFamily="34" charset="-122"/>
              <a:ea typeface="微软雅黑" panose="020B0503020204020204" pitchFamily="34" charset="-122"/>
            </a:endParaRPr>
          </a:p>
        </p:txBody>
      </p:sp>
      <p:sp>
        <p:nvSpPr>
          <p:cNvPr id="11" name="文本框 10"/>
          <p:cNvSpPr txBox="1"/>
          <p:nvPr/>
        </p:nvSpPr>
        <p:spPr>
          <a:xfrm>
            <a:off x="6445931" y="2258765"/>
            <a:ext cx="4933953" cy="646331"/>
          </a:xfrm>
          <a:prstGeom prst="rect">
            <a:avLst/>
          </a:prstGeom>
          <a:noFill/>
        </p:spPr>
        <p:txBody>
          <a:bodyPr wrap="square" rtlCol="0">
            <a:spAutoFit/>
          </a:bodyPr>
          <a:lstStyle/>
          <a:p>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点击添加文字内容</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点击添加文字</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点击添加文字</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点击添加文字</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点击添加文字</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6445931" y="1857379"/>
            <a:ext cx="2236510" cy="400110"/>
          </a:xfrm>
          <a:prstGeom prst="rect">
            <a:avLst/>
          </a:prstGeom>
          <a:noFill/>
        </p:spPr>
        <p:txBody>
          <a:bodyPr wrap="none" rtlCol="0">
            <a:spAutoFit/>
          </a:bodyPr>
          <a:lstStyle/>
          <a:p>
            <a:r>
              <a:rPr lang="zh-CN" altLang="en-US" sz="2000" b="1" dirty="0" smtClean="0">
                <a:solidFill>
                  <a:srgbClr val="F29A5B"/>
                </a:solidFill>
                <a:latin typeface="微软雅黑" panose="020B0503020204020204" pitchFamily="34" charset="-122"/>
                <a:ea typeface="微软雅黑" panose="020B0503020204020204" pitchFamily="34" charset="-122"/>
              </a:rPr>
              <a:t>点击添加文字说明</a:t>
            </a:r>
            <a:endParaRPr lang="zh-CN" altLang="en-US" sz="2000" b="1" dirty="0">
              <a:solidFill>
                <a:srgbClr val="F29A5B"/>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6429378" y="4506056"/>
            <a:ext cx="4933953" cy="646331"/>
          </a:xfrm>
          <a:prstGeom prst="rect">
            <a:avLst/>
          </a:prstGeom>
          <a:noFill/>
        </p:spPr>
        <p:txBody>
          <a:bodyPr wrap="square" rtlCol="0">
            <a:spAutoFit/>
          </a:bodyPr>
          <a:lstStyle/>
          <a:p>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点击添加文字内容</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点击添加文字</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点击添加文字</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点击添加文字</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点击添加文字</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6429378" y="4104670"/>
            <a:ext cx="2236510" cy="400110"/>
          </a:xfrm>
          <a:prstGeom prst="rect">
            <a:avLst/>
          </a:prstGeom>
          <a:noFill/>
        </p:spPr>
        <p:txBody>
          <a:bodyPr wrap="none" rtlCol="0">
            <a:spAutoFit/>
          </a:bodyPr>
          <a:lstStyle/>
          <a:p>
            <a:r>
              <a:rPr lang="zh-CN" altLang="en-US" sz="2000" b="1" dirty="0" smtClean="0">
                <a:solidFill>
                  <a:srgbClr val="B09277"/>
                </a:solidFill>
                <a:latin typeface="微软雅黑" panose="020B0503020204020204" pitchFamily="34" charset="-122"/>
                <a:ea typeface="微软雅黑" panose="020B0503020204020204" pitchFamily="34" charset="-122"/>
              </a:rPr>
              <a:t>点击添加文字说明</a:t>
            </a:r>
            <a:endParaRPr lang="zh-CN" altLang="en-US" sz="2000" b="1" dirty="0">
              <a:solidFill>
                <a:srgbClr val="B09277"/>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882475" y="5652941"/>
            <a:ext cx="4933953" cy="646331"/>
          </a:xfrm>
          <a:prstGeom prst="rect">
            <a:avLst/>
          </a:prstGeom>
          <a:noFill/>
        </p:spPr>
        <p:txBody>
          <a:bodyPr wrap="square" rtlCol="0">
            <a:spAutoFit/>
          </a:bodyPr>
          <a:lstStyle/>
          <a:p>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点击添加文字内容</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点击添加文字</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点击添加文字</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点击添加文字</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点击添加文字</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882475" y="5251555"/>
            <a:ext cx="2236510" cy="400110"/>
          </a:xfrm>
          <a:prstGeom prst="rect">
            <a:avLst/>
          </a:prstGeom>
          <a:noFill/>
        </p:spPr>
        <p:txBody>
          <a:bodyPr wrap="none" rtlCol="0">
            <a:spAutoFit/>
          </a:bodyPr>
          <a:lstStyle/>
          <a:p>
            <a:r>
              <a:rPr lang="zh-CN" altLang="en-US" sz="2000" b="1" dirty="0" smtClean="0">
                <a:solidFill>
                  <a:srgbClr val="C8D85B"/>
                </a:solidFill>
                <a:latin typeface="微软雅黑" panose="020B0503020204020204" pitchFamily="34" charset="-122"/>
                <a:ea typeface="微软雅黑" panose="020B0503020204020204" pitchFamily="34" charset="-122"/>
              </a:rPr>
              <a:t>点击添加文字说明</a:t>
            </a:r>
            <a:endParaRPr lang="zh-CN" altLang="en-US" sz="2000" b="1" dirty="0">
              <a:solidFill>
                <a:srgbClr val="C8D85B"/>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882475" y="3251322"/>
            <a:ext cx="4933953" cy="646331"/>
          </a:xfrm>
          <a:prstGeom prst="rect">
            <a:avLst/>
          </a:prstGeom>
          <a:noFill/>
        </p:spPr>
        <p:txBody>
          <a:bodyPr wrap="square" rtlCol="0">
            <a:spAutoFit/>
          </a:bodyPr>
          <a:lstStyle/>
          <a:p>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点击添加文字内容</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点击添加文字</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点击添加文字</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点击添加文字</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点击添加文字</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882475" y="2849936"/>
            <a:ext cx="2236510" cy="400110"/>
          </a:xfrm>
          <a:prstGeom prst="rect">
            <a:avLst/>
          </a:prstGeom>
          <a:noFill/>
        </p:spPr>
        <p:txBody>
          <a:bodyPr wrap="none" rtlCol="0">
            <a:spAutoFit/>
          </a:bodyPr>
          <a:lstStyle/>
          <a:p>
            <a:r>
              <a:rPr lang="zh-CN" altLang="en-US" sz="2000" b="1" dirty="0" smtClean="0">
                <a:solidFill>
                  <a:srgbClr val="A5C0A4"/>
                </a:solidFill>
                <a:latin typeface="微软雅黑" panose="020B0503020204020204" pitchFamily="34" charset="-122"/>
                <a:ea typeface="微软雅黑" panose="020B0503020204020204" pitchFamily="34" charset="-122"/>
              </a:rPr>
              <a:t>点击添加文字说明</a:t>
            </a:r>
            <a:endParaRPr lang="zh-CN" altLang="en-US" sz="2000" b="1" dirty="0">
              <a:solidFill>
                <a:srgbClr val="A5C0A4"/>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8028537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up)">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barn(inVertical)">
                                      <p:cBhvr>
                                        <p:cTn id="30" dur="500"/>
                                        <p:tgtEl>
                                          <p:spTgt spid="18"/>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barn(inVertical)">
                                      <p:cBhvr>
                                        <p:cTn id="33" dur="500"/>
                                        <p:tgtEl>
                                          <p:spTgt spid="12"/>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barn(inVertical)">
                                      <p:cBhvr>
                                        <p:cTn id="36" dur="500"/>
                                        <p:tgtEl>
                                          <p:spTgt spid="16"/>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barn(inVertical)">
                                      <p:cBhvr>
                                        <p:cTn id="39" dur="5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1000"/>
                                        <p:tgtEl>
                                          <p:spTgt spid="17"/>
                                        </p:tgtEl>
                                      </p:cBhvr>
                                    </p:animEffect>
                                    <p:anim calcmode="lin" valueType="num">
                                      <p:cBhvr>
                                        <p:cTn id="45" dur="1000" fill="hold"/>
                                        <p:tgtEl>
                                          <p:spTgt spid="17"/>
                                        </p:tgtEl>
                                        <p:attrNameLst>
                                          <p:attrName>ppt_x</p:attrName>
                                        </p:attrNameLst>
                                      </p:cBhvr>
                                      <p:tavLst>
                                        <p:tav tm="0">
                                          <p:val>
                                            <p:strVal val="#ppt_x"/>
                                          </p:val>
                                        </p:tav>
                                        <p:tav tm="100000">
                                          <p:val>
                                            <p:strVal val="#ppt_x"/>
                                          </p:val>
                                        </p:tav>
                                      </p:tavLst>
                                    </p:anim>
                                    <p:anim calcmode="lin" valueType="num">
                                      <p:cBhvr>
                                        <p:cTn id="46" dur="1000" fill="hold"/>
                                        <p:tgtEl>
                                          <p:spTgt spid="17"/>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1000"/>
                                        <p:tgtEl>
                                          <p:spTgt spid="15"/>
                                        </p:tgtEl>
                                      </p:cBhvr>
                                    </p:animEffect>
                                    <p:anim calcmode="lin" valueType="num">
                                      <p:cBhvr>
                                        <p:cTn id="50" dur="1000" fill="hold"/>
                                        <p:tgtEl>
                                          <p:spTgt spid="15"/>
                                        </p:tgtEl>
                                        <p:attrNameLst>
                                          <p:attrName>ppt_x</p:attrName>
                                        </p:attrNameLst>
                                      </p:cBhvr>
                                      <p:tavLst>
                                        <p:tav tm="0">
                                          <p:val>
                                            <p:strVal val="#ppt_x"/>
                                          </p:val>
                                        </p:tav>
                                        <p:tav tm="100000">
                                          <p:val>
                                            <p:strVal val="#ppt_x"/>
                                          </p:val>
                                        </p:tav>
                                      </p:tavLst>
                                    </p:anim>
                                    <p:anim calcmode="lin" valueType="num">
                                      <p:cBhvr>
                                        <p:cTn id="51" dur="1000" fill="hold"/>
                                        <p:tgtEl>
                                          <p:spTgt spid="15"/>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1000"/>
                                        <p:tgtEl>
                                          <p:spTgt spid="13"/>
                                        </p:tgtEl>
                                      </p:cBhvr>
                                    </p:animEffect>
                                    <p:anim calcmode="lin" valueType="num">
                                      <p:cBhvr>
                                        <p:cTn id="55" dur="1000" fill="hold"/>
                                        <p:tgtEl>
                                          <p:spTgt spid="13"/>
                                        </p:tgtEl>
                                        <p:attrNameLst>
                                          <p:attrName>ppt_x</p:attrName>
                                        </p:attrNameLst>
                                      </p:cBhvr>
                                      <p:tavLst>
                                        <p:tav tm="0">
                                          <p:val>
                                            <p:strVal val="#ppt_x"/>
                                          </p:val>
                                        </p:tav>
                                        <p:tav tm="100000">
                                          <p:val>
                                            <p:strVal val="#ppt_x"/>
                                          </p:val>
                                        </p:tav>
                                      </p:tavLst>
                                    </p:anim>
                                    <p:anim calcmode="lin" valueType="num">
                                      <p:cBhvr>
                                        <p:cTn id="56" dur="1000" fill="hold"/>
                                        <p:tgtEl>
                                          <p:spTgt spid="13"/>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fade">
                                      <p:cBhvr>
                                        <p:cTn id="59" dur="1000"/>
                                        <p:tgtEl>
                                          <p:spTgt spid="11"/>
                                        </p:tgtEl>
                                      </p:cBhvr>
                                    </p:animEffect>
                                    <p:anim calcmode="lin" valueType="num">
                                      <p:cBhvr>
                                        <p:cTn id="60" dur="1000" fill="hold"/>
                                        <p:tgtEl>
                                          <p:spTgt spid="11"/>
                                        </p:tgtEl>
                                        <p:attrNameLst>
                                          <p:attrName>ppt_x</p:attrName>
                                        </p:attrNameLst>
                                      </p:cBhvr>
                                      <p:tavLst>
                                        <p:tav tm="0">
                                          <p:val>
                                            <p:strVal val="#ppt_x"/>
                                          </p:val>
                                        </p:tav>
                                        <p:tav tm="100000">
                                          <p:val>
                                            <p:strVal val="#ppt_x"/>
                                          </p:val>
                                        </p:tav>
                                      </p:tavLst>
                                    </p:anim>
                                    <p:anim calcmode="lin" valueType="num">
                                      <p:cBhvr>
                                        <p:cTn id="6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11" grpId="0"/>
      <p:bldP spid="12" grpId="0"/>
      <p:bldP spid="13" grpId="0"/>
      <p:bldP spid="14" grpId="0"/>
      <p:bldP spid="15" grpId="0"/>
      <p:bldP spid="16" grpId="0"/>
      <p:bldP spid="17" grpId="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467611" y="164492"/>
            <a:ext cx="3262432" cy="461665"/>
          </a:xfrm>
          <a:prstGeom prst="rect">
            <a:avLst/>
          </a:prstGeom>
        </p:spPr>
        <p:txBody>
          <a:bodyPr wrap="none">
            <a:spAutoFit/>
          </a:bodyPr>
          <a:lstStyle/>
          <a:p>
            <a:r>
              <a:rPr lang="zh-CN" altLang="en-US" sz="2400" b="1" dirty="0">
                <a:solidFill>
                  <a:srgbClr val="865B3E"/>
                </a:solidFill>
                <a:latin typeface="微软雅黑" panose="020B0503020204020204" pitchFamily="34" charset="-122"/>
                <a:ea typeface="微软雅黑" panose="020B0503020204020204" pitchFamily="34" charset="-122"/>
              </a:rPr>
              <a:t>点击此处输入标题内容</a:t>
            </a:r>
          </a:p>
        </p:txBody>
      </p:sp>
      <p:pic>
        <p:nvPicPr>
          <p:cNvPr id="5" name="MH_Other_1"/>
          <p:cNvPicPr>
            <a:picLocks noChangeAspect="1"/>
          </p:cNvPicPr>
          <p:nvPr>
            <p:custDataLst>
              <p:tags r:id="rId1"/>
            </p:custDataLst>
          </p:nvPr>
        </p:nvPicPr>
        <p:blipFill>
          <a:blip r:embed="rId24">
            <a:extLst>
              <a:ext uri="{28A0092B-C50C-407E-A947-70E740481C1C}">
                <a14:useLocalDpi xmlns:a14="http://schemas.microsoft.com/office/drawing/2010/main" val="0"/>
              </a:ext>
            </a:extLst>
          </a:blip>
          <a:srcRect/>
          <a:stretch>
            <a:fillRect/>
          </a:stretch>
        </p:blipFill>
        <p:spPr bwMode="auto">
          <a:xfrm>
            <a:off x="-437289" y="1502705"/>
            <a:ext cx="10282887" cy="127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MH_Other_2"/>
          <p:cNvSpPr/>
          <p:nvPr>
            <p:custDataLst>
              <p:tags r:id="rId2"/>
            </p:custDataLst>
          </p:nvPr>
        </p:nvSpPr>
        <p:spPr>
          <a:xfrm>
            <a:off x="2585691" y="4558142"/>
            <a:ext cx="2122792" cy="1951844"/>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5288"/>
              <a:gd name="connsiteY0" fmla="*/ 10000 h 10000"/>
              <a:gd name="connsiteX1" fmla="*/ 2000 w 15288"/>
              <a:gd name="connsiteY1" fmla="*/ 0 h 10000"/>
              <a:gd name="connsiteX2" fmla="*/ 15288 w 15288"/>
              <a:gd name="connsiteY2" fmla="*/ 299 h 10000"/>
              <a:gd name="connsiteX3" fmla="*/ 8000 w 15288"/>
              <a:gd name="connsiteY3" fmla="*/ 10000 h 10000"/>
              <a:gd name="connsiteX4" fmla="*/ 0 w 15288"/>
              <a:gd name="connsiteY4" fmla="*/ 10000 h 10000"/>
              <a:gd name="connsiteX0" fmla="*/ 0 w 15288"/>
              <a:gd name="connsiteY0" fmla="*/ 9776 h 9776"/>
              <a:gd name="connsiteX1" fmla="*/ 7577 w 15288"/>
              <a:gd name="connsiteY1" fmla="*/ 0 h 9776"/>
              <a:gd name="connsiteX2" fmla="*/ 15288 w 15288"/>
              <a:gd name="connsiteY2" fmla="*/ 75 h 9776"/>
              <a:gd name="connsiteX3" fmla="*/ 8000 w 15288"/>
              <a:gd name="connsiteY3" fmla="*/ 9776 h 9776"/>
              <a:gd name="connsiteX4" fmla="*/ 0 w 15288"/>
              <a:gd name="connsiteY4" fmla="*/ 9776 h 9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88" h="9776">
                <a:moveTo>
                  <a:pt x="0" y="9776"/>
                </a:moveTo>
                <a:lnTo>
                  <a:pt x="7577" y="0"/>
                </a:lnTo>
                <a:lnTo>
                  <a:pt x="15288" y="75"/>
                </a:lnTo>
                <a:lnTo>
                  <a:pt x="8000" y="9776"/>
                </a:lnTo>
                <a:lnTo>
                  <a:pt x="0" y="9776"/>
                </a:lnTo>
                <a:close/>
              </a:path>
            </a:pathLst>
          </a:custGeom>
          <a:solidFill>
            <a:srgbClr val="C8D85B"/>
          </a:solidFill>
          <a:ln w="25400" cap="flat" cmpd="sng" algn="ctr">
            <a:noFill/>
            <a:prstDash val="solid"/>
          </a:ln>
          <a:effectLst/>
        </p:spPr>
        <p:txBody>
          <a:bodyPr anchor="ctr"/>
          <a:lstStyle/>
          <a:p>
            <a:pPr algn="ctr">
              <a:defRPr/>
            </a:pPr>
            <a:endParaRPr lang="zh-CN" altLang="en-US" kern="0">
              <a:solidFill>
                <a:prstClr val="white"/>
              </a:solidFill>
              <a:latin typeface="Calibri"/>
              <a:ea typeface="宋体" panose="02010600030101010101" pitchFamily="2" charset="-122"/>
            </a:endParaRPr>
          </a:p>
        </p:txBody>
      </p:sp>
      <p:sp>
        <p:nvSpPr>
          <p:cNvPr id="7" name="MH_Other_3"/>
          <p:cNvSpPr/>
          <p:nvPr>
            <p:custDataLst>
              <p:tags r:id="rId3"/>
            </p:custDataLst>
          </p:nvPr>
        </p:nvSpPr>
        <p:spPr>
          <a:xfrm>
            <a:off x="817777" y="1654178"/>
            <a:ext cx="2122794" cy="1951844"/>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5288"/>
              <a:gd name="connsiteY0" fmla="*/ 10000 h 10000"/>
              <a:gd name="connsiteX1" fmla="*/ 2000 w 15288"/>
              <a:gd name="connsiteY1" fmla="*/ 0 h 10000"/>
              <a:gd name="connsiteX2" fmla="*/ 15288 w 15288"/>
              <a:gd name="connsiteY2" fmla="*/ 299 h 10000"/>
              <a:gd name="connsiteX3" fmla="*/ 8000 w 15288"/>
              <a:gd name="connsiteY3" fmla="*/ 10000 h 10000"/>
              <a:gd name="connsiteX4" fmla="*/ 0 w 15288"/>
              <a:gd name="connsiteY4" fmla="*/ 10000 h 10000"/>
              <a:gd name="connsiteX0" fmla="*/ 0 w 15288"/>
              <a:gd name="connsiteY0" fmla="*/ 9776 h 9776"/>
              <a:gd name="connsiteX1" fmla="*/ 7577 w 15288"/>
              <a:gd name="connsiteY1" fmla="*/ 0 h 9776"/>
              <a:gd name="connsiteX2" fmla="*/ 15288 w 15288"/>
              <a:gd name="connsiteY2" fmla="*/ 75 h 9776"/>
              <a:gd name="connsiteX3" fmla="*/ 8000 w 15288"/>
              <a:gd name="connsiteY3" fmla="*/ 9776 h 9776"/>
              <a:gd name="connsiteX4" fmla="*/ 0 w 15288"/>
              <a:gd name="connsiteY4" fmla="*/ 9776 h 9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88" h="9776">
                <a:moveTo>
                  <a:pt x="0" y="9776"/>
                </a:moveTo>
                <a:lnTo>
                  <a:pt x="7577" y="0"/>
                </a:lnTo>
                <a:lnTo>
                  <a:pt x="15288" y="75"/>
                </a:lnTo>
                <a:lnTo>
                  <a:pt x="8000" y="9776"/>
                </a:lnTo>
                <a:lnTo>
                  <a:pt x="0" y="9776"/>
                </a:lnTo>
                <a:close/>
              </a:path>
            </a:pathLst>
          </a:custGeom>
          <a:solidFill>
            <a:srgbClr val="F29A5B"/>
          </a:solidFill>
          <a:ln w="25400" cap="flat" cmpd="sng" algn="ctr">
            <a:noFill/>
            <a:prstDash val="solid"/>
          </a:ln>
          <a:effectLst/>
        </p:spPr>
        <p:txBody>
          <a:bodyPr anchor="ctr"/>
          <a:lstStyle/>
          <a:p>
            <a:pPr algn="ctr">
              <a:defRPr/>
            </a:pPr>
            <a:endParaRPr lang="zh-CN" altLang="en-US" kern="0">
              <a:solidFill>
                <a:prstClr val="white"/>
              </a:solidFill>
              <a:latin typeface="Calibri"/>
              <a:ea typeface="宋体" panose="02010600030101010101" pitchFamily="2" charset="-122"/>
            </a:endParaRPr>
          </a:p>
        </p:txBody>
      </p:sp>
      <p:sp>
        <p:nvSpPr>
          <p:cNvPr id="8" name="MH_Other_4"/>
          <p:cNvSpPr/>
          <p:nvPr>
            <p:custDataLst>
              <p:tags r:id="rId4"/>
            </p:custDataLst>
          </p:nvPr>
        </p:nvSpPr>
        <p:spPr>
          <a:xfrm>
            <a:off x="1421509" y="2597642"/>
            <a:ext cx="2122792" cy="1949680"/>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5288"/>
              <a:gd name="connsiteY0" fmla="*/ 10000 h 10000"/>
              <a:gd name="connsiteX1" fmla="*/ 2000 w 15288"/>
              <a:gd name="connsiteY1" fmla="*/ 0 h 10000"/>
              <a:gd name="connsiteX2" fmla="*/ 15288 w 15288"/>
              <a:gd name="connsiteY2" fmla="*/ 299 h 10000"/>
              <a:gd name="connsiteX3" fmla="*/ 8000 w 15288"/>
              <a:gd name="connsiteY3" fmla="*/ 10000 h 10000"/>
              <a:gd name="connsiteX4" fmla="*/ 0 w 15288"/>
              <a:gd name="connsiteY4" fmla="*/ 10000 h 10000"/>
              <a:gd name="connsiteX0" fmla="*/ 0 w 15288"/>
              <a:gd name="connsiteY0" fmla="*/ 9776 h 9776"/>
              <a:gd name="connsiteX1" fmla="*/ 7577 w 15288"/>
              <a:gd name="connsiteY1" fmla="*/ 0 h 9776"/>
              <a:gd name="connsiteX2" fmla="*/ 15288 w 15288"/>
              <a:gd name="connsiteY2" fmla="*/ 75 h 9776"/>
              <a:gd name="connsiteX3" fmla="*/ 8000 w 15288"/>
              <a:gd name="connsiteY3" fmla="*/ 9776 h 9776"/>
              <a:gd name="connsiteX4" fmla="*/ 0 w 15288"/>
              <a:gd name="connsiteY4" fmla="*/ 9776 h 9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88" h="9776">
                <a:moveTo>
                  <a:pt x="0" y="9776"/>
                </a:moveTo>
                <a:lnTo>
                  <a:pt x="7577" y="0"/>
                </a:lnTo>
                <a:lnTo>
                  <a:pt x="15288" y="75"/>
                </a:lnTo>
                <a:lnTo>
                  <a:pt x="8000" y="9776"/>
                </a:lnTo>
                <a:lnTo>
                  <a:pt x="0" y="9776"/>
                </a:lnTo>
                <a:close/>
              </a:path>
            </a:pathLst>
          </a:custGeom>
          <a:solidFill>
            <a:srgbClr val="A5C0A4"/>
          </a:solidFill>
          <a:ln w="25400" cap="flat" cmpd="sng" algn="ctr">
            <a:noFill/>
            <a:prstDash val="solid"/>
          </a:ln>
          <a:effectLst/>
        </p:spPr>
        <p:txBody>
          <a:bodyPr anchor="ctr"/>
          <a:lstStyle/>
          <a:p>
            <a:pPr algn="ctr">
              <a:defRPr/>
            </a:pPr>
            <a:endParaRPr lang="zh-CN" altLang="en-US" kern="0">
              <a:solidFill>
                <a:prstClr val="white"/>
              </a:solidFill>
              <a:latin typeface="Calibri"/>
              <a:ea typeface="宋体" panose="02010600030101010101" pitchFamily="2" charset="-122"/>
            </a:endParaRPr>
          </a:p>
        </p:txBody>
      </p:sp>
      <p:sp>
        <p:nvSpPr>
          <p:cNvPr id="9" name="MH_Other_5"/>
          <p:cNvSpPr/>
          <p:nvPr>
            <p:custDataLst>
              <p:tags r:id="rId5"/>
            </p:custDataLst>
          </p:nvPr>
        </p:nvSpPr>
        <p:spPr>
          <a:xfrm>
            <a:off x="1979797" y="3634151"/>
            <a:ext cx="2122792" cy="1949681"/>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5288"/>
              <a:gd name="connsiteY0" fmla="*/ 10000 h 10000"/>
              <a:gd name="connsiteX1" fmla="*/ 2000 w 15288"/>
              <a:gd name="connsiteY1" fmla="*/ 0 h 10000"/>
              <a:gd name="connsiteX2" fmla="*/ 15288 w 15288"/>
              <a:gd name="connsiteY2" fmla="*/ 299 h 10000"/>
              <a:gd name="connsiteX3" fmla="*/ 8000 w 15288"/>
              <a:gd name="connsiteY3" fmla="*/ 10000 h 10000"/>
              <a:gd name="connsiteX4" fmla="*/ 0 w 15288"/>
              <a:gd name="connsiteY4" fmla="*/ 10000 h 10000"/>
              <a:gd name="connsiteX0" fmla="*/ 0 w 15288"/>
              <a:gd name="connsiteY0" fmla="*/ 9776 h 9776"/>
              <a:gd name="connsiteX1" fmla="*/ 7577 w 15288"/>
              <a:gd name="connsiteY1" fmla="*/ 0 h 9776"/>
              <a:gd name="connsiteX2" fmla="*/ 15288 w 15288"/>
              <a:gd name="connsiteY2" fmla="*/ 75 h 9776"/>
              <a:gd name="connsiteX3" fmla="*/ 8000 w 15288"/>
              <a:gd name="connsiteY3" fmla="*/ 9776 h 9776"/>
              <a:gd name="connsiteX4" fmla="*/ 0 w 15288"/>
              <a:gd name="connsiteY4" fmla="*/ 9776 h 9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88" h="9776">
                <a:moveTo>
                  <a:pt x="0" y="9776"/>
                </a:moveTo>
                <a:lnTo>
                  <a:pt x="7577" y="0"/>
                </a:lnTo>
                <a:lnTo>
                  <a:pt x="15288" y="75"/>
                </a:lnTo>
                <a:lnTo>
                  <a:pt x="8000" y="9776"/>
                </a:lnTo>
                <a:lnTo>
                  <a:pt x="0" y="9776"/>
                </a:lnTo>
                <a:close/>
              </a:path>
            </a:pathLst>
          </a:custGeom>
          <a:solidFill>
            <a:srgbClr val="B09277"/>
          </a:solidFill>
          <a:ln w="25400" cap="flat" cmpd="sng" algn="ctr">
            <a:noFill/>
            <a:prstDash val="solid"/>
          </a:ln>
          <a:effectLst/>
        </p:spPr>
        <p:txBody>
          <a:bodyPr anchor="ctr"/>
          <a:lstStyle/>
          <a:p>
            <a:pPr algn="ctr">
              <a:defRPr/>
            </a:pPr>
            <a:endParaRPr lang="zh-CN" altLang="en-US" kern="0">
              <a:solidFill>
                <a:prstClr val="white"/>
              </a:solidFill>
              <a:latin typeface="Calibri"/>
              <a:ea typeface="宋体" panose="02010600030101010101" pitchFamily="2" charset="-122"/>
            </a:endParaRPr>
          </a:p>
        </p:txBody>
      </p:sp>
      <p:pic>
        <p:nvPicPr>
          <p:cNvPr id="10" name="MH_Other_6"/>
          <p:cNvPicPr>
            <a:picLocks/>
          </p:cNvPicPr>
          <p:nvPr>
            <p:custDataLst>
              <p:tags r:id="rId6"/>
            </p:custDataLst>
          </p:nvPr>
        </p:nvPicPr>
        <p:blipFill>
          <a:blip r:embed="rId24">
            <a:extLst>
              <a:ext uri="{28A0092B-C50C-407E-A947-70E740481C1C}">
                <a14:useLocalDpi xmlns:a14="http://schemas.microsoft.com/office/drawing/2010/main" val="0"/>
              </a:ext>
            </a:extLst>
          </a:blip>
          <a:srcRect t="57356"/>
          <a:stretch>
            <a:fillRect/>
          </a:stretch>
        </p:blipFill>
        <p:spPr bwMode="auto">
          <a:xfrm>
            <a:off x="-49949" y="5161870"/>
            <a:ext cx="10282887" cy="642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MH_Other_7"/>
          <p:cNvPicPr>
            <a:picLocks/>
          </p:cNvPicPr>
          <p:nvPr>
            <p:custDataLst>
              <p:tags r:id="rId7"/>
            </p:custDataLst>
          </p:nvPr>
        </p:nvPicPr>
        <p:blipFill>
          <a:blip r:embed="rId24">
            <a:extLst>
              <a:ext uri="{28A0092B-C50C-407E-A947-70E740481C1C}">
                <a14:useLocalDpi xmlns:a14="http://schemas.microsoft.com/office/drawing/2010/main" val="0"/>
              </a:ext>
            </a:extLst>
          </a:blip>
          <a:srcRect t="57356"/>
          <a:stretch>
            <a:fillRect/>
          </a:stretch>
        </p:blipFill>
        <p:spPr bwMode="auto">
          <a:xfrm>
            <a:off x="-49949" y="4127524"/>
            <a:ext cx="10282887" cy="644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MH_Other_8"/>
          <p:cNvPicPr>
            <a:picLocks/>
          </p:cNvPicPr>
          <p:nvPr>
            <p:custDataLst>
              <p:tags r:id="rId8"/>
            </p:custDataLst>
          </p:nvPr>
        </p:nvPicPr>
        <p:blipFill>
          <a:blip r:embed="rId24">
            <a:extLst>
              <a:ext uri="{28A0092B-C50C-407E-A947-70E740481C1C}">
                <a14:useLocalDpi xmlns:a14="http://schemas.microsoft.com/office/drawing/2010/main" val="0"/>
              </a:ext>
            </a:extLst>
          </a:blip>
          <a:srcRect t="57356"/>
          <a:stretch>
            <a:fillRect/>
          </a:stretch>
        </p:blipFill>
        <p:spPr bwMode="auto">
          <a:xfrm>
            <a:off x="-49949" y="3210027"/>
            <a:ext cx="10282887" cy="644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MH_Other_9"/>
          <p:cNvSpPr txBox="1"/>
          <p:nvPr>
            <p:custDataLst>
              <p:tags r:id="rId9"/>
            </p:custDataLst>
          </p:nvPr>
        </p:nvSpPr>
        <p:spPr>
          <a:xfrm>
            <a:off x="1789372" y="1552474"/>
            <a:ext cx="787662" cy="975923"/>
          </a:xfrm>
          <a:prstGeom prst="rect">
            <a:avLst/>
          </a:prstGeom>
          <a:noFill/>
        </p:spPr>
        <p:txBody>
          <a:bodyPr wrap="none" anchor="ctr">
            <a:normAutofit/>
          </a:bodyPr>
          <a:lstStyle/>
          <a:p>
            <a:pPr>
              <a:defRPr/>
            </a:pPr>
            <a:r>
              <a:rPr lang="en-US" altLang="zh-CN" sz="4050" dirty="0">
                <a:solidFill>
                  <a:prstClr val="white"/>
                </a:solidFill>
                <a:effectLst>
                  <a:outerShdw blurRad="292100" dist="152400" dir="2700000" algn="tl" rotWithShape="0">
                    <a:prstClr val="black">
                      <a:alpha val="40000"/>
                    </a:prstClr>
                  </a:outerShdw>
                </a:effectLst>
                <a:latin typeface="时尚中黑简体" panose="01010104010101010101" pitchFamily="2" charset="-122"/>
                <a:ea typeface="时尚中黑简体" panose="01010104010101010101" pitchFamily="2" charset="-122"/>
              </a:rPr>
              <a:t>A</a:t>
            </a:r>
            <a:endParaRPr lang="zh-CN" altLang="en-US" sz="4050" dirty="0">
              <a:solidFill>
                <a:prstClr val="white"/>
              </a:solidFill>
              <a:effectLst>
                <a:outerShdw blurRad="292100" dist="152400" dir="2700000" algn="tl" rotWithShape="0">
                  <a:prstClr val="black">
                    <a:alpha val="40000"/>
                  </a:prstClr>
                </a:outerShdw>
              </a:effectLst>
              <a:latin typeface="时尚中黑简体" panose="01010104010101010101" pitchFamily="2" charset="-122"/>
              <a:ea typeface="时尚中黑简体" panose="01010104010101010101" pitchFamily="2" charset="-122"/>
            </a:endParaRPr>
          </a:p>
        </p:txBody>
      </p:sp>
      <p:sp>
        <p:nvSpPr>
          <p:cNvPr id="14" name="MH_Other_10"/>
          <p:cNvSpPr txBox="1"/>
          <p:nvPr>
            <p:custDataLst>
              <p:tags r:id="rId10"/>
            </p:custDataLst>
          </p:nvPr>
        </p:nvSpPr>
        <p:spPr>
          <a:xfrm>
            <a:off x="2349825" y="2673378"/>
            <a:ext cx="690287" cy="975923"/>
          </a:xfrm>
          <a:prstGeom prst="rect">
            <a:avLst/>
          </a:prstGeom>
          <a:noFill/>
        </p:spPr>
        <p:txBody>
          <a:bodyPr wrap="none" anchor="ctr">
            <a:normAutofit/>
          </a:bodyPr>
          <a:lstStyle/>
          <a:p>
            <a:pPr>
              <a:defRPr/>
            </a:pPr>
            <a:r>
              <a:rPr lang="en-US" altLang="zh-CN" sz="4050" dirty="0">
                <a:solidFill>
                  <a:prstClr val="white"/>
                </a:solidFill>
                <a:effectLst>
                  <a:outerShdw blurRad="292100" dist="152400" dir="2700000" algn="tl" rotWithShape="0">
                    <a:prstClr val="black">
                      <a:alpha val="40000"/>
                    </a:prstClr>
                  </a:outerShdw>
                </a:effectLst>
                <a:latin typeface="时尚中黑简体" panose="01010104010101010101" pitchFamily="2" charset="-122"/>
                <a:ea typeface="时尚中黑简体" panose="01010104010101010101" pitchFamily="2" charset="-122"/>
              </a:rPr>
              <a:t>B</a:t>
            </a:r>
            <a:endParaRPr lang="zh-CN" altLang="en-US" sz="4050" dirty="0">
              <a:solidFill>
                <a:prstClr val="white"/>
              </a:solidFill>
              <a:effectLst>
                <a:outerShdw blurRad="292100" dist="152400" dir="2700000" algn="tl" rotWithShape="0">
                  <a:prstClr val="black">
                    <a:alpha val="40000"/>
                  </a:prstClr>
                </a:outerShdw>
              </a:effectLst>
              <a:latin typeface="时尚中黑简体" panose="01010104010101010101" pitchFamily="2" charset="-122"/>
              <a:ea typeface="时尚中黑简体" panose="01010104010101010101" pitchFamily="2" charset="-122"/>
            </a:endParaRPr>
          </a:p>
        </p:txBody>
      </p:sp>
      <p:sp>
        <p:nvSpPr>
          <p:cNvPr id="15" name="MH_Other_11"/>
          <p:cNvSpPr txBox="1"/>
          <p:nvPr>
            <p:custDataLst>
              <p:tags r:id="rId11"/>
            </p:custDataLst>
          </p:nvPr>
        </p:nvSpPr>
        <p:spPr>
          <a:xfrm>
            <a:off x="3074733" y="3603858"/>
            <a:ext cx="709762" cy="975923"/>
          </a:xfrm>
          <a:prstGeom prst="rect">
            <a:avLst/>
          </a:prstGeom>
          <a:noFill/>
        </p:spPr>
        <p:txBody>
          <a:bodyPr wrap="none" anchor="ctr">
            <a:normAutofit/>
          </a:bodyPr>
          <a:lstStyle/>
          <a:p>
            <a:pPr>
              <a:defRPr/>
            </a:pPr>
            <a:r>
              <a:rPr lang="en-US" altLang="zh-CN" sz="4050" dirty="0">
                <a:solidFill>
                  <a:prstClr val="white"/>
                </a:solidFill>
                <a:effectLst>
                  <a:outerShdw blurRad="292100" dist="152400" dir="2700000" algn="tl" rotWithShape="0">
                    <a:prstClr val="black">
                      <a:alpha val="40000"/>
                    </a:prstClr>
                  </a:outerShdw>
                </a:effectLst>
                <a:latin typeface="时尚中黑简体" panose="01010104010101010101" pitchFamily="2" charset="-122"/>
                <a:ea typeface="时尚中黑简体" panose="01010104010101010101" pitchFamily="2" charset="-122"/>
              </a:rPr>
              <a:t>C</a:t>
            </a:r>
            <a:endParaRPr lang="zh-CN" altLang="en-US" sz="4050" dirty="0">
              <a:solidFill>
                <a:prstClr val="white"/>
              </a:solidFill>
              <a:effectLst>
                <a:outerShdw blurRad="292100" dist="152400" dir="2700000" algn="tl" rotWithShape="0">
                  <a:prstClr val="black">
                    <a:alpha val="40000"/>
                  </a:prstClr>
                </a:outerShdw>
              </a:effectLst>
              <a:latin typeface="时尚中黑简体" panose="01010104010101010101" pitchFamily="2" charset="-122"/>
              <a:ea typeface="时尚中黑简体" panose="01010104010101010101" pitchFamily="2" charset="-122"/>
            </a:endParaRPr>
          </a:p>
        </p:txBody>
      </p:sp>
      <p:sp>
        <p:nvSpPr>
          <p:cNvPr id="16" name="MH_Other_12"/>
          <p:cNvSpPr txBox="1"/>
          <p:nvPr>
            <p:custDataLst>
              <p:tags r:id="rId12"/>
            </p:custDataLst>
          </p:nvPr>
        </p:nvSpPr>
        <p:spPr>
          <a:xfrm>
            <a:off x="3557285" y="4620894"/>
            <a:ext cx="707598" cy="975923"/>
          </a:xfrm>
          <a:prstGeom prst="rect">
            <a:avLst/>
          </a:prstGeom>
          <a:noFill/>
        </p:spPr>
        <p:txBody>
          <a:bodyPr wrap="none" anchor="ctr">
            <a:normAutofit/>
          </a:bodyPr>
          <a:lstStyle/>
          <a:p>
            <a:pPr>
              <a:defRPr/>
            </a:pPr>
            <a:r>
              <a:rPr lang="en-US" altLang="zh-CN" sz="4050" dirty="0">
                <a:solidFill>
                  <a:prstClr val="white"/>
                </a:solidFill>
                <a:effectLst>
                  <a:outerShdw blurRad="292100" dist="152400" dir="2700000" algn="tl" rotWithShape="0">
                    <a:prstClr val="black">
                      <a:alpha val="40000"/>
                    </a:prstClr>
                  </a:outerShdw>
                </a:effectLst>
                <a:latin typeface="时尚中黑简体" panose="01010104010101010101" pitchFamily="2" charset="-122"/>
                <a:ea typeface="时尚中黑简体" panose="01010104010101010101" pitchFamily="2" charset="-122"/>
              </a:rPr>
              <a:t>D</a:t>
            </a:r>
            <a:endParaRPr lang="zh-CN" altLang="en-US" sz="4050" dirty="0">
              <a:solidFill>
                <a:prstClr val="white"/>
              </a:solidFill>
              <a:effectLst>
                <a:outerShdw blurRad="292100" dist="152400" dir="2700000" algn="tl" rotWithShape="0">
                  <a:prstClr val="black">
                    <a:alpha val="40000"/>
                  </a:prstClr>
                </a:outerShdw>
              </a:effectLst>
              <a:latin typeface="时尚中黑简体" panose="01010104010101010101" pitchFamily="2" charset="-122"/>
              <a:ea typeface="时尚中黑简体" panose="01010104010101010101" pitchFamily="2" charset="-122"/>
            </a:endParaRPr>
          </a:p>
        </p:txBody>
      </p:sp>
      <p:sp>
        <p:nvSpPr>
          <p:cNvPr id="18" name="MH_Text_1"/>
          <p:cNvSpPr txBox="1">
            <a:spLocks noChangeArrowheads="1"/>
          </p:cNvSpPr>
          <p:nvPr>
            <p:custDataLst>
              <p:tags r:id="rId13"/>
            </p:custDataLst>
          </p:nvPr>
        </p:nvSpPr>
        <p:spPr bwMode="auto">
          <a:xfrm>
            <a:off x="2951240" y="1939461"/>
            <a:ext cx="6929740" cy="552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r>
              <a:rPr lang="zh-CN" altLang="en-US" sz="1600" dirty="0">
                <a:solidFill>
                  <a:schemeClr val="tx1">
                    <a:lumMod val="85000"/>
                    <a:lumOff val="15000"/>
                  </a:schemeClr>
                </a:solidFill>
                <a:latin typeface="微软雅黑" panose="020B0503020204020204" pitchFamily="34" charset="-122"/>
              </a:rPr>
              <a:t>点击添加文字点击添加</a:t>
            </a:r>
            <a:r>
              <a:rPr lang="zh-CN" altLang="en-US" sz="1600" dirty="0" smtClean="0">
                <a:solidFill>
                  <a:schemeClr val="tx1">
                    <a:lumMod val="85000"/>
                    <a:lumOff val="15000"/>
                  </a:schemeClr>
                </a:solidFill>
                <a:latin typeface="微软雅黑" panose="020B0503020204020204" pitchFamily="34" charset="-122"/>
              </a:rPr>
              <a:t>文字</a:t>
            </a:r>
            <a:r>
              <a:rPr lang="zh-CN" altLang="en-US" sz="1600" dirty="0">
                <a:solidFill>
                  <a:schemeClr val="tx1">
                    <a:lumMod val="85000"/>
                    <a:lumOff val="15000"/>
                  </a:schemeClr>
                </a:solidFill>
                <a:latin typeface="微软雅黑" panose="020B0503020204020204" pitchFamily="34" charset="-122"/>
              </a:rPr>
              <a:t>点击添加文字点击添加</a:t>
            </a:r>
            <a:r>
              <a:rPr lang="zh-CN" altLang="en-US" sz="1600" dirty="0" smtClean="0">
                <a:solidFill>
                  <a:schemeClr val="tx1">
                    <a:lumMod val="85000"/>
                    <a:lumOff val="15000"/>
                  </a:schemeClr>
                </a:solidFill>
                <a:latin typeface="微软雅黑" panose="020B0503020204020204" pitchFamily="34" charset="-122"/>
              </a:rPr>
              <a:t>文字</a:t>
            </a:r>
            <a:r>
              <a:rPr lang="zh-CN" altLang="en-US" sz="1600" dirty="0">
                <a:solidFill>
                  <a:schemeClr val="tx1">
                    <a:lumMod val="85000"/>
                    <a:lumOff val="15000"/>
                  </a:schemeClr>
                </a:solidFill>
                <a:latin typeface="微软雅黑" panose="020B0503020204020204" pitchFamily="34" charset="-122"/>
              </a:rPr>
              <a:t>点击添加文字点击添加文字点击添加文字点击添加</a:t>
            </a:r>
            <a:r>
              <a:rPr lang="zh-CN" altLang="en-US" sz="1600" dirty="0" smtClean="0">
                <a:solidFill>
                  <a:schemeClr val="tx1">
                    <a:lumMod val="85000"/>
                    <a:lumOff val="15000"/>
                  </a:schemeClr>
                </a:solidFill>
                <a:latin typeface="微软雅黑" panose="020B0503020204020204" pitchFamily="34" charset="-122"/>
              </a:rPr>
              <a:t>文字</a:t>
            </a:r>
            <a:r>
              <a:rPr lang="zh-CN" altLang="en-US" sz="1600" dirty="0">
                <a:solidFill>
                  <a:schemeClr val="tx1">
                    <a:lumMod val="85000"/>
                    <a:lumOff val="15000"/>
                  </a:schemeClr>
                </a:solidFill>
                <a:latin typeface="微软雅黑" panose="020B0503020204020204" pitchFamily="34" charset="-122"/>
              </a:rPr>
              <a:t>点击添加文字点击添加文字点击添加</a:t>
            </a:r>
            <a:r>
              <a:rPr lang="zh-CN" altLang="en-US" sz="1600" dirty="0" smtClean="0">
                <a:solidFill>
                  <a:schemeClr val="tx1">
                    <a:lumMod val="85000"/>
                    <a:lumOff val="15000"/>
                  </a:schemeClr>
                </a:solidFill>
                <a:latin typeface="微软雅黑" panose="020B0503020204020204" pitchFamily="34" charset="-122"/>
              </a:rPr>
              <a:t>文字</a:t>
            </a:r>
            <a:endParaRPr lang="zh-CN" altLang="en-US" sz="1600" dirty="0">
              <a:solidFill>
                <a:schemeClr val="tx1">
                  <a:lumMod val="85000"/>
                  <a:lumOff val="15000"/>
                </a:schemeClr>
              </a:solidFill>
              <a:latin typeface="微软雅黑" panose="020B0503020204020204" pitchFamily="34" charset="-122"/>
            </a:endParaRPr>
          </a:p>
          <a:p>
            <a:pPr eaLnBrk="1" hangingPunct="1"/>
            <a:endParaRPr lang="zh-CN" altLang="en-US" sz="1600" dirty="0">
              <a:solidFill>
                <a:schemeClr val="tx1">
                  <a:lumMod val="85000"/>
                  <a:lumOff val="15000"/>
                </a:schemeClr>
              </a:solidFill>
              <a:latin typeface="微软雅黑" panose="020B0503020204020204" pitchFamily="34" charset="-122"/>
            </a:endParaRPr>
          </a:p>
        </p:txBody>
      </p:sp>
      <p:sp>
        <p:nvSpPr>
          <p:cNvPr id="25" name="MH_Other_13"/>
          <p:cNvSpPr>
            <a:spLocks noChangeAspect="1" noEditPoints="1"/>
          </p:cNvSpPr>
          <p:nvPr>
            <p:custDataLst>
              <p:tags r:id="rId14"/>
            </p:custDataLst>
          </p:nvPr>
        </p:nvSpPr>
        <p:spPr bwMode="auto">
          <a:xfrm>
            <a:off x="1464787" y="2807540"/>
            <a:ext cx="367864" cy="551797"/>
          </a:xfrm>
          <a:custGeom>
            <a:avLst/>
            <a:gdLst>
              <a:gd name="T0" fmla="*/ 15 w 49"/>
              <a:gd name="T1" fmla="*/ 62 h 74"/>
              <a:gd name="T2" fmla="*/ 34 w 49"/>
              <a:gd name="T3" fmla="*/ 60 h 74"/>
              <a:gd name="T4" fmla="*/ 36 w 49"/>
              <a:gd name="T5" fmla="*/ 62 h 74"/>
              <a:gd name="T6" fmla="*/ 36 w 49"/>
              <a:gd name="T7" fmla="*/ 62 h 74"/>
              <a:gd name="T8" fmla="*/ 34 w 49"/>
              <a:gd name="T9" fmla="*/ 65 h 74"/>
              <a:gd name="T10" fmla="*/ 15 w 49"/>
              <a:gd name="T11" fmla="*/ 68 h 74"/>
              <a:gd name="T12" fmla="*/ 13 w 49"/>
              <a:gd name="T13" fmla="*/ 65 h 74"/>
              <a:gd name="T14" fmla="*/ 13 w 49"/>
              <a:gd name="T15" fmla="*/ 65 h 74"/>
              <a:gd name="T16" fmla="*/ 15 w 49"/>
              <a:gd name="T17" fmla="*/ 62 h 74"/>
              <a:gd name="T18" fmla="*/ 34 w 49"/>
              <a:gd name="T19" fmla="*/ 47 h 74"/>
              <a:gd name="T20" fmla="*/ 49 w 49"/>
              <a:gd name="T21" fmla="*/ 25 h 74"/>
              <a:gd name="T22" fmla="*/ 45 w 49"/>
              <a:gd name="T23" fmla="*/ 11 h 74"/>
              <a:gd name="T24" fmla="*/ 43 w 49"/>
              <a:gd name="T25" fmla="*/ 12 h 74"/>
              <a:gd name="T26" fmla="*/ 43 w 49"/>
              <a:gd name="T27" fmla="*/ 15 h 74"/>
              <a:gd name="T28" fmla="*/ 36 w 49"/>
              <a:gd name="T29" fmla="*/ 16 h 74"/>
              <a:gd name="T30" fmla="*/ 37 w 49"/>
              <a:gd name="T31" fmla="*/ 20 h 74"/>
              <a:gd name="T32" fmla="*/ 27 w 49"/>
              <a:gd name="T33" fmla="*/ 23 h 74"/>
              <a:gd name="T34" fmla="*/ 33 w 49"/>
              <a:gd name="T35" fmla="*/ 19 h 74"/>
              <a:gd name="T36" fmla="*/ 31 w 49"/>
              <a:gd name="T37" fmla="*/ 15 h 74"/>
              <a:gd name="T38" fmla="*/ 39 w 49"/>
              <a:gd name="T39" fmla="*/ 12 h 74"/>
              <a:gd name="T40" fmla="*/ 36 w 49"/>
              <a:gd name="T41" fmla="*/ 10 h 74"/>
              <a:gd name="T42" fmla="*/ 40 w 49"/>
              <a:gd name="T43" fmla="*/ 6 h 74"/>
              <a:gd name="T44" fmla="*/ 25 w 49"/>
              <a:gd name="T45" fmla="*/ 0 h 74"/>
              <a:gd name="T46" fmla="*/ 0 w 49"/>
              <a:gd name="T47" fmla="*/ 25 h 74"/>
              <a:gd name="T48" fmla="*/ 6 w 49"/>
              <a:gd name="T49" fmla="*/ 40 h 74"/>
              <a:gd name="T50" fmla="*/ 13 w 49"/>
              <a:gd name="T51" fmla="*/ 36 h 74"/>
              <a:gd name="T52" fmla="*/ 11 w 49"/>
              <a:gd name="T53" fmla="*/ 34 h 74"/>
              <a:gd name="T54" fmla="*/ 17 w 49"/>
              <a:gd name="T55" fmla="*/ 33 h 74"/>
              <a:gd name="T56" fmla="*/ 19 w 49"/>
              <a:gd name="T57" fmla="*/ 30 h 74"/>
              <a:gd name="T58" fmla="*/ 18 w 49"/>
              <a:gd name="T59" fmla="*/ 34 h 74"/>
              <a:gd name="T60" fmla="*/ 15 w 49"/>
              <a:gd name="T61" fmla="*/ 35 h 74"/>
              <a:gd name="T62" fmla="*/ 17 w 49"/>
              <a:gd name="T63" fmla="*/ 39 h 74"/>
              <a:gd name="T64" fmla="*/ 9 w 49"/>
              <a:gd name="T65" fmla="*/ 43 h 74"/>
              <a:gd name="T66" fmla="*/ 15 w 49"/>
              <a:gd name="T67" fmla="*/ 47 h 74"/>
              <a:gd name="T68" fmla="*/ 15 w 49"/>
              <a:gd name="T69" fmla="*/ 53 h 74"/>
              <a:gd name="T70" fmla="*/ 30 w 49"/>
              <a:gd name="T71" fmla="*/ 53 h 74"/>
              <a:gd name="T72" fmla="*/ 15 w 49"/>
              <a:gd name="T73" fmla="*/ 55 h 74"/>
              <a:gd name="T74" fmla="*/ 13 w 49"/>
              <a:gd name="T75" fmla="*/ 58 h 74"/>
              <a:gd name="T76" fmla="*/ 13 w 49"/>
              <a:gd name="T77" fmla="*/ 58 h 74"/>
              <a:gd name="T78" fmla="*/ 15 w 49"/>
              <a:gd name="T79" fmla="*/ 60 h 74"/>
              <a:gd name="T80" fmla="*/ 34 w 49"/>
              <a:gd name="T81" fmla="*/ 58 h 74"/>
              <a:gd name="T82" fmla="*/ 36 w 49"/>
              <a:gd name="T83" fmla="*/ 55 h 74"/>
              <a:gd name="T84" fmla="*/ 36 w 49"/>
              <a:gd name="T85" fmla="*/ 55 h 74"/>
              <a:gd name="T86" fmla="*/ 34 w 49"/>
              <a:gd name="T87" fmla="*/ 52 h 74"/>
              <a:gd name="T88" fmla="*/ 34 w 49"/>
              <a:gd name="T89" fmla="*/ 47 h 74"/>
              <a:gd name="T90" fmla="*/ 30 w 49"/>
              <a:gd name="T91" fmla="*/ 68 h 74"/>
              <a:gd name="T92" fmla="*/ 30 w 49"/>
              <a:gd name="T93" fmla="*/ 68 h 74"/>
              <a:gd name="T94" fmla="*/ 24 w 49"/>
              <a:gd name="T95" fmla="*/ 74 h 74"/>
              <a:gd name="T96" fmla="*/ 19 w 49"/>
              <a:gd name="T97" fmla="*/ 70 h 74"/>
              <a:gd name="T98" fmla="*/ 30 w 49"/>
              <a:gd name="T99" fmla="*/ 6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 h="74">
                <a:moveTo>
                  <a:pt x="15" y="62"/>
                </a:moveTo>
                <a:cubicBezTo>
                  <a:pt x="34" y="60"/>
                  <a:pt x="34" y="60"/>
                  <a:pt x="34" y="60"/>
                </a:cubicBezTo>
                <a:cubicBezTo>
                  <a:pt x="35" y="60"/>
                  <a:pt x="36" y="61"/>
                  <a:pt x="36" y="62"/>
                </a:cubicBezTo>
                <a:cubicBezTo>
                  <a:pt x="36" y="62"/>
                  <a:pt x="36" y="62"/>
                  <a:pt x="36" y="62"/>
                </a:cubicBezTo>
                <a:cubicBezTo>
                  <a:pt x="36" y="64"/>
                  <a:pt x="35" y="65"/>
                  <a:pt x="34" y="65"/>
                </a:cubicBezTo>
                <a:cubicBezTo>
                  <a:pt x="15" y="68"/>
                  <a:pt x="15" y="68"/>
                  <a:pt x="15" y="68"/>
                </a:cubicBezTo>
                <a:cubicBezTo>
                  <a:pt x="14" y="68"/>
                  <a:pt x="13" y="67"/>
                  <a:pt x="13" y="65"/>
                </a:cubicBezTo>
                <a:cubicBezTo>
                  <a:pt x="13" y="65"/>
                  <a:pt x="13" y="65"/>
                  <a:pt x="13" y="65"/>
                </a:cubicBezTo>
                <a:cubicBezTo>
                  <a:pt x="13" y="64"/>
                  <a:pt x="14" y="62"/>
                  <a:pt x="15" y="62"/>
                </a:cubicBezTo>
                <a:close/>
                <a:moveTo>
                  <a:pt x="34" y="47"/>
                </a:moveTo>
                <a:cubicBezTo>
                  <a:pt x="43" y="43"/>
                  <a:pt x="49" y="35"/>
                  <a:pt x="49" y="25"/>
                </a:cubicBezTo>
                <a:cubicBezTo>
                  <a:pt x="49" y="20"/>
                  <a:pt x="47" y="15"/>
                  <a:pt x="45" y="11"/>
                </a:cubicBezTo>
                <a:cubicBezTo>
                  <a:pt x="43" y="12"/>
                  <a:pt x="43" y="12"/>
                  <a:pt x="43" y="12"/>
                </a:cubicBezTo>
                <a:cubicBezTo>
                  <a:pt x="43" y="15"/>
                  <a:pt x="43" y="15"/>
                  <a:pt x="43" y="15"/>
                </a:cubicBezTo>
                <a:cubicBezTo>
                  <a:pt x="36" y="16"/>
                  <a:pt x="36" y="16"/>
                  <a:pt x="36" y="16"/>
                </a:cubicBezTo>
                <a:cubicBezTo>
                  <a:pt x="37" y="20"/>
                  <a:pt x="37" y="20"/>
                  <a:pt x="37" y="20"/>
                </a:cubicBezTo>
                <a:cubicBezTo>
                  <a:pt x="27" y="23"/>
                  <a:pt x="27" y="23"/>
                  <a:pt x="27" y="23"/>
                </a:cubicBezTo>
                <a:cubicBezTo>
                  <a:pt x="33" y="19"/>
                  <a:pt x="33" y="19"/>
                  <a:pt x="33" y="19"/>
                </a:cubicBezTo>
                <a:cubicBezTo>
                  <a:pt x="31" y="15"/>
                  <a:pt x="31" y="15"/>
                  <a:pt x="31" y="15"/>
                </a:cubicBezTo>
                <a:cubicBezTo>
                  <a:pt x="39" y="12"/>
                  <a:pt x="39" y="12"/>
                  <a:pt x="39" y="12"/>
                </a:cubicBezTo>
                <a:cubicBezTo>
                  <a:pt x="36" y="10"/>
                  <a:pt x="36" y="10"/>
                  <a:pt x="36" y="10"/>
                </a:cubicBezTo>
                <a:cubicBezTo>
                  <a:pt x="40" y="6"/>
                  <a:pt x="40" y="6"/>
                  <a:pt x="40" y="6"/>
                </a:cubicBezTo>
                <a:cubicBezTo>
                  <a:pt x="36" y="3"/>
                  <a:pt x="31" y="0"/>
                  <a:pt x="25" y="0"/>
                </a:cubicBezTo>
                <a:cubicBezTo>
                  <a:pt x="11" y="0"/>
                  <a:pt x="0" y="11"/>
                  <a:pt x="0" y="25"/>
                </a:cubicBezTo>
                <a:cubicBezTo>
                  <a:pt x="0" y="30"/>
                  <a:pt x="2" y="36"/>
                  <a:pt x="6" y="40"/>
                </a:cubicBezTo>
                <a:cubicBezTo>
                  <a:pt x="13" y="36"/>
                  <a:pt x="13" y="36"/>
                  <a:pt x="13" y="36"/>
                </a:cubicBezTo>
                <a:cubicBezTo>
                  <a:pt x="11" y="34"/>
                  <a:pt x="11" y="34"/>
                  <a:pt x="11" y="34"/>
                </a:cubicBezTo>
                <a:cubicBezTo>
                  <a:pt x="17" y="33"/>
                  <a:pt x="17" y="33"/>
                  <a:pt x="17" y="33"/>
                </a:cubicBezTo>
                <a:cubicBezTo>
                  <a:pt x="19" y="30"/>
                  <a:pt x="19" y="30"/>
                  <a:pt x="19" y="30"/>
                </a:cubicBezTo>
                <a:cubicBezTo>
                  <a:pt x="18" y="34"/>
                  <a:pt x="18" y="34"/>
                  <a:pt x="18" y="34"/>
                </a:cubicBezTo>
                <a:cubicBezTo>
                  <a:pt x="15" y="35"/>
                  <a:pt x="15" y="35"/>
                  <a:pt x="15" y="35"/>
                </a:cubicBezTo>
                <a:cubicBezTo>
                  <a:pt x="17" y="39"/>
                  <a:pt x="17" y="39"/>
                  <a:pt x="17" y="39"/>
                </a:cubicBezTo>
                <a:cubicBezTo>
                  <a:pt x="9" y="43"/>
                  <a:pt x="9" y="43"/>
                  <a:pt x="9" y="43"/>
                </a:cubicBezTo>
                <a:cubicBezTo>
                  <a:pt x="11" y="45"/>
                  <a:pt x="13" y="46"/>
                  <a:pt x="15" y="47"/>
                </a:cubicBezTo>
                <a:cubicBezTo>
                  <a:pt x="15" y="53"/>
                  <a:pt x="15" y="53"/>
                  <a:pt x="15" y="53"/>
                </a:cubicBezTo>
                <a:cubicBezTo>
                  <a:pt x="30" y="53"/>
                  <a:pt x="30" y="53"/>
                  <a:pt x="30" y="53"/>
                </a:cubicBezTo>
                <a:cubicBezTo>
                  <a:pt x="15" y="55"/>
                  <a:pt x="15" y="55"/>
                  <a:pt x="15" y="55"/>
                </a:cubicBezTo>
                <a:cubicBezTo>
                  <a:pt x="14" y="55"/>
                  <a:pt x="13" y="56"/>
                  <a:pt x="13" y="58"/>
                </a:cubicBezTo>
                <a:cubicBezTo>
                  <a:pt x="13" y="58"/>
                  <a:pt x="13" y="58"/>
                  <a:pt x="13" y="58"/>
                </a:cubicBezTo>
                <a:cubicBezTo>
                  <a:pt x="13" y="59"/>
                  <a:pt x="14" y="60"/>
                  <a:pt x="15" y="60"/>
                </a:cubicBezTo>
                <a:cubicBezTo>
                  <a:pt x="34" y="58"/>
                  <a:pt x="34" y="58"/>
                  <a:pt x="34" y="58"/>
                </a:cubicBezTo>
                <a:cubicBezTo>
                  <a:pt x="35" y="58"/>
                  <a:pt x="36" y="56"/>
                  <a:pt x="36" y="55"/>
                </a:cubicBezTo>
                <a:cubicBezTo>
                  <a:pt x="36" y="55"/>
                  <a:pt x="36" y="55"/>
                  <a:pt x="36" y="55"/>
                </a:cubicBezTo>
                <a:cubicBezTo>
                  <a:pt x="36" y="53"/>
                  <a:pt x="35" y="52"/>
                  <a:pt x="34" y="52"/>
                </a:cubicBezTo>
                <a:cubicBezTo>
                  <a:pt x="34" y="47"/>
                  <a:pt x="34" y="47"/>
                  <a:pt x="34" y="47"/>
                </a:cubicBezTo>
                <a:close/>
                <a:moveTo>
                  <a:pt x="30" y="68"/>
                </a:moveTo>
                <a:cubicBezTo>
                  <a:pt x="30" y="68"/>
                  <a:pt x="30" y="68"/>
                  <a:pt x="30" y="68"/>
                </a:cubicBezTo>
                <a:cubicBezTo>
                  <a:pt x="30" y="72"/>
                  <a:pt x="28" y="74"/>
                  <a:pt x="24" y="74"/>
                </a:cubicBezTo>
                <a:cubicBezTo>
                  <a:pt x="22" y="74"/>
                  <a:pt x="19" y="72"/>
                  <a:pt x="19" y="70"/>
                </a:cubicBezTo>
                <a:lnTo>
                  <a:pt x="30" y="68"/>
                </a:lnTo>
                <a:close/>
              </a:path>
            </a:pathLst>
          </a:custGeom>
          <a:solidFill>
            <a:sysClr val="window" lastClr="FFFFFF"/>
          </a:solidFill>
          <a:ln>
            <a:noFill/>
          </a:ln>
          <a:effectLst>
            <a:outerShdw blurRad="279400" dist="152400" dir="2700000" algn="tl" rotWithShape="0">
              <a:prstClr val="black">
                <a:alpha val="40000"/>
              </a:prstClr>
            </a:outerShdw>
          </a:effectLst>
          <a:extLst/>
        </p:spPr>
        <p:txBody>
          <a:bodyPr lIns="68580" tIns="34290" rIns="68580" bIns="34290"/>
          <a:lstStyle/>
          <a:p>
            <a:pPr>
              <a:defRPr/>
            </a:pPr>
            <a:endParaRPr lang="zh-CN" altLang="en-US" kern="0">
              <a:solidFill>
                <a:prstClr val="black"/>
              </a:solidFill>
              <a:latin typeface="Calibri"/>
              <a:ea typeface="宋体" panose="02010600030101010101" pitchFamily="2" charset="-122"/>
            </a:endParaRPr>
          </a:p>
        </p:txBody>
      </p:sp>
      <p:sp>
        <p:nvSpPr>
          <p:cNvPr id="26" name="MH_Other_14"/>
          <p:cNvSpPr>
            <a:spLocks noChangeAspect="1" noEditPoints="1"/>
          </p:cNvSpPr>
          <p:nvPr>
            <p:custDataLst>
              <p:tags r:id="rId15"/>
            </p:custDataLst>
          </p:nvPr>
        </p:nvSpPr>
        <p:spPr bwMode="auto">
          <a:xfrm>
            <a:off x="3087718" y="5800223"/>
            <a:ext cx="558288" cy="553960"/>
          </a:xfrm>
          <a:custGeom>
            <a:avLst/>
            <a:gdLst>
              <a:gd name="T0" fmla="*/ 60 w 60"/>
              <a:gd name="T1" fmla="*/ 50 h 59"/>
              <a:gd name="T2" fmla="*/ 0 w 60"/>
              <a:gd name="T3" fmla="*/ 50 h 59"/>
              <a:gd name="T4" fmla="*/ 5 w 60"/>
              <a:gd name="T5" fmla="*/ 46 h 59"/>
              <a:gd name="T6" fmla="*/ 55 w 60"/>
              <a:gd name="T7" fmla="*/ 46 h 59"/>
              <a:gd name="T8" fmla="*/ 15 w 60"/>
              <a:gd name="T9" fmla="*/ 2 h 59"/>
              <a:gd name="T10" fmla="*/ 15 w 60"/>
              <a:gd name="T11" fmla="*/ 13 h 59"/>
              <a:gd name="T12" fmla="*/ 15 w 60"/>
              <a:gd name="T13" fmla="*/ 2 h 59"/>
              <a:gd name="T14" fmla="*/ 39 w 60"/>
              <a:gd name="T15" fmla="*/ 7 h 59"/>
              <a:gd name="T16" fmla="*/ 50 w 60"/>
              <a:gd name="T17" fmla="*/ 7 h 59"/>
              <a:gd name="T18" fmla="*/ 39 w 60"/>
              <a:gd name="T19" fmla="*/ 33 h 59"/>
              <a:gd name="T20" fmla="*/ 43 w 60"/>
              <a:gd name="T21" fmla="*/ 48 h 59"/>
              <a:gd name="T22" fmla="*/ 46 w 60"/>
              <a:gd name="T23" fmla="*/ 48 h 59"/>
              <a:gd name="T24" fmla="*/ 50 w 60"/>
              <a:gd name="T25" fmla="*/ 32 h 59"/>
              <a:gd name="T26" fmla="*/ 53 w 60"/>
              <a:gd name="T27" fmla="*/ 19 h 59"/>
              <a:gd name="T28" fmla="*/ 42 w 60"/>
              <a:gd name="T29" fmla="*/ 14 h 59"/>
              <a:gd name="T30" fmla="*/ 42 w 60"/>
              <a:gd name="T31" fmla="*/ 18 h 59"/>
              <a:gd name="T32" fmla="*/ 39 w 60"/>
              <a:gd name="T33" fmla="*/ 33 h 59"/>
              <a:gd name="T34" fmla="*/ 36 w 60"/>
              <a:gd name="T35" fmla="*/ 6 h 59"/>
              <a:gd name="T36" fmla="*/ 24 w 60"/>
              <a:gd name="T37" fmla="*/ 6 h 59"/>
              <a:gd name="T38" fmla="*/ 36 w 60"/>
              <a:gd name="T39" fmla="*/ 32 h 59"/>
              <a:gd name="T40" fmla="*/ 39 w 60"/>
              <a:gd name="T41" fmla="*/ 18 h 59"/>
              <a:gd name="T42" fmla="*/ 26 w 60"/>
              <a:gd name="T43" fmla="*/ 13 h 59"/>
              <a:gd name="T44" fmla="*/ 21 w 60"/>
              <a:gd name="T45" fmla="*/ 27 h 59"/>
              <a:gd name="T46" fmla="*/ 24 w 60"/>
              <a:gd name="T47" fmla="*/ 50 h 59"/>
              <a:gd name="T48" fmla="*/ 30 w 60"/>
              <a:gd name="T49" fmla="*/ 39 h 59"/>
              <a:gd name="T50" fmla="*/ 36 w 60"/>
              <a:gd name="T51" fmla="*/ 50 h 59"/>
              <a:gd name="T52" fmla="*/ 21 w 60"/>
              <a:gd name="T53" fmla="*/ 33 h 59"/>
              <a:gd name="T54" fmla="*/ 18 w 60"/>
              <a:gd name="T55" fmla="*/ 18 h 59"/>
              <a:gd name="T56" fmla="*/ 18 w 60"/>
              <a:gd name="T57" fmla="*/ 14 h 59"/>
              <a:gd name="T58" fmla="*/ 7 w 60"/>
              <a:gd name="T59" fmla="*/ 19 h 59"/>
              <a:gd name="T60" fmla="*/ 9 w 60"/>
              <a:gd name="T61" fmla="*/ 32 h 59"/>
              <a:gd name="T62" fmla="*/ 14 w 60"/>
              <a:gd name="T63" fmla="*/ 48 h 59"/>
              <a:gd name="T64" fmla="*/ 17 w 60"/>
              <a:gd name="T65" fmla="*/ 48 h 59"/>
              <a:gd name="T66" fmla="*/ 21 w 60"/>
              <a:gd name="T67" fmla="*/ 3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 h="59">
                <a:moveTo>
                  <a:pt x="54" y="44"/>
                </a:moveTo>
                <a:cubicBezTo>
                  <a:pt x="58" y="45"/>
                  <a:pt x="60" y="47"/>
                  <a:pt x="60" y="50"/>
                </a:cubicBezTo>
                <a:cubicBezTo>
                  <a:pt x="60" y="55"/>
                  <a:pt x="47" y="59"/>
                  <a:pt x="30" y="59"/>
                </a:cubicBezTo>
                <a:cubicBezTo>
                  <a:pt x="13" y="59"/>
                  <a:pt x="0" y="55"/>
                  <a:pt x="0" y="50"/>
                </a:cubicBezTo>
                <a:cubicBezTo>
                  <a:pt x="0" y="47"/>
                  <a:pt x="2" y="45"/>
                  <a:pt x="6" y="44"/>
                </a:cubicBezTo>
                <a:cubicBezTo>
                  <a:pt x="5" y="45"/>
                  <a:pt x="5" y="45"/>
                  <a:pt x="5" y="46"/>
                </a:cubicBezTo>
                <a:cubicBezTo>
                  <a:pt x="5" y="49"/>
                  <a:pt x="16" y="52"/>
                  <a:pt x="30" y="52"/>
                </a:cubicBezTo>
                <a:cubicBezTo>
                  <a:pt x="44" y="52"/>
                  <a:pt x="55" y="49"/>
                  <a:pt x="55" y="46"/>
                </a:cubicBezTo>
                <a:cubicBezTo>
                  <a:pt x="55" y="45"/>
                  <a:pt x="55" y="45"/>
                  <a:pt x="54" y="44"/>
                </a:cubicBezTo>
                <a:close/>
                <a:moveTo>
                  <a:pt x="15" y="2"/>
                </a:moveTo>
                <a:cubicBezTo>
                  <a:pt x="18" y="2"/>
                  <a:pt x="21" y="4"/>
                  <a:pt x="21" y="7"/>
                </a:cubicBezTo>
                <a:cubicBezTo>
                  <a:pt x="21" y="10"/>
                  <a:pt x="18" y="13"/>
                  <a:pt x="15" y="13"/>
                </a:cubicBezTo>
                <a:cubicBezTo>
                  <a:pt x="12" y="13"/>
                  <a:pt x="10" y="10"/>
                  <a:pt x="10" y="7"/>
                </a:cubicBezTo>
                <a:cubicBezTo>
                  <a:pt x="10" y="4"/>
                  <a:pt x="12" y="2"/>
                  <a:pt x="15" y="2"/>
                </a:cubicBezTo>
                <a:close/>
                <a:moveTo>
                  <a:pt x="45" y="2"/>
                </a:moveTo>
                <a:cubicBezTo>
                  <a:pt x="42" y="2"/>
                  <a:pt x="39" y="4"/>
                  <a:pt x="39" y="7"/>
                </a:cubicBezTo>
                <a:cubicBezTo>
                  <a:pt x="39" y="10"/>
                  <a:pt x="42" y="13"/>
                  <a:pt x="45" y="13"/>
                </a:cubicBezTo>
                <a:cubicBezTo>
                  <a:pt x="48" y="13"/>
                  <a:pt x="50" y="10"/>
                  <a:pt x="50" y="7"/>
                </a:cubicBezTo>
                <a:cubicBezTo>
                  <a:pt x="50" y="4"/>
                  <a:pt x="48" y="2"/>
                  <a:pt x="45" y="2"/>
                </a:cubicBezTo>
                <a:close/>
                <a:moveTo>
                  <a:pt x="39" y="33"/>
                </a:moveTo>
                <a:cubicBezTo>
                  <a:pt x="39" y="48"/>
                  <a:pt x="39" y="48"/>
                  <a:pt x="39" y="48"/>
                </a:cubicBezTo>
                <a:cubicBezTo>
                  <a:pt x="43" y="48"/>
                  <a:pt x="43" y="48"/>
                  <a:pt x="43" y="48"/>
                </a:cubicBezTo>
                <a:cubicBezTo>
                  <a:pt x="45" y="37"/>
                  <a:pt x="45" y="37"/>
                  <a:pt x="45" y="37"/>
                </a:cubicBezTo>
                <a:cubicBezTo>
                  <a:pt x="46" y="48"/>
                  <a:pt x="46" y="48"/>
                  <a:pt x="46" y="48"/>
                </a:cubicBezTo>
                <a:cubicBezTo>
                  <a:pt x="50" y="48"/>
                  <a:pt x="50" y="48"/>
                  <a:pt x="50" y="48"/>
                </a:cubicBezTo>
                <a:cubicBezTo>
                  <a:pt x="50" y="32"/>
                  <a:pt x="50" y="32"/>
                  <a:pt x="50" y="32"/>
                </a:cubicBezTo>
                <a:cubicBezTo>
                  <a:pt x="52" y="31"/>
                  <a:pt x="53" y="29"/>
                  <a:pt x="53" y="27"/>
                </a:cubicBezTo>
                <a:cubicBezTo>
                  <a:pt x="53" y="19"/>
                  <a:pt x="53" y="19"/>
                  <a:pt x="53" y="19"/>
                </a:cubicBezTo>
                <a:cubicBezTo>
                  <a:pt x="53" y="16"/>
                  <a:pt x="51" y="14"/>
                  <a:pt x="48" y="14"/>
                </a:cubicBezTo>
                <a:cubicBezTo>
                  <a:pt x="42" y="14"/>
                  <a:pt x="42" y="14"/>
                  <a:pt x="42" y="14"/>
                </a:cubicBezTo>
                <a:cubicBezTo>
                  <a:pt x="41" y="14"/>
                  <a:pt x="41" y="14"/>
                  <a:pt x="40" y="14"/>
                </a:cubicBezTo>
                <a:cubicBezTo>
                  <a:pt x="41" y="15"/>
                  <a:pt x="42" y="17"/>
                  <a:pt x="42" y="18"/>
                </a:cubicBezTo>
                <a:cubicBezTo>
                  <a:pt x="42" y="27"/>
                  <a:pt x="42" y="27"/>
                  <a:pt x="42" y="27"/>
                </a:cubicBezTo>
                <a:cubicBezTo>
                  <a:pt x="42" y="30"/>
                  <a:pt x="41" y="32"/>
                  <a:pt x="39" y="33"/>
                </a:cubicBezTo>
                <a:close/>
                <a:moveTo>
                  <a:pt x="30" y="0"/>
                </a:moveTo>
                <a:cubicBezTo>
                  <a:pt x="33" y="0"/>
                  <a:pt x="36" y="2"/>
                  <a:pt x="36" y="6"/>
                </a:cubicBezTo>
                <a:cubicBezTo>
                  <a:pt x="36" y="9"/>
                  <a:pt x="33" y="12"/>
                  <a:pt x="30" y="12"/>
                </a:cubicBezTo>
                <a:cubicBezTo>
                  <a:pt x="27" y="12"/>
                  <a:pt x="24" y="9"/>
                  <a:pt x="24" y="6"/>
                </a:cubicBezTo>
                <a:cubicBezTo>
                  <a:pt x="24" y="2"/>
                  <a:pt x="27" y="0"/>
                  <a:pt x="30" y="0"/>
                </a:cubicBezTo>
                <a:close/>
                <a:moveTo>
                  <a:pt x="36" y="32"/>
                </a:moveTo>
                <a:cubicBezTo>
                  <a:pt x="38" y="31"/>
                  <a:pt x="39" y="29"/>
                  <a:pt x="39" y="27"/>
                </a:cubicBezTo>
                <a:cubicBezTo>
                  <a:pt x="39" y="18"/>
                  <a:pt x="39" y="18"/>
                  <a:pt x="39" y="18"/>
                </a:cubicBezTo>
                <a:cubicBezTo>
                  <a:pt x="39" y="15"/>
                  <a:pt x="36" y="13"/>
                  <a:pt x="33" y="13"/>
                </a:cubicBezTo>
                <a:cubicBezTo>
                  <a:pt x="26" y="13"/>
                  <a:pt x="26" y="13"/>
                  <a:pt x="26" y="13"/>
                </a:cubicBezTo>
                <a:cubicBezTo>
                  <a:pt x="23" y="13"/>
                  <a:pt x="21" y="15"/>
                  <a:pt x="21" y="18"/>
                </a:cubicBezTo>
                <a:cubicBezTo>
                  <a:pt x="21" y="27"/>
                  <a:pt x="21" y="27"/>
                  <a:pt x="21" y="27"/>
                </a:cubicBezTo>
                <a:cubicBezTo>
                  <a:pt x="21" y="29"/>
                  <a:pt x="22" y="31"/>
                  <a:pt x="24" y="32"/>
                </a:cubicBezTo>
                <a:cubicBezTo>
                  <a:pt x="24" y="50"/>
                  <a:pt x="24" y="50"/>
                  <a:pt x="24" y="50"/>
                </a:cubicBezTo>
                <a:cubicBezTo>
                  <a:pt x="28" y="50"/>
                  <a:pt x="28" y="50"/>
                  <a:pt x="28" y="50"/>
                </a:cubicBezTo>
                <a:cubicBezTo>
                  <a:pt x="30" y="39"/>
                  <a:pt x="30" y="39"/>
                  <a:pt x="30" y="39"/>
                </a:cubicBezTo>
                <a:cubicBezTo>
                  <a:pt x="32" y="50"/>
                  <a:pt x="32" y="50"/>
                  <a:pt x="32" y="50"/>
                </a:cubicBezTo>
                <a:cubicBezTo>
                  <a:pt x="36" y="50"/>
                  <a:pt x="36" y="50"/>
                  <a:pt x="36" y="50"/>
                </a:cubicBezTo>
                <a:cubicBezTo>
                  <a:pt x="36" y="32"/>
                  <a:pt x="36" y="32"/>
                  <a:pt x="36" y="32"/>
                </a:cubicBezTo>
                <a:close/>
                <a:moveTo>
                  <a:pt x="21" y="33"/>
                </a:moveTo>
                <a:cubicBezTo>
                  <a:pt x="19" y="32"/>
                  <a:pt x="18" y="30"/>
                  <a:pt x="18" y="27"/>
                </a:cubicBezTo>
                <a:cubicBezTo>
                  <a:pt x="18" y="18"/>
                  <a:pt x="18" y="18"/>
                  <a:pt x="18" y="18"/>
                </a:cubicBezTo>
                <a:cubicBezTo>
                  <a:pt x="18" y="17"/>
                  <a:pt x="19" y="15"/>
                  <a:pt x="19" y="14"/>
                </a:cubicBezTo>
                <a:cubicBezTo>
                  <a:pt x="19" y="14"/>
                  <a:pt x="19" y="14"/>
                  <a:pt x="18" y="14"/>
                </a:cubicBezTo>
                <a:cubicBezTo>
                  <a:pt x="12" y="14"/>
                  <a:pt x="12" y="14"/>
                  <a:pt x="12" y="14"/>
                </a:cubicBezTo>
                <a:cubicBezTo>
                  <a:pt x="9" y="14"/>
                  <a:pt x="7" y="16"/>
                  <a:pt x="7" y="19"/>
                </a:cubicBezTo>
                <a:cubicBezTo>
                  <a:pt x="7" y="27"/>
                  <a:pt x="7" y="27"/>
                  <a:pt x="7" y="27"/>
                </a:cubicBezTo>
                <a:cubicBezTo>
                  <a:pt x="7" y="29"/>
                  <a:pt x="8" y="31"/>
                  <a:pt x="9" y="32"/>
                </a:cubicBezTo>
                <a:cubicBezTo>
                  <a:pt x="9" y="48"/>
                  <a:pt x="9" y="48"/>
                  <a:pt x="9" y="48"/>
                </a:cubicBezTo>
                <a:cubicBezTo>
                  <a:pt x="14" y="48"/>
                  <a:pt x="14" y="48"/>
                  <a:pt x="14" y="48"/>
                </a:cubicBezTo>
                <a:cubicBezTo>
                  <a:pt x="15" y="37"/>
                  <a:pt x="15" y="37"/>
                  <a:pt x="15" y="37"/>
                </a:cubicBezTo>
                <a:cubicBezTo>
                  <a:pt x="17" y="48"/>
                  <a:pt x="17" y="48"/>
                  <a:pt x="17" y="48"/>
                </a:cubicBezTo>
                <a:cubicBezTo>
                  <a:pt x="21" y="48"/>
                  <a:pt x="21" y="48"/>
                  <a:pt x="21" y="48"/>
                </a:cubicBezTo>
                <a:lnTo>
                  <a:pt x="21" y="33"/>
                </a:lnTo>
                <a:close/>
              </a:path>
            </a:pathLst>
          </a:custGeom>
          <a:solidFill>
            <a:sysClr val="window" lastClr="FFFFFF"/>
          </a:solidFill>
          <a:ln>
            <a:noFill/>
          </a:ln>
          <a:effectLst>
            <a:outerShdw blurRad="279400" dist="152400" dir="2700000" algn="tl" rotWithShape="0">
              <a:prstClr val="black">
                <a:alpha val="40000"/>
              </a:prstClr>
            </a:outerShdw>
          </a:effectLst>
          <a:extLst/>
        </p:spPr>
        <p:txBody>
          <a:bodyPr lIns="68580" tIns="34290" rIns="68580" bIns="34290"/>
          <a:lstStyle/>
          <a:p>
            <a:pPr>
              <a:defRPr/>
            </a:pPr>
            <a:endParaRPr lang="zh-CN" altLang="en-US" kern="0">
              <a:solidFill>
                <a:prstClr val="black"/>
              </a:solidFill>
              <a:latin typeface="Calibri"/>
              <a:ea typeface="宋体" panose="02010600030101010101" pitchFamily="2" charset="-122"/>
            </a:endParaRPr>
          </a:p>
        </p:txBody>
      </p:sp>
      <p:sp>
        <p:nvSpPr>
          <p:cNvPr id="27" name="MH_Other_15"/>
          <p:cNvSpPr>
            <a:spLocks noEditPoints="1"/>
          </p:cNvSpPr>
          <p:nvPr>
            <p:custDataLst>
              <p:tags r:id="rId16"/>
            </p:custDataLst>
          </p:nvPr>
        </p:nvSpPr>
        <p:spPr bwMode="auto">
          <a:xfrm>
            <a:off x="1919208" y="3815920"/>
            <a:ext cx="512845" cy="553960"/>
          </a:xfrm>
          <a:custGeom>
            <a:avLst/>
            <a:gdLst/>
            <a:ahLst/>
            <a:cxnLst>
              <a:cxn ang="0">
                <a:pos x="135" y="71"/>
              </a:cxn>
              <a:cxn ang="0">
                <a:pos x="127" y="38"/>
              </a:cxn>
              <a:cxn ang="0">
                <a:pos x="133" y="36"/>
              </a:cxn>
              <a:cxn ang="0">
                <a:pos x="127" y="12"/>
              </a:cxn>
              <a:cxn ang="0">
                <a:pos x="103" y="5"/>
              </a:cxn>
              <a:cxn ang="0">
                <a:pos x="100" y="12"/>
              </a:cxn>
              <a:cxn ang="0">
                <a:pos x="68" y="4"/>
              </a:cxn>
              <a:cxn ang="0">
                <a:pos x="39" y="11"/>
              </a:cxn>
              <a:cxn ang="0">
                <a:pos x="37" y="5"/>
              </a:cxn>
              <a:cxn ang="0">
                <a:pos x="12" y="12"/>
              </a:cxn>
              <a:cxn ang="0">
                <a:pos x="6" y="36"/>
              </a:cxn>
              <a:cxn ang="0">
                <a:pos x="9" y="38"/>
              </a:cxn>
              <a:cxn ang="0">
                <a:pos x="0" y="71"/>
              </a:cxn>
              <a:cxn ang="0">
                <a:pos x="28" y="125"/>
              </a:cxn>
              <a:cxn ang="0">
                <a:pos x="13" y="140"/>
              </a:cxn>
              <a:cxn ang="0">
                <a:pos x="22" y="148"/>
              </a:cxn>
              <a:cxn ang="0">
                <a:pos x="38" y="132"/>
              </a:cxn>
              <a:cxn ang="0">
                <a:pos x="68" y="139"/>
              </a:cxn>
              <a:cxn ang="0">
                <a:pos x="98" y="132"/>
              </a:cxn>
              <a:cxn ang="0">
                <a:pos x="114" y="148"/>
              </a:cxn>
              <a:cxn ang="0">
                <a:pos x="122" y="140"/>
              </a:cxn>
              <a:cxn ang="0">
                <a:pos x="108" y="125"/>
              </a:cxn>
              <a:cxn ang="0">
                <a:pos x="135" y="71"/>
              </a:cxn>
              <a:cxn ang="0">
                <a:pos x="12" y="74"/>
              </a:cxn>
              <a:cxn ang="0">
                <a:pos x="21" y="74"/>
              </a:cxn>
              <a:cxn ang="0">
                <a:pos x="24" y="71"/>
              </a:cxn>
              <a:cxn ang="0">
                <a:pos x="21" y="69"/>
              </a:cxn>
              <a:cxn ang="0">
                <a:pos x="12" y="69"/>
              </a:cxn>
              <a:cxn ang="0">
                <a:pos x="65" y="15"/>
              </a:cxn>
              <a:cxn ang="0">
                <a:pos x="65" y="15"/>
              </a:cxn>
              <a:cxn ang="0">
                <a:pos x="65" y="26"/>
              </a:cxn>
              <a:cxn ang="0">
                <a:pos x="68" y="29"/>
              </a:cxn>
              <a:cxn ang="0">
                <a:pos x="71" y="26"/>
              </a:cxn>
              <a:cxn ang="0">
                <a:pos x="71" y="15"/>
              </a:cxn>
              <a:cxn ang="0">
                <a:pos x="71" y="15"/>
              </a:cxn>
              <a:cxn ang="0">
                <a:pos x="124" y="69"/>
              </a:cxn>
              <a:cxn ang="0">
                <a:pos x="114" y="69"/>
              </a:cxn>
              <a:cxn ang="0">
                <a:pos x="112" y="71"/>
              </a:cxn>
              <a:cxn ang="0">
                <a:pos x="114" y="74"/>
              </a:cxn>
              <a:cxn ang="0">
                <a:pos x="124" y="74"/>
              </a:cxn>
              <a:cxn ang="0">
                <a:pos x="71" y="128"/>
              </a:cxn>
              <a:cxn ang="0">
                <a:pos x="71" y="118"/>
              </a:cxn>
              <a:cxn ang="0">
                <a:pos x="68" y="115"/>
              </a:cxn>
              <a:cxn ang="0">
                <a:pos x="65" y="118"/>
              </a:cxn>
              <a:cxn ang="0">
                <a:pos x="65" y="128"/>
              </a:cxn>
              <a:cxn ang="0">
                <a:pos x="12" y="74"/>
              </a:cxn>
            </a:cxnLst>
            <a:rect l="0" t="0" r="r" b="b"/>
            <a:pathLst>
              <a:path w="138" h="148">
                <a:moveTo>
                  <a:pt x="135" y="71"/>
                </a:moveTo>
                <a:cubicBezTo>
                  <a:pt x="135" y="59"/>
                  <a:pt x="132" y="48"/>
                  <a:pt x="127" y="38"/>
                </a:cubicBezTo>
                <a:cubicBezTo>
                  <a:pt x="129" y="38"/>
                  <a:pt x="132" y="38"/>
                  <a:pt x="133" y="36"/>
                </a:cubicBezTo>
                <a:cubicBezTo>
                  <a:pt x="138" y="31"/>
                  <a:pt x="135" y="20"/>
                  <a:pt x="127" y="12"/>
                </a:cubicBezTo>
                <a:cubicBezTo>
                  <a:pt x="118" y="3"/>
                  <a:pt x="107" y="0"/>
                  <a:pt x="103" y="5"/>
                </a:cubicBezTo>
                <a:cubicBezTo>
                  <a:pt x="101" y="7"/>
                  <a:pt x="100" y="9"/>
                  <a:pt x="100" y="12"/>
                </a:cubicBezTo>
                <a:cubicBezTo>
                  <a:pt x="91" y="7"/>
                  <a:pt x="80" y="4"/>
                  <a:pt x="68" y="4"/>
                </a:cubicBezTo>
                <a:cubicBezTo>
                  <a:pt x="57" y="4"/>
                  <a:pt x="48" y="6"/>
                  <a:pt x="39" y="11"/>
                </a:cubicBezTo>
                <a:cubicBezTo>
                  <a:pt x="39" y="8"/>
                  <a:pt x="38" y="7"/>
                  <a:pt x="37" y="5"/>
                </a:cubicBezTo>
                <a:cubicBezTo>
                  <a:pt x="32" y="0"/>
                  <a:pt x="21" y="3"/>
                  <a:pt x="12" y="12"/>
                </a:cubicBezTo>
                <a:cubicBezTo>
                  <a:pt x="4" y="20"/>
                  <a:pt x="1" y="31"/>
                  <a:pt x="6" y="36"/>
                </a:cubicBezTo>
                <a:cubicBezTo>
                  <a:pt x="7" y="37"/>
                  <a:pt x="8" y="37"/>
                  <a:pt x="9" y="38"/>
                </a:cubicBezTo>
                <a:cubicBezTo>
                  <a:pt x="4" y="48"/>
                  <a:pt x="0" y="59"/>
                  <a:pt x="0" y="71"/>
                </a:cubicBezTo>
                <a:cubicBezTo>
                  <a:pt x="0" y="94"/>
                  <a:pt x="11" y="113"/>
                  <a:pt x="28" y="125"/>
                </a:cubicBezTo>
                <a:cubicBezTo>
                  <a:pt x="13" y="140"/>
                  <a:pt x="13" y="140"/>
                  <a:pt x="13" y="140"/>
                </a:cubicBezTo>
                <a:cubicBezTo>
                  <a:pt x="22" y="148"/>
                  <a:pt x="22" y="148"/>
                  <a:pt x="22" y="148"/>
                </a:cubicBezTo>
                <a:cubicBezTo>
                  <a:pt x="38" y="132"/>
                  <a:pt x="38" y="132"/>
                  <a:pt x="38" y="132"/>
                </a:cubicBezTo>
                <a:cubicBezTo>
                  <a:pt x="47" y="136"/>
                  <a:pt x="57" y="139"/>
                  <a:pt x="68" y="139"/>
                </a:cubicBezTo>
                <a:cubicBezTo>
                  <a:pt x="79" y="139"/>
                  <a:pt x="89" y="136"/>
                  <a:pt x="98" y="132"/>
                </a:cubicBezTo>
                <a:cubicBezTo>
                  <a:pt x="114" y="148"/>
                  <a:pt x="114" y="148"/>
                  <a:pt x="114" y="148"/>
                </a:cubicBezTo>
                <a:cubicBezTo>
                  <a:pt x="122" y="140"/>
                  <a:pt x="122" y="140"/>
                  <a:pt x="122" y="140"/>
                </a:cubicBezTo>
                <a:cubicBezTo>
                  <a:pt x="108" y="125"/>
                  <a:pt x="108" y="125"/>
                  <a:pt x="108" y="125"/>
                </a:cubicBezTo>
                <a:cubicBezTo>
                  <a:pt x="125" y="113"/>
                  <a:pt x="135" y="94"/>
                  <a:pt x="135" y="71"/>
                </a:cubicBezTo>
                <a:close/>
                <a:moveTo>
                  <a:pt x="12" y="74"/>
                </a:moveTo>
                <a:cubicBezTo>
                  <a:pt x="21" y="74"/>
                  <a:pt x="21" y="74"/>
                  <a:pt x="21" y="74"/>
                </a:cubicBezTo>
                <a:cubicBezTo>
                  <a:pt x="23" y="74"/>
                  <a:pt x="24" y="73"/>
                  <a:pt x="24" y="71"/>
                </a:cubicBezTo>
                <a:cubicBezTo>
                  <a:pt x="24" y="70"/>
                  <a:pt x="23" y="69"/>
                  <a:pt x="21" y="69"/>
                </a:cubicBezTo>
                <a:cubicBezTo>
                  <a:pt x="12" y="69"/>
                  <a:pt x="12" y="69"/>
                  <a:pt x="12" y="69"/>
                </a:cubicBezTo>
                <a:cubicBezTo>
                  <a:pt x="13" y="40"/>
                  <a:pt x="36" y="17"/>
                  <a:pt x="65" y="15"/>
                </a:cubicBezTo>
                <a:cubicBezTo>
                  <a:pt x="65" y="15"/>
                  <a:pt x="65" y="15"/>
                  <a:pt x="65" y="15"/>
                </a:cubicBezTo>
                <a:cubicBezTo>
                  <a:pt x="65" y="26"/>
                  <a:pt x="65" y="26"/>
                  <a:pt x="65" y="26"/>
                </a:cubicBezTo>
                <a:cubicBezTo>
                  <a:pt x="65" y="27"/>
                  <a:pt x="66" y="29"/>
                  <a:pt x="68" y="29"/>
                </a:cubicBezTo>
                <a:cubicBezTo>
                  <a:pt x="69" y="29"/>
                  <a:pt x="71" y="27"/>
                  <a:pt x="71" y="26"/>
                </a:cubicBezTo>
                <a:cubicBezTo>
                  <a:pt x="71" y="15"/>
                  <a:pt x="71" y="15"/>
                  <a:pt x="71" y="15"/>
                </a:cubicBezTo>
                <a:cubicBezTo>
                  <a:pt x="71" y="15"/>
                  <a:pt x="71" y="15"/>
                  <a:pt x="71" y="15"/>
                </a:cubicBezTo>
                <a:cubicBezTo>
                  <a:pt x="100" y="17"/>
                  <a:pt x="123" y="40"/>
                  <a:pt x="124" y="69"/>
                </a:cubicBezTo>
                <a:cubicBezTo>
                  <a:pt x="114" y="69"/>
                  <a:pt x="114" y="69"/>
                  <a:pt x="114" y="69"/>
                </a:cubicBezTo>
                <a:cubicBezTo>
                  <a:pt x="113" y="69"/>
                  <a:pt x="112" y="70"/>
                  <a:pt x="112" y="71"/>
                </a:cubicBezTo>
                <a:cubicBezTo>
                  <a:pt x="112" y="73"/>
                  <a:pt x="113" y="74"/>
                  <a:pt x="114" y="74"/>
                </a:cubicBezTo>
                <a:cubicBezTo>
                  <a:pt x="124" y="74"/>
                  <a:pt x="124" y="74"/>
                  <a:pt x="124" y="74"/>
                </a:cubicBezTo>
                <a:cubicBezTo>
                  <a:pt x="123" y="103"/>
                  <a:pt x="100" y="126"/>
                  <a:pt x="71" y="128"/>
                </a:cubicBezTo>
                <a:cubicBezTo>
                  <a:pt x="71" y="118"/>
                  <a:pt x="71" y="118"/>
                  <a:pt x="71" y="118"/>
                </a:cubicBezTo>
                <a:cubicBezTo>
                  <a:pt x="71" y="116"/>
                  <a:pt x="69" y="115"/>
                  <a:pt x="68" y="115"/>
                </a:cubicBezTo>
                <a:cubicBezTo>
                  <a:pt x="66" y="115"/>
                  <a:pt x="65" y="116"/>
                  <a:pt x="65" y="118"/>
                </a:cubicBezTo>
                <a:cubicBezTo>
                  <a:pt x="65" y="128"/>
                  <a:pt x="65" y="128"/>
                  <a:pt x="65" y="128"/>
                </a:cubicBezTo>
                <a:cubicBezTo>
                  <a:pt x="36" y="126"/>
                  <a:pt x="13" y="103"/>
                  <a:pt x="12" y="74"/>
                </a:cubicBezTo>
                <a:close/>
              </a:path>
            </a:pathLst>
          </a:custGeom>
          <a:solidFill>
            <a:sysClr val="window" lastClr="FFFFFF"/>
          </a:solidFill>
          <a:ln>
            <a:noFill/>
          </a:ln>
          <a:effectLst>
            <a:outerShdw blurRad="279400" dist="152400" dir="2700000" algn="tl" rotWithShape="0">
              <a:prstClr val="black">
                <a:alpha val="40000"/>
              </a:prstClr>
            </a:outerShdw>
          </a:effectLst>
        </p:spPr>
        <p:txBody>
          <a:bodyPr lIns="68580" tIns="34290" rIns="68580" bIns="34290"/>
          <a:lstStyle/>
          <a:p>
            <a:pPr>
              <a:defRPr/>
            </a:pPr>
            <a:endParaRPr lang="zh-CN" altLang="en-US" kern="0">
              <a:solidFill>
                <a:prstClr val="black"/>
              </a:solidFill>
              <a:latin typeface="Calibri"/>
              <a:ea typeface="宋体" panose="02010600030101010101" pitchFamily="2" charset="-122"/>
            </a:endParaRPr>
          </a:p>
        </p:txBody>
      </p:sp>
      <p:sp>
        <p:nvSpPr>
          <p:cNvPr id="28" name="MH_Other_16"/>
          <p:cNvSpPr>
            <a:spLocks/>
          </p:cNvSpPr>
          <p:nvPr>
            <p:custDataLst>
              <p:tags r:id="rId17"/>
            </p:custDataLst>
          </p:nvPr>
        </p:nvSpPr>
        <p:spPr bwMode="auto">
          <a:xfrm>
            <a:off x="2161564" y="3947919"/>
            <a:ext cx="155801" cy="144981"/>
          </a:xfrm>
          <a:custGeom>
            <a:avLst/>
            <a:gdLst/>
            <a:ahLst/>
            <a:cxnLst>
              <a:cxn ang="0">
                <a:pos x="2" y="39"/>
              </a:cxn>
              <a:cxn ang="0">
                <a:pos x="3" y="39"/>
              </a:cxn>
              <a:cxn ang="0">
                <a:pos x="40" y="39"/>
              </a:cxn>
              <a:cxn ang="0">
                <a:pos x="42" y="36"/>
              </a:cxn>
              <a:cxn ang="0">
                <a:pos x="40" y="34"/>
              </a:cxn>
              <a:cxn ang="0">
                <a:pos x="6" y="34"/>
              </a:cxn>
              <a:cxn ang="0">
                <a:pos x="6" y="3"/>
              </a:cxn>
              <a:cxn ang="0">
                <a:pos x="3" y="0"/>
              </a:cxn>
              <a:cxn ang="0">
                <a:pos x="0" y="3"/>
              </a:cxn>
              <a:cxn ang="0">
                <a:pos x="0" y="36"/>
              </a:cxn>
              <a:cxn ang="0">
                <a:pos x="2" y="39"/>
              </a:cxn>
            </a:cxnLst>
            <a:rect l="0" t="0" r="r" b="b"/>
            <a:pathLst>
              <a:path w="42" h="39">
                <a:moveTo>
                  <a:pt x="2" y="39"/>
                </a:moveTo>
                <a:cubicBezTo>
                  <a:pt x="2" y="39"/>
                  <a:pt x="3" y="39"/>
                  <a:pt x="3" y="39"/>
                </a:cubicBezTo>
                <a:cubicBezTo>
                  <a:pt x="40" y="39"/>
                  <a:pt x="40" y="39"/>
                  <a:pt x="40" y="39"/>
                </a:cubicBezTo>
                <a:cubicBezTo>
                  <a:pt x="41" y="39"/>
                  <a:pt x="42" y="38"/>
                  <a:pt x="42" y="36"/>
                </a:cubicBezTo>
                <a:cubicBezTo>
                  <a:pt x="42" y="35"/>
                  <a:pt x="41" y="34"/>
                  <a:pt x="40" y="34"/>
                </a:cubicBezTo>
                <a:cubicBezTo>
                  <a:pt x="6" y="34"/>
                  <a:pt x="6" y="34"/>
                  <a:pt x="6" y="34"/>
                </a:cubicBezTo>
                <a:cubicBezTo>
                  <a:pt x="6" y="3"/>
                  <a:pt x="6" y="3"/>
                  <a:pt x="6" y="3"/>
                </a:cubicBezTo>
                <a:cubicBezTo>
                  <a:pt x="6" y="1"/>
                  <a:pt x="4" y="0"/>
                  <a:pt x="3" y="0"/>
                </a:cubicBezTo>
                <a:cubicBezTo>
                  <a:pt x="1" y="0"/>
                  <a:pt x="0" y="1"/>
                  <a:pt x="0" y="3"/>
                </a:cubicBezTo>
                <a:cubicBezTo>
                  <a:pt x="0" y="36"/>
                  <a:pt x="0" y="36"/>
                  <a:pt x="0" y="36"/>
                </a:cubicBezTo>
                <a:cubicBezTo>
                  <a:pt x="0" y="38"/>
                  <a:pt x="1" y="39"/>
                  <a:pt x="2" y="39"/>
                </a:cubicBezTo>
                <a:close/>
              </a:path>
            </a:pathLst>
          </a:custGeom>
          <a:solidFill>
            <a:sysClr val="window" lastClr="FFFFFF"/>
          </a:solidFill>
          <a:ln>
            <a:noFill/>
          </a:ln>
          <a:effectLst>
            <a:outerShdw blurRad="279400" dist="152400" dir="2700000" algn="tl" rotWithShape="0">
              <a:prstClr val="black">
                <a:alpha val="40000"/>
              </a:prstClr>
            </a:outerShdw>
          </a:effectLst>
        </p:spPr>
        <p:txBody>
          <a:bodyPr lIns="68580" tIns="34290" rIns="68580" bIns="34290"/>
          <a:lstStyle/>
          <a:p>
            <a:pPr>
              <a:defRPr/>
            </a:pPr>
            <a:endParaRPr lang="zh-CN" altLang="en-US" kern="0">
              <a:solidFill>
                <a:prstClr val="black"/>
              </a:solidFill>
              <a:latin typeface="Calibri"/>
              <a:ea typeface="宋体" panose="02010600030101010101" pitchFamily="2" charset="-122"/>
            </a:endParaRPr>
          </a:p>
        </p:txBody>
      </p:sp>
      <p:sp>
        <p:nvSpPr>
          <p:cNvPr id="29" name="MH_Other_17"/>
          <p:cNvSpPr>
            <a:spLocks noChangeAspect="1" noEditPoints="1"/>
          </p:cNvSpPr>
          <p:nvPr>
            <p:custDataLst>
              <p:tags r:id="rId18"/>
            </p:custDataLst>
          </p:nvPr>
        </p:nvSpPr>
        <p:spPr bwMode="auto">
          <a:xfrm>
            <a:off x="2525101" y="4733418"/>
            <a:ext cx="517173" cy="551797"/>
          </a:xfrm>
          <a:custGeom>
            <a:avLst/>
            <a:gdLst>
              <a:gd name="T0" fmla="*/ 0 w 56"/>
              <a:gd name="T1" fmla="*/ 5 h 60"/>
              <a:gd name="T2" fmla="*/ 5 w 56"/>
              <a:gd name="T3" fmla="*/ 5 h 60"/>
              <a:gd name="T4" fmla="*/ 5 w 56"/>
              <a:gd name="T5" fmla="*/ 54 h 60"/>
              <a:gd name="T6" fmla="*/ 56 w 56"/>
              <a:gd name="T7" fmla="*/ 54 h 60"/>
              <a:gd name="T8" fmla="*/ 56 w 56"/>
              <a:gd name="T9" fmla="*/ 60 h 60"/>
              <a:gd name="T10" fmla="*/ 5 w 56"/>
              <a:gd name="T11" fmla="*/ 60 h 60"/>
              <a:gd name="T12" fmla="*/ 0 w 56"/>
              <a:gd name="T13" fmla="*/ 60 h 60"/>
              <a:gd name="T14" fmla="*/ 0 w 56"/>
              <a:gd name="T15" fmla="*/ 54 h 60"/>
              <a:gd name="T16" fmla="*/ 0 w 56"/>
              <a:gd name="T17" fmla="*/ 5 h 60"/>
              <a:gd name="T18" fmla="*/ 8 w 56"/>
              <a:gd name="T19" fmla="*/ 27 h 60"/>
              <a:gd name="T20" fmla="*/ 11 w 56"/>
              <a:gd name="T21" fmla="*/ 32 h 60"/>
              <a:gd name="T22" fmla="*/ 11 w 56"/>
              <a:gd name="T23" fmla="*/ 32 h 60"/>
              <a:gd name="T24" fmla="*/ 11 w 56"/>
              <a:gd name="T25" fmla="*/ 31 h 60"/>
              <a:gd name="T26" fmla="*/ 22 w 56"/>
              <a:gd name="T27" fmla="*/ 30 h 60"/>
              <a:gd name="T28" fmla="*/ 43 w 56"/>
              <a:gd name="T29" fmla="*/ 12 h 60"/>
              <a:gd name="T30" fmla="*/ 47 w 56"/>
              <a:gd name="T31" fmla="*/ 13 h 60"/>
              <a:gd name="T32" fmla="*/ 45 w 56"/>
              <a:gd name="T33" fmla="*/ 7 h 60"/>
              <a:gd name="T34" fmla="*/ 44 w 56"/>
              <a:gd name="T35" fmla="*/ 0 h 60"/>
              <a:gd name="T36" fmla="*/ 39 w 56"/>
              <a:gd name="T37" fmla="*/ 5 h 60"/>
              <a:gd name="T38" fmla="*/ 34 w 56"/>
              <a:gd name="T39" fmla="*/ 9 h 60"/>
              <a:gd name="T40" fmla="*/ 38 w 56"/>
              <a:gd name="T41" fmla="*/ 11 h 60"/>
              <a:gd name="T42" fmla="*/ 22 w 56"/>
              <a:gd name="T43" fmla="*/ 24 h 60"/>
              <a:gd name="T44" fmla="*/ 9 w 56"/>
              <a:gd name="T45" fmla="*/ 26 h 60"/>
              <a:gd name="T46" fmla="*/ 8 w 56"/>
              <a:gd name="T47" fmla="*/ 27 h 60"/>
              <a:gd name="T48" fmla="*/ 8 w 56"/>
              <a:gd name="T49" fmla="*/ 27 h 60"/>
              <a:gd name="T50" fmla="*/ 40 w 56"/>
              <a:gd name="T51" fmla="*/ 52 h 60"/>
              <a:gd name="T52" fmla="*/ 49 w 56"/>
              <a:gd name="T53" fmla="*/ 52 h 60"/>
              <a:gd name="T54" fmla="*/ 49 w 56"/>
              <a:gd name="T55" fmla="*/ 18 h 60"/>
              <a:gd name="T56" fmla="*/ 40 w 56"/>
              <a:gd name="T57" fmla="*/ 29 h 60"/>
              <a:gd name="T58" fmla="*/ 40 w 56"/>
              <a:gd name="T59" fmla="*/ 52 h 60"/>
              <a:gd name="T60" fmla="*/ 26 w 56"/>
              <a:gd name="T61" fmla="*/ 52 h 60"/>
              <a:gd name="T62" fmla="*/ 36 w 56"/>
              <a:gd name="T63" fmla="*/ 52 h 60"/>
              <a:gd name="T64" fmla="*/ 36 w 56"/>
              <a:gd name="T65" fmla="*/ 40 h 60"/>
              <a:gd name="T66" fmla="*/ 26 w 56"/>
              <a:gd name="T67" fmla="*/ 40 h 60"/>
              <a:gd name="T68" fmla="*/ 26 w 56"/>
              <a:gd name="T69" fmla="*/ 52 h 60"/>
              <a:gd name="T70" fmla="*/ 13 w 56"/>
              <a:gd name="T71" fmla="*/ 52 h 60"/>
              <a:gd name="T72" fmla="*/ 22 w 56"/>
              <a:gd name="T73" fmla="*/ 52 h 60"/>
              <a:gd name="T74" fmla="*/ 22 w 56"/>
              <a:gd name="T75" fmla="*/ 35 h 60"/>
              <a:gd name="T76" fmla="*/ 13 w 56"/>
              <a:gd name="T77" fmla="*/ 35 h 60"/>
              <a:gd name="T78" fmla="*/ 13 w 56"/>
              <a:gd name="T79" fmla="*/ 5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6" h="60">
                <a:moveTo>
                  <a:pt x="0" y="5"/>
                </a:moveTo>
                <a:cubicBezTo>
                  <a:pt x="5" y="5"/>
                  <a:pt x="5" y="5"/>
                  <a:pt x="5" y="5"/>
                </a:cubicBezTo>
                <a:cubicBezTo>
                  <a:pt x="5" y="54"/>
                  <a:pt x="5" y="54"/>
                  <a:pt x="5" y="54"/>
                </a:cubicBezTo>
                <a:cubicBezTo>
                  <a:pt x="56" y="54"/>
                  <a:pt x="56" y="54"/>
                  <a:pt x="56" y="54"/>
                </a:cubicBezTo>
                <a:cubicBezTo>
                  <a:pt x="56" y="60"/>
                  <a:pt x="56" y="60"/>
                  <a:pt x="56" y="60"/>
                </a:cubicBezTo>
                <a:cubicBezTo>
                  <a:pt x="5" y="60"/>
                  <a:pt x="5" y="60"/>
                  <a:pt x="5" y="60"/>
                </a:cubicBezTo>
                <a:cubicBezTo>
                  <a:pt x="0" y="60"/>
                  <a:pt x="0" y="60"/>
                  <a:pt x="0" y="60"/>
                </a:cubicBezTo>
                <a:cubicBezTo>
                  <a:pt x="0" y="54"/>
                  <a:pt x="0" y="54"/>
                  <a:pt x="0" y="54"/>
                </a:cubicBezTo>
                <a:cubicBezTo>
                  <a:pt x="0" y="5"/>
                  <a:pt x="0" y="5"/>
                  <a:pt x="0" y="5"/>
                </a:cubicBezTo>
                <a:close/>
                <a:moveTo>
                  <a:pt x="8" y="27"/>
                </a:moveTo>
                <a:cubicBezTo>
                  <a:pt x="11" y="32"/>
                  <a:pt x="11" y="32"/>
                  <a:pt x="11" y="32"/>
                </a:cubicBezTo>
                <a:cubicBezTo>
                  <a:pt x="11" y="32"/>
                  <a:pt x="11" y="32"/>
                  <a:pt x="11" y="32"/>
                </a:cubicBezTo>
                <a:cubicBezTo>
                  <a:pt x="11" y="32"/>
                  <a:pt x="11" y="31"/>
                  <a:pt x="11" y="31"/>
                </a:cubicBezTo>
                <a:cubicBezTo>
                  <a:pt x="15" y="30"/>
                  <a:pt x="18" y="30"/>
                  <a:pt x="22" y="30"/>
                </a:cubicBezTo>
                <a:cubicBezTo>
                  <a:pt x="30" y="30"/>
                  <a:pt x="38" y="30"/>
                  <a:pt x="43" y="12"/>
                </a:cubicBezTo>
                <a:cubicBezTo>
                  <a:pt x="47" y="13"/>
                  <a:pt x="47" y="13"/>
                  <a:pt x="47" y="13"/>
                </a:cubicBezTo>
                <a:cubicBezTo>
                  <a:pt x="45" y="7"/>
                  <a:pt x="45" y="7"/>
                  <a:pt x="45" y="7"/>
                </a:cubicBezTo>
                <a:cubicBezTo>
                  <a:pt x="44" y="0"/>
                  <a:pt x="44" y="0"/>
                  <a:pt x="44" y="0"/>
                </a:cubicBezTo>
                <a:cubicBezTo>
                  <a:pt x="39" y="5"/>
                  <a:pt x="39" y="5"/>
                  <a:pt x="39" y="5"/>
                </a:cubicBezTo>
                <a:cubicBezTo>
                  <a:pt x="34" y="9"/>
                  <a:pt x="34" y="9"/>
                  <a:pt x="34" y="9"/>
                </a:cubicBezTo>
                <a:cubicBezTo>
                  <a:pt x="38" y="11"/>
                  <a:pt x="38" y="11"/>
                  <a:pt x="38" y="11"/>
                </a:cubicBezTo>
                <a:cubicBezTo>
                  <a:pt x="33" y="24"/>
                  <a:pt x="28" y="24"/>
                  <a:pt x="22" y="24"/>
                </a:cubicBezTo>
                <a:cubicBezTo>
                  <a:pt x="18" y="24"/>
                  <a:pt x="13" y="24"/>
                  <a:pt x="9" y="26"/>
                </a:cubicBezTo>
                <a:cubicBezTo>
                  <a:pt x="9" y="26"/>
                  <a:pt x="9" y="27"/>
                  <a:pt x="8" y="27"/>
                </a:cubicBezTo>
                <a:cubicBezTo>
                  <a:pt x="8" y="27"/>
                  <a:pt x="8" y="27"/>
                  <a:pt x="8" y="27"/>
                </a:cubicBezTo>
                <a:close/>
                <a:moveTo>
                  <a:pt x="40" y="52"/>
                </a:moveTo>
                <a:cubicBezTo>
                  <a:pt x="49" y="52"/>
                  <a:pt x="49" y="52"/>
                  <a:pt x="49" y="52"/>
                </a:cubicBezTo>
                <a:cubicBezTo>
                  <a:pt x="49" y="18"/>
                  <a:pt x="49" y="18"/>
                  <a:pt x="49" y="18"/>
                </a:cubicBezTo>
                <a:cubicBezTo>
                  <a:pt x="40" y="29"/>
                  <a:pt x="40" y="29"/>
                  <a:pt x="40" y="29"/>
                </a:cubicBezTo>
                <a:cubicBezTo>
                  <a:pt x="40" y="52"/>
                  <a:pt x="40" y="52"/>
                  <a:pt x="40" y="52"/>
                </a:cubicBezTo>
                <a:close/>
                <a:moveTo>
                  <a:pt x="26" y="52"/>
                </a:moveTo>
                <a:cubicBezTo>
                  <a:pt x="36" y="52"/>
                  <a:pt x="36" y="52"/>
                  <a:pt x="36" y="52"/>
                </a:cubicBezTo>
                <a:cubicBezTo>
                  <a:pt x="36" y="40"/>
                  <a:pt x="36" y="40"/>
                  <a:pt x="36" y="40"/>
                </a:cubicBezTo>
                <a:cubicBezTo>
                  <a:pt x="26" y="40"/>
                  <a:pt x="26" y="40"/>
                  <a:pt x="26" y="40"/>
                </a:cubicBezTo>
                <a:cubicBezTo>
                  <a:pt x="26" y="52"/>
                  <a:pt x="26" y="52"/>
                  <a:pt x="26" y="52"/>
                </a:cubicBezTo>
                <a:close/>
                <a:moveTo>
                  <a:pt x="13" y="52"/>
                </a:moveTo>
                <a:cubicBezTo>
                  <a:pt x="22" y="52"/>
                  <a:pt x="22" y="52"/>
                  <a:pt x="22" y="52"/>
                </a:cubicBezTo>
                <a:cubicBezTo>
                  <a:pt x="22" y="35"/>
                  <a:pt x="22" y="35"/>
                  <a:pt x="22" y="35"/>
                </a:cubicBezTo>
                <a:cubicBezTo>
                  <a:pt x="13" y="35"/>
                  <a:pt x="13" y="35"/>
                  <a:pt x="13" y="35"/>
                </a:cubicBezTo>
                <a:lnTo>
                  <a:pt x="13" y="52"/>
                </a:lnTo>
                <a:close/>
              </a:path>
            </a:pathLst>
          </a:custGeom>
          <a:solidFill>
            <a:sysClr val="window" lastClr="FFFFFF"/>
          </a:solidFill>
          <a:ln>
            <a:noFill/>
          </a:ln>
          <a:effectLst>
            <a:outerShdw blurRad="279400" dist="152400" dir="2700000" algn="tl" rotWithShape="0">
              <a:prstClr val="black">
                <a:alpha val="40000"/>
              </a:prstClr>
            </a:outerShdw>
          </a:effectLst>
          <a:extLst/>
        </p:spPr>
        <p:txBody>
          <a:bodyPr lIns="68580" tIns="34290" rIns="68580" bIns="34290"/>
          <a:lstStyle/>
          <a:p>
            <a:pPr>
              <a:defRPr/>
            </a:pPr>
            <a:endParaRPr lang="zh-CN" altLang="en-US" kern="0">
              <a:solidFill>
                <a:prstClr val="black"/>
              </a:solidFill>
              <a:latin typeface="Calibri"/>
              <a:ea typeface="宋体" panose="02010600030101010101" pitchFamily="2" charset="-122"/>
            </a:endParaRPr>
          </a:p>
        </p:txBody>
      </p:sp>
      <p:sp>
        <p:nvSpPr>
          <p:cNvPr id="35" name="MH_Text_1"/>
          <p:cNvSpPr txBox="1">
            <a:spLocks noChangeArrowheads="1"/>
          </p:cNvSpPr>
          <p:nvPr>
            <p:custDataLst>
              <p:tags r:id="rId19"/>
            </p:custDataLst>
          </p:nvPr>
        </p:nvSpPr>
        <p:spPr bwMode="auto">
          <a:xfrm>
            <a:off x="3458660" y="2868463"/>
            <a:ext cx="6929740" cy="552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r>
              <a:rPr lang="zh-CN" altLang="en-US" sz="1600" dirty="0">
                <a:solidFill>
                  <a:schemeClr val="tx1">
                    <a:lumMod val="85000"/>
                    <a:lumOff val="15000"/>
                  </a:schemeClr>
                </a:solidFill>
                <a:latin typeface="微软雅黑" panose="020B0503020204020204" pitchFamily="34" charset="-122"/>
              </a:rPr>
              <a:t>点击添加文字点击添加</a:t>
            </a:r>
            <a:r>
              <a:rPr lang="zh-CN" altLang="en-US" sz="1600" dirty="0" smtClean="0">
                <a:solidFill>
                  <a:schemeClr val="tx1">
                    <a:lumMod val="85000"/>
                    <a:lumOff val="15000"/>
                  </a:schemeClr>
                </a:solidFill>
                <a:latin typeface="微软雅黑" panose="020B0503020204020204" pitchFamily="34" charset="-122"/>
              </a:rPr>
              <a:t>文字</a:t>
            </a:r>
            <a:r>
              <a:rPr lang="zh-CN" altLang="en-US" sz="1600" dirty="0">
                <a:solidFill>
                  <a:schemeClr val="tx1">
                    <a:lumMod val="85000"/>
                    <a:lumOff val="15000"/>
                  </a:schemeClr>
                </a:solidFill>
                <a:latin typeface="微软雅黑" panose="020B0503020204020204" pitchFamily="34" charset="-122"/>
              </a:rPr>
              <a:t>点击添加</a:t>
            </a:r>
            <a:r>
              <a:rPr lang="zh-CN" altLang="en-US" sz="1600" dirty="0" smtClean="0">
                <a:solidFill>
                  <a:schemeClr val="tx1">
                    <a:lumMod val="85000"/>
                    <a:lumOff val="15000"/>
                  </a:schemeClr>
                </a:solidFill>
                <a:latin typeface="微软雅黑" panose="020B0503020204020204" pitchFamily="34" charset="-122"/>
              </a:rPr>
              <a:t>文字</a:t>
            </a:r>
            <a:r>
              <a:rPr lang="zh-CN" altLang="en-US" sz="1600" dirty="0">
                <a:solidFill>
                  <a:schemeClr val="tx1">
                    <a:lumMod val="85000"/>
                    <a:lumOff val="15000"/>
                  </a:schemeClr>
                </a:solidFill>
                <a:latin typeface="微软雅黑" panose="020B0503020204020204" pitchFamily="34" charset="-122"/>
              </a:rPr>
              <a:t>点击添加</a:t>
            </a:r>
            <a:r>
              <a:rPr lang="zh-CN" altLang="en-US" sz="1600" dirty="0" smtClean="0">
                <a:solidFill>
                  <a:schemeClr val="tx1">
                    <a:lumMod val="85000"/>
                    <a:lumOff val="15000"/>
                  </a:schemeClr>
                </a:solidFill>
                <a:latin typeface="微软雅黑" panose="020B0503020204020204" pitchFamily="34" charset="-122"/>
              </a:rPr>
              <a:t>文字</a:t>
            </a:r>
            <a:r>
              <a:rPr lang="zh-CN" altLang="en-US" sz="1600" dirty="0">
                <a:solidFill>
                  <a:schemeClr val="tx1">
                    <a:lumMod val="85000"/>
                    <a:lumOff val="15000"/>
                  </a:schemeClr>
                </a:solidFill>
                <a:latin typeface="微软雅黑" panose="020B0503020204020204" pitchFamily="34" charset="-122"/>
              </a:rPr>
              <a:t>点击添加文字点击添加文字点击添加文字点击添加</a:t>
            </a:r>
            <a:r>
              <a:rPr lang="zh-CN" altLang="en-US" sz="1600" dirty="0" smtClean="0">
                <a:solidFill>
                  <a:schemeClr val="tx1">
                    <a:lumMod val="85000"/>
                    <a:lumOff val="15000"/>
                  </a:schemeClr>
                </a:solidFill>
                <a:latin typeface="微软雅黑" panose="020B0503020204020204" pitchFamily="34" charset="-122"/>
              </a:rPr>
              <a:t>文字</a:t>
            </a:r>
            <a:r>
              <a:rPr lang="zh-CN" altLang="en-US" sz="1600" dirty="0">
                <a:solidFill>
                  <a:schemeClr val="tx1">
                    <a:lumMod val="85000"/>
                    <a:lumOff val="15000"/>
                  </a:schemeClr>
                </a:solidFill>
                <a:latin typeface="微软雅黑" panose="020B0503020204020204" pitchFamily="34" charset="-122"/>
              </a:rPr>
              <a:t>点击添加文字点击添加文字点击添加</a:t>
            </a:r>
            <a:r>
              <a:rPr lang="zh-CN" altLang="en-US" sz="1600" dirty="0" smtClean="0">
                <a:solidFill>
                  <a:schemeClr val="tx1">
                    <a:lumMod val="85000"/>
                    <a:lumOff val="15000"/>
                  </a:schemeClr>
                </a:solidFill>
                <a:latin typeface="微软雅黑" panose="020B0503020204020204" pitchFamily="34" charset="-122"/>
              </a:rPr>
              <a:t>文字</a:t>
            </a:r>
            <a:endParaRPr lang="zh-CN" altLang="en-US" sz="1600" dirty="0">
              <a:solidFill>
                <a:schemeClr val="tx1">
                  <a:lumMod val="85000"/>
                  <a:lumOff val="15000"/>
                </a:schemeClr>
              </a:solidFill>
              <a:latin typeface="微软雅黑" panose="020B0503020204020204" pitchFamily="34" charset="-122"/>
            </a:endParaRPr>
          </a:p>
          <a:p>
            <a:pPr eaLnBrk="1" hangingPunct="1"/>
            <a:endParaRPr lang="zh-CN" altLang="en-US" sz="1600" dirty="0">
              <a:solidFill>
                <a:schemeClr val="tx1">
                  <a:lumMod val="85000"/>
                  <a:lumOff val="15000"/>
                </a:schemeClr>
              </a:solidFill>
              <a:latin typeface="微软雅黑" panose="020B0503020204020204" pitchFamily="34" charset="-122"/>
            </a:endParaRPr>
          </a:p>
        </p:txBody>
      </p:sp>
      <p:sp>
        <p:nvSpPr>
          <p:cNvPr id="37" name="MH_Text_1"/>
          <p:cNvSpPr txBox="1">
            <a:spLocks noChangeArrowheads="1"/>
          </p:cNvSpPr>
          <p:nvPr>
            <p:custDataLst>
              <p:tags r:id="rId20"/>
            </p:custDataLst>
          </p:nvPr>
        </p:nvSpPr>
        <p:spPr bwMode="auto">
          <a:xfrm>
            <a:off x="3963461" y="3894647"/>
            <a:ext cx="6929740" cy="552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r>
              <a:rPr lang="zh-CN" altLang="en-US" sz="1600" dirty="0">
                <a:solidFill>
                  <a:schemeClr val="tx1">
                    <a:lumMod val="85000"/>
                    <a:lumOff val="15000"/>
                  </a:schemeClr>
                </a:solidFill>
                <a:latin typeface="微软雅黑" panose="020B0503020204020204" pitchFamily="34" charset="-122"/>
              </a:rPr>
              <a:t>点击添加文字点击添加</a:t>
            </a:r>
            <a:r>
              <a:rPr lang="zh-CN" altLang="en-US" sz="1600" dirty="0" smtClean="0">
                <a:solidFill>
                  <a:schemeClr val="tx1">
                    <a:lumMod val="85000"/>
                    <a:lumOff val="15000"/>
                  </a:schemeClr>
                </a:solidFill>
                <a:latin typeface="微软雅黑" panose="020B0503020204020204" pitchFamily="34" charset="-122"/>
              </a:rPr>
              <a:t>文字</a:t>
            </a:r>
            <a:r>
              <a:rPr lang="zh-CN" altLang="en-US" sz="1600" dirty="0">
                <a:solidFill>
                  <a:schemeClr val="tx1">
                    <a:lumMod val="85000"/>
                    <a:lumOff val="15000"/>
                  </a:schemeClr>
                </a:solidFill>
                <a:latin typeface="微软雅黑" panose="020B0503020204020204" pitchFamily="34" charset="-122"/>
              </a:rPr>
              <a:t>点击添加文字点击添加</a:t>
            </a:r>
            <a:r>
              <a:rPr lang="zh-CN" altLang="en-US" sz="1600" dirty="0" smtClean="0">
                <a:solidFill>
                  <a:schemeClr val="tx1">
                    <a:lumMod val="85000"/>
                    <a:lumOff val="15000"/>
                  </a:schemeClr>
                </a:solidFill>
                <a:latin typeface="微软雅黑" panose="020B0503020204020204" pitchFamily="34" charset="-122"/>
              </a:rPr>
              <a:t>文字</a:t>
            </a:r>
            <a:r>
              <a:rPr lang="zh-CN" altLang="en-US" sz="1600" dirty="0">
                <a:solidFill>
                  <a:schemeClr val="tx1">
                    <a:lumMod val="85000"/>
                    <a:lumOff val="15000"/>
                  </a:schemeClr>
                </a:solidFill>
                <a:latin typeface="微软雅黑" panose="020B0503020204020204" pitchFamily="34" charset="-122"/>
              </a:rPr>
              <a:t>点击添加文字点击添加文字点击添加文字点击添加</a:t>
            </a:r>
            <a:r>
              <a:rPr lang="zh-CN" altLang="en-US" sz="1600" dirty="0" smtClean="0">
                <a:solidFill>
                  <a:schemeClr val="tx1">
                    <a:lumMod val="85000"/>
                    <a:lumOff val="15000"/>
                  </a:schemeClr>
                </a:solidFill>
                <a:latin typeface="微软雅黑" panose="020B0503020204020204" pitchFamily="34" charset="-122"/>
              </a:rPr>
              <a:t>文字</a:t>
            </a:r>
            <a:r>
              <a:rPr lang="zh-CN" altLang="en-US" sz="1600" dirty="0">
                <a:solidFill>
                  <a:schemeClr val="tx1">
                    <a:lumMod val="85000"/>
                    <a:lumOff val="15000"/>
                  </a:schemeClr>
                </a:solidFill>
                <a:latin typeface="微软雅黑" panose="020B0503020204020204" pitchFamily="34" charset="-122"/>
              </a:rPr>
              <a:t>点击添加文字点击添加文字点击添加</a:t>
            </a:r>
            <a:r>
              <a:rPr lang="zh-CN" altLang="en-US" sz="1600" dirty="0" smtClean="0">
                <a:solidFill>
                  <a:schemeClr val="tx1">
                    <a:lumMod val="85000"/>
                    <a:lumOff val="15000"/>
                  </a:schemeClr>
                </a:solidFill>
                <a:latin typeface="微软雅黑" panose="020B0503020204020204" pitchFamily="34" charset="-122"/>
              </a:rPr>
              <a:t>文字</a:t>
            </a:r>
            <a:endParaRPr lang="zh-CN" altLang="en-US" sz="1600" dirty="0">
              <a:solidFill>
                <a:schemeClr val="tx1">
                  <a:lumMod val="85000"/>
                  <a:lumOff val="15000"/>
                </a:schemeClr>
              </a:solidFill>
              <a:latin typeface="微软雅黑" panose="020B0503020204020204" pitchFamily="34" charset="-122"/>
            </a:endParaRPr>
          </a:p>
          <a:p>
            <a:pPr eaLnBrk="1" hangingPunct="1"/>
            <a:endParaRPr lang="zh-CN" altLang="en-US" sz="1600" dirty="0">
              <a:solidFill>
                <a:schemeClr val="tx1">
                  <a:lumMod val="85000"/>
                  <a:lumOff val="15000"/>
                </a:schemeClr>
              </a:solidFill>
              <a:latin typeface="微软雅黑" panose="020B0503020204020204" pitchFamily="34" charset="-122"/>
            </a:endParaRPr>
          </a:p>
        </p:txBody>
      </p:sp>
      <p:sp>
        <p:nvSpPr>
          <p:cNvPr id="38" name="MH_Text_1"/>
          <p:cNvSpPr txBox="1">
            <a:spLocks noChangeArrowheads="1"/>
          </p:cNvSpPr>
          <p:nvPr>
            <p:custDataLst>
              <p:tags r:id="rId21"/>
            </p:custDataLst>
          </p:nvPr>
        </p:nvSpPr>
        <p:spPr bwMode="auto">
          <a:xfrm>
            <a:off x="4535851" y="4913527"/>
            <a:ext cx="6929740" cy="552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r>
              <a:rPr lang="zh-CN" altLang="en-US" sz="1600" dirty="0">
                <a:solidFill>
                  <a:schemeClr val="tx1">
                    <a:lumMod val="85000"/>
                    <a:lumOff val="15000"/>
                  </a:schemeClr>
                </a:solidFill>
                <a:latin typeface="微软雅黑" panose="020B0503020204020204" pitchFamily="34" charset="-122"/>
              </a:rPr>
              <a:t>点击添加文字点击添加</a:t>
            </a:r>
            <a:r>
              <a:rPr lang="zh-CN" altLang="en-US" sz="1600" dirty="0" smtClean="0">
                <a:solidFill>
                  <a:schemeClr val="tx1">
                    <a:lumMod val="85000"/>
                    <a:lumOff val="15000"/>
                  </a:schemeClr>
                </a:solidFill>
                <a:latin typeface="微软雅黑" panose="020B0503020204020204" pitchFamily="34" charset="-122"/>
              </a:rPr>
              <a:t>文字</a:t>
            </a:r>
            <a:r>
              <a:rPr lang="zh-CN" altLang="en-US" sz="1600" dirty="0">
                <a:solidFill>
                  <a:schemeClr val="tx1">
                    <a:lumMod val="85000"/>
                    <a:lumOff val="15000"/>
                  </a:schemeClr>
                </a:solidFill>
                <a:latin typeface="微软雅黑" panose="020B0503020204020204" pitchFamily="34" charset="-122"/>
              </a:rPr>
              <a:t>点击添加文字点击添加</a:t>
            </a:r>
            <a:r>
              <a:rPr lang="zh-CN" altLang="en-US" sz="1600" dirty="0" smtClean="0">
                <a:solidFill>
                  <a:schemeClr val="tx1">
                    <a:lumMod val="85000"/>
                    <a:lumOff val="15000"/>
                  </a:schemeClr>
                </a:solidFill>
                <a:latin typeface="微软雅黑" panose="020B0503020204020204" pitchFamily="34" charset="-122"/>
              </a:rPr>
              <a:t>文字</a:t>
            </a:r>
            <a:r>
              <a:rPr lang="zh-CN" altLang="en-US" sz="1600" dirty="0">
                <a:solidFill>
                  <a:schemeClr val="tx1">
                    <a:lumMod val="85000"/>
                    <a:lumOff val="15000"/>
                  </a:schemeClr>
                </a:solidFill>
                <a:latin typeface="微软雅黑" panose="020B0503020204020204" pitchFamily="34" charset="-122"/>
              </a:rPr>
              <a:t>点击添加文字点击添加文字点击添加文字点击添加</a:t>
            </a:r>
            <a:r>
              <a:rPr lang="zh-CN" altLang="en-US" sz="1600" dirty="0" smtClean="0">
                <a:solidFill>
                  <a:schemeClr val="tx1">
                    <a:lumMod val="85000"/>
                    <a:lumOff val="15000"/>
                  </a:schemeClr>
                </a:solidFill>
                <a:latin typeface="微软雅黑" panose="020B0503020204020204" pitchFamily="34" charset="-122"/>
              </a:rPr>
              <a:t>文字</a:t>
            </a:r>
            <a:r>
              <a:rPr lang="zh-CN" altLang="en-US" sz="1600" dirty="0">
                <a:solidFill>
                  <a:schemeClr val="tx1">
                    <a:lumMod val="85000"/>
                    <a:lumOff val="15000"/>
                  </a:schemeClr>
                </a:solidFill>
                <a:latin typeface="微软雅黑" panose="020B0503020204020204" pitchFamily="34" charset="-122"/>
              </a:rPr>
              <a:t>点击添加文字点击添加文字点击添加</a:t>
            </a:r>
            <a:r>
              <a:rPr lang="zh-CN" altLang="en-US" sz="1600" dirty="0" smtClean="0">
                <a:solidFill>
                  <a:schemeClr val="tx1">
                    <a:lumMod val="85000"/>
                    <a:lumOff val="15000"/>
                  </a:schemeClr>
                </a:solidFill>
                <a:latin typeface="微软雅黑" panose="020B0503020204020204" pitchFamily="34" charset="-122"/>
              </a:rPr>
              <a:t>文字</a:t>
            </a:r>
            <a:endParaRPr lang="zh-CN" altLang="en-US" sz="1600" dirty="0">
              <a:solidFill>
                <a:schemeClr val="tx1">
                  <a:lumMod val="85000"/>
                  <a:lumOff val="15000"/>
                </a:schemeClr>
              </a:solidFill>
              <a:latin typeface="微软雅黑" panose="020B0503020204020204" pitchFamily="34" charset="-122"/>
            </a:endParaRPr>
          </a:p>
          <a:p>
            <a:pPr eaLnBrk="1" hangingPunct="1"/>
            <a:endParaRPr lang="zh-CN" altLang="en-US" sz="1600" dirty="0">
              <a:solidFill>
                <a:schemeClr val="tx1">
                  <a:lumMod val="85000"/>
                  <a:lumOff val="15000"/>
                </a:schemeClr>
              </a:solidFill>
              <a:latin typeface="微软雅黑" panose="020B0503020204020204" pitchFamily="34" charset="-122"/>
            </a:endParaRPr>
          </a:p>
        </p:txBody>
      </p:sp>
    </p:spTree>
    <p:extLst>
      <p:ext uri="{BB962C8B-B14F-4D97-AF65-F5344CB8AC3E}">
        <p14:creationId xmlns:p14="http://schemas.microsoft.com/office/powerpoint/2010/main" val="52052398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1000"/>
                                        <p:tgtEl>
                                          <p:spTgt spid="18"/>
                                        </p:tgtEl>
                                      </p:cBhvr>
                                    </p:animEffect>
                                    <p:anim calcmode="lin" valueType="num">
                                      <p:cBhvr>
                                        <p:cTn id="27" dur="1000" fill="hold"/>
                                        <p:tgtEl>
                                          <p:spTgt spid="18"/>
                                        </p:tgtEl>
                                        <p:attrNameLst>
                                          <p:attrName>ppt_x</p:attrName>
                                        </p:attrNameLst>
                                      </p:cBhvr>
                                      <p:tavLst>
                                        <p:tav tm="0">
                                          <p:val>
                                            <p:strVal val="#ppt_x"/>
                                          </p:val>
                                        </p:tav>
                                        <p:tav tm="100000">
                                          <p:val>
                                            <p:strVal val="#ppt_x"/>
                                          </p:val>
                                        </p:tav>
                                      </p:tavLst>
                                    </p:anim>
                                    <p:anim calcmode="lin" valueType="num">
                                      <p:cBhvr>
                                        <p:cTn id="28"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500"/>
                                        <p:tgtEl>
                                          <p:spTgt spid="2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left)">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1000"/>
                                        <p:tgtEl>
                                          <p:spTgt spid="35"/>
                                        </p:tgtEl>
                                      </p:cBhvr>
                                    </p:animEffect>
                                    <p:anim calcmode="lin" valueType="num">
                                      <p:cBhvr>
                                        <p:cTn id="53" dur="1000" fill="hold"/>
                                        <p:tgtEl>
                                          <p:spTgt spid="35"/>
                                        </p:tgtEl>
                                        <p:attrNameLst>
                                          <p:attrName>ppt_x</p:attrName>
                                        </p:attrNameLst>
                                      </p:cBhvr>
                                      <p:tavLst>
                                        <p:tav tm="0">
                                          <p:val>
                                            <p:strVal val="#ppt_x"/>
                                          </p:val>
                                        </p:tav>
                                        <p:tav tm="100000">
                                          <p:val>
                                            <p:strVal val="#ppt_x"/>
                                          </p:val>
                                        </p:tav>
                                      </p:tavLst>
                                    </p:anim>
                                    <p:anim calcmode="lin" valueType="num">
                                      <p:cBhvr>
                                        <p:cTn id="54"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cBhvr additive="base">
                                        <p:cTn id="59" dur="500" fill="hold"/>
                                        <p:tgtEl>
                                          <p:spTgt spid="9"/>
                                        </p:tgtEl>
                                        <p:attrNameLst>
                                          <p:attrName>ppt_x</p:attrName>
                                        </p:attrNameLst>
                                      </p:cBhvr>
                                      <p:tavLst>
                                        <p:tav tm="0">
                                          <p:val>
                                            <p:strVal val="#ppt_x"/>
                                          </p:val>
                                        </p:tav>
                                        <p:tav tm="100000">
                                          <p:val>
                                            <p:strVal val="#ppt_x"/>
                                          </p:val>
                                        </p:tav>
                                      </p:tavLst>
                                    </p:anim>
                                    <p:anim calcmode="lin" valueType="num">
                                      <p:cBhvr additive="base">
                                        <p:cTn id="6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fade">
                                      <p:cBhvr>
                                        <p:cTn id="65" dur="500"/>
                                        <p:tgtEl>
                                          <p:spTgt spid="15"/>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500"/>
                                        <p:tgtEl>
                                          <p:spTgt spid="29"/>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nodeType="click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grpId="0" nodeType="click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fade">
                                      <p:cBhvr>
                                        <p:cTn id="78" dur="1000"/>
                                        <p:tgtEl>
                                          <p:spTgt spid="37"/>
                                        </p:tgtEl>
                                      </p:cBhvr>
                                    </p:animEffect>
                                    <p:anim calcmode="lin" valueType="num">
                                      <p:cBhvr>
                                        <p:cTn id="79" dur="1000" fill="hold"/>
                                        <p:tgtEl>
                                          <p:spTgt spid="37"/>
                                        </p:tgtEl>
                                        <p:attrNameLst>
                                          <p:attrName>ppt_x</p:attrName>
                                        </p:attrNameLst>
                                      </p:cBhvr>
                                      <p:tavLst>
                                        <p:tav tm="0">
                                          <p:val>
                                            <p:strVal val="#ppt_x"/>
                                          </p:val>
                                        </p:tav>
                                        <p:tav tm="100000">
                                          <p:val>
                                            <p:strVal val="#ppt_x"/>
                                          </p:val>
                                        </p:tav>
                                      </p:tavLst>
                                    </p:anim>
                                    <p:anim calcmode="lin" valueType="num">
                                      <p:cBhvr>
                                        <p:cTn id="80"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6"/>
                                        </p:tgtEl>
                                        <p:attrNameLst>
                                          <p:attrName>style.visibility</p:attrName>
                                        </p:attrNameLst>
                                      </p:cBhvr>
                                      <p:to>
                                        <p:strVal val="visible"/>
                                      </p:to>
                                    </p:set>
                                    <p:anim calcmode="lin" valueType="num">
                                      <p:cBhvr additive="base">
                                        <p:cTn id="85" dur="500" fill="hold"/>
                                        <p:tgtEl>
                                          <p:spTgt spid="6"/>
                                        </p:tgtEl>
                                        <p:attrNameLst>
                                          <p:attrName>ppt_x</p:attrName>
                                        </p:attrNameLst>
                                      </p:cBhvr>
                                      <p:tavLst>
                                        <p:tav tm="0">
                                          <p:val>
                                            <p:strVal val="#ppt_x"/>
                                          </p:val>
                                        </p:tav>
                                        <p:tav tm="100000">
                                          <p:val>
                                            <p:strVal val="#ppt_x"/>
                                          </p:val>
                                        </p:tav>
                                      </p:tavLst>
                                    </p:anim>
                                    <p:anim calcmode="lin" valueType="num">
                                      <p:cBhvr additive="base">
                                        <p:cTn id="8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16"/>
                                        </p:tgtEl>
                                        <p:attrNameLst>
                                          <p:attrName>style.visibility</p:attrName>
                                        </p:attrNameLst>
                                      </p:cBhvr>
                                      <p:to>
                                        <p:strVal val="visible"/>
                                      </p:to>
                                    </p:set>
                                    <p:animEffect transition="in" filter="fade">
                                      <p:cBhvr>
                                        <p:cTn id="91" dur="500"/>
                                        <p:tgtEl>
                                          <p:spTgt spid="16"/>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26"/>
                                        </p:tgtEl>
                                        <p:attrNameLst>
                                          <p:attrName>style.visibility</p:attrName>
                                        </p:attrNameLst>
                                      </p:cBhvr>
                                      <p:to>
                                        <p:strVal val="visible"/>
                                      </p:to>
                                    </p:set>
                                    <p:animEffect transition="in" filter="fade">
                                      <p:cBhvr>
                                        <p:cTn id="94" dur="500"/>
                                        <p:tgtEl>
                                          <p:spTgt spid="26"/>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8" fill="hold" nodeType="clickEffect">
                                  <p:stCondLst>
                                    <p:cond delay="0"/>
                                  </p:stCondLst>
                                  <p:childTnLst>
                                    <p:set>
                                      <p:cBhvr>
                                        <p:cTn id="98" dur="1" fill="hold">
                                          <p:stCondLst>
                                            <p:cond delay="0"/>
                                          </p:stCondLst>
                                        </p:cTn>
                                        <p:tgtEl>
                                          <p:spTgt spid="10"/>
                                        </p:tgtEl>
                                        <p:attrNameLst>
                                          <p:attrName>style.visibility</p:attrName>
                                        </p:attrNameLst>
                                      </p:cBhvr>
                                      <p:to>
                                        <p:strVal val="visible"/>
                                      </p:to>
                                    </p:set>
                                    <p:animEffect transition="in" filter="wipe(left)">
                                      <p:cBhvr>
                                        <p:cTn id="99" dur="500"/>
                                        <p:tgtEl>
                                          <p:spTgt spid="10"/>
                                        </p:tgtEl>
                                      </p:cBhvr>
                                    </p:animEffect>
                                  </p:childTnLst>
                                </p:cTn>
                              </p:par>
                            </p:childTnLst>
                          </p:cTn>
                        </p:par>
                      </p:childTnLst>
                    </p:cTn>
                  </p:par>
                  <p:par>
                    <p:cTn id="100" fill="hold">
                      <p:stCondLst>
                        <p:cond delay="indefinite"/>
                      </p:stCondLst>
                      <p:childTnLst>
                        <p:par>
                          <p:cTn id="101" fill="hold">
                            <p:stCondLst>
                              <p:cond delay="0"/>
                            </p:stCondLst>
                            <p:childTnLst>
                              <p:par>
                                <p:cTn id="102" presetID="42" presetClass="entr" presetSubtype="0" fill="hold" grpId="0" nodeType="clickEffect">
                                  <p:stCondLst>
                                    <p:cond delay="0"/>
                                  </p:stCondLst>
                                  <p:childTnLst>
                                    <p:set>
                                      <p:cBhvr>
                                        <p:cTn id="103" dur="1" fill="hold">
                                          <p:stCondLst>
                                            <p:cond delay="0"/>
                                          </p:stCondLst>
                                        </p:cTn>
                                        <p:tgtEl>
                                          <p:spTgt spid="38"/>
                                        </p:tgtEl>
                                        <p:attrNameLst>
                                          <p:attrName>style.visibility</p:attrName>
                                        </p:attrNameLst>
                                      </p:cBhvr>
                                      <p:to>
                                        <p:strVal val="visible"/>
                                      </p:to>
                                    </p:set>
                                    <p:animEffect transition="in" filter="fade">
                                      <p:cBhvr>
                                        <p:cTn id="104" dur="1000"/>
                                        <p:tgtEl>
                                          <p:spTgt spid="38"/>
                                        </p:tgtEl>
                                      </p:cBhvr>
                                    </p:animEffect>
                                    <p:anim calcmode="lin" valueType="num">
                                      <p:cBhvr>
                                        <p:cTn id="105" dur="1000" fill="hold"/>
                                        <p:tgtEl>
                                          <p:spTgt spid="38"/>
                                        </p:tgtEl>
                                        <p:attrNameLst>
                                          <p:attrName>ppt_x</p:attrName>
                                        </p:attrNameLst>
                                      </p:cBhvr>
                                      <p:tavLst>
                                        <p:tav tm="0">
                                          <p:val>
                                            <p:strVal val="#ppt_x"/>
                                          </p:val>
                                        </p:tav>
                                        <p:tav tm="100000">
                                          <p:val>
                                            <p:strVal val="#ppt_x"/>
                                          </p:val>
                                        </p:tav>
                                      </p:tavLst>
                                    </p:anim>
                                    <p:anim calcmode="lin" valueType="num">
                                      <p:cBhvr>
                                        <p:cTn id="106"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3" grpId="0"/>
      <p:bldP spid="14" grpId="0"/>
      <p:bldP spid="15" grpId="0"/>
      <p:bldP spid="16" grpId="0"/>
      <p:bldP spid="18" grpId="0"/>
      <p:bldP spid="25" grpId="0" animBg="1"/>
      <p:bldP spid="26" grpId="0" animBg="1"/>
      <p:bldP spid="27" grpId="0" animBg="1"/>
      <p:bldP spid="29" grpId="0" animBg="1"/>
      <p:bldP spid="35" grpId="0"/>
      <p:bldP spid="37" grpId="0"/>
      <p:bldP spid="3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2531170_162158900000_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b="5380"/>
          <a:stretch>
            <a:fillRect/>
          </a:stretch>
        </p:blipFill>
        <p:spPr bwMode="auto">
          <a:xfrm>
            <a:off x="3147439" y="617402"/>
            <a:ext cx="5868987" cy="553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文本框 3"/>
          <p:cNvSpPr txBox="1"/>
          <p:nvPr/>
        </p:nvSpPr>
        <p:spPr>
          <a:xfrm>
            <a:off x="5799393" y="2715066"/>
            <a:ext cx="732893" cy="707886"/>
          </a:xfrm>
          <a:prstGeom prst="rect">
            <a:avLst/>
          </a:prstGeom>
          <a:noFill/>
        </p:spPr>
        <p:txBody>
          <a:bodyPr wrap="none" rtlCol="0">
            <a:spAutoFit/>
          </a:bodyPr>
          <a:lstStyle/>
          <a:p>
            <a:r>
              <a:rPr lang="en-US" altLang="zh-CN" sz="4000" dirty="0" smtClean="0">
                <a:solidFill>
                  <a:schemeClr val="tx1">
                    <a:lumMod val="65000"/>
                    <a:lumOff val="35000"/>
                  </a:schemeClr>
                </a:solidFill>
                <a:latin typeface="Impact" panose="020B0806030902050204" pitchFamily="34" charset="0"/>
              </a:rPr>
              <a:t>03</a:t>
            </a:r>
            <a:endParaRPr lang="zh-CN" altLang="en-US" sz="4000" dirty="0">
              <a:solidFill>
                <a:schemeClr val="tx1">
                  <a:lumMod val="65000"/>
                  <a:lumOff val="35000"/>
                </a:schemeClr>
              </a:solidFill>
              <a:latin typeface="Impact" panose="020B0806030902050204" pitchFamily="34" charset="0"/>
            </a:endParaRPr>
          </a:p>
        </p:txBody>
      </p:sp>
      <p:sp>
        <p:nvSpPr>
          <p:cNvPr id="5" name="文本框 4"/>
          <p:cNvSpPr txBox="1"/>
          <p:nvPr/>
        </p:nvSpPr>
        <p:spPr>
          <a:xfrm>
            <a:off x="4957816" y="3573190"/>
            <a:ext cx="2339102" cy="523220"/>
          </a:xfrm>
          <a:prstGeom prst="rect">
            <a:avLst/>
          </a:prstGeom>
          <a:noFill/>
        </p:spPr>
        <p:txBody>
          <a:bodyPr wrap="none" rtlCol="0">
            <a:spAutoFit/>
          </a:bodyPr>
          <a:lstStyle/>
          <a:p>
            <a:r>
              <a:rPr lang="zh-CN" altLang="en-US" sz="2800" b="1" dirty="0" smtClean="0">
                <a:solidFill>
                  <a:schemeClr val="tx1">
                    <a:lumMod val="65000"/>
                    <a:lumOff val="35000"/>
                  </a:schemeClr>
                </a:solidFill>
                <a:latin typeface="微软雅黑" panose="020B0503020204020204" pitchFamily="34" charset="-122"/>
                <a:ea typeface="微软雅黑" panose="020B0503020204020204" pitchFamily="34" charset="-122"/>
              </a:rPr>
              <a:t>输入您的标题</a:t>
            </a:r>
            <a:endParaRPr lang="zh-CN" altLang="en-US" sz="28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1225434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MH_SubTitle_1"/>
          <p:cNvSpPr txBox="1">
            <a:spLocks noChangeArrowheads="1"/>
          </p:cNvSpPr>
          <p:nvPr>
            <p:custDataLst>
              <p:tags r:id="rId2"/>
            </p:custDataLst>
          </p:nvPr>
        </p:nvSpPr>
        <p:spPr bwMode="auto">
          <a:xfrm>
            <a:off x="7525767" y="1778273"/>
            <a:ext cx="21717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b="1" dirty="0" smtClean="0">
                <a:solidFill>
                  <a:srgbClr val="A5C0A4"/>
                </a:solidFill>
                <a:latin typeface="微软雅黑" panose="020B0503020204020204" pitchFamily="34" charset="-122"/>
                <a:ea typeface="微软雅黑" panose="020B0503020204020204" pitchFamily="34" charset="-122"/>
              </a:rPr>
              <a:t>请输入您的标题</a:t>
            </a:r>
            <a:endParaRPr lang="zh-HK" altLang="en-US" sz="2000" b="1" dirty="0">
              <a:solidFill>
                <a:srgbClr val="A5C0A4"/>
              </a:solidFill>
              <a:latin typeface="微软雅黑" panose="020B0503020204020204" pitchFamily="34" charset="-122"/>
              <a:ea typeface="微软雅黑" panose="020B0503020204020204" pitchFamily="34" charset="-122"/>
            </a:endParaRPr>
          </a:p>
        </p:txBody>
      </p:sp>
      <p:sp>
        <p:nvSpPr>
          <p:cNvPr id="38" name="MH_Other_5"/>
          <p:cNvSpPr/>
          <p:nvPr>
            <p:custDataLst>
              <p:tags r:id="rId3"/>
            </p:custDataLst>
          </p:nvPr>
        </p:nvSpPr>
        <p:spPr>
          <a:xfrm>
            <a:off x="1790949" y="2298973"/>
            <a:ext cx="2512193" cy="58737"/>
          </a:xfrm>
          <a:prstGeom prst="rect">
            <a:avLst/>
          </a:prstGeom>
          <a:solidFill>
            <a:srgbClr val="F29A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endParaRPr lang="zh-HK" altLang="en-US" smtClean="0">
              <a:solidFill>
                <a:srgbClr val="7C233E"/>
              </a:solidFill>
              <a:ea typeface="PMingLiU" panose="02020500000000000000" pitchFamily="18" charset="-120"/>
            </a:endParaRPr>
          </a:p>
        </p:txBody>
      </p:sp>
      <p:sp>
        <p:nvSpPr>
          <p:cNvPr id="39" name="MH_Text_2"/>
          <p:cNvSpPr>
            <a:spLocks noChangeArrowheads="1"/>
          </p:cNvSpPr>
          <p:nvPr>
            <p:custDataLst>
              <p:tags r:id="rId4"/>
            </p:custDataLst>
          </p:nvPr>
        </p:nvSpPr>
        <p:spPr bwMode="auto">
          <a:xfrm>
            <a:off x="1670299" y="4773885"/>
            <a:ext cx="2650306"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zh-CN" altLang="en-US" sz="1600" dirty="0">
                <a:latin typeface="微软雅黑" panose="020B0503020204020204" pitchFamily="34" charset="-122"/>
                <a:ea typeface="微软雅黑" panose="020B0503020204020204" pitchFamily="34" charset="-122"/>
              </a:rPr>
              <a:t>请在此处输入您的文字叙述请在此处输入您的文字叙述请在此处输入您的文字叙述请在此处输入您的文字</a:t>
            </a:r>
            <a:r>
              <a:rPr lang="zh-CN" altLang="en-US" sz="1600" dirty="0" smtClean="0">
                <a:latin typeface="微软雅黑" panose="020B0503020204020204" pitchFamily="34" charset="-122"/>
                <a:ea typeface="微软雅黑" panose="020B0503020204020204" pitchFamily="34" charset="-122"/>
              </a:rPr>
              <a:t>叙述</a:t>
            </a:r>
            <a:endParaRPr lang="zh-CN" altLang="en-US" sz="1600" dirty="0">
              <a:latin typeface="幼圆" panose="02010509060101010101" pitchFamily="49" charset="-122"/>
              <a:ea typeface="幼圆" panose="02010509060101010101" pitchFamily="49" charset="-122"/>
            </a:endParaRPr>
          </a:p>
          <a:p>
            <a:pPr eaLnBrk="1" hangingPunct="1">
              <a:lnSpc>
                <a:spcPct val="130000"/>
              </a:lnSpc>
            </a:pPr>
            <a:endParaRPr lang="zh-CN" altLang="en-US" sz="1600" dirty="0">
              <a:latin typeface="幼圆" panose="02010509060101010101" pitchFamily="49" charset="-122"/>
              <a:ea typeface="幼圆" panose="02010509060101010101" pitchFamily="49" charset="-122"/>
            </a:endParaRPr>
          </a:p>
        </p:txBody>
      </p:sp>
      <p:sp>
        <p:nvSpPr>
          <p:cNvPr id="40" name="MH_SubTitle_2"/>
          <p:cNvSpPr txBox="1">
            <a:spLocks noChangeArrowheads="1"/>
          </p:cNvSpPr>
          <p:nvPr>
            <p:custDataLst>
              <p:tags r:id="rId5"/>
            </p:custDataLst>
          </p:nvPr>
        </p:nvSpPr>
        <p:spPr bwMode="auto">
          <a:xfrm>
            <a:off x="1625425" y="4170636"/>
            <a:ext cx="2171700" cy="58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b="1" dirty="0">
                <a:solidFill>
                  <a:srgbClr val="C8D85B"/>
                </a:solidFill>
                <a:latin typeface="微软雅黑" panose="020B0503020204020204" pitchFamily="34" charset="-122"/>
                <a:ea typeface="微软雅黑" panose="020B0503020204020204" pitchFamily="34" charset="-122"/>
              </a:rPr>
              <a:t>请输入您的标题</a:t>
            </a:r>
            <a:endParaRPr lang="zh-HK" altLang="en-US" sz="2000" b="1" dirty="0">
              <a:solidFill>
                <a:srgbClr val="C8D85B"/>
              </a:solidFill>
              <a:latin typeface="微软雅黑" panose="020B0503020204020204" pitchFamily="34" charset="-122"/>
              <a:ea typeface="微软雅黑" panose="020B0503020204020204" pitchFamily="34" charset="-122"/>
            </a:endParaRPr>
          </a:p>
        </p:txBody>
      </p:sp>
      <p:sp>
        <p:nvSpPr>
          <p:cNvPr id="45" name="MH_Other_6"/>
          <p:cNvSpPr/>
          <p:nvPr>
            <p:custDataLst>
              <p:tags r:id="rId6"/>
            </p:custDataLst>
          </p:nvPr>
        </p:nvSpPr>
        <p:spPr>
          <a:xfrm>
            <a:off x="1790949" y="4721498"/>
            <a:ext cx="2512193" cy="52387"/>
          </a:xfrm>
          <a:prstGeom prst="rect">
            <a:avLst/>
          </a:prstGeom>
          <a:solidFill>
            <a:srgbClr val="C8D8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endParaRPr lang="zh-HK" altLang="en-US" smtClean="0">
              <a:solidFill>
                <a:srgbClr val="7C233E"/>
              </a:solidFill>
              <a:ea typeface="PMingLiU" panose="02020500000000000000" pitchFamily="18" charset="-120"/>
            </a:endParaRPr>
          </a:p>
        </p:txBody>
      </p:sp>
      <p:sp>
        <p:nvSpPr>
          <p:cNvPr id="46" name="MH_Text_4"/>
          <p:cNvSpPr>
            <a:spLocks noChangeArrowheads="1"/>
          </p:cNvSpPr>
          <p:nvPr>
            <p:custDataLst>
              <p:tags r:id="rId7"/>
            </p:custDataLst>
          </p:nvPr>
        </p:nvSpPr>
        <p:spPr bwMode="auto">
          <a:xfrm>
            <a:off x="7525767" y="4773885"/>
            <a:ext cx="2674689"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zh-CN" altLang="en-US" sz="1600" dirty="0">
                <a:latin typeface="微软雅黑" panose="020B0503020204020204" pitchFamily="34" charset="-122"/>
                <a:ea typeface="微软雅黑" panose="020B0503020204020204" pitchFamily="34" charset="-122"/>
              </a:rPr>
              <a:t>请在此处输入您的文字叙述请在此处输入您的文字叙述请在此处输入您的文字叙述请在此处输入您的文字</a:t>
            </a:r>
            <a:r>
              <a:rPr lang="zh-CN" altLang="en-US" sz="1600" dirty="0" smtClean="0">
                <a:latin typeface="微软雅黑" panose="020B0503020204020204" pitchFamily="34" charset="-122"/>
                <a:ea typeface="微软雅黑" panose="020B0503020204020204" pitchFamily="34" charset="-122"/>
              </a:rPr>
              <a:t>叙述</a:t>
            </a:r>
            <a:endParaRPr lang="zh-CN" altLang="en-US" sz="1600" dirty="0">
              <a:latin typeface="幼圆" panose="02010509060101010101" pitchFamily="49" charset="-122"/>
              <a:ea typeface="幼圆" panose="02010509060101010101" pitchFamily="49" charset="-122"/>
            </a:endParaRPr>
          </a:p>
          <a:p>
            <a:pPr eaLnBrk="1" hangingPunct="1">
              <a:lnSpc>
                <a:spcPct val="130000"/>
              </a:lnSpc>
            </a:pPr>
            <a:endParaRPr lang="zh-CN" altLang="en-US" sz="1600" dirty="0">
              <a:latin typeface="幼圆" panose="02010509060101010101" pitchFamily="49" charset="-122"/>
              <a:ea typeface="幼圆" panose="02010509060101010101" pitchFamily="49" charset="-122"/>
            </a:endParaRPr>
          </a:p>
        </p:txBody>
      </p:sp>
      <p:sp>
        <p:nvSpPr>
          <p:cNvPr id="47" name="MH_SubTitle_4"/>
          <p:cNvSpPr txBox="1">
            <a:spLocks noChangeArrowheads="1"/>
          </p:cNvSpPr>
          <p:nvPr>
            <p:custDataLst>
              <p:tags r:id="rId8"/>
            </p:custDataLst>
          </p:nvPr>
        </p:nvSpPr>
        <p:spPr bwMode="auto">
          <a:xfrm>
            <a:off x="7380684" y="4170636"/>
            <a:ext cx="2171700" cy="58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b="1" dirty="0">
                <a:solidFill>
                  <a:srgbClr val="B09277"/>
                </a:solidFill>
                <a:latin typeface="微软雅黑" panose="020B0503020204020204" pitchFamily="34" charset="-122"/>
                <a:ea typeface="微软雅黑" panose="020B0503020204020204" pitchFamily="34" charset="-122"/>
              </a:rPr>
              <a:t>请输入您的标题</a:t>
            </a:r>
            <a:endParaRPr lang="zh-HK" altLang="en-US" b="1" dirty="0">
              <a:solidFill>
                <a:srgbClr val="B09277"/>
              </a:solidFill>
              <a:latin typeface="微软雅黑" panose="020B0503020204020204" pitchFamily="34" charset="-122"/>
              <a:ea typeface="微软雅黑" panose="020B0503020204020204" pitchFamily="34" charset="-122"/>
            </a:endParaRPr>
          </a:p>
        </p:txBody>
      </p:sp>
      <p:sp>
        <p:nvSpPr>
          <p:cNvPr id="48" name="MH_Other_7"/>
          <p:cNvSpPr/>
          <p:nvPr>
            <p:custDataLst>
              <p:tags r:id="rId9"/>
            </p:custDataLst>
          </p:nvPr>
        </p:nvSpPr>
        <p:spPr>
          <a:xfrm>
            <a:off x="7616255" y="4710384"/>
            <a:ext cx="2512193" cy="57151"/>
          </a:xfrm>
          <a:prstGeom prst="rect">
            <a:avLst/>
          </a:prstGeom>
          <a:solidFill>
            <a:srgbClr val="B0927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endParaRPr lang="zh-HK" altLang="en-US" smtClean="0">
              <a:solidFill>
                <a:srgbClr val="7C233E"/>
              </a:solidFill>
              <a:ea typeface="PMingLiU" panose="02020500000000000000" pitchFamily="18" charset="-120"/>
            </a:endParaRPr>
          </a:p>
        </p:txBody>
      </p:sp>
      <p:sp>
        <p:nvSpPr>
          <p:cNvPr id="49" name="MH_Text_3"/>
          <p:cNvSpPr>
            <a:spLocks noChangeArrowheads="1"/>
          </p:cNvSpPr>
          <p:nvPr>
            <p:custDataLst>
              <p:tags r:id="rId10"/>
            </p:custDataLst>
          </p:nvPr>
        </p:nvSpPr>
        <p:spPr bwMode="auto">
          <a:xfrm>
            <a:off x="7525767" y="2357710"/>
            <a:ext cx="2674689"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zh-CN" altLang="en-US" sz="1600" dirty="0">
                <a:latin typeface="微软雅黑" panose="020B0503020204020204" pitchFamily="34" charset="-122"/>
                <a:ea typeface="微软雅黑" panose="020B0503020204020204" pitchFamily="34" charset="-122"/>
              </a:rPr>
              <a:t>请在此处输入您的文字叙述请在此处输入您的文字叙述请在此处输入您的文字叙述请在此处输入您的文字</a:t>
            </a:r>
            <a:r>
              <a:rPr lang="zh-CN" altLang="en-US" sz="1600" dirty="0" smtClean="0">
                <a:latin typeface="微软雅黑" panose="020B0503020204020204" pitchFamily="34" charset="-122"/>
                <a:ea typeface="微软雅黑" panose="020B0503020204020204" pitchFamily="34" charset="-122"/>
              </a:rPr>
              <a:t>叙述</a:t>
            </a:r>
            <a:endParaRPr lang="zh-CN" altLang="en-US" sz="1600" dirty="0">
              <a:latin typeface="幼圆" panose="02010509060101010101" pitchFamily="49" charset="-122"/>
              <a:ea typeface="幼圆" panose="02010509060101010101" pitchFamily="49" charset="-122"/>
            </a:endParaRPr>
          </a:p>
          <a:p>
            <a:pPr eaLnBrk="1" hangingPunct="1">
              <a:lnSpc>
                <a:spcPct val="130000"/>
              </a:lnSpc>
            </a:pPr>
            <a:endParaRPr lang="zh-CN" altLang="en-US" sz="1600" dirty="0">
              <a:latin typeface="幼圆" panose="02010509060101010101" pitchFamily="49" charset="-122"/>
              <a:ea typeface="幼圆" panose="02010509060101010101" pitchFamily="49" charset="-122"/>
            </a:endParaRPr>
          </a:p>
        </p:txBody>
      </p:sp>
      <p:sp>
        <p:nvSpPr>
          <p:cNvPr id="51" name="MH_Other_8"/>
          <p:cNvSpPr/>
          <p:nvPr>
            <p:custDataLst>
              <p:tags r:id="rId11"/>
            </p:custDataLst>
          </p:nvPr>
        </p:nvSpPr>
        <p:spPr>
          <a:xfrm>
            <a:off x="7624192" y="2299291"/>
            <a:ext cx="2504256" cy="45719"/>
          </a:xfrm>
          <a:prstGeom prst="rect">
            <a:avLst/>
          </a:prstGeom>
          <a:solidFill>
            <a:srgbClr val="A5C0A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endParaRPr lang="zh-HK" altLang="en-US" smtClean="0">
              <a:solidFill>
                <a:srgbClr val="00B050"/>
              </a:solidFill>
              <a:ea typeface="PMingLiU" panose="02020500000000000000" pitchFamily="18" charset="-120"/>
            </a:endParaRPr>
          </a:p>
        </p:txBody>
      </p:sp>
      <p:sp>
        <p:nvSpPr>
          <p:cNvPr id="52" name="MH_Text_1"/>
          <p:cNvSpPr>
            <a:spLocks noChangeArrowheads="1"/>
          </p:cNvSpPr>
          <p:nvPr>
            <p:custDataLst>
              <p:tags r:id="rId12"/>
            </p:custDataLst>
          </p:nvPr>
        </p:nvSpPr>
        <p:spPr bwMode="auto">
          <a:xfrm>
            <a:off x="1732075" y="2357710"/>
            <a:ext cx="2635733"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zh-CN" altLang="en-US" sz="1600" dirty="0">
                <a:latin typeface="微软雅黑" panose="020B0503020204020204" pitchFamily="34" charset="-122"/>
                <a:ea typeface="微软雅黑" panose="020B0503020204020204" pitchFamily="34" charset="-122"/>
              </a:rPr>
              <a:t>请在此处输入您的文字</a:t>
            </a:r>
            <a:r>
              <a:rPr lang="zh-CN" altLang="en-US" sz="1600" dirty="0" smtClean="0">
                <a:latin typeface="微软雅黑" panose="020B0503020204020204" pitchFamily="34" charset="-122"/>
                <a:ea typeface="微软雅黑" panose="020B0503020204020204" pitchFamily="34" charset="-122"/>
              </a:rPr>
              <a:t>叙述</a:t>
            </a:r>
            <a:r>
              <a:rPr lang="zh-CN" altLang="en-US" sz="1600" dirty="0">
                <a:latin typeface="微软雅黑" panose="020B0503020204020204" pitchFamily="34" charset="-122"/>
                <a:ea typeface="微软雅黑" panose="020B0503020204020204" pitchFamily="34" charset="-122"/>
              </a:rPr>
              <a:t>请在此处输入您的文字</a:t>
            </a:r>
            <a:r>
              <a:rPr lang="zh-CN" altLang="en-US" sz="1600" dirty="0" smtClean="0">
                <a:latin typeface="微软雅黑" panose="020B0503020204020204" pitchFamily="34" charset="-122"/>
                <a:ea typeface="微软雅黑" panose="020B0503020204020204" pitchFamily="34" charset="-122"/>
              </a:rPr>
              <a:t>叙述</a:t>
            </a:r>
            <a:r>
              <a:rPr lang="zh-CN" altLang="en-US" sz="1600" dirty="0">
                <a:latin typeface="微软雅黑" panose="020B0503020204020204" pitchFamily="34" charset="-122"/>
                <a:ea typeface="微软雅黑" panose="020B0503020204020204" pitchFamily="34" charset="-122"/>
              </a:rPr>
              <a:t>请在此处输入您的文字</a:t>
            </a:r>
            <a:r>
              <a:rPr lang="zh-CN" altLang="en-US" sz="1600" dirty="0" smtClean="0">
                <a:latin typeface="微软雅黑" panose="020B0503020204020204" pitchFamily="34" charset="-122"/>
                <a:ea typeface="微软雅黑" panose="020B0503020204020204" pitchFamily="34" charset="-122"/>
              </a:rPr>
              <a:t>叙述</a:t>
            </a:r>
            <a:r>
              <a:rPr lang="zh-CN" altLang="en-US" sz="1600" dirty="0">
                <a:latin typeface="微软雅黑" panose="020B0503020204020204" pitchFamily="34" charset="-122"/>
                <a:ea typeface="微软雅黑" panose="020B0503020204020204" pitchFamily="34" charset="-122"/>
              </a:rPr>
              <a:t>请在此处输入您的文字</a:t>
            </a:r>
            <a:r>
              <a:rPr lang="zh-CN" altLang="en-US" sz="1600" dirty="0" smtClean="0">
                <a:latin typeface="微软雅黑" panose="020B0503020204020204" pitchFamily="34" charset="-122"/>
                <a:ea typeface="微软雅黑" panose="020B0503020204020204" pitchFamily="34" charset="-122"/>
              </a:rPr>
              <a:t>叙述</a:t>
            </a:r>
            <a:endParaRPr lang="zh-CN" altLang="en-US" sz="1600" dirty="0">
              <a:latin typeface="幼圆" panose="02010509060101010101" pitchFamily="49" charset="-122"/>
              <a:ea typeface="幼圆" panose="02010509060101010101" pitchFamily="49" charset="-122"/>
            </a:endParaRPr>
          </a:p>
        </p:txBody>
      </p:sp>
      <p:grpSp>
        <p:nvGrpSpPr>
          <p:cNvPr id="3" name="组合 2"/>
          <p:cNvGrpSpPr/>
          <p:nvPr/>
        </p:nvGrpSpPr>
        <p:grpSpPr>
          <a:xfrm>
            <a:off x="4320605" y="2060848"/>
            <a:ext cx="3362547" cy="3281362"/>
            <a:chOff x="4320605" y="2060848"/>
            <a:chExt cx="3362547" cy="3281362"/>
          </a:xfrm>
        </p:grpSpPr>
        <p:sp>
          <p:nvSpPr>
            <p:cNvPr id="63" name="MH_Other_1"/>
            <p:cNvSpPr/>
            <p:nvPr>
              <p:custDataLst>
                <p:tags r:id="rId14"/>
              </p:custDataLst>
            </p:nvPr>
          </p:nvSpPr>
          <p:spPr>
            <a:xfrm>
              <a:off x="4320605" y="2060848"/>
              <a:ext cx="1582737" cy="1582737"/>
            </a:xfrm>
            <a:custGeom>
              <a:avLst/>
              <a:gdLst>
                <a:gd name="connsiteX0" fmla="*/ 1583559 w 1583559"/>
                <a:gd name="connsiteY0" fmla="*/ 0 h 1583558"/>
                <a:gd name="connsiteX1" fmla="*/ 1583559 w 1583559"/>
                <a:gd name="connsiteY1" fmla="*/ 1583558 h 1583558"/>
                <a:gd name="connsiteX2" fmla="*/ 0 w 1583559"/>
                <a:gd name="connsiteY2" fmla="*/ 1583558 h 1583558"/>
                <a:gd name="connsiteX3" fmla="*/ 1583559 w 1583559"/>
                <a:gd name="connsiteY3" fmla="*/ 0 h 1583558"/>
              </a:gdLst>
              <a:ahLst/>
              <a:cxnLst>
                <a:cxn ang="0">
                  <a:pos x="connsiteX0" y="connsiteY0"/>
                </a:cxn>
                <a:cxn ang="0">
                  <a:pos x="connsiteX1" y="connsiteY1"/>
                </a:cxn>
                <a:cxn ang="0">
                  <a:pos x="connsiteX2" y="connsiteY2"/>
                </a:cxn>
                <a:cxn ang="0">
                  <a:pos x="connsiteX3" y="connsiteY3"/>
                </a:cxn>
              </a:cxnLst>
              <a:rect l="l" t="t" r="r" b="b"/>
              <a:pathLst>
                <a:path w="1583559" h="1583558">
                  <a:moveTo>
                    <a:pt x="1583559" y="0"/>
                  </a:moveTo>
                  <a:lnTo>
                    <a:pt x="1583559" y="1583558"/>
                  </a:lnTo>
                  <a:lnTo>
                    <a:pt x="0" y="1583558"/>
                  </a:lnTo>
                  <a:cubicBezTo>
                    <a:pt x="0" y="708983"/>
                    <a:pt x="708984" y="0"/>
                    <a:pt x="1583559" y="0"/>
                  </a:cubicBezTo>
                  <a:close/>
                </a:path>
              </a:pathLst>
            </a:custGeom>
            <a:solidFill>
              <a:srgbClr val="F29A5B"/>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600" dirty="0" smtClean="0">
                  <a:solidFill>
                    <a:srgbClr val="FFFFFF"/>
                  </a:solidFill>
                  <a:latin typeface="Adobe Gothic Std B" panose="020B0800000000000000" pitchFamily="34" charset="-128"/>
                  <a:ea typeface="Adobe Gothic Std B" panose="020B0800000000000000" pitchFamily="34" charset="-128"/>
                </a:rPr>
                <a:t>01</a:t>
              </a:r>
              <a:endParaRPr lang="zh-CN" altLang="en-US" sz="3600" dirty="0">
                <a:solidFill>
                  <a:srgbClr val="FFFFFF"/>
                </a:solidFill>
                <a:latin typeface="Adobe Gothic Std B" panose="020B0800000000000000" pitchFamily="34" charset="-128"/>
              </a:endParaRPr>
            </a:p>
          </p:txBody>
        </p:sp>
        <p:sp>
          <p:nvSpPr>
            <p:cNvPr id="64" name="MH_Other_2"/>
            <p:cNvSpPr/>
            <p:nvPr>
              <p:custDataLst>
                <p:tags r:id="rId15"/>
              </p:custDataLst>
            </p:nvPr>
          </p:nvSpPr>
          <p:spPr>
            <a:xfrm>
              <a:off x="6023992" y="2060848"/>
              <a:ext cx="1584325" cy="1582737"/>
            </a:xfrm>
            <a:custGeom>
              <a:avLst/>
              <a:gdLst>
                <a:gd name="connsiteX0" fmla="*/ 0 w 1583559"/>
                <a:gd name="connsiteY0" fmla="*/ 0 h 1583558"/>
                <a:gd name="connsiteX1" fmla="*/ 1583559 w 1583559"/>
                <a:gd name="connsiteY1" fmla="*/ 1583558 h 1583558"/>
                <a:gd name="connsiteX2" fmla="*/ 0 w 1583559"/>
                <a:gd name="connsiteY2" fmla="*/ 1583558 h 1583558"/>
              </a:gdLst>
              <a:ahLst/>
              <a:cxnLst>
                <a:cxn ang="0">
                  <a:pos x="connsiteX0" y="connsiteY0"/>
                </a:cxn>
                <a:cxn ang="0">
                  <a:pos x="connsiteX1" y="connsiteY1"/>
                </a:cxn>
                <a:cxn ang="0">
                  <a:pos x="connsiteX2" y="connsiteY2"/>
                </a:cxn>
              </a:cxnLst>
              <a:rect l="l" t="t" r="r" b="b"/>
              <a:pathLst>
                <a:path w="1583559" h="1583558">
                  <a:moveTo>
                    <a:pt x="0" y="0"/>
                  </a:moveTo>
                  <a:cubicBezTo>
                    <a:pt x="874575" y="0"/>
                    <a:pt x="1583559" y="708983"/>
                    <a:pt x="1583559" y="1583558"/>
                  </a:cubicBezTo>
                  <a:lnTo>
                    <a:pt x="0" y="1583558"/>
                  </a:lnTo>
                  <a:close/>
                </a:path>
              </a:pathLst>
            </a:custGeom>
            <a:solidFill>
              <a:srgbClr val="A5C0A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600" dirty="0" smtClean="0">
                  <a:solidFill>
                    <a:srgbClr val="FFFFFF"/>
                  </a:solidFill>
                  <a:latin typeface="Adobe Gothic Std B" panose="020B0800000000000000" pitchFamily="34" charset="-128"/>
                  <a:ea typeface="Adobe Gothic Std B" panose="020B0800000000000000" pitchFamily="34" charset="-128"/>
                </a:rPr>
                <a:t>02</a:t>
              </a:r>
              <a:endParaRPr lang="zh-CN" altLang="en-US" sz="3600" dirty="0">
                <a:solidFill>
                  <a:srgbClr val="FFFFFF"/>
                </a:solidFill>
                <a:latin typeface="Adobe Gothic Std B" panose="020B0800000000000000" pitchFamily="34" charset="-128"/>
              </a:endParaRPr>
            </a:p>
          </p:txBody>
        </p:sp>
        <p:sp>
          <p:nvSpPr>
            <p:cNvPr id="65" name="MH_Other_3"/>
            <p:cNvSpPr/>
            <p:nvPr>
              <p:custDataLst>
                <p:tags r:id="rId16"/>
              </p:custDataLst>
            </p:nvPr>
          </p:nvSpPr>
          <p:spPr>
            <a:xfrm>
              <a:off x="6098827" y="3734865"/>
              <a:ext cx="1584325" cy="1582737"/>
            </a:xfrm>
            <a:custGeom>
              <a:avLst/>
              <a:gdLst>
                <a:gd name="connsiteX0" fmla="*/ 0 w 1583559"/>
                <a:gd name="connsiteY0" fmla="*/ 0 h 1583558"/>
                <a:gd name="connsiteX1" fmla="*/ 1583559 w 1583559"/>
                <a:gd name="connsiteY1" fmla="*/ 0 h 1583558"/>
                <a:gd name="connsiteX2" fmla="*/ 0 w 1583559"/>
                <a:gd name="connsiteY2" fmla="*/ 1583558 h 1583558"/>
              </a:gdLst>
              <a:ahLst/>
              <a:cxnLst>
                <a:cxn ang="0">
                  <a:pos x="connsiteX0" y="connsiteY0"/>
                </a:cxn>
                <a:cxn ang="0">
                  <a:pos x="connsiteX1" y="connsiteY1"/>
                </a:cxn>
                <a:cxn ang="0">
                  <a:pos x="connsiteX2" y="connsiteY2"/>
                </a:cxn>
              </a:cxnLst>
              <a:rect l="l" t="t" r="r" b="b"/>
              <a:pathLst>
                <a:path w="1583559" h="1583558">
                  <a:moveTo>
                    <a:pt x="0" y="0"/>
                  </a:moveTo>
                  <a:lnTo>
                    <a:pt x="1583559" y="0"/>
                  </a:lnTo>
                  <a:cubicBezTo>
                    <a:pt x="1583559" y="874575"/>
                    <a:pt x="874575" y="1583558"/>
                    <a:pt x="0" y="1583558"/>
                  </a:cubicBezTo>
                  <a:close/>
                </a:path>
              </a:pathLst>
            </a:custGeom>
            <a:solidFill>
              <a:srgbClr val="B0927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en-US" altLang="zh-HK" sz="3600" dirty="0" smtClean="0">
                  <a:solidFill>
                    <a:srgbClr val="FFFFFF"/>
                  </a:solidFill>
                  <a:latin typeface="Adobe Gothic Std B" panose="020B0800000000000000" pitchFamily="34" charset="-128"/>
                  <a:ea typeface="Adobe Gothic Std B" panose="020B0800000000000000" pitchFamily="34" charset="-128"/>
                </a:rPr>
                <a:t>03</a:t>
              </a:r>
              <a:endParaRPr lang="zh-HK" altLang="en-US" sz="3600" dirty="0">
                <a:solidFill>
                  <a:srgbClr val="FFFFFF"/>
                </a:solidFill>
                <a:latin typeface="Adobe Gothic Std B" panose="020B0800000000000000" pitchFamily="34" charset="-128"/>
                <a:ea typeface="PMingLiU" panose="02020500000000000000" pitchFamily="18" charset="-120"/>
              </a:endParaRPr>
            </a:p>
          </p:txBody>
        </p:sp>
        <p:sp>
          <p:nvSpPr>
            <p:cNvPr id="66" name="MH_Other_4"/>
            <p:cNvSpPr/>
            <p:nvPr>
              <p:custDataLst>
                <p:tags r:id="rId17"/>
              </p:custDataLst>
            </p:nvPr>
          </p:nvSpPr>
          <p:spPr>
            <a:xfrm flipH="1">
              <a:off x="4320605" y="3759473"/>
              <a:ext cx="1582737" cy="1582737"/>
            </a:xfrm>
            <a:custGeom>
              <a:avLst/>
              <a:gdLst>
                <a:gd name="connsiteX0" fmla="*/ 1583553 w 1583553"/>
                <a:gd name="connsiteY0" fmla="*/ 0 h 1583440"/>
                <a:gd name="connsiteX1" fmla="*/ 0 w 1583553"/>
                <a:gd name="connsiteY1" fmla="*/ 0 h 1583440"/>
                <a:gd name="connsiteX2" fmla="*/ 0 w 1583553"/>
                <a:gd name="connsiteY2" fmla="*/ 1583440 h 1583440"/>
                <a:gd name="connsiteX3" fmla="*/ 1575383 w 1583553"/>
                <a:gd name="connsiteY3" fmla="*/ 161792 h 1583440"/>
              </a:gdLst>
              <a:ahLst/>
              <a:cxnLst>
                <a:cxn ang="0">
                  <a:pos x="connsiteX0" y="connsiteY0"/>
                </a:cxn>
                <a:cxn ang="0">
                  <a:pos x="connsiteX1" y="connsiteY1"/>
                </a:cxn>
                <a:cxn ang="0">
                  <a:pos x="connsiteX2" y="connsiteY2"/>
                </a:cxn>
                <a:cxn ang="0">
                  <a:pos x="connsiteX3" y="connsiteY3"/>
                </a:cxn>
              </a:cxnLst>
              <a:rect l="l" t="t" r="r" b="b"/>
              <a:pathLst>
                <a:path w="1583553" h="1583440">
                  <a:moveTo>
                    <a:pt x="1583553" y="0"/>
                  </a:moveTo>
                  <a:lnTo>
                    <a:pt x="0" y="0"/>
                  </a:lnTo>
                  <a:lnTo>
                    <a:pt x="0" y="1583440"/>
                  </a:lnTo>
                  <a:cubicBezTo>
                    <a:pt x="819914" y="1583440"/>
                    <a:pt x="1494289" y="960311"/>
                    <a:pt x="1575383" y="161792"/>
                  </a:cubicBezTo>
                  <a:close/>
                </a:path>
              </a:pathLst>
            </a:custGeom>
            <a:solidFill>
              <a:srgbClr val="C8D85B"/>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en-US" altLang="zh-HK" sz="3600" dirty="0" smtClean="0">
                  <a:solidFill>
                    <a:srgbClr val="FFFFFF"/>
                  </a:solidFill>
                  <a:latin typeface="Adobe Gothic Std B" panose="020B0800000000000000" pitchFamily="34" charset="-128"/>
                  <a:ea typeface="Adobe Gothic Std B" panose="020B0800000000000000" pitchFamily="34" charset="-128"/>
                </a:rPr>
                <a:t>04</a:t>
              </a:r>
              <a:endParaRPr lang="zh-HK" altLang="en-US" sz="3600" dirty="0">
                <a:solidFill>
                  <a:srgbClr val="FFFFFF"/>
                </a:solidFill>
                <a:latin typeface="Adobe Gothic Std B" panose="020B0800000000000000" pitchFamily="34" charset="-128"/>
                <a:ea typeface="PMingLiU" panose="02020500000000000000" pitchFamily="18" charset="-120"/>
              </a:endParaRPr>
            </a:p>
          </p:txBody>
        </p:sp>
        <p:sp>
          <p:nvSpPr>
            <p:cNvPr id="67" name="MH_Title_1"/>
            <p:cNvSpPr/>
            <p:nvPr>
              <p:custDataLst>
                <p:tags r:id="rId18"/>
              </p:custDataLst>
            </p:nvPr>
          </p:nvSpPr>
          <p:spPr>
            <a:xfrm>
              <a:off x="5131816" y="2876822"/>
              <a:ext cx="1651000" cy="1649412"/>
            </a:xfrm>
            <a:prstGeom prst="ellipse">
              <a:avLst/>
            </a:prstGeom>
            <a:solidFill>
              <a:srgbClr val="FFFFFF"/>
            </a:solidFill>
            <a:ln w="38100">
              <a:noFill/>
            </a:ln>
            <a:effectLst>
              <a:outerShdw blurRad="63500" sx="102000" sy="102000" algn="ctr" rotWithShape="0">
                <a:srgbClr val="7E828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eaLnBrk="1" fontAlgn="auto" hangingPunct="1">
                <a:spcBef>
                  <a:spcPts val="0"/>
                </a:spcBef>
                <a:spcAft>
                  <a:spcPts val="0"/>
                </a:spcAft>
                <a:defRPr/>
              </a:pPr>
              <a:endParaRPr lang="zh-HK" altLang="en-US" sz="2400" b="1" dirty="0">
                <a:solidFill>
                  <a:srgbClr val="D2689D"/>
                </a:solidFill>
                <a:latin typeface="微软雅黑" panose="020B0503020204020204" pitchFamily="34" charset="-122"/>
                <a:ea typeface="微软雅黑" panose="020B0503020204020204" pitchFamily="34" charset="-122"/>
              </a:endParaRPr>
            </a:p>
          </p:txBody>
        </p:sp>
        <p:sp>
          <p:nvSpPr>
            <p:cNvPr id="69" name="KSO_Shape"/>
            <p:cNvSpPr>
              <a:spLocks/>
            </p:cNvSpPr>
            <p:nvPr/>
          </p:nvSpPr>
          <p:spPr bwMode="auto">
            <a:xfrm>
              <a:off x="5317422" y="3084787"/>
              <a:ext cx="1381390" cy="941648"/>
            </a:xfrm>
            <a:custGeom>
              <a:avLst/>
              <a:gdLst/>
              <a:ahLst/>
              <a:cxnLst/>
              <a:rect l="0" t="0" r="r" b="b"/>
              <a:pathLst>
                <a:path w="2608263" h="1778000">
                  <a:moveTo>
                    <a:pt x="1956693" y="381000"/>
                  </a:moveTo>
                  <a:lnTo>
                    <a:pt x="1966217" y="381397"/>
                  </a:lnTo>
                  <a:lnTo>
                    <a:pt x="1975740" y="382192"/>
                  </a:lnTo>
                  <a:lnTo>
                    <a:pt x="1986057" y="382986"/>
                  </a:lnTo>
                  <a:lnTo>
                    <a:pt x="1995581" y="384575"/>
                  </a:lnTo>
                  <a:lnTo>
                    <a:pt x="2005501" y="386562"/>
                  </a:lnTo>
                  <a:lnTo>
                    <a:pt x="2015819" y="388548"/>
                  </a:lnTo>
                  <a:lnTo>
                    <a:pt x="2025739" y="391726"/>
                  </a:lnTo>
                  <a:lnTo>
                    <a:pt x="2035263" y="394904"/>
                  </a:lnTo>
                  <a:lnTo>
                    <a:pt x="2045580" y="398876"/>
                  </a:lnTo>
                  <a:lnTo>
                    <a:pt x="2055500" y="403246"/>
                  </a:lnTo>
                  <a:lnTo>
                    <a:pt x="2065421" y="408807"/>
                  </a:lnTo>
                  <a:lnTo>
                    <a:pt x="2075738" y="414766"/>
                  </a:lnTo>
                  <a:lnTo>
                    <a:pt x="2101927" y="438998"/>
                  </a:lnTo>
                  <a:lnTo>
                    <a:pt x="2143990" y="446149"/>
                  </a:lnTo>
                  <a:lnTo>
                    <a:pt x="2147958" y="448929"/>
                  </a:lnTo>
                  <a:lnTo>
                    <a:pt x="2151926" y="452107"/>
                  </a:lnTo>
                  <a:lnTo>
                    <a:pt x="2155497" y="455683"/>
                  </a:lnTo>
                  <a:lnTo>
                    <a:pt x="2158672" y="459655"/>
                  </a:lnTo>
                  <a:lnTo>
                    <a:pt x="2161847" y="464025"/>
                  </a:lnTo>
                  <a:lnTo>
                    <a:pt x="2164624" y="468395"/>
                  </a:lnTo>
                  <a:lnTo>
                    <a:pt x="2169783" y="477531"/>
                  </a:lnTo>
                  <a:lnTo>
                    <a:pt x="2173751" y="485874"/>
                  </a:lnTo>
                  <a:lnTo>
                    <a:pt x="2176529" y="493024"/>
                  </a:lnTo>
                  <a:lnTo>
                    <a:pt x="2179306" y="499380"/>
                  </a:lnTo>
                  <a:lnTo>
                    <a:pt x="2182878" y="516064"/>
                  </a:lnTo>
                  <a:lnTo>
                    <a:pt x="2186052" y="532749"/>
                  </a:lnTo>
                  <a:lnTo>
                    <a:pt x="2188036" y="549433"/>
                  </a:lnTo>
                  <a:lnTo>
                    <a:pt x="2189623" y="565720"/>
                  </a:lnTo>
                  <a:lnTo>
                    <a:pt x="2190417" y="582008"/>
                  </a:lnTo>
                  <a:lnTo>
                    <a:pt x="2190814" y="598692"/>
                  </a:lnTo>
                  <a:lnTo>
                    <a:pt x="2190814" y="615376"/>
                  </a:lnTo>
                  <a:lnTo>
                    <a:pt x="2190417" y="632855"/>
                  </a:lnTo>
                  <a:lnTo>
                    <a:pt x="2190020" y="642389"/>
                  </a:lnTo>
                  <a:lnTo>
                    <a:pt x="2188830" y="656293"/>
                  </a:lnTo>
                  <a:lnTo>
                    <a:pt x="2185259" y="692840"/>
                  </a:lnTo>
                  <a:lnTo>
                    <a:pt x="2183671" y="711908"/>
                  </a:lnTo>
                  <a:lnTo>
                    <a:pt x="2182878" y="730578"/>
                  </a:lnTo>
                  <a:lnTo>
                    <a:pt x="2182084" y="746468"/>
                  </a:lnTo>
                  <a:lnTo>
                    <a:pt x="2182481" y="753221"/>
                  </a:lnTo>
                  <a:lnTo>
                    <a:pt x="2182878" y="758386"/>
                  </a:lnTo>
                  <a:lnTo>
                    <a:pt x="2183671" y="765139"/>
                  </a:lnTo>
                  <a:lnTo>
                    <a:pt x="2184862" y="771098"/>
                  </a:lnTo>
                  <a:lnTo>
                    <a:pt x="2186449" y="775865"/>
                  </a:lnTo>
                  <a:lnTo>
                    <a:pt x="2188433" y="779837"/>
                  </a:lnTo>
                  <a:lnTo>
                    <a:pt x="2192798" y="787782"/>
                  </a:lnTo>
                  <a:lnTo>
                    <a:pt x="2195179" y="792152"/>
                  </a:lnTo>
                  <a:lnTo>
                    <a:pt x="2198353" y="798508"/>
                  </a:lnTo>
                  <a:lnTo>
                    <a:pt x="2200734" y="804069"/>
                  </a:lnTo>
                  <a:lnTo>
                    <a:pt x="2202719" y="810028"/>
                  </a:lnTo>
                  <a:lnTo>
                    <a:pt x="2204306" y="815987"/>
                  </a:lnTo>
                  <a:lnTo>
                    <a:pt x="2205496" y="822343"/>
                  </a:lnTo>
                  <a:lnTo>
                    <a:pt x="2206687" y="829096"/>
                  </a:lnTo>
                  <a:lnTo>
                    <a:pt x="2207480" y="835452"/>
                  </a:lnTo>
                  <a:lnTo>
                    <a:pt x="2207877" y="842205"/>
                  </a:lnTo>
                  <a:lnTo>
                    <a:pt x="2207877" y="848561"/>
                  </a:lnTo>
                  <a:lnTo>
                    <a:pt x="2207480" y="862465"/>
                  </a:lnTo>
                  <a:lnTo>
                    <a:pt x="2206290" y="875177"/>
                  </a:lnTo>
                  <a:lnTo>
                    <a:pt x="2204306" y="887889"/>
                  </a:lnTo>
                  <a:lnTo>
                    <a:pt x="2202321" y="899806"/>
                  </a:lnTo>
                  <a:lnTo>
                    <a:pt x="2199544" y="913312"/>
                  </a:lnTo>
                  <a:lnTo>
                    <a:pt x="2197560" y="920463"/>
                  </a:lnTo>
                  <a:lnTo>
                    <a:pt x="2195179" y="927613"/>
                  </a:lnTo>
                  <a:lnTo>
                    <a:pt x="2192798" y="934367"/>
                  </a:lnTo>
                  <a:lnTo>
                    <a:pt x="2190020" y="941517"/>
                  </a:lnTo>
                  <a:lnTo>
                    <a:pt x="2186846" y="947873"/>
                  </a:lnTo>
                  <a:lnTo>
                    <a:pt x="2183275" y="953037"/>
                  </a:lnTo>
                  <a:lnTo>
                    <a:pt x="2181291" y="955818"/>
                  </a:lnTo>
                  <a:lnTo>
                    <a:pt x="2178909" y="958201"/>
                  </a:lnTo>
                  <a:lnTo>
                    <a:pt x="2176132" y="960188"/>
                  </a:lnTo>
                  <a:lnTo>
                    <a:pt x="2173354" y="961777"/>
                  </a:lnTo>
                  <a:lnTo>
                    <a:pt x="2167799" y="965749"/>
                  </a:lnTo>
                  <a:lnTo>
                    <a:pt x="2162243" y="968530"/>
                  </a:lnTo>
                  <a:lnTo>
                    <a:pt x="2156291" y="971708"/>
                  </a:lnTo>
                  <a:lnTo>
                    <a:pt x="2151133" y="975283"/>
                  </a:lnTo>
                  <a:lnTo>
                    <a:pt x="2147958" y="977269"/>
                  </a:lnTo>
                  <a:lnTo>
                    <a:pt x="2145974" y="979653"/>
                  </a:lnTo>
                  <a:lnTo>
                    <a:pt x="2143593" y="982434"/>
                  </a:lnTo>
                  <a:lnTo>
                    <a:pt x="2142006" y="985612"/>
                  </a:lnTo>
                  <a:lnTo>
                    <a:pt x="2139625" y="990379"/>
                  </a:lnTo>
                  <a:lnTo>
                    <a:pt x="2137641" y="995543"/>
                  </a:lnTo>
                  <a:lnTo>
                    <a:pt x="2136450" y="1000707"/>
                  </a:lnTo>
                  <a:lnTo>
                    <a:pt x="2135260" y="1005871"/>
                  </a:lnTo>
                  <a:lnTo>
                    <a:pt x="2134466" y="1011433"/>
                  </a:lnTo>
                  <a:lnTo>
                    <a:pt x="2133673" y="1016597"/>
                  </a:lnTo>
                  <a:lnTo>
                    <a:pt x="2132879" y="1028514"/>
                  </a:lnTo>
                  <a:lnTo>
                    <a:pt x="2132085" y="1039637"/>
                  </a:lnTo>
                  <a:lnTo>
                    <a:pt x="2131292" y="1051158"/>
                  </a:lnTo>
                  <a:lnTo>
                    <a:pt x="2130895" y="1056719"/>
                  </a:lnTo>
                  <a:lnTo>
                    <a:pt x="2130101" y="1061883"/>
                  </a:lnTo>
                  <a:lnTo>
                    <a:pt x="2128911" y="1067445"/>
                  </a:lnTo>
                  <a:lnTo>
                    <a:pt x="2127721" y="1072212"/>
                  </a:lnTo>
                  <a:lnTo>
                    <a:pt x="2125736" y="1078170"/>
                  </a:lnTo>
                  <a:lnTo>
                    <a:pt x="2123355" y="1082937"/>
                  </a:lnTo>
                  <a:lnTo>
                    <a:pt x="2120578" y="1087307"/>
                  </a:lnTo>
                  <a:lnTo>
                    <a:pt x="2117800" y="1091280"/>
                  </a:lnTo>
                  <a:lnTo>
                    <a:pt x="2112245" y="1098430"/>
                  </a:lnTo>
                  <a:lnTo>
                    <a:pt x="2106293" y="1105183"/>
                  </a:lnTo>
                  <a:lnTo>
                    <a:pt x="2103515" y="1109156"/>
                  </a:lnTo>
                  <a:lnTo>
                    <a:pt x="2101134" y="1112731"/>
                  </a:lnTo>
                  <a:lnTo>
                    <a:pt x="2098356" y="1116703"/>
                  </a:lnTo>
                  <a:lnTo>
                    <a:pt x="2096372" y="1121470"/>
                  </a:lnTo>
                  <a:lnTo>
                    <a:pt x="2093991" y="1126237"/>
                  </a:lnTo>
                  <a:lnTo>
                    <a:pt x="2092801" y="1131799"/>
                  </a:lnTo>
                  <a:lnTo>
                    <a:pt x="2091610" y="1138155"/>
                  </a:lnTo>
                  <a:lnTo>
                    <a:pt x="2090817" y="1145305"/>
                  </a:lnTo>
                  <a:lnTo>
                    <a:pt x="2127721" y="1150470"/>
                  </a:lnTo>
                  <a:lnTo>
                    <a:pt x="2138435" y="1173907"/>
                  </a:lnTo>
                  <a:lnTo>
                    <a:pt x="2144783" y="1187016"/>
                  </a:lnTo>
                  <a:lnTo>
                    <a:pt x="2152323" y="1201317"/>
                  </a:lnTo>
                  <a:lnTo>
                    <a:pt x="2159863" y="1214426"/>
                  </a:lnTo>
                  <a:lnTo>
                    <a:pt x="2163831" y="1220782"/>
                  </a:lnTo>
                  <a:lnTo>
                    <a:pt x="2167799" y="1226741"/>
                  </a:lnTo>
                  <a:lnTo>
                    <a:pt x="2171767" y="1231905"/>
                  </a:lnTo>
                  <a:lnTo>
                    <a:pt x="2175735" y="1236672"/>
                  </a:lnTo>
                  <a:lnTo>
                    <a:pt x="2180497" y="1240645"/>
                  </a:lnTo>
                  <a:lnTo>
                    <a:pt x="2184862" y="1243823"/>
                  </a:lnTo>
                  <a:lnTo>
                    <a:pt x="2241606" y="1259713"/>
                  </a:lnTo>
                  <a:lnTo>
                    <a:pt x="2293192" y="1281164"/>
                  </a:lnTo>
                  <a:lnTo>
                    <a:pt x="2345572" y="1303807"/>
                  </a:lnTo>
                  <a:lnTo>
                    <a:pt x="2397951" y="1326053"/>
                  </a:lnTo>
                  <a:lnTo>
                    <a:pt x="2449140" y="1347902"/>
                  </a:lnTo>
                  <a:lnTo>
                    <a:pt x="2461045" y="1352669"/>
                  </a:lnTo>
                  <a:lnTo>
                    <a:pt x="2472552" y="1356641"/>
                  </a:lnTo>
                  <a:lnTo>
                    <a:pt x="2496361" y="1365381"/>
                  </a:lnTo>
                  <a:lnTo>
                    <a:pt x="2519773" y="1373723"/>
                  </a:lnTo>
                  <a:lnTo>
                    <a:pt x="2530884" y="1378093"/>
                  </a:lnTo>
                  <a:lnTo>
                    <a:pt x="2541995" y="1382860"/>
                  </a:lnTo>
                  <a:lnTo>
                    <a:pt x="2552312" y="1388421"/>
                  </a:lnTo>
                  <a:lnTo>
                    <a:pt x="2562233" y="1394380"/>
                  </a:lnTo>
                  <a:lnTo>
                    <a:pt x="2566597" y="1397558"/>
                  </a:lnTo>
                  <a:lnTo>
                    <a:pt x="2571756" y="1400736"/>
                  </a:lnTo>
                  <a:lnTo>
                    <a:pt x="2576121" y="1404311"/>
                  </a:lnTo>
                  <a:lnTo>
                    <a:pt x="2580089" y="1407886"/>
                  </a:lnTo>
                  <a:lnTo>
                    <a:pt x="2584057" y="1411859"/>
                  </a:lnTo>
                  <a:lnTo>
                    <a:pt x="2587629" y="1416228"/>
                  </a:lnTo>
                  <a:lnTo>
                    <a:pt x="2591200" y="1420598"/>
                  </a:lnTo>
                  <a:lnTo>
                    <a:pt x="2594375" y="1425365"/>
                  </a:lnTo>
                  <a:lnTo>
                    <a:pt x="2597946" y="1430132"/>
                  </a:lnTo>
                  <a:lnTo>
                    <a:pt x="2600723" y="1435296"/>
                  </a:lnTo>
                  <a:lnTo>
                    <a:pt x="2603105" y="1440858"/>
                  </a:lnTo>
                  <a:lnTo>
                    <a:pt x="2605089" y="1446817"/>
                  </a:lnTo>
                  <a:lnTo>
                    <a:pt x="2605485" y="1465487"/>
                  </a:lnTo>
                  <a:lnTo>
                    <a:pt x="2605882" y="1488528"/>
                  </a:lnTo>
                  <a:lnTo>
                    <a:pt x="2607073" y="1542951"/>
                  </a:lnTo>
                  <a:lnTo>
                    <a:pt x="2608263" y="1599757"/>
                  </a:lnTo>
                  <a:lnTo>
                    <a:pt x="2608263" y="1625975"/>
                  </a:lnTo>
                  <a:lnTo>
                    <a:pt x="2608263" y="1649413"/>
                  </a:lnTo>
                  <a:lnTo>
                    <a:pt x="2308271" y="1649413"/>
                  </a:lnTo>
                  <a:lnTo>
                    <a:pt x="2307081" y="1594196"/>
                  </a:lnTo>
                  <a:lnTo>
                    <a:pt x="2305493" y="1538581"/>
                  </a:lnTo>
                  <a:lnTo>
                    <a:pt x="2305097" y="1494486"/>
                  </a:lnTo>
                  <a:lnTo>
                    <a:pt x="2305097" y="1482172"/>
                  </a:lnTo>
                  <a:lnTo>
                    <a:pt x="2301129" y="1470651"/>
                  </a:lnTo>
                  <a:lnTo>
                    <a:pt x="2297557" y="1461117"/>
                  </a:lnTo>
                  <a:lnTo>
                    <a:pt x="2293986" y="1451981"/>
                  </a:lnTo>
                  <a:lnTo>
                    <a:pt x="2289224" y="1443241"/>
                  </a:lnTo>
                  <a:lnTo>
                    <a:pt x="2284859" y="1434899"/>
                  </a:lnTo>
                  <a:lnTo>
                    <a:pt x="2280097" y="1426954"/>
                  </a:lnTo>
                  <a:lnTo>
                    <a:pt x="2275335" y="1419406"/>
                  </a:lnTo>
                  <a:lnTo>
                    <a:pt x="2270177" y="1411859"/>
                  </a:lnTo>
                  <a:lnTo>
                    <a:pt x="2264621" y="1405106"/>
                  </a:lnTo>
                  <a:lnTo>
                    <a:pt x="2258669" y="1398352"/>
                  </a:lnTo>
                  <a:lnTo>
                    <a:pt x="2252717" y="1391996"/>
                  </a:lnTo>
                  <a:lnTo>
                    <a:pt x="2246765" y="1386435"/>
                  </a:lnTo>
                  <a:lnTo>
                    <a:pt x="2240416" y="1380079"/>
                  </a:lnTo>
                  <a:lnTo>
                    <a:pt x="2234067" y="1374915"/>
                  </a:lnTo>
                  <a:lnTo>
                    <a:pt x="2226924" y="1369750"/>
                  </a:lnTo>
                  <a:lnTo>
                    <a:pt x="2220178" y="1364983"/>
                  </a:lnTo>
                  <a:lnTo>
                    <a:pt x="2213433" y="1360217"/>
                  </a:lnTo>
                  <a:lnTo>
                    <a:pt x="2206290" y="1355450"/>
                  </a:lnTo>
                  <a:lnTo>
                    <a:pt x="2198750" y="1351080"/>
                  </a:lnTo>
                  <a:lnTo>
                    <a:pt x="2184465" y="1343532"/>
                  </a:lnTo>
                  <a:lnTo>
                    <a:pt x="2169386" y="1336382"/>
                  </a:lnTo>
                  <a:lnTo>
                    <a:pt x="2154307" y="1330026"/>
                  </a:lnTo>
                  <a:lnTo>
                    <a:pt x="2139228" y="1323670"/>
                  </a:lnTo>
                  <a:lnTo>
                    <a:pt x="2124546" y="1318108"/>
                  </a:lnTo>
                  <a:lnTo>
                    <a:pt x="2095578" y="1307780"/>
                  </a:lnTo>
                  <a:lnTo>
                    <a:pt x="2067405" y="1297849"/>
                  </a:lnTo>
                  <a:lnTo>
                    <a:pt x="2053913" y="1293082"/>
                  </a:lnTo>
                  <a:lnTo>
                    <a:pt x="2041215" y="1287917"/>
                  </a:lnTo>
                  <a:lnTo>
                    <a:pt x="1985264" y="1263685"/>
                  </a:lnTo>
                  <a:lnTo>
                    <a:pt x="1926932" y="1239056"/>
                  </a:lnTo>
                  <a:lnTo>
                    <a:pt x="1840427" y="1202112"/>
                  </a:lnTo>
                  <a:lnTo>
                    <a:pt x="1797571" y="1183441"/>
                  </a:lnTo>
                  <a:lnTo>
                    <a:pt x="1755111" y="1166359"/>
                  </a:lnTo>
                  <a:lnTo>
                    <a:pt x="1762651" y="1150470"/>
                  </a:lnTo>
                  <a:lnTo>
                    <a:pt x="1790031" y="1143716"/>
                  </a:lnTo>
                  <a:lnTo>
                    <a:pt x="1788047" y="1138155"/>
                  </a:lnTo>
                  <a:lnTo>
                    <a:pt x="1786460" y="1132196"/>
                  </a:lnTo>
                  <a:lnTo>
                    <a:pt x="1784873" y="1127429"/>
                  </a:lnTo>
                  <a:lnTo>
                    <a:pt x="1782492" y="1123457"/>
                  </a:lnTo>
                  <a:lnTo>
                    <a:pt x="1780111" y="1119484"/>
                  </a:lnTo>
                  <a:lnTo>
                    <a:pt x="1777730" y="1115909"/>
                  </a:lnTo>
                  <a:lnTo>
                    <a:pt x="1772571" y="1109950"/>
                  </a:lnTo>
                  <a:lnTo>
                    <a:pt x="1767413" y="1103594"/>
                  </a:lnTo>
                  <a:lnTo>
                    <a:pt x="1762254" y="1097636"/>
                  </a:lnTo>
                  <a:lnTo>
                    <a:pt x="1759476" y="1094458"/>
                  </a:lnTo>
                  <a:lnTo>
                    <a:pt x="1757095" y="1091280"/>
                  </a:lnTo>
                  <a:lnTo>
                    <a:pt x="1755111" y="1087307"/>
                  </a:lnTo>
                  <a:lnTo>
                    <a:pt x="1753524" y="1082937"/>
                  </a:lnTo>
                  <a:lnTo>
                    <a:pt x="1743207" y="973694"/>
                  </a:lnTo>
                  <a:lnTo>
                    <a:pt x="1743207" y="974091"/>
                  </a:lnTo>
                  <a:lnTo>
                    <a:pt x="1742413" y="974091"/>
                  </a:lnTo>
                  <a:lnTo>
                    <a:pt x="1739636" y="973694"/>
                  </a:lnTo>
                  <a:lnTo>
                    <a:pt x="1730112" y="972105"/>
                  </a:lnTo>
                  <a:lnTo>
                    <a:pt x="1720985" y="969324"/>
                  </a:lnTo>
                  <a:lnTo>
                    <a:pt x="1717414" y="968133"/>
                  </a:lnTo>
                  <a:lnTo>
                    <a:pt x="1715033" y="967338"/>
                  </a:lnTo>
                  <a:lnTo>
                    <a:pt x="1711065" y="963763"/>
                  </a:lnTo>
                  <a:lnTo>
                    <a:pt x="1707097" y="960188"/>
                  </a:lnTo>
                  <a:lnTo>
                    <a:pt x="1703129" y="955818"/>
                  </a:lnTo>
                  <a:lnTo>
                    <a:pt x="1699954" y="950654"/>
                  </a:lnTo>
                  <a:lnTo>
                    <a:pt x="1697177" y="945490"/>
                  </a:lnTo>
                  <a:lnTo>
                    <a:pt x="1694399" y="939531"/>
                  </a:lnTo>
                  <a:lnTo>
                    <a:pt x="1692018" y="932778"/>
                  </a:lnTo>
                  <a:lnTo>
                    <a:pt x="1689637" y="926422"/>
                  </a:lnTo>
                  <a:lnTo>
                    <a:pt x="1688050" y="919668"/>
                  </a:lnTo>
                  <a:lnTo>
                    <a:pt x="1686066" y="912518"/>
                  </a:lnTo>
                  <a:lnTo>
                    <a:pt x="1683288" y="897423"/>
                  </a:lnTo>
                  <a:lnTo>
                    <a:pt x="1681304" y="882327"/>
                  </a:lnTo>
                  <a:lnTo>
                    <a:pt x="1679717" y="867232"/>
                  </a:lnTo>
                  <a:lnTo>
                    <a:pt x="1684875" y="862465"/>
                  </a:lnTo>
                  <a:lnTo>
                    <a:pt x="1689637" y="857698"/>
                  </a:lnTo>
                  <a:lnTo>
                    <a:pt x="1694796" y="851739"/>
                  </a:lnTo>
                  <a:lnTo>
                    <a:pt x="1699161" y="845780"/>
                  </a:lnTo>
                  <a:lnTo>
                    <a:pt x="1703525" y="839424"/>
                  </a:lnTo>
                  <a:lnTo>
                    <a:pt x="1707891" y="832671"/>
                  </a:lnTo>
                  <a:lnTo>
                    <a:pt x="1711462" y="825918"/>
                  </a:lnTo>
                  <a:lnTo>
                    <a:pt x="1715033" y="818767"/>
                  </a:lnTo>
                  <a:lnTo>
                    <a:pt x="1718208" y="811617"/>
                  </a:lnTo>
                  <a:lnTo>
                    <a:pt x="1720985" y="804466"/>
                  </a:lnTo>
                  <a:lnTo>
                    <a:pt x="1726144" y="790166"/>
                  </a:lnTo>
                  <a:lnTo>
                    <a:pt x="1730509" y="776262"/>
                  </a:lnTo>
                  <a:lnTo>
                    <a:pt x="1734080" y="762755"/>
                  </a:lnTo>
                  <a:lnTo>
                    <a:pt x="1736858" y="750838"/>
                  </a:lnTo>
                  <a:lnTo>
                    <a:pt x="1738842" y="740510"/>
                  </a:lnTo>
                  <a:lnTo>
                    <a:pt x="1742413" y="720647"/>
                  </a:lnTo>
                  <a:lnTo>
                    <a:pt x="1743604" y="709524"/>
                  </a:lnTo>
                  <a:lnTo>
                    <a:pt x="1745191" y="698798"/>
                  </a:lnTo>
                  <a:lnTo>
                    <a:pt x="1746381" y="687278"/>
                  </a:lnTo>
                  <a:lnTo>
                    <a:pt x="1747175" y="675361"/>
                  </a:lnTo>
                  <a:lnTo>
                    <a:pt x="1747572" y="663443"/>
                  </a:lnTo>
                  <a:lnTo>
                    <a:pt x="1747572" y="651129"/>
                  </a:lnTo>
                  <a:lnTo>
                    <a:pt x="1747175" y="638814"/>
                  </a:lnTo>
                  <a:lnTo>
                    <a:pt x="1746381" y="626102"/>
                  </a:lnTo>
                  <a:lnTo>
                    <a:pt x="1744794" y="613787"/>
                  </a:lnTo>
                  <a:lnTo>
                    <a:pt x="1742810" y="601473"/>
                  </a:lnTo>
                  <a:lnTo>
                    <a:pt x="1740033" y="589158"/>
                  </a:lnTo>
                  <a:lnTo>
                    <a:pt x="1736461" y="576843"/>
                  </a:lnTo>
                  <a:lnTo>
                    <a:pt x="1732096" y="564529"/>
                  </a:lnTo>
                  <a:lnTo>
                    <a:pt x="1726937" y="553008"/>
                  </a:lnTo>
                  <a:lnTo>
                    <a:pt x="1723366" y="546255"/>
                  </a:lnTo>
                  <a:lnTo>
                    <a:pt x="1720192" y="539899"/>
                  </a:lnTo>
                  <a:lnTo>
                    <a:pt x="1715033" y="530365"/>
                  </a:lnTo>
                  <a:lnTo>
                    <a:pt x="1712652" y="526393"/>
                  </a:lnTo>
                  <a:lnTo>
                    <a:pt x="1711859" y="521229"/>
                  </a:lnTo>
                  <a:lnTo>
                    <a:pt x="1711859" y="516064"/>
                  </a:lnTo>
                  <a:lnTo>
                    <a:pt x="1711462" y="509708"/>
                  </a:lnTo>
                  <a:lnTo>
                    <a:pt x="1712255" y="493421"/>
                  </a:lnTo>
                  <a:lnTo>
                    <a:pt x="1716223" y="486271"/>
                  </a:lnTo>
                  <a:lnTo>
                    <a:pt x="1720192" y="479915"/>
                  </a:lnTo>
                  <a:lnTo>
                    <a:pt x="1724557" y="473559"/>
                  </a:lnTo>
                  <a:lnTo>
                    <a:pt x="1728922" y="467600"/>
                  </a:lnTo>
                  <a:lnTo>
                    <a:pt x="1734080" y="462039"/>
                  </a:lnTo>
                  <a:lnTo>
                    <a:pt x="1738842" y="456477"/>
                  </a:lnTo>
                  <a:lnTo>
                    <a:pt x="1743604" y="451313"/>
                  </a:lnTo>
                  <a:lnTo>
                    <a:pt x="1748762" y="446546"/>
                  </a:lnTo>
                  <a:lnTo>
                    <a:pt x="1754318" y="442176"/>
                  </a:lnTo>
                  <a:lnTo>
                    <a:pt x="1759476" y="438204"/>
                  </a:lnTo>
                  <a:lnTo>
                    <a:pt x="1765429" y="434231"/>
                  </a:lnTo>
                  <a:lnTo>
                    <a:pt x="1771381" y="430259"/>
                  </a:lnTo>
                  <a:lnTo>
                    <a:pt x="1776936" y="427081"/>
                  </a:lnTo>
                  <a:lnTo>
                    <a:pt x="1782888" y="424300"/>
                  </a:lnTo>
                  <a:lnTo>
                    <a:pt x="1789634" y="421917"/>
                  </a:lnTo>
                  <a:lnTo>
                    <a:pt x="1795587" y="419533"/>
                  </a:lnTo>
                  <a:lnTo>
                    <a:pt x="1820983" y="409999"/>
                  </a:lnTo>
                  <a:lnTo>
                    <a:pt x="1834871" y="404438"/>
                  </a:lnTo>
                  <a:lnTo>
                    <a:pt x="1849950" y="399273"/>
                  </a:lnTo>
                  <a:lnTo>
                    <a:pt x="1865823" y="394506"/>
                  </a:lnTo>
                  <a:lnTo>
                    <a:pt x="1882886" y="390137"/>
                  </a:lnTo>
                  <a:lnTo>
                    <a:pt x="1900742" y="386562"/>
                  </a:lnTo>
                  <a:lnTo>
                    <a:pt x="1909472" y="384973"/>
                  </a:lnTo>
                  <a:lnTo>
                    <a:pt x="1918599" y="383384"/>
                  </a:lnTo>
                  <a:lnTo>
                    <a:pt x="1927726" y="382589"/>
                  </a:lnTo>
                  <a:lnTo>
                    <a:pt x="1937249" y="381795"/>
                  </a:lnTo>
                  <a:lnTo>
                    <a:pt x="1946773" y="381397"/>
                  </a:lnTo>
                  <a:lnTo>
                    <a:pt x="1956693" y="381000"/>
                  </a:lnTo>
                  <a:close/>
                  <a:moveTo>
                    <a:pt x="674585" y="381000"/>
                  </a:moveTo>
                  <a:lnTo>
                    <a:pt x="684505" y="381397"/>
                  </a:lnTo>
                  <a:lnTo>
                    <a:pt x="694029" y="382192"/>
                  </a:lnTo>
                  <a:lnTo>
                    <a:pt x="703552" y="382986"/>
                  </a:lnTo>
                  <a:lnTo>
                    <a:pt x="713870" y="384575"/>
                  </a:lnTo>
                  <a:lnTo>
                    <a:pt x="723790" y="386562"/>
                  </a:lnTo>
                  <a:lnTo>
                    <a:pt x="733710" y="388548"/>
                  </a:lnTo>
                  <a:lnTo>
                    <a:pt x="743631" y="391726"/>
                  </a:lnTo>
                  <a:lnTo>
                    <a:pt x="753551" y="394904"/>
                  </a:lnTo>
                  <a:lnTo>
                    <a:pt x="763868" y="398876"/>
                  </a:lnTo>
                  <a:lnTo>
                    <a:pt x="773789" y="403246"/>
                  </a:lnTo>
                  <a:lnTo>
                    <a:pt x="783709" y="408807"/>
                  </a:lnTo>
                  <a:lnTo>
                    <a:pt x="793629" y="414766"/>
                  </a:lnTo>
                  <a:lnTo>
                    <a:pt x="820216" y="438998"/>
                  </a:lnTo>
                  <a:lnTo>
                    <a:pt x="861088" y="446149"/>
                  </a:lnTo>
                  <a:lnTo>
                    <a:pt x="863866" y="468792"/>
                  </a:lnTo>
                  <a:lnTo>
                    <a:pt x="867040" y="491832"/>
                  </a:lnTo>
                  <a:lnTo>
                    <a:pt x="871008" y="514873"/>
                  </a:lnTo>
                  <a:lnTo>
                    <a:pt x="876167" y="539105"/>
                  </a:lnTo>
                  <a:lnTo>
                    <a:pt x="871405" y="548241"/>
                  </a:lnTo>
                  <a:lnTo>
                    <a:pt x="868231" y="554200"/>
                  </a:lnTo>
                  <a:lnTo>
                    <a:pt x="864659" y="560556"/>
                  </a:lnTo>
                  <a:lnTo>
                    <a:pt x="861088" y="568501"/>
                  </a:lnTo>
                  <a:lnTo>
                    <a:pt x="858310" y="577241"/>
                  </a:lnTo>
                  <a:lnTo>
                    <a:pt x="855533" y="586377"/>
                  </a:lnTo>
                  <a:lnTo>
                    <a:pt x="854342" y="591144"/>
                  </a:lnTo>
                  <a:lnTo>
                    <a:pt x="853548" y="596309"/>
                  </a:lnTo>
                  <a:lnTo>
                    <a:pt x="853152" y="602267"/>
                  </a:lnTo>
                  <a:lnTo>
                    <a:pt x="852755" y="607431"/>
                  </a:lnTo>
                  <a:lnTo>
                    <a:pt x="852755" y="613390"/>
                  </a:lnTo>
                  <a:lnTo>
                    <a:pt x="853152" y="619349"/>
                  </a:lnTo>
                  <a:lnTo>
                    <a:pt x="854739" y="642786"/>
                  </a:lnTo>
                  <a:lnTo>
                    <a:pt x="856723" y="670991"/>
                  </a:lnTo>
                  <a:lnTo>
                    <a:pt x="857913" y="686087"/>
                  </a:lnTo>
                  <a:lnTo>
                    <a:pt x="859501" y="700785"/>
                  </a:lnTo>
                  <a:lnTo>
                    <a:pt x="861485" y="716675"/>
                  </a:lnTo>
                  <a:lnTo>
                    <a:pt x="863469" y="732167"/>
                  </a:lnTo>
                  <a:lnTo>
                    <a:pt x="866247" y="748057"/>
                  </a:lnTo>
                  <a:lnTo>
                    <a:pt x="869818" y="763153"/>
                  </a:lnTo>
                  <a:lnTo>
                    <a:pt x="873786" y="779043"/>
                  </a:lnTo>
                  <a:lnTo>
                    <a:pt x="878548" y="793741"/>
                  </a:lnTo>
                  <a:lnTo>
                    <a:pt x="883706" y="808439"/>
                  </a:lnTo>
                  <a:lnTo>
                    <a:pt x="886881" y="815589"/>
                  </a:lnTo>
                  <a:lnTo>
                    <a:pt x="890055" y="822343"/>
                  </a:lnTo>
                  <a:lnTo>
                    <a:pt x="893230" y="829493"/>
                  </a:lnTo>
                  <a:lnTo>
                    <a:pt x="896801" y="835849"/>
                  </a:lnTo>
                  <a:lnTo>
                    <a:pt x="901166" y="842205"/>
                  </a:lnTo>
                  <a:lnTo>
                    <a:pt x="905134" y="848561"/>
                  </a:lnTo>
                  <a:lnTo>
                    <a:pt x="909896" y="854520"/>
                  </a:lnTo>
                  <a:lnTo>
                    <a:pt x="914261" y="860081"/>
                  </a:lnTo>
                  <a:lnTo>
                    <a:pt x="919420" y="865643"/>
                  </a:lnTo>
                  <a:lnTo>
                    <a:pt x="924578" y="870807"/>
                  </a:lnTo>
                  <a:lnTo>
                    <a:pt x="922594" y="885902"/>
                  </a:lnTo>
                  <a:lnTo>
                    <a:pt x="920213" y="899806"/>
                  </a:lnTo>
                  <a:lnTo>
                    <a:pt x="917436" y="913312"/>
                  </a:lnTo>
                  <a:lnTo>
                    <a:pt x="915451" y="920463"/>
                  </a:lnTo>
                  <a:lnTo>
                    <a:pt x="913467" y="927613"/>
                  </a:lnTo>
                  <a:lnTo>
                    <a:pt x="911087" y="934367"/>
                  </a:lnTo>
                  <a:lnTo>
                    <a:pt x="908309" y="941517"/>
                  </a:lnTo>
                  <a:lnTo>
                    <a:pt x="905134" y="947873"/>
                  </a:lnTo>
                  <a:lnTo>
                    <a:pt x="901563" y="953037"/>
                  </a:lnTo>
                  <a:lnTo>
                    <a:pt x="899182" y="955818"/>
                  </a:lnTo>
                  <a:lnTo>
                    <a:pt x="896801" y="958201"/>
                  </a:lnTo>
                  <a:lnTo>
                    <a:pt x="894420" y="960188"/>
                  </a:lnTo>
                  <a:lnTo>
                    <a:pt x="891643" y="961777"/>
                  </a:lnTo>
                  <a:lnTo>
                    <a:pt x="886087" y="965749"/>
                  </a:lnTo>
                  <a:lnTo>
                    <a:pt x="880532" y="968530"/>
                  </a:lnTo>
                  <a:lnTo>
                    <a:pt x="874580" y="971708"/>
                  </a:lnTo>
                  <a:lnTo>
                    <a:pt x="869024" y="975283"/>
                  </a:lnTo>
                  <a:lnTo>
                    <a:pt x="866247" y="977269"/>
                  </a:lnTo>
                  <a:lnTo>
                    <a:pt x="863866" y="979653"/>
                  </a:lnTo>
                  <a:lnTo>
                    <a:pt x="861881" y="982434"/>
                  </a:lnTo>
                  <a:lnTo>
                    <a:pt x="859897" y="985612"/>
                  </a:lnTo>
                  <a:lnTo>
                    <a:pt x="857913" y="990379"/>
                  </a:lnTo>
                  <a:lnTo>
                    <a:pt x="855929" y="995543"/>
                  </a:lnTo>
                  <a:lnTo>
                    <a:pt x="854342" y="1000707"/>
                  </a:lnTo>
                  <a:lnTo>
                    <a:pt x="853152" y="1005871"/>
                  </a:lnTo>
                  <a:lnTo>
                    <a:pt x="852358" y="1011433"/>
                  </a:lnTo>
                  <a:lnTo>
                    <a:pt x="851961" y="1016597"/>
                  </a:lnTo>
                  <a:lnTo>
                    <a:pt x="851167" y="1028514"/>
                  </a:lnTo>
                  <a:lnTo>
                    <a:pt x="850374" y="1039637"/>
                  </a:lnTo>
                  <a:lnTo>
                    <a:pt x="849580" y="1051158"/>
                  </a:lnTo>
                  <a:lnTo>
                    <a:pt x="849183" y="1056719"/>
                  </a:lnTo>
                  <a:lnTo>
                    <a:pt x="848390" y="1061883"/>
                  </a:lnTo>
                  <a:lnTo>
                    <a:pt x="847199" y="1067445"/>
                  </a:lnTo>
                  <a:lnTo>
                    <a:pt x="845612" y="1072212"/>
                  </a:lnTo>
                  <a:lnTo>
                    <a:pt x="843231" y="1078170"/>
                  </a:lnTo>
                  <a:lnTo>
                    <a:pt x="841247" y="1082937"/>
                  </a:lnTo>
                  <a:lnTo>
                    <a:pt x="838469" y="1087307"/>
                  </a:lnTo>
                  <a:lnTo>
                    <a:pt x="836089" y="1091280"/>
                  </a:lnTo>
                  <a:lnTo>
                    <a:pt x="830136" y="1098430"/>
                  </a:lnTo>
                  <a:lnTo>
                    <a:pt x="824581" y="1105183"/>
                  </a:lnTo>
                  <a:lnTo>
                    <a:pt x="821803" y="1109156"/>
                  </a:lnTo>
                  <a:lnTo>
                    <a:pt x="819026" y="1112731"/>
                  </a:lnTo>
                  <a:lnTo>
                    <a:pt x="816248" y="1116703"/>
                  </a:lnTo>
                  <a:lnTo>
                    <a:pt x="814264" y="1121470"/>
                  </a:lnTo>
                  <a:lnTo>
                    <a:pt x="812280" y="1126237"/>
                  </a:lnTo>
                  <a:lnTo>
                    <a:pt x="810692" y="1131799"/>
                  </a:lnTo>
                  <a:lnTo>
                    <a:pt x="809899" y="1138155"/>
                  </a:lnTo>
                  <a:lnTo>
                    <a:pt x="809105" y="1145305"/>
                  </a:lnTo>
                  <a:lnTo>
                    <a:pt x="845612" y="1150470"/>
                  </a:lnTo>
                  <a:lnTo>
                    <a:pt x="853152" y="1166757"/>
                  </a:lnTo>
                  <a:lnTo>
                    <a:pt x="811089" y="1183838"/>
                  </a:lnTo>
                  <a:lnTo>
                    <a:pt x="768233" y="1202112"/>
                  </a:lnTo>
                  <a:lnTo>
                    <a:pt x="682521" y="1239056"/>
                  </a:lnTo>
                  <a:lnTo>
                    <a:pt x="624586" y="1263685"/>
                  </a:lnTo>
                  <a:lnTo>
                    <a:pt x="568635" y="1287917"/>
                  </a:lnTo>
                  <a:lnTo>
                    <a:pt x="555541" y="1293082"/>
                  </a:lnTo>
                  <a:lnTo>
                    <a:pt x="542446" y="1297849"/>
                  </a:lnTo>
                  <a:lnTo>
                    <a:pt x="514669" y="1307780"/>
                  </a:lnTo>
                  <a:lnTo>
                    <a:pt x="485304" y="1318108"/>
                  </a:lnTo>
                  <a:lnTo>
                    <a:pt x="470225" y="1323670"/>
                  </a:lnTo>
                  <a:lnTo>
                    <a:pt x="455146" y="1330026"/>
                  </a:lnTo>
                  <a:lnTo>
                    <a:pt x="440464" y="1336382"/>
                  </a:lnTo>
                  <a:lnTo>
                    <a:pt x="425385" y="1343532"/>
                  </a:lnTo>
                  <a:lnTo>
                    <a:pt x="410703" y="1351080"/>
                  </a:lnTo>
                  <a:lnTo>
                    <a:pt x="403561" y="1355450"/>
                  </a:lnTo>
                  <a:lnTo>
                    <a:pt x="396418" y="1360217"/>
                  </a:lnTo>
                  <a:lnTo>
                    <a:pt x="389275" y="1364983"/>
                  </a:lnTo>
                  <a:lnTo>
                    <a:pt x="382529" y="1369750"/>
                  </a:lnTo>
                  <a:lnTo>
                    <a:pt x="376180" y="1374915"/>
                  </a:lnTo>
                  <a:lnTo>
                    <a:pt x="369038" y="1380079"/>
                  </a:lnTo>
                  <a:lnTo>
                    <a:pt x="363085" y="1386435"/>
                  </a:lnTo>
                  <a:lnTo>
                    <a:pt x="356736" y="1391996"/>
                  </a:lnTo>
                  <a:lnTo>
                    <a:pt x="350784" y="1398352"/>
                  </a:lnTo>
                  <a:lnTo>
                    <a:pt x="345229" y="1405106"/>
                  </a:lnTo>
                  <a:lnTo>
                    <a:pt x="339277" y="1411859"/>
                  </a:lnTo>
                  <a:lnTo>
                    <a:pt x="334118" y="1419406"/>
                  </a:lnTo>
                  <a:lnTo>
                    <a:pt x="329356" y="1426954"/>
                  </a:lnTo>
                  <a:lnTo>
                    <a:pt x="324594" y="1434899"/>
                  </a:lnTo>
                  <a:lnTo>
                    <a:pt x="320229" y="1443241"/>
                  </a:lnTo>
                  <a:lnTo>
                    <a:pt x="315865" y="1451981"/>
                  </a:lnTo>
                  <a:lnTo>
                    <a:pt x="311896" y="1461117"/>
                  </a:lnTo>
                  <a:lnTo>
                    <a:pt x="308325" y="1470651"/>
                  </a:lnTo>
                  <a:lnTo>
                    <a:pt x="304357" y="1482172"/>
                  </a:lnTo>
                  <a:lnTo>
                    <a:pt x="304357" y="1494486"/>
                  </a:lnTo>
                  <a:lnTo>
                    <a:pt x="303960" y="1538581"/>
                  </a:lnTo>
                  <a:lnTo>
                    <a:pt x="302770" y="1594196"/>
                  </a:lnTo>
                  <a:lnTo>
                    <a:pt x="301182" y="1649413"/>
                  </a:lnTo>
                  <a:lnTo>
                    <a:pt x="0" y="1649413"/>
                  </a:lnTo>
                  <a:lnTo>
                    <a:pt x="0" y="1625975"/>
                  </a:lnTo>
                  <a:lnTo>
                    <a:pt x="0" y="1599757"/>
                  </a:lnTo>
                  <a:lnTo>
                    <a:pt x="1190" y="1542951"/>
                  </a:lnTo>
                  <a:lnTo>
                    <a:pt x="2381" y="1488528"/>
                  </a:lnTo>
                  <a:lnTo>
                    <a:pt x="2778" y="1465487"/>
                  </a:lnTo>
                  <a:lnTo>
                    <a:pt x="2778" y="1446817"/>
                  </a:lnTo>
                  <a:lnTo>
                    <a:pt x="5159" y="1440858"/>
                  </a:lnTo>
                  <a:lnTo>
                    <a:pt x="7539" y="1435296"/>
                  </a:lnTo>
                  <a:lnTo>
                    <a:pt x="10317" y="1430132"/>
                  </a:lnTo>
                  <a:lnTo>
                    <a:pt x="13889" y="1425365"/>
                  </a:lnTo>
                  <a:lnTo>
                    <a:pt x="17063" y="1420598"/>
                  </a:lnTo>
                  <a:lnTo>
                    <a:pt x="20634" y="1416228"/>
                  </a:lnTo>
                  <a:lnTo>
                    <a:pt x="24206" y="1411859"/>
                  </a:lnTo>
                  <a:lnTo>
                    <a:pt x="28174" y="1407886"/>
                  </a:lnTo>
                  <a:lnTo>
                    <a:pt x="32142" y="1404311"/>
                  </a:lnTo>
                  <a:lnTo>
                    <a:pt x="36507" y="1400736"/>
                  </a:lnTo>
                  <a:lnTo>
                    <a:pt x="41269" y="1397558"/>
                  </a:lnTo>
                  <a:lnTo>
                    <a:pt x="46031" y="1394380"/>
                  </a:lnTo>
                  <a:lnTo>
                    <a:pt x="55951" y="1388421"/>
                  </a:lnTo>
                  <a:lnTo>
                    <a:pt x="66665" y="1382860"/>
                  </a:lnTo>
                  <a:lnTo>
                    <a:pt x="77379" y="1378093"/>
                  </a:lnTo>
                  <a:lnTo>
                    <a:pt x="88490" y="1373723"/>
                  </a:lnTo>
                  <a:lnTo>
                    <a:pt x="111902" y="1365381"/>
                  </a:lnTo>
                  <a:lnTo>
                    <a:pt x="135711" y="1356641"/>
                  </a:lnTo>
                  <a:lnTo>
                    <a:pt x="147218" y="1352669"/>
                  </a:lnTo>
                  <a:lnTo>
                    <a:pt x="158726" y="1347902"/>
                  </a:lnTo>
                  <a:lnTo>
                    <a:pt x="210312" y="1326053"/>
                  </a:lnTo>
                  <a:lnTo>
                    <a:pt x="263088" y="1303807"/>
                  </a:lnTo>
                  <a:lnTo>
                    <a:pt x="315071" y="1281164"/>
                  </a:lnTo>
                  <a:lnTo>
                    <a:pt x="366260" y="1259713"/>
                  </a:lnTo>
                  <a:lnTo>
                    <a:pt x="423401" y="1243823"/>
                  </a:lnTo>
                  <a:lnTo>
                    <a:pt x="428163" y="1240645"/>
                  </a:lnTo>
                  <a:lnTo>
                    <a:pt x="432131" y="1236672"/>
                  </a:lnTo>
                  <a:lnTo>
                    <a:pt x="436496" y="1231905"/>
                  </a:lnTo>
                  <a:lnTo>
                    <a:pt x="440464" y="1226741"/>
                  </a:lnTo>
                  <a:lnTo>
                    <a:pt x="444432" y="1220782"/>
                  </a:lnTo>
                  <a:lnTo>
                    <a:pt x="448401" y="1214426"/>
                  </a:lnTo>
                  <a:lnTo>
                    <a:pt x="456337" y="1201317"/>
                  </a:lnTo>
                  <a:lnTo>
                    <a:pt x="463480" y="1187016"/>
                  </a:lnTo>
                  <a:lnTo>
                    <a:pt x="469829" y="1173907"/>
                  </a:lnTo>
                  <a:lnTo>
                    <a:pt x="480543" y="1150470"/>
                  </a:lnTo>
                  <a:lnTo>
                    <a:pt x="507526" y="1143716"/>
                  </a:lnTo>
                  <a:lnTo>
                    <a:pt x="506336" y="1138155"/>
                  </a:lnTo>
                  <a:lnTo>
                    <a:pt x="504748" y="1132196"/>
                  </a:lnTo>
                  <a:lnTo>
                    <a:pt x="502764" y="1127429"/>
                  </a:lnTo>
                  <a:lnTo>
                    <a:pt x="500780" y="1123457"/>
                  </a:lnTo>
                  <a:lnTo>
                    <a:pt x="498399" y="1119484"/>
                  </a:lnTo>
                  <a:lnTo>
                    <a:pt x="496018" y="1115909"/>
                  </a:lnTo>
                  <a:lnTo>
                    <a:pt x="490860" y="1109950"/>
                  </a:lnTo>
                  <a:lnTo>
                    <a:pt x="485701" y="1103594"/>
                  </a:lnTo>
                  <a:lnTo>
                    <a:pt x="480146" y="1097636"/>
                  </a:lnTo>
                  <a:lnTo>
                    <a:pt x="477765" y="1094458"/>
                  </a:lnTo>
                  <a:lnTo>
                    <a:pt x="475384" y="1091280"/>
                  </a:lnTo>
                  <a:lnTo>
                    <a:pt x="473400" y="1087307"/>
                  </a:lnTo>
                  <a:lnTo>
                    <a:pt x="471813" y="1082937"/>
                  </a:lnTo>
                  <a:lnTo>
                    <a:pt x="461495" y="973694"/>
                  </a:lnTo>
                  <a:lnTo>
                    <a:pt x="461099" y="974091"/>
                  </a:lnTo>
                  <a:lnTo>
                    <a:pt x="460305" y="974091"/>
                  </a:lnTo>
                  <a:lnTo>
                    <a:pt x="457527" y="973694"/>
                  </a:lnTo>
                  <a:lnTo>
                    <a:pt x="448401" y="972105"/>
                  </a:lnTo>
                  <a:lnTo>
                    <a:pt x="438877" y="969324"/>
                  </a:lnTo>
                  <a:lnTo>
                    <a:pt x="435306" y="968133"/>
                  </a:lnTo>
                  <a:lnTo>
                    <a:pt x="433322" y="967338"/>
                  </a:lnTo>
                  <a:lnTo>
                    <a:pt x="430147" y="964557"/>
                  </a:lnTo>
                  <a:lnTo>
                    <a:pt x="426973" y="962174"/>
                  </a:lnTo>
                  <a:lnTo>
                    <a:pt x="424195" y="958996"/>
                  </a:lnTo>
                  <a:lnTo>
                    <a:pt x="421417" y="955818"/>
                  </a:lnTo>
                  <a:lnTo>
                    <a:pt x="419036" y="952243"/>
                  </a:lnTo>
                  <a:lnTo>
                    <a:pt x="416655" y="948270"/>
                  </a:lnTo>
                  <a:lnTo>
                    <a:pt x="414671" y="944298"/>
                  </a:lnTo>
                  <a:lnTo>
                    <a:pt x="412687" y="939928"/>
                  </a:lnTo>
                  <a:lnTo>
                    <a:pt x="409116" y="929997"/>
                  </a:lnTo>
                  <a:lnTo>
                    <a:pt x="406338" y="920066"/>
                  </a:lnTo>
                  <a:lnTo>
                    <a:pt x="403957" y="908943"/>
                  </a:lnTo>
                  <a:lnTo>
                    <a:pt x="401576" y="898217"/>
                  </a:lnTo>
                  <a:lnTo>
                    <a:pt x="399989" y="887094"/>
                  </a:lnTo>
                  <a:lnTo>
                    <a:pt x="398402" y="875574"/>
                  </a:lnTo>
                  <a:lnTo>
                    <a:pt x="396418" y="854122"/>
                  </a:lnTo>
                  <a:lnTo>
                    <a:pt x="394831" y="834260"/>
                  </a:lnTo>
                  <a:lnTo>
                    <a:pt x="393640" y="817576"/>
                  </a:lnTo>
                  <a:lnTo>
                    <a:pt x="393640" y="814795"/>
                  </a:lnTo>
                  <a:lnTo>
                    <a:pt x="394037" y="811617"/>
                  </a:lnTo>
                  <a:lnTo>
                    <a:pt x="395227" y="808439"/>
                  </a:lnTo>
                  <a:lnTo>
                    <a:pt x="396418" y="805261"/>
                  </a:lnTo>
                  <a:lnTo>
                    <a:pt x="399989" y="798905"/>
                  </a:lnTo>
                  <a:lnTo>
                    <a:pt x="403561" y="791755"/>
                  </a:lnTo>
                  <a:lnTo>
                    <a:pt x="407132" y="784604"/>
                  </a:lnTo>
                  <a:lnTo>
                    <a:pt x="408322" y="780234"/>
                  </a:lnTo>
                  <a:lnTo>
                    <a:pt x="409513" y="776262"/>
                  </a:lnTo>
                  <a:lnTo>
                    <a:pt x="410306" y="771495"/>
                  </a:lnTo>
                  <a:lnTo>
                    <a:pt x="410703" y="766331"/>
                  </a:lnTo>
                  <a:lnTo>
                    <a:pt x="410306" y="761166"/>
                  </a:lnTo>
                  <a:lnTo>
                    <a:pt x="409513" y="755605"/>
                  </a:lnTo>
                  <a:lnTo>
                    <a:pt x="406338" y="738126"/>
                  </a:lnTo>
                  <a:lnTo>
                    <a:pt x="403561" y="721839"/>
                  </a:lnTo>
                  <a:lnTo>
                    <a:pt x="401180" y="705552"/>
                  </a:lnTo>
                  <a:lnTo>
                    <a:pt x="399196" y="689662"/>
                  </a:lnTo>
                  <a:lnTo>
                    <a:pt x="397608" y="673772"/>
                  </a:lnTo>
                  <a:lnTo>
                    <a:pt x="397211" y="659074"/>
                  </a:lnTo>
                  <a:lnTo>
                    <a:pt x="396815" y="643978"/>
                  </a:lnTo>
                  <a:lnTo>
                    <a:pt x="396815" y="629677"/>
                  </a:lnTo>
                  <a:lnTo>
                    <a:pt x="397608" y="615774"/>
                  </a:lnTo>
                  <a:lnTo>
                    <a:pt x="398799" y="602267"/>
                  </a:lnTo>
                  <a:lnTo>
                    <a:pt x="400386" y="588761"/>
                  </a:lnTo>
                  <a:lnTo>
                    <a:pt x="402370" y="576446"/>
                  </a:lnTo>
                  <a:lnTo>
                    <a:pt x="404751" y="563734"/>
                  </a:lnTo>
                  <a:lnTo>
                    <a:pt x="407529" y="552214"/>
                  </a:lnTo>
                  <a:lnTo>
                    <a:pt x="410703" y="540297"/>
                  </a:lnTo>
                  <a:lnTo>
                    <a:pt x="414275" y="529571"/>
                  </a:lnTo>
                  <a:lnTo>
                    <a:pt x="418243" y="519242"/>
                  </a:lnTo>
                  <a:lnTo>
                    <a:pt x="422211" y="508914"/>
                  </a:lnTo>
                  <a:lnTo>
                    <a:pt x="426973" y="499380"/>
                  </a:lnTo>
                  <a:lnTo>
                    <a:pt x="432131" y="490243"/>
                  </a:lnTo>
                  <a:lnTo>
                    <a:pt x="437290" y="481504"/>
                  </a:lnTo>
                  <a:lnTo>
                    <a:pt x="442845" y="473162"/>
                  </a:lnTo>
                  <a:lnTo>
                    <a:pt x="448797" y="465614"/>
                  </a:lnTo>
                  <a:lnTo>
                    <a:pt x="454750" y="458066"/>
                  </a:lnTo>
                  <a:lnTo>
                    <a:pt x="461495" y="451710"/>
                  </a:lnTo>
                  <a:lnTo>
                    <a:pt x="468241" y="445752"/>
                  </a:lnTo>
                  <a:lnTo>
                    <a:pt x="474987" y="440190"/>
                  </a:lnTo>
                  <a:lnTo>
                    <a:pt x="482130" y="435026"/>
                  </a:lnTo>
                  <a:lnTo>
                    <a:pt x="490066" y="429862"/>
                  </a:lnTo>
                  <a:lnTo>
                    <a:pt x="497606" y="425889"/>
                  </a:lnTo>
                  <a:lnTo>
                    <a:pt x="505542" y="422711"/>
                  </a:lnTo>
                  <a:lnTo>
                    <a:pt x="513875" y="419533"/>
                  </a:lnTo>
                  <a:lnTo>
                    <a:pt x="538478" y="409999"/>
                  </a:lnTo>
                  <a:lnTo>
                    <a:pt x="553160" y="404438"/>
                  </a:lnTo>
                  <a:lnTo>
                    <a:pt x="568239" y="399273"/>
                  </a:lnTo>
                  <a:lnTo>
                    <a:pt x="584111" y="394506"/>
                  </a:lnTo>
                  <a:lnTo>
                    <a:pt x="601174" y="390137"/>
                  </a:lnTo>
                  <a:lnTo>
                    <a:pt x="618634" y="386562"/>
                  </a:lnTo>
                  <a:lnTo>
                    <a:pt x="627761" y="384973"/>
                  </a:lnTo>
                  <a:lnTo>
                    <a:pt x="636888" y="383384"/>
                  </a:lnTo>
                  <a:lnTo>
                    <a:pt x="646014" y="382589"/>
                  </a:lnTo>
                  <a:lnTo>
                    <a:pt x="655538" y="381795"/>
                  </a:lnTo>
                  <a:lnTo>
                    <a:pt x="665061" y="381397"/>
                  </a:lnTo>
                  <a:lnTo>
                    <a:pt x="674585" y="381000"/>
                  </a:lnTo>
                  <a:close/>
                  <a:moveTo>
                    <a:pt x="1307704" y="0"/>
                  </a:moveTo>
                  <a:lnTo>
                    <a:pt x="1321601" y="0"/>
                  </a:lnTo>
                  <a:lnTo>
                    <a:pt x="1335100" y="0"/>
                  </a:lnTo>
                  <a:lnTo>
                    <a:pt x="1348997" y="1191"/>
                  </a:lnTo>
                  <a:lnTo>
                    <a:pt x="1362496" y="2381"/>
                  </a:lnTo>
                  <a:lnTo>
                    <a:pt x="1376790" y="4366"/>
                  </a:lnTo>
                  <a:lnTo>
                    <a:pt x="1390289" y="7144"/>
                  </a:lnTo>
                  <a:lnTo>
                    <a:pt x="1404583" y="10319"/>
                  </a:lnTo>
                  <a:lnTo>
                    <a:pt x="1418480" y="14684"/>
                  </a:lnTo>
                  <a:lnTo>
                    <a:pt x="1432773" y="19447"/>
                  </a:lnTo>
                  <a:lnTo>
                    <a:pt x="1446670" y="25003"/>
                  </a:lnTo>
                  <a:lnTo>
                    <a:pt x="1460566" y="31353"/>
                  </a:lnTo>
                  <a:lnTo>
                    <a:pt x="1474463" y="38497"/>
                  </a:lnTo>
                  <a:lnTo>
                    <a:pt x="1488757" y="46831"/>
                  </a:lnTo>
                  <a:lnTo>
                    <a:pt x="1525285" y="80963"/>
                  </a:lnTo>
                  <a:lnTo>
                    <a:pt x="1584841" y="90884"/>
                  </a:lnTo>
                  <a:lnTo>
                    <a:pt x="1590400" y="94853"/>
                  </a:lnTo>
                  <a:lnTo>
                    <a:pt x="1595958" y="99616"/>
                  </a:lnTo>
                  <a:lnTo>
                    <a:pt x="1600723" y="104775"/>
                  </a:lnTo>
                  <a:lnTo>
                    <a:pt x="1605487" y="110331"/>
                  </a:lnTo>
                  <a:lnTo>
                    <a:pt x="1609855" y="115888"/>
                  </a:lnTo>
                  <a:lnTo>
                    <a:pt x="1613825" y="122238"/>
                  </a:lnTo>
                  <a:lnTo>
                    <a:pt x="1617399" y="128984"/>
                  </a:lnTo>
                  <a:lnTo>
                    <a:pt x="1620575" y="134938"/>
                  </a:lnTo>
                  <a:lnTo>
                    <a:pt x="1626531" y="146447"/>
                  </a:lnTo>
                  <a:lnTo>
                    <a:pt x="1630898" y="156766"/>
                  </a:lnTo>
                  <a:lnTo>
                    <a:pt x="1634075" y="165894"/>
                  </a:lnTo>
                  <a:lnTo>
                    <a:pt x="1636854" y="177403"/>
                  </a:lnTo>
                  <a:lnTo>
                    <a:pt x="1639236" y="189309"/>
                  </a:lnTo>
                  <a:lnTo>
                    <a:pt x="1641619" y="200819"/>
                  </a:lnTo>
                  <a:lnTo>
                    <a:pt x="1643207" y="212725"/>
                  </a:lnTo>
                  <a:lnTo>
                    <a:pt x="1644795" y="223838"/>
                  </a:lnTo>
                  <a:lnTo>
                    <a:pt x="1646383" y="235347"/>
                  </a:lnTo>
                  <a:lnTo>
                    <a:pt x="1648368" y="258366"/>
                  </a:lnTo>
                  <a:lnTo>
                    <a:pt x="1649559" y="281781"/>
                  </a:lnTo>
                  <a:lnTo>
                    <a:pt x="1649957" y="304800"/>
                  </a:lnTo>
                  <a:lnTo>
                    <a:pt x="1649957" y="328613"/>
                  </a:lnTo>
                  <a:lnTo>
                    <a:pt x="1649559" y="352822"/>
                  </a:lnTo>
                  <a:lnTo>
                    <a:pt x="1648765" y="365919"/>
                  </a:lnTo>
                  <a:lnTo>
                    <a:pt x="1647177" y="385763"/>
                  </a:lnTo>
                  <a:lnTo>
                    <a:pt x="1642413" y="436959"/>
                  </a:lnTo>
                  <a:lnTo>
                    <a:pt x="1640427" y="464344"/>
                  </a:lnTo>
                  <a:lnTo>
                    <a:pt x="1638839" y="490141"/>
                  </a:lnTo>
                  <a:lnTo>
                    <a:pt x="1638442" y="501650"/>
                  </a:lnTo>
                  <a:lnTo>
                    <a:pt x="1638045" y="511969"/>
                  </a:lnTo>
                  <a:lnTo>
                    <a:pt x="1638442" y="521494"/>
                  </a:lnTo>
                  <a:lnTo>
                    <a:pt x="1638839" y="529034"/>
                  </a:lnTo>
                  <a:lnTo>
                    <a:pt x="1640030" y="538559"/>
                  </a:lnTo>
                  <a:lnTo>
                    <a:pt x="1642016" y="546497"/>
                  </a:lnTo>
                  <a:lnTo>
                    <a:pt x="1644001" y="553244"/>
                  </a:lnTo>
                  <a:lnTo>
                    <a:pt x="1646780" y="558800"/>
                  </a:lnTo>
                  <a:lnTo>
                    <a:pt x="1649559" y="563959"/>
                  </a:lnTo>
                  <a:lnTo>
                    <a:pt x="1653133" y="569516"/>
                  </a:lnTo>
                  <a:lnTo>
                    <a:pt x="1656706" y="576659"/>
                  </a:lnTo>
                  <a:lnTo>
                    <a:pt x="1661074" y="584597"/>
                  </a:lnTo>
                  <a:lnTo>
                    <a:pt x="1664250" y="592534"/>
                  </a:lnTo>
                  <a:lnTo>
                    <a:pt x="1667029" y="600869"/>
                  </a:lnTo>
                  <a:lnTo>
                    <a:pt x="1669412" y="609600"/>
                  </a:lnTo>
                  <a:lnTo>
                    <a:pt x="1671397" y="618331"/>
                  </a:lnTo>
                  <a:lnTo>
                    <a:pt x="1672588" y="627459"/>
                  </a:lnTo>
                  <a:lnTo>
                    <a:pt x="1673382" y="636984"/>
                  </a:lnTo>
                  <a:lnTo>
                    <a:pt x="1673779" y="646113"/>
                  </a:lnTo>
                  <a:lnTo>
                    <a:pt x="1674176" y="655241"/>
                  </a:lnTo>
                  <a:lnTo>
                    <a:pt x="1673779" y="665163"/>
                  </a:lnTo>
                  <a:lnTo>
                    <a:pt x="1673382" y="674291"/>
                  </a:lnTo>
                  <a:lnTo>
                    <a:pt x="1671794" y="692547"/>
                  </a:lnTo>
                  <a:lnTo>
                    <a:pt x="1669412" y="710009"/>
                  </a:lnTo>
                  <a:lnTo>
                    <a:pt x="1666632" y="726678"/>
                  </a:lnTo>
                  <a:lnTo>
                    <a:pt x="1664647" y="735806"/>
                  </a:lnTo>
                  <a:lnTo>
                    <a:pt x="1662662" y="745728"/>
                  </a:lnTo>
                  <a:lnTo>
                    <a:pt x="1659883" y="755650"/>
                  </a:lnTo>
                  <a:lnTo>
                    <a:pt x="1656706" y="765572"/>
                  </a:lnTo>
                  <a:lnTo>
                    <a:pt x="1653133" y="775891"/>
                  </a:lnTo>
                  <a:lnTo>
                    <a:pt x="1649162" y="785416"/>
                  </a:lnTo>
                  <a:lnTo>
                    <a:pt x="1644795" y="793750"/>
                  </a:lnTo>
                  <a:lnTo>
                    <a:pt x="1642413" y="798116"/>
                  </a:lnTo>
                  <a:lnTo>
                    <a:pt x="1639633" y="802084"/>
                  </a:lnTo>
                  <a:lnTo>
                    <a:pt x="1636854" y="805656"/>
                  </a:lnTo>
                  <a:lnTo>
                    <a:pt x="1633678" y="808831"/>
                  </a:lnTo>
                  <a:lnTo>
                    <a:pt x="1630104" y="811609"/>
                  </a:lnTo>
                  <a:lnTo>
                    <a:pt x="1626531" y="814388"/>
                  </a:lnTo>
                  <a:lnTo>
                    <a:pt x="1618193" y="818753"/>
                  </a:lnTo>
                  <a:lnTo>
                    <a:pt x="1610252" y="823119"/>
                  </a:lnTo>
                  <a:lnTo>
                    <a:pt x="1602311" y="827881"/>
                  </a:lnTo>
                  <a:lnTo>
                    <a:pt x="1598341" y="830263"/>
                  </a:lnTo>
                  <a:lnTo>
                    <a:pt x="1593973" y="832644"/>
                  </a:lnTo>
                  <a:lnTo>
                    <a:pt x="1590797" y="835819"/>
                  </a:lnTo>
                  <a:lnTo>
                    <a:pt x="1587223" y="838994"/>
                  </a:lnTo>
                  <a:lnTo>
                    <a:pt x="1584444" y="842963"/>
                  </a:lnTo>
                  <a:lnTo>
                    <a:pt x="1581665" y="846931"/>
                  </a:lnTo>
                  <a:lnTo>
                    <a:pt x="1578489" y="854075"/>
                  </a:lnTo>
                  <a:lnTo>
                    <a:pt x="1576106" y="860822"/>
                  </a:lnTo>
                  <a:lnTo>
                    <a:pt x="1574121" y="867966"/>
                  </a:lnTo>
                  <a:lnTo>
                    <a:pt x="1572533" y="875506"/>
                  </a:lnTo>
                  <a:lnTo>
                    <a:pt x="1571342" y="883444"/>
                  </a:lnTo>
                  <a:lnTo>
                    <a:pt x="1570151" y="890984"/>
                  </a:lnTo>
                  <a:lnTo>
                    <a:pt x="1568959" y="906859"/>
                  </a:lnTo>
                  <a:lnTo>
                    <a:pt x="1568165" y="923131"/>
                  </a:lnTo>
                  <a:lnTo>
                    <a:pt x="1566974" y="939006"/>
                  </a:lnTo>
                  <a:lnTo>
                    <a:pt x="1565783" y="946944"/>
                  </a:lnTo>
                  <a:lnTo>
                    <a:pt x="1564989" y="954484"/>
                  </a:lnTo>
                  <a:lnTo>
                    <a:pt x="1563401" y="961628"/>
                  </a:lnTo>
                  <a:lnTo>
                    <a:pt x="1561415" y="969169"/>
                  </a:lnTo>
                  <a:lnTo>
                    <a:pt x="1558636" y="976709"/>
                  </a:lnTo>
                  <a:lnTo>
                    <a:pt x="1555460" y="983456"/>
                  </a:lnTo>
                  <a:lnTo>
                    <a:pt x="1551887" y="989409"/>
                  </a:lnTo>
                  <a:lnTo>
                    <a:pt x="1548313" y="995363"/>
                  </a:lnTo>
                  <a:lnTo>
                    <a:pt x="1544343" y="1000522"/>
                  </a:lnTo>
                  <a:lnTo>
                    <a:pt x="1539578" y="1005284"/>
                  </a:lnTo>
                  <a:lnTo>
                    <a:pt x="1531637" y="1014809"/>
                  </a:lnTo>
                  <a:lnTo>
                    <a:pt x="1527667" y="1019969"/>
                  </a:lnTo>
                  <a:lnTo>
                    <a:pt x="1524093" y="1025525"/>
                  </a:lnTo>
                  <a:lnTo>
                    <a:pt x="1520520" y="1031081"/>
                  </a:lnTo>
                  <a:lnTo>
                    <a:pt x="1517741" y="1037431"/>
                  </a:lnTo>
                  <a:lnTo>
                    <a:pt x="1514961" y="1044178"/>
                  </a:lnTo>
                  <a:lnTo>
                    <a:pt x="1512976" y="1052513"/>
                  </a:lnTo>
                  <a:lnTo>
                    <a:pt x="1510991" y="1061244"/>
                  </a:lnTo>
                  <a:lnTo>
                    <a:pt x="1510197" y="1070769"/>
                  </a:lnTo>
                  <a:lnTo>
                    <a:pt x="1561415" y="1078309"/>
                  </a:lnTo>
                  <a:lnTo>
                    <a:pt x="1576900" y="1111250"/>
                  </a:lnTo>
                  <a:lnTo>
                    <a:pt x="1585635" y="1129903"/>
                  </a:lnTo>
                  <a:lnTo>
                    <a:pt x="1596355" y="1149350"/>
                  </a:lnTo>
                  <a:lnTo>
                    <a:pt x="1601517" y="1158478"/>
                  </a:lnTo>
                  <a:lnTo>
                    <a:pt x="1606679" y="1168003"/>
                  </a:lnTo>
                  <a:lnTo>
                    <a:pt x="1612237" y="1176734"/>
                  </a:lnTo>
                  <a:lnTo>
                    <a:pt x="1617796" y="1184672"/>
                  </a:lnTo>
                  <a:lnTo>
                    <a:pt x="1624149" y="1192609"/>
                  </a:lnTo>
                  <a:lnTo>
                    <a:pt x="1629707" y="1198959"/>
                  </a:lnTo>
                  <a:lnTo>
                    <a:pt x="1635663" y="1204516"/>
                  </a:lnTo>
                  <a:lnTo>
                    <a:pt x="1641619" y="1209278"/>
                  </a:lnTo>
                  <a:lnTo>
                    <a:pt x="1721821" y="1231106"/>
                  </a:lnTo>
                  <a:lnTo>
                    <a:pt x="1793687" y="1261269"/>
                  </a:lnTo>
                  <a:lnTo>
                    <a:pt x="1867537" y="1292622"/>
                  </a:lnTo>
                  <a:lnTo>
                    <a:pt x="1941387" y="1324372"/>
                  </a:lnTo>
                  <a:lnTo>
                    <a:pt x="2013649" y="1354931"/>
                  </a:lnTo>
                  <a:lnTo>
                    <a:pt x="2029531" y="1361678"/>
                  </a:lnTo>
                  <a:lnTo>
                    <a:pt x="2046207" y="1367631"/>
                  </a:lnTo>
                  <a:lnTo>
                    <a:pt x="2079161" y="1379141"/>
                  </a:lnTo>
                  <a:lnTo>
                    <a:pt x="2095440" y="1385094"/>
                  </a:lnTo>
                  <a:lnTo>
                    <a:pt x="2112116" y="1391444"/>
                  </a:lnTo>
                  <a:lnTo>
                    <a:pt x="2127998" y="1397397"/>
                  </a:lnTo>
                  <a:lnTo>
                    <a:pt x="2143085" y="1404144"/>
                  </a:lnTo>
                  <a:lnTo>
                    <a:pt x="2150232" y="1407716"/>
                  </a:lnTo>
                  <a:lnTo>
                    <a:pt x="2157776" y="1411684"/>
                  </a:lnTo>
                  <a:lnTo>
                    <a:pt x="2164923" y="1416050"/>
                  </a:lnTo>
                  <a:lnTo>
                    <a:pt x="2171673" y="1420019"/>
                  </a:lnTo>
                  <a:lnTo>
                    <a:pt x="2178423" y="1424384"/>
                  </a:lnTo>
                  <a:lnTo>
                    <a:pt x="2184775" y="1429147"/>
                  </a:lnTo>
                  <a:lnTo>
                    <a:pt x="2191128" y="1433909"/>
                  </a:lnTo>
                  <a:lnTo>
                    <a:pt x="2196687" y="1439069"/>
                  </a:lnTo>
                  <a:lnTo>
                    <a:pt x="2202245" y="1445022"/>
                  </a:lnTo>
                  <a:lnTo>
                    <a:pt x="2207804" y="1450578"/>
                  </a:lnTo>
                  <a:lnTo>
                    <a:pt x="2212965" y="1456928"/>
                  </a:lnTo>
                  <a:lnTo>
                    <a:pt x="2217333" y="1463278"/>
                  </a:lnTo>
                  <a:lnTo>
                    <a:pt x="2221700" y="1470422"/>
                  </a:lnTo>
                  <a:lnTo>
                    <a:pt x="2225274" y="1477566"/>
                  </a:lnTo>
                  <a:lnTo>
                    <a:pt x="2228847" y="1485503"/>
                  </a:lnTo>
                  <a:lnTo>
                    <a:pt x="2232023" y="1493441"/>
                  </a:lnTo>
                  <a:lnTo>
                    <a:pt x="2232023" y="1519634"/>
                  </a:lnTo>
                  <a:lnTo>
                    <a:pt x="2232817" y="1552178"/>
                  </a:lnTo>
                  <a:lnTo>
                    <a:pt x="2234406" y="1628378"/>
                  </a:lnTo>
                  <a:lnTo>
                    <a:pt x="2235597" y="1668859"/>
                  </a:lnTo>
                  <a:lnTo>
                    <a:pt x="2236391" y="1708150"/>
                  </a:lnTo>
                  <a:lnTo>
                    <a:pt x="2236788" y="1745059"/>
                  </a:lnTo>
                  <a:lnTo>
                    <a:pt x="2236391" y="1778000"/>
                  </a:lnTo>
                  <a:lnTo>
                    <a:pt x="374650" y="1778000"/>
                  </a:lnTo>
                  <a:lnTo>
                    <a:pt x="374650" y="1745059"/>
                  </a:lnTo>
                  <a:lnTo>
                    <a:pt x="374650" y="1708150"/>
                  </a:lnTo>
                  <a:lnTo>
                    <a:pt x="375444" y="1668859"/>
                  </a:lnTo>
                  <a:lnTo>
                    <a:pt x="376238" y="1628378"/>
                  </a:lnTo>
                  <a:lnTo>
                    <a:pt x="377826" y="1552178"/>
                  </a:lnTo>
                  <a:lnTo>
                    <a:pt x="378620" y="1519634"/>
                  </a:lnTo>
                  <a:lnTo>
                    <a:pt x="379017" y="1493441"/>
                  </a:lnTo>
                  <a:lnTo>
                    <a:pt x="381797" y="1485503"/>
                  </a:lnTo>
                  <a:lnTo>
                    <a:pt x="385370" y="1477566"/>
                  </a:lnTo>
                  <a:lnTo>
                    <a:pt x="389341" y="1470422"/>
                  </a:lnTo>
                  <a:lnTo>
                    <a:pt x="393311" y="1463278"/>
                  </a:lnTo>
                  <a:lnTo>
                    <a:pt x="398076" y="1456928"/>
                  </a:lnTo>
                  <a:lnTo>
                    <a:pt x="403237" y="1450578"/>
                  </a:lnTo>
                  <a:lnTo>
                    <a:pt x="408399" y="1445022"/>
                  </a:lnTo>
                  <a:lnTo>
                    <a:pt x="413957" y="1439069"/>
                  </a:lnTo>
                  <a:lnTo>
                    <a:pt x="419516" y="1433909"/>
                  </a:lnTo>
                  <a:lnTo>
                    <a:pt x="425869" y="1429147"/>
                  </a:lnTo>
                  <a:lnTo>
                    <a:pt x="432618" y="1424384"/>
                  </a:lnTo>
                  <a:lnTo>
                    <a:pt x="438971" y="1420019"/>
                  </a:lnTo>
                  <a:lnTo>
                    <a:pt x="445721" y="1416050"/>
                  </a:lnTo>
                  <a:lnTo>
                    <a:pt x="452868" y="1411684"/>
                  </a:lnTo>
                  <a:lnTo>
                    <a:pt x="460412" y="1407716"/>
                  </a:lnTo>
                  <a:lnTo>
                    <a:pt x="467558" y="1404144"/>
                  </a:lnTo>
                  <a:lnTo>
                    <a:pt x="482646" y="1397397"/>
                  </a:lnTo>
                  <a:lnTo>
                    <a:pt x="498925" y="1391444"/>
                  </a:lnTo>
                  <a:lnTo>
                    <a:pt x="515204" y="1385094"/>
                  </a:lnTo>
                  <a:lnTo>
                    <a:pt x="531483" y="1379141"/>
                  </a:lnTo>
                  <a:lnTo>
                    <a:pt x="564437" y="1367631"/>
                  </a:lnTo>
                  <a:lnTo>
                    <a:pt x="581113" y="1361678"/>
                  </a:lnTo>
                  <a:lnTo>
                    <a:pt x="597392" y="1354931"/>
                  </a:lnTo>
                  <a:lnTo>
                    <a:pt x="669257" y="1324372"/>
                  </a:lnTo>
                  <a:lnTo>
                    <a:pt x="743504" y="1292622"/>
                  </a:lnTo>
                  <a:lnTo>
                    <a:pt x="817354" y="1261269"/>
                  </a:lnTo>
                  <a:lnTo>
                    <a:pt x="888822" y="1231106"/>
                  </a:lnTo>
                  <a:lnTo>
                    <a:pt x="969025" y="1209278"/>
                  </a:lnTo>
                  <a:lnTo>
                    <a:pt x="974981" y="1204516"/>
                  </a:lnTo>
                  <a:lnTo>
                    <a:pt x="980937" y="1198959"/>
                  </a:lnTo>
                  <a:lnTo>
                    <a:pt x="986892" y="1192609"/>
                  </a:lnTo>
                  <a:lnTo>
                    <a:pt x="992848" y="1184672"/>
                  </a:lnTo>
                  <a:lnTo>
                    <a:pt x="998407" y="1176734"/>
                  </a:lnTo>
                  <a:lnTo>
                    <a:pt x="1003965" y="1168003"/>
                  </a:lnTo>
                  <a:lnTo>
                    <a:pt x="1009524" y="1158478"/>
                  </a:lnTo>
                  <a:lnTo>
                    <a:pt x="1015083" y="1149350"/>
                  </a:lnTo>
                  <a:lnTo>
                    <a:pt x="1025009" y="1129903"/>
                  </a:lnTo>
                  <a:lnTo>
                    <a:pt x="1034141" y="1111250"/>
                  </a:lnTo>
                  <a:lnTo>
                    <a:pt x="1049228" y="1078309"/>
                  </a:lnTo>
                  <a:lnTo>
                    <a:pt x="1087345" y="1068784"/>
                  </a:lnTo>
                  <a:lnTo>
                    <a:pt x="1085359" y="1060450"/>
                  </a:lnTo>
                  <a:lnTo>
                    <a:pt x="1082977" y="1053306"/>
                  </a:lnTo>
                  <a:lnTo>
                    <a:pt x="1080595" y="1046163"/>
                  </a:lnTo>
                  <a:lnTo>
                    <a:pt x="1077419" y="1040209"/>
                  </a:lnTo>
                  <a:lnTo>
                    <a:pt x="1074242" y="1034653"/>
                  </a:lnTo>
                  <a:lnTo>
                    <a:pt x="1071066" y="1029891"/>
                  </a:lnTo>
                  <a:lnTo>
                    <a:pt x="1067492" y="1025525"/>
                  </a:lnTo>
                  <a:lnTo>
                    <a:pt x="1063125" y="1020763"/>
                  </a:lnTo>
                  <a:lnTo>
                    <a:pt x="1055978" y="1012825"/>
                  </a:lnTo>
                  <a:lnTo>
                    <a:pt x="1048434" y="1004491"/>
                  </a:lnTo>
                  <a:lnTo>
                    <a:pt x="1045258" y="1000125"/>
                  </a:lnTo>
                  <a:lnTo>
                    <a:pt x="1042082" y="995363"/>
                  </a:lnTo>
                  <a:lnTo>
                    <a:pt x="1038905" y="989409"/>
                  </a:lnTo>
                  <a:lnTo>
                    <a:pt x="1036523" y="983456"/>
                  </a:lnTo>
                  <a:lnTo>
                    <a:pt x="1022229" y="830659"/>
                  </a:lnTo>
                  <a:lnTo>
                    <a:pt x="1021832" y="831056"/>
                  </a:lnTo>
                  <a:lnTo>
                    <a:pt x="1020641" y="831056"/>
                  </a:lnTo>
                  <a:lnTo>
                    <a:pt x="1016671" y="830659"/>
                  </a:lnTo>
                  <a:lnTo>
                    <a:pt x="1010715" y="829469"/>
                  </a:lnTo>
                  <a:lnTo>
                    <a:pt x="1003965" y="828278"/>
                  </a:lnTo>
                  <a:lnTo>
                    <a:pt x="990863" y="824309"/>
                  </a:lnTo>
                  <a:lnTo>
                    <a:pt x="985701" y="822325"/>
                  </a:lnTo>
                  <a:lnTo>
                    <a:pt x="982525" y="821134"/>
                  </a:lnTo>
                  <a:lnTo>
                    <a:pt x="978157" y="817959"/>
                  </a:lnTo>
                  <a:lnTo>
                    <a:pt x="973790" y="814388"/>
                  </a:lnTo>
                  <a:lnTo>
                    <a:pt x="969819" y="810419"/>
                  </a:lnTo>
                  <a:lnTo>
                    <a:pt x="966246" y="805656"/>
                  </a:lnTo>
                  <a:lnTo>
                    <a:pt x="962673" y="800497"/>
                  </a:lnTo>
                  <a:lnTo>
                    <a:pt x="959496" y="794941"/>
                  </a:lnTo>
                  <a:lnTo>
                    <a:pt x="956717" y="788988"/>
                  </a:lnTo>
                  <a:lnTo>
                    <a:pt x="953541" y="783034"/>
                  </a:lnTo>
                  <a:lnTo>
                    <a:pt x="951158" y="776684"/>
                  </a:lnTo>
                  <a:lnTo>
                    <a:pt x="948776" y="769541"/>
                  </a:lnTo>
                  <a:lnTo>
                    <a:pt x="944409" y="755253"/>
                  </a:lnTo>
                  <a:lnTo>
                    <a:pt x="941232" y="740172"/>
                  </a:lnTo>
                  <a:lnTo>
                    <a:pt x="938056" y="724694"/>
                  </a:lnTo>
                  <a:lnTo>
                    <a:pt x="935674" y="708819"/>
                  </a:lnTo>
                  <a:lnTo>
                    <a:pt x="934085" y="693341"/>
                  </a:lnTo>
                  <a:lnTo>
                    <a:pt x="932497" y="677466"/>
                  </a:lnTo>
                  <a:lnTo>
                    <a:pt x="931306" y="662781"/>
                  </a:lnTo>
                  <a:lnTo>
                    <a:pt x="929321" y="635000"/>
                  </a:lnTo>
                  <a:lnTo>
                    <a:pt x="926939" y="611981"/>
                  </a:lnTo>
                  <a:lnTo>
                    <a:pt x="926939" y="607616"/>
                  </a:lnTo>
                  <a:lnTo>
                    <a:pt x="927733" y="603250"/>
                  </a:lnTo>
                  <a:lnTo>
                    <a:pt x="929321" y="598884"/>
                  </a:lnTo>
                  <a:lnTo>
                    <a:pt x="931306" y="594519"/>
                  </a:lnTo>
                  <a:lnTo>
                    <a:pt x="935674" y="585391"/>
                  </a:lnTo>
                  <a:lnTo>
                    <a:pt x="940835" y="575866"/>
                  </a:lnTo>
                  <a:lnTo>
                    <a:pt x="943217" y="570706"/>
                  </a:lnTo>
                  <a:lnTo>
                    <a:pt x="945600" y="565150"/>
                  </a:lnTo>
                  <a:lnTo>
                    <a:pt x="947585" y="559594"/>
                  </a:lnTo>
                  <a:lnTo>
                    <a:pt x="949173" y="553641"/>
                  </a:lnTo>
                  <a:lnTo>
                    <a:pt x="950364" y="547291"/>
                  </a:lnTo>
                  <a:lnTo>
                    <a:pt x="950761" y="539750"/>
                  </a:lnTo>
                  <a:lnTo>
                    <a:pt x="950364" y="532606"/>
                  </a:lnTo>
                  <a:lnTo>
                    <a:pt x="949173" y="524669"/>
                  </a:lnTo>
                  <a:lnTo>
                    <a:pt x="944409" y="500856"/>
                  </a:lnTo>
                  <a:lnTo>
                    <a:pt x="940438" y="477441"/>
                  </a:lnTo>
                  <a:lnTo>
                    <a:pt x="937262" y="454422"/>
                  </a:lnTo>
                  <a:lnTo>
                    <a:pt x="934880" y="432197"/>
                  </a:lnTo>
                  <a:lnTo>
                    <a:pt x="933291" y="410766"/>
                  </a:lnTo>
                  <a:lnTo>
                    <a:pt x="932100" y="389334"/>
                  </a:lnTo>
                  <a:lnTo>
                    <a:pt x="931703" y="368300"/>
                  </a:lnTo>
                  <a:lnTo>
                    <a:pt x="932100" y="348059"/>
                  </a:lnTo>
                  <a:lnTo>
                    <a:pt x="932894" y="328613"/>
                  </a:lnTo>
                  <a:lnTo>
                    <a:pt x="934483" y="309563"/>
                  </a:lnTo>
                  <a:lnTo>
                    <a:pt x="936468" y="290909"/>
                  </a:lnTo>
                  <a:lnTo>
                    <a:pt x="939247" y="273447"/>
                  </a:lnTo>
                  <a:lnTo>
                    <a:pt x="942423" y="255984"/>
                  </a:lnTo>
                  <a:lnTo>
                    <a:pt x="946394" y="239713"/>
                  </a:lnTo>
                  <a:lnTo>
                    <a:pt x="950761" y="223441"/>
                  </a:lnTo>
                  <a:lnTo>
                    <a:pt x="956320" y="207566"/>
                  </a:lnTo>
                  <a:lnTo>
                    <a:pt x="961482" y="193278"/>
                  </a:lnTo>
                  <a:lnTo>
                    <a:pt x="967437" y="178991"/>
                  </a:lnTo>
                  <a:lnTo>
                    <a:pt x="973790" y="165497"/>
                  </a:lnTo>
                  <a:lnTo>
                    <a:pt x="980937" y="152400"/>
                  </a:lnTo>
                  <a:lnTo>
                    <a:pt x="988481" y="140494"/>
                  </a:lnTo>
                  <a:lnTo>
                    <a:pt x="996421" y="129381"/>
                  </a:lnTo>
                  <a:lnTo>
                    <a:pt x="1004362" y="118269"/>
                  </a:lnTo>
                  <a:lnTo>
                    <a:pt x="1013494" y="108347"/>
                  </a:lnTo>
                  <a:lnTo>
                    <a:pt x="1022229" y="99219"/>
                  </a:lnTo>
                  <a:lnTo>
                    <a:pt x="1031758" y="90091"/>
                  </a:lnTo>
                  <a:lnTo>
                    <a:pt x="1041685" y="82550"/>
                  </a:lnTo>
                  <a:lnTo>
                    <a:pt x="1051611" y="75406"/>
                  </a:lnTo>
                  <a:lnTo>
                    <a:pt x="1061934" y="68659"/>
                  </a:lnTo>
                  <a:lnTo>
                    <a:pt x="1073051" y="63103"/>
                  </a:lnTo>
                  <a:lnTo>
                    <a:pt x="1084168" y="58341"/>
                  </a:lnTo>
                  <a:lnTo>
                    <a:pt x="1095683" y="53975"/>
                  </a:lnTo>
                  <a:lnTo>
                    <a:pt x="1112358" y="47228"/>
                  </a:lnTo>
                  <a:lnTo>
                    <a:pt x="1131019" y="40084"/>
                  </a:lnTo>
                  <a:lnTo>
                    <a:pt x="1150872" y="32544"/>
                  </a:lnTo>
                  <a:lnTo>
                    <a:pt x="1171915" y="25400"/>
                  </a:lnTo>
                  <a:lnTo>
                    <a:pt x="1194547" y="18653"/>
                  </a:lnTo>
                  <a:lnTo>
                    <a:pt x="1206458" y="15875"/>
                  </a:lnTo>
                  <a:lnTo>
                    <a:pt x="1218369" y="12303"/>
                  </a:lnTo>
                  <a:lnTo>
                    <a:pt x="1230281" y="9525"/>
                  </a:lnTo>
                  <a:lnTo>
                    <a:pt x="1242986" y="7144"/>
                  </a:lnTo>
                  <a:lnTo>
                    <a:pt x="1255294" y="5159"/>
                  </a:lnTo>
                  <a:lnTo>
                    <a:pt x="1268397" y="3175"/>
                  </a:lnTo>
                  <a:lnTo>
                    <a:pt x="1281102" y="1588"/>
                  </a:lnTo>
                  <a:lnTo>
                    <a:pt x="1294602" y="794"/>
                  </a:lnTo>
                  <a:lnTo>
                    <a:pt x="1307704" y="0"/>
                  </a:lnTo>
                  <a:close/>
                </a:path>
              </a:pathLst>
            </a:custGeom>
            <a:solidFill>
              <a:srgbClr val="865B3E"/>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70" name="MH_SubTitle_1"/>
          <p:cNvSpPr txBox="1">
            <a:spLocks noChangeArrowheads="1"/>
          </p:cNvSpPr>
          <p:nvPr>
            <p:custDataLst>
              <p:tags r:id="rId13"/>
            </p:custDataLst>
          </p:nvPr>
        </p:nvSpPr>
        <p:spPr bwMode="auto">
          <a:xfrm>
            <a:off x="1777825" y="1778273"/>
            <a:ext cx="21717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b="1" dirty="0" smtClean="0">
                <a:solidFill>
                  <a:srgbClr val="F29A5B"/>
                </a:solidFill>
                <a:latin typeface="微软雅黑" panose="020B0503020204020204" pitchFamily="34" charset="-122"/>
                <a:ea typeface="微软雅黑" panose="020B0503020204020204" pitchFamily="34" charset="-122"/>
              </a:rPr>
              <a:t>请输入您的标题</a:t>
            </a:r>
            <a:endParaRPr lang="zh-HK" altLang="en-US" sz="2000" b="1" dirty="0">
              <a:solidFill>
                <a:srgbClr val="F29A5B"/>
              </a:solidFill>
              <a:latin typeface="微软雅黑" panose="020B0503020204020204" pitchFamily="34" charset="-122"/>
              <a:ea typeface="微软雅黑" panose="020B0503020204020204" pitchFamily="34" charset="-122"/>
            </a:endParaRPr>
          </a:p>
        </p:txBody>
      </p:sp>
      <p:sp>
        <p:nvSpPr>
          <p:cNvPr id="71" name="矩形 70"/>
          <p:cNvSpPr/>
          <p:nvPr/>
        </p:nvSpPr>
        <p:spPr>
          <a:xfrm>
            <a:off x="4467611" y="164492"/>
            <a:ext cx="3262432" cy="461665"/>
          </a:xfrm>
          <a:prstGeom prst="rect">
            <a:avLst/>
          </a:prstGeom>
        </p:spPr>
        <p:txBody>
          <a:bodyPr wrap="none">
            <a:spAutoFit/>
          </a:bodyPr>
          <a:lstStyle/>
          <a:p>
            <a:r>
              <a:rPr lang="zh-CN" altLang="en-US" sz="2400" b="1" dirty="0">
                <a:solidFill>
                  <a:srgbClr val="865B3E"/>
                </a:solidFill>
                <a:latin typeface="微软雅黑" panose="020B0503020204020204" pitchFamily="34" charset="-122"/>
                <a:ea typeface="微软雅黑" panose="020B0503020204020204" pitchFamily="34" charset="-122"/>
              </a:rPr>
              <a:t>点击此处输入标题内容</a:t>
            </a:r>
          </a:p>
        </p:txBody>
      </p:sp>
    </p:spTree>
    <p:custDataLst>
      <p:tags r:id="rId1"/>
    </p:custDataLst>
    <p:extLst>
      <p:ext uri="{BB962C8B-B14F-4D97-AF65-F5344CB8AC3E}">
        <p14:creationId xmlns:p14="http://schemas.microsoft.com/office/powerpoint/2010/main" val="134188503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wipe(right)">
                                      <p:cBhvr>
                                        <p:cTn id="15" dur="500"/>
                                        <p:tgtEl>
                                          <p:spTgt spid="38"/>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51"/>
                                        </p:tgtEl>
                                        <p:attrNameLst>
                                          <p:attrName>style.visibility</p:attrName>
                                        </p:attrNameLst>
                                      </p:cBhvr>
                                      <p:to>
                                        <p:strVal val="visible"/>
                                      </p:to>
                                    </p:set>
                                    <p:animEffect transition="in" filter="wipe(left)">
                                      <p:cBhvr>
                                        <p:cTn id="18" dur="500"/>
                                        <p:tgtEl>
                                          <p:spTgt spid="51"/>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48"/>
                                        </p:tgtEl>
                                        <p:attrNameLst>
                                          <p:attrName>style.visibility</p:attrName>
                                        </p:attrNameLst>
                                      </p:cBhvr>
                                      <p:to>
                                        <p:strVal val="visible"/>
                                      </p:to>
                                    </p:set>
                                    <p:animEffect transition="in" filter="wipe(left)">
                                      <p:cBhvr>
                                        <p:cTn id="21" dur="500"/>
                                        <p:tgtEl>
                                          <p:spTgt spid="48"/>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wipe(right)">
                                      <p:cBhvr>
                                        <p:cTn id="24" dur="500"/>
                                        <p:tgtEl>
                                          <p:spTgt spid="45"/>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70"/>
                                        </p:tgtEl>
                                        <p:attrNameLst>
                                          <p:attrName>style.visibility</p:attrName>
                                        </p:attrNameLst>
                                      </p:cBhvr>
                                      <p:to>
                                        <p:strVal val="visible"/>
                                      </p:to>
                                    </p:set>
                                    <p:anim calcmode="lin" valueType="num">
                                      <p:cBhvr additive="base">
                                        <p:cTn id="27" dur="500"/>
                                        <p:tgtEl>
                                          <p:spTgt spid="70"/>
                                        </p:tgtEl>
                                        <p:attrNameLst>
                                          <p:attrName>ppt_y</p:attrName>
                                        </p:attrNameLst>
                                      </p:cBhvr>
                                      <p:tavLst>
                                        <p:tav tm="0">
                                          <p:val>
                                            <p:strVal val="#ppt_y+#ppt_h*1.125000"/>
                                          </p:val>
                                        </p:tav>
                                        <p:tav tm="100000">
                                          <p:val>
                                            <p:strVal val="#ppt_y"/>
                                          </p:val>
                                        </p:tav>
                                      </p:tavLst>
                                    </p:anim>
                                    <p:animEffect transition="in" filter="wipe(up)">
                                      <p:cBhvr>
                                        <p:cTn id="28" dur="500"/>
                                        <p:tgtEl>
                                          <p:spTgt spid="70"/>
                                        </p:tgtEl>
                                      </p:cBhvr>
                                    </p:animEffect>
                                  </p:childTnLst>
                                </p:cTn>
                              </p:par>
                              <p:par>
                                <p:cTn id="29" presetID="12" presetClass="entr" presetSubtype="1" fill="hold" grpId="0" nodeType="withEffect">
                                  <p:stCondLst>
                                    <p:cond delay="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500"/>
                                        <p:tgtEl>
                                          <p:spTgt spid="52"/>
                                        </p:tgtEl>
                                        <p:attrNameLst>
                                          <p:attrName>ppt_y</p:attrName>
                                        </p:attrNameLst>
                                      </p:cBhvr>
                                      <p:tavLst>
                                        <p:tav tm="0">
                                          <p:val>
                                            <p:strVal val="#ppt_y-#ppt_h*1.125000"/>
                                          </p:val>
                                        </p:tav>
                                        <p:tav tm="100000">
                                          <p:val>
                                            <p:strVal val="#ppt_y"/>
                                          </p:val>
                                        </p:tav>
                                      </p:tavLst>
                                    </p:anim>
                                    <p:animEffect transition="in" filter="wipe(down)">
                                      <p:cBhvr>
                                        <p:cTn id="32" dur="500"/>
                                        <p:tgtEl>
                                          <p:spTgt spid="52"/>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additive="base">
                                        <p:cTn id="37" dur="500"/>
                                        <p:tgtEl>
                                          <p:spTgt spid="37"/>
                                        </p:tgtEl>
                                        <p:attrNameLst>
                                          <p:attrName>ppt_y</p:attrName>
                                        </p:attrNameLst>
                                      </p:cBhvr>
                                      <p:tavLst>
                                        <p:tav tm="0">
                                          <p:val>
                                            <p:strVal val="#ppt_y+#ppt_h*1.125000"/>
                                          </p:val>
                                        </p:tav>
                                        <p:tav tm="100000">
                                          <p:val>
                                            <p:strVal val="#ppt_y"/>
                                          </p:val>
                                        </p:tav>
                                      </p:tavLst>
                                    </p:anim>
                                    <p:animEffect transition="in" filter="wipe(up)">
                                      <p:cBhvr>
                                        <p:cTn id="38" dur="500"/>
                                        <p:tgtEl>
                                          <p:spTgt spid="37"/>
                                        </p:tgtEl>
                                      </p:cBhvr>
                                    </p:animEffect>
                                  </p:childTnLst>
                                </p:cTn>
                              </p:par>
                              <p:par>
                                <p:cTn id="39" presetID="12" presetClass="entr" presetSubtype="1" fill="hold" grpId="0" nodeType="withEffect">
                                  <p:stCondLst>
                                    <p:cond delay="0"/>
                                  </p:stCondLst>
                                  <p:childTnLst>
                                    <p:set>
                                      <p:cBhvr>
                                        <p:cTn id="40" dur="1" fill="hold">
                                          <p:stCondLst>
                                            <p:cond delay="0"/>
                                          </p:stCondLst>
                                        </p:cTn>
                                        <p:tgtEl>
                                          <p:spTgt spid="49"/>
                                        </p:tgtEl>
                                        <p:attrNameLst>
                                          <p:attrName>style.visibility</p:attrName>
                                        </p:attrNameLst>
                                      </p:cBhvr>
                                      <p:to>
                                        <p:strVal val="visible"/>
                                      </p:to>
                                    </p:set>
                                    <p:anim calcmode="lin" valueType="num">
                                      <p:cBhvr additive="base">
                                        <p:cTn id="41" dur="500"/>
                                        <p:tgtEl>
                                          <p:spTgt spid="49"/>
                                        </p:tgtEl>
                                        <p:attrNameLst>
                                          <p:attrName>ppt_y</p:attrName>
                                        </p:attrNameLst>
                                      </p:cBhvr>
                                      <p:tavLst>
                                        <p:tav tm="0">
                                          <p:val>
                                            <p:strVal val="#ppt_y-#ppt_h*1.125000"/>
                                          </p:val>
                                        </p:tav>
                                        <p:tav tm="100000">
                                          <p:val>
                                            <p:strVal val="#ppt_y"/>
                                          </p:val>
                                        </p:tav>
                                      </p:tavLst>
                                    </p:anim>
                                    <p:animEffect transition="in" filter="wipe(down)">
                                      <p:cBhvr>
                                        <p:cTn id="42" dur="500"/>
                                        <p:tgtEl>
                                          <p:spTgt spid="49"/>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40"/>
                                        </p:tgtEl>
                                        <p:attrNameLst>
                                          <p:attrName>style.visibility</p:attrName>
                                        </p:attrNameLst>
                                      </p:cBhvr>
                                      <p:to>
                                        <p:strVal val="visible"/>
                                      </p:to>
                                    </p:set>
                                    <p:anim calcmode="lin" valueType="num">
                                      <p:cBhvr additive="base">
                                        <p:cTn id="47" dur="500"/>
                                        <p:tgtEl>
                                          <p:spTgt spid="40"/>
                                        </p:tgtEl>
                                        <p:attrNameLst>
                                          <p:attrName>ppt_y</p:attrName>
                                        </p:attrNameLst>
                                      </p:cBhvr>
                                      <p:tavLst>
                                        <p:tav tm="0">
                                          <p:val>
                                            <p:strVal val="#ppt_y+#ppt_h*1.125000"/>
                                          </p:val>
                                        </p:tav>
                                        <p:tav tm="100000">
                                          <p:val>
                                            <p:strVal val="#ppt_y"/>
                                          </p:val>
                                        </p:tav>
                                      </p:tavLst>
                                    </p:anim>
                                    <p:animEffect transition="in" filter="wipe(up)">
                                      <p:cBhvr>
                                        <p:cTn id="48" dur="500"/>
                                        <p:tgtEl>
                                          <p:spTgt spid="40"/>
                                        </p:tgtEl>
                                      </p:cBhvr>
                                    </p:animEffect>
                                  </p:childTnLst>
                                </p:cTn>
                              </p:par>
                              <p:par>
                                <p:cTn id="49" presetID="12" presetClass="entr" presetSubtype="1" fill="hold" grpId="0" nodeType="withEffect">
                                  <p:stCondLst>
                                    <p:cond delay="0"/>
                                  </p:stCondLst>
                                  <p:childTnLst>
                                    <p:set>
                                      <p:cBhvr>
                                        <p:cTn id="50" dur="1" fill="hold">
                                          <p:stCondLst>
                                            <p:cond delay="0"/>
                                          </p:stCondLst>
                                        </p:cTn>
                                        <p:tgtEl>
                                          <p:spTgt spid="39"/>
                                        </p:tgtEl>
                                        <p:attrNameLst>
                                          <p:attrName>style.visibility</p:attrName>
                                        </p:attrNameLst>
                                      </p:cBhvr>
                                      <p:to>
                                        <p:strVal val="visible"/>
                                      </p:to>
                                    </p:set>
                                    <p:anim calcmode="lin" valueType="num">
                                      <p:cBhvr additive="base">
                                        <p:cTn id="51" dur="500"/>
                                        <p:tgtEl>
                                          <p:spTgt spid="39"/>
                                        </p:tgtEl>
                                        <p:attrNameLst>
                                          <p:attrName>ppt_y</p:attrName>
                                        </p:attrNameLst>
                                      </p:cBhvr>
                                      <p:tavLst>
                                        <p:tav tm="0">
                                          <p:val>
                                            <p:strVal val="#ppt_y-#ppt_h*1.125000"/>
                                          </p:val>
                                        </p:tav>
                                        <p:tav tm="100000">
                                          <p:val>
                                            <p:strVal val="#ppt_y"/>
                                          </p:val>
                                        </p:tav>
                                      </p:tavLst>
                                    </p:anim>
                                    <p:animEffect transition="in" filter="wipe(down)">
                                      <p:cBhvr>
                                        <p:cTn id="52" dur="500"/>
                                        <p:tgtEl>
                                          <p:spTgt spid="39"/>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4" fill="hold" grpId="0" nodeType="clickEffect">
                                  <p:stCondLst>
                                    <p:cond delay="0"/>
                                  </p:stCondLst>
                                  <p:childTnLst>
                                    <p:set>
                                      <p:cBhvr>
                                        <p:cTn id="56" dur="1" fill="hold">
                                          <p:stCondLst>
                                            <p:cond delay="0"/>
                                          </p:stCondLst>
                                        </p:cTn>
                                        <p:tgtEl>
                                          <p:spTgt spid="47"/>
                                        </p:tgtEl>
                                        <p:attrNameLst>
                                          <p:attrName>style.visibility</p:attrName>
                                        </p:attrNameLst>
                                      </p:cBhvr>
                                      <p:to>
                                        <p:strVal val="visible"/>
                                      </p:to>
                                    </p:set>
                                    <p:anim calcmode="lin" valueType="num">
                                      <p:cBhvr additive="base">
                                        <p:cTn id="57" dur="500"/>
                                        <p:tgtEl>
                                          <p:spTgt spid="47"/>
                                        </p:tgtEl>
                                        <p:attrNameLst>
                                          <p:attrName>ppt_y</p:attrName>
                                        </p:attrNameLst>
                                      </p:cBhvr>
                                      <p:tavLst>
                                        <p:tav tm="0">
                                          <p:val>
                                            <p:strVal val="#ppt_y+#ppt_h*1.125000"/>
                                          </p:val>
                                        </p:tav>
                                        <p:tav tm="100000">
                                          <p:val>
                                            <p:strVal val="#ppt_y"/>
                                          </p:val>
                                        </p:tav>
                                      </p:tavLst>
                                    </p:anim>
                                    <p:animEffect transition="in" filter="wipe(up)">
                                      <p:cBhvr>
                                        <p:cTn id="58" dur="500"/>
                                        <p:tgtEl>
                                          <p:spTgt spid="47"/>
                                        </p:tgtEl>
                                      </p:cBhvr>
                                    </p:animEffect>
                                  </p:childTnLst>
                                </p:cTn>
                              </p:par>
                              <p:par>
                                <p:cTn id="59" presetID="12" presetClass="entr" presetSubtype="1" fill="hold" grpId="0" nodeType="withEffect">
                                  <p:stCondLst>
                                    <p:cond delay="0"/>
                                  </p:stCondLst>
                                  <p:childTnLst>
                                    <p:set>
                                      <p:cBhvr>
                                        <p:cTn id="60" dur="1" fill="hold">
                                          <p:stCondLst>
                                            <p:cond delay="0"/>
                                          </p:stCondLst>
                                        </p:cTn>
                                        <p:tgtEl>
                                          <p:spTgt spid="46"/>
                                        </p:tgtEl>
                                        <p:attrNameLst>
                                          <p:attrName>style.visibility</p:attrName>
                                        </p:attrNameLst>
                                      </p:cBhvr>
                                      <p:to>
                                        <p:strVal val="visible"/>
                                      </p:to>
                                    </p:set>
                                    <p:anim calcmode="lin" valueType="num">
                                      <p:cBhvr additive="base">
                                        <p:cTn id="61" dur="500"/>
                                        <p:tgtEl>
                                          <p:spTgt spid="46"/>
                                        </p:tgtEl>
                                        <p:attrNameLst>
                                          <p:attrName>ppt_y</p:attrName>
                                        </p:attrNameLst>
                                      </p:cBhvr>
                                      <p:tavLst>
                                        <p:tav tm="0">
                                          <p:val>
                                            <p:strVal val="#ppt_y-#ppt_h*1.125000"/>
                                          </p:val>
                                        </p:tav>
                                        <p:tav tm="100000">
                                          <p:val>
                                            <p:strVal val="#ppt_y"/>
                                          </p:val>
                                        </p:tav>
                                      </p:tavLst>
                                    </p:anim>
                                    <p:animEffect transition="in" filter="wipe(down)">
                                      <p:cBhvr>
                                        <p:cTn id="62"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animBg="1"/>
      <p:bldP spid="39" grpId="0"/>
      <p:bldP spid="40" grpId="0"/>
      <p:bldP spid="45" grpId="0" animBg="1"/>
      <p:bldP spid="46" grpId="0"/>
      <p:bldP spid="47" grpId="0"/>
      <p:bldP spid="48" grpId="0" animBg="1"/>
      <p:bldP spid="49" grpId="0"/>
      <p:bldP spid="51" grpId="0" animBg="1"/>
      <p:bldP spid="52" grpId="0"/>
      <p:bldP spid="7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4467611" y="164492"/>
            <a:ext cx="3262432" cy="461665"/>
          </a:xfrm>
          <a:prstGeom prst="rect">
            <a:avLst/>
          </a:prstGeom>
        </p:spPr>
        <p:txBody>
          <a:bodyPr wrap="none">
            <a:spAutoFit/>
          </a:bodyPr>
          <a:lstStyle/>
          <a:p>
            <a:r>
              <a:rPr lang="zh-CN" altLang="en-US" sz="2400" b="1" dirty="0">
                <a:solidFill>
                  <a:srgbClr val="865B3E"/>
                </a:solidFill>
                <a:latin typeface="微软雅黑" panose="020B0503020204020204" pitchFamily="34" charset="-122"/>
                <a:ea typeface="微软雅黑" panose="020B0503020204020204" pitchFamily="34" charset="-122"/>
              </a:rPr>
              <a:t>点击此处输入标题内容</a:t>
            </a:r>
          </a:p>
        </p:txBody>
      </p:sp>
      <p:grpSp>
        <p:nvGrpSpPr>
          <p:cNvPr id="38" name="组合 37"/>
          <p:cNvGrpSpPr/>
          <p:nvPr/>
        </p:nvGrpSpPr>
        <p:grpSpPr>
          <a:xfrm>
            <a:off x="4373003" y="1864882"/>
            <a:ext cx="7323129" cy="4397454"/>
            <a:chOff x="2648147" y="2190130"/>
            <a:chExt cx="6164264" cy="3701569"/>
          </a:xfrm>
        </p:grpSpPr>
        <p:sp>
          <p:nvSpPr>
            <p:cNvPr id="39" name="MH_Other_1"/>
            <p:cNvSpPr/>
            <p:nvPr>
              <p:custDataLst>
                <p:tags r:id="rId2"/>
              </p:custDataLst>
            </p:nvPr>
          </p:nvSpPr>
          <p:spPr>
            <a:xfrm>
              <a:off x="3881635" y="4136405"/>
              <a:ext cx="1282700" cy="34925"/>
            </a:xfrm>
            <a:custGeom>
              <a:avLst/>
              <a:gdLst>
                <a:gd name="connsiteX0" fmla="*/ 2423886 w 2423886"/>
                <a:gd name="connsiteY0" fmla="*/ 0 h 0"/>
                <a:gd name="connsiteX1" fmla="*/ 0 w 2423886"/>
                <a:gd name="connsiteY1" fmla="*/ 0 h 0"/>
              </a:gdLst>
              <a:ahLst/>
              <a:cxnLst>
                <a:cxn ang="0">
                  <a:pos x="connsiteX0" y="connsiteY0"/>
                </a:cxn>
                <a:cxn ang="0">
                  <a:pos x="connsiteX1" y="connsiteY1"/>
                </a:cxn>
              </a:cxnLst>
              <a:rect l="l" t="t" r="r" b="b"/>
              <a:pathLst>
                <a:path w="2423886">
                  <a:moveTo>
                    <a:pt x="2423886" y="0"/>
                  </a:moveTo>
                  <a:lnTo>
                    <a:pt x="0" y="0"/>
                  </a:lnTo>
                </a:path>
              </a:pathLst>
            </a:custGeom>
            <a:noFill/>
            <a:ln w="57150" cap="flat" cmpd="sng" algn="ctr">
              <a:solidFill>
                <a:srgbClr val="F29A5B"/>
              </a:solidFill>
              <a:prstDash val="solid"/>
              <a:headEnd type="none" w="med" len="med"/>
              <a:tailEnd type="oval" w="med" len="med"/>
            </a:ln>
            <a:effectLst/>
          </p:spPr>
          <p:txBody>
            <a:bodyPr anchor="ctr"/>
            <a:lstStyle/>
            <a:p>
              <a:pPr algn="ctr" eaLnBrk="1" fontAlgn="auto" hangingPunct="1">
                <a:spcBef>
                  <a:spcPts val="0"/>
                </a:spcBef>
                <a:spcAft>
                  <a:spcPts val="0"/>
                </a:spcAft>
                <a:defRPr/>
              </a:pPr>
              <a:endParaRPr lang="en-US" sz="1350" kern="0">
                <a:solidFill>
                  <a:srgbClr val="FFFFFF"/>
                </a:solidFill>
                <a:latin typeface="Calibri"/>
                <a:ea typeface="+mn-ea"/>
              </a:endParaRPr>
            </a:p>
          </p:txBody>
        </p:sp>
        <p:sp>
          <p:nvSpPr>
            <p:cNvPr id="40" name="MH_Other_2"/>
            <p:cNvSpPr/>
            <p:nvPr>
              <p:custDataLst>
                <p:tags r:id="rId3"/>
              </p:custDataLst>
            </p:nvPr>
          </p:nvSpPr>
          <p:spPr>
            <a:xfrm>
              <a:off x="5164335" y="2875929"/>
              <a:ext cx="914400" cy="1262062"/>
            </a:xfrm>
            <a:custGeom>
              <a:avLst/>
              <a:gdLst>
                <a:gd name="connsiteX0" fmla="*/ 1219200 w 1219200"/>
                <a:gd name="connsiteY0" fmla="*/ 0 h 1683657"/>
                <a:gd name="connsiteX1" fmla="*/ 0 w 1219200"/>
                <a:gd name="connsiteY1" fmla="*/ 0 h 1683657"/>
                <a:gd name="connsiteX2" fmla="*/ 0 w 1219200"/>
                <a:gd name="connsiteY2" fmla="*/ 1683657 h 1683657"/>
              </a:gdLst>
              <a:ahLst/>
              <a:cxnLst>
                <a:cxn ang="0">
                  <a:pos x="connsiteX0" y="connsiteY0"/>
                </a:cxn>
                <a:cxn ang="0">
                  <a:pos x="connsiteX1" y="connsiteY1"/>
                </a:cxn>
                <a:cxn ang="0">
                  <a:pos x="connsiteX2" y="connsiteY2"/>
                </a:cxn>
              </a:cxnLst>
              <a:rect l="l" t="t" r="r" b="b"/>
              <a:pathLst>
                <a:path w="1219200" h="1683657">
                  <a:moveTo>
                    <a:pt x="1219200" y="0"/>
                  </a:moveTo>
                  <a:lnTo>
                    <a:pt x="0" y="0"/>
                  </a:lnTo>
                  <a:lnTo>
                    <a:pt x="0" y="1683657"/>
                  </a:lnTo>
                </a:path>
              </a:pathLst>
            </a:custGeom>
            <a:noFill/>
            <a:ln w="57150" cap="flat" cmpd="sng" algn="ctr">
              <a:solidFill>
                <a:srgbClr val="A5C0A4"/>
              </a:solidFill>
              <a:prstDash val="solid"/>
              <a:headEnd type="none" w="med" len="med"/>
              <a:tailEnd type="oval" w="med" len="med"/>
            </a:ln>
            <a:effectLst/>
          </p:spPr>
          <p:txBody>
            <a:bodyPr anchor="ctr"/>
            <a:lstStyle/>
            <a:p>
              <a:pPr algn="ctr" eaLnBrk="1" fontAlgn="auto" hangingPunct="1">
                <a:spcBef>
                  <a:spcPts val="0"/>
                </a:spcBef>
                <a:spcAft>
                  <a:spcPts val="0"/>
                </a:spcAft>
                <a:defRPr/>
              </a:pPr>
              <a:endParaRPr lang="en-US" sz="1350" kern="0">
                <a:solidFill>
                  <a:srgbClr val="FFFFFF"/>
                </a:solidFill>
                <a:latin typeface="Calibri"/>
                <a:ea typeface="+mn-ea"/>
              </a:endParaRPr>
            </a:p>
          </p:txBody>
        </p:sp>
        <p:sp>
          <p:nvSpPr>
            <p:cNvPr id="45" name="MH_Other_3"/>
            <p:cNvSpPr/>
            <p:nvPr>
              <p:custDataLst>
                <p:tags r:id="rId4"/>
              </p:custDataLst>
            </p:nvPr>
          </p:nvSpPr>
          <p:spPr>
            <a:xfrm>
              <a:off x="6096198" y="2190130"/>
              <a:ext cx="2716213" cy="674687"/>
            </a:xfrm>
            <a:custGeom>
              <a:avLst/>
              <a:gdLst>
                <a:gd name="connsiteX0" fmla="*/ 3280229 w 3280229"/>
                <a:gd name="connsiteY0" fmla="*/ 0 h 899885"/>
                <a:gd name="connsiteX1" fmla="*/ 0 w 3280229"/>
                <a:gd name="connsiteY1" fmla="*/ 0 h 899885"/>
                <a:gd name="connsiteX2" fmla="*/ 0 w 3280229"/>
                <a:gd name="connsiteY2" fmla="*/ 899885 h 899885"/>
              </a:gdLst>
              <a:ahLst/>
              <a:cxnLst>
                <a:cxn ang="0">
                  <a:pos x="connsiteX0" y="connsiteY0"/>
                </a:cxn>
                <a:cxn ang="0">
                  <a:pos x="connsiteX1" y="connsiteY1"/>
                </a:cxn>
                <a:cxn ang="0">
                  <a:pos x="connsiteX2" y="connsiteY2"/>
                </a:cxn>
              </a:cxnLst>
              <a:rect l="l" t="t" r="r" b="b"/>
              <a:pathLst>
                <a:path w="3280229" h="899885">
                  <a:moveTo>
                    <a:pt x="3280229" y="0"/>
                  </a:moveTo>
                  <a:lnTo>
                    <a:pt x="0" y="0"/>
                  </a:lnTo>
                  <a:lnTo>
                    <a:pt x="0" y="899885"/>
                  </a:lnTo>
                </a:path>
              </a:pathLst>
            </a:custGeom>
            <a:noFill/>
            <a:ln w="57150" cap="flat" cmpd="sng" algn="ctr">
              <a:solidFill>
                <a:srgbClr val="B09277"/>
              </a:solidFill>
              <a:prstDash val="solid"/>
              <a:headEnd type="none" w="med" len="med"/>
              <a:tailEnd type="oval" w="med" len="med"/>
            </a:ln>
            <a:effectLst/>
          </p:spPr>
          <p:txBody>
            <a:bodyPr anchor="ctr"/>
            <a:lstStyle/>
            <a:p>
              <a:pPr algn="ctr" eaLnBrk="1" fontAlgn="auto" hangingPunct="1">
                <a:spcBef>
                  <a:spcPts val="0"/>
                </a:spcBef>
                <a:spcAft>
                  <a:spcPts val="0"/>
                </a:spcAft>
                <a:defRPr/>
              </a:pPr>
              <a:endParaRPr lang="en-US" sz="1350" kern="0">
                <a:solidFill>
                  <a:sysClr val="window" lastClr="FFFFFF"/>
                </a:solidFill>
                <a:latin typeface="Calibri"/>
                <a:ea typeface="+mn-ea"/>
              </a:endParaRPr>
            </a:p>
          </p:txBody>
        </p:sp>
        <p:sp>
          <p:nvSpPr>
            <p:cNvPr id="46" name="MH_Other_4"/>
            <p:cNvSpPr/>
            <p:nvPr>
              <p:custDataLst>
                <p:tags r:id="rId5"/>
              </p:custDataLst>
            </p:nvPr>
          </p:nvSpPr>
          <p:spPr>
            <a:xfrm flipH="1">
              <a:off x="3449836" y="3576016"/>
              <a:ext cx="523875" cy="357188"/>
            </a:xfrm>
            <a:prstGeom prst="wedgeEllipseCallout">
              <a:avLst>
                <a:gd name="adj1" fmla="val -27061"/>
                <a:gd name="adj2" fmla="val 71627"/>
              </a:avLst>
            </a:prstGeom>
            <a:solidFill>
              <a:srgbClr val="F29A5B"/>
            </a:solidFill>
            <a:ln w="25400" cap="flat" cmpd="sng" algn="ctr">
              <a:noFill/>
              <a:prstDash val="solid"/>
            </a:ln>
            <a:effectLst/>
          </p:spPr>
          <p:txBody>
            <a:bodyPr lIns="0" rIns="0" bIns="0" anchor="ctr"/>
            <a:lstStyle/>
            <a:p>
              <a:pPr algn="ctr" eaLnBrk="1" fontAlgn="auto" hangingPunct="1">
                <a:lnSpc>
                  <a:spcPct val="80000"/>
                </a:lnSpc>
                <a:spcBef>
                  <a:spcPts val="0"/>
                </a:spcBef>
                <a:spcAft>
                  <a:spcPts val="0"/>
                </a:spcAft>
                <a:defRPr/>
              </a:pPr>
              <a:r>
                <a:rPr lang="en-US" b="1" kern="0" dirty="0">
                  <a:ln w="18415" cmpd="sng">
                    <a:noFill/>
                    <a:prstDash val="solid"/>
                  </a:ln>
                  <a:solidFill>
                    <a:srgbClr val="FFFFFF"/>
                  </a:solidFill>
                  <a:latin typeface="Agency FB" pitchFamily="34" charset="0"/>
                  <a:ea typeface="微软雅黑" pitchFamily="34" charset="-122"/>
                  <a:cs typeface="Times New Roman" pitchFamily="18" charset="0"/>
                </a:rPr>
                <a:t>1</a:t>
              </a:r>
            </a:p>
          </p:txBody>
        </p:sp>
        <p:sp>
          <p:nvSpPr>
            <p:cNvPr id="47" name="MH_Other_5"/>
            <p:cNvSpPr/>
            <p:nvPr>
              <p:custDataLst>
                <p:tags r:id="rId6"/>
              </p:custDataLst>
            </p:nvPr>
          </p:nvSpPr>
          <p:spPr>
            <a:xfrm>
              <a:off x="5238948" y="3661741"/>
              <a:ext cx="523875" cy="357188"/>
            </a:xfrm>
            <a:prstGeom prst="wedgeEllipseCallout">
              <a:avLst>
                <a:gd name="adj1" fmla="val -27061"/>
                <a:gd name="adj2" fmla="val 71627"/>
              </a:avLst>
            </a:prstGeom>
            <a:solidFill>
              <a:srgbClr val="A5C0A4"/>
            </a:solidFill>
            <a:ln w="25400" cap="flat" cmpd="sng" algn="ctr">
              <a:noFill/>
              <a:prstDash val="solid"/>
            </a:ln>
            <a:effectLst/>
          </p:spPr>
          <p:txBody>
            <a:bodyPr lIns="0" rIns="0" bIns="0" anchor="ctr"/>
            <a:lstStyle/>
            <a:p>
              <a:pPr algn="ctr" eaLnBrk="1" fontAlgn="auto" hangingPunct="1">
                <a:lnSpc>
                  <a:spcPct val="80000"/>
                </a:lnSpc>
                <a:spcBef>
                  <a:spcPts val="0"/>
                </a:spcBef>
                <a:spcAft>
                  <a:spcPts val="0"/>
                </a:spcAft>
                <a:defRPr/>
              </a:pPr>
              <a:r>
                <a:rPr lang="en-US" b="1" kern="0" dirty="0">
                  <a:ln w="18415" cmpd="sng">
                    <a:noFill/>
                    <a:prstDash val="solid"/>
                  </a:ln>
                  <a:solidFill>
                    <a:srgbClr val="FFFFFF"/>
                  </a:solidFill>
                  <a:latin typeface="Agency FB" pitchFamily="34" charset="0"/>
                  <a:ea typeface="微软雅黑" pitchFamily="34" charset="-122"/>
                  <a:cs typeface="Times New Roman" pitchFamily="18" charset="0"/>
                </a:rPr>
                <a:t>2</a:t>
              </a:r>
            </a:p>
          </p:txBody>
        </p:sp>
        <p:sp>
          <p:nvSpPr>
            <p:cNvPr id="48" name="MH_Other_6"/>
            <p:cNvSpPr/>
            <p:nvPr>
              <p:custDataLst>
                <p:tags r:id="rId7"/>
              </p:custDataLst>
            </p:nvPr>
          </p:nvSpPr>
          <p:spPr>
            <a:xfrm flipH="1">
              <a:off x="5519936" y="2348880"/>
              <a:ext cx="523875" cy="357187"/>
            </a:xfrm>
            <a:prstGeom prst="wedgeEllipseCallout">
              <a:avLst>
                <a:gd name="adj1" fmla="val -27061"/>
                <a:gd name="adj2" fmla="val 71627"/>
              </a:avLst>
            </a:prstGeom>
            <a:solidFill>
              <a:srgbClr val="B09277"/>
            </a:solidFill>
            <a:ln w="25400" cap="flat" cmpd="sng" algn="ctr">
              <a:noFill/>
              <a:prstDash val="solid"/>
            </a:ln>
            <a:effectLst/>
          </p:spPr>
          <p:txBody>
            <a:bodyPr lIns="0" rIns="0" anchor="ctr"/>
            <a:lstStyle/>
            <a:p>
              <a:pPr algn="ctr" eaLnBrk="1" fontAlgn="auto" hangingPunct="1">
                <a:spcBef>
                  <a:spcPts val="0"/>
                </a:spcBef>
                <a:spcAft>
                  <a:spcPts val="0"/>
                </a:spcAft>
                <a:defRPr/>
              </a:pPr>
              <a:r>
                <a:rPr lang="en-US" b="1" kern="0" dirty="0">
                  <a:ln w="18415" cmpd="sng">
                    <a:noFill/>
                    <a:prstDash val="solid"/>
                  </a:ln>
                  <a:solidFill>
                    <a:srgbClr val="FFFFFF"/>
                  </a:solidFill>
                  <a:latin typeface="Agency FB" pitchFamily="34" charset="0"/>
                  <a:ea typeface="微软雅黑" pitchFamily="34" charset="-122"/>
                  <a:cs typeface="Times New Roman" pitchFamily="18" charset="0"/>
                </a:rPr>
                <a:t>3</a:t>
              </a:r>
            </a:p>
          </p:txBody>
        </p:sp>
        <p:sp>
          <p:nvSpPr>
            <p:cNvPr id="49" name="MH_SubTitle_2"/>
            <p:cNvSpPr txBox="1">
              <a:spLocks noChangeArrowheads="1"/>
            </p:cNvSpPr>
            <p:nvPr>
              <p:custDataLst>
                <p:tags r:id="rId8"/>
              </p:custDataLst>
            </p:nvPr>
          </p:nvSpPr>
          <p:spPr bwMode="auto">
            <a:xfrm flipH="1">
              <a:off x="5123060" y="4216240"/>
              <a:ext cx="1763712"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130000"/>
                </a:lnSpc>
              </a:pPr>
              <a:r>
                <a:rPr lang="zh-CN" altLang="en-US" sz="2000" b="1" dirty="0">
                  <a:solidFill>
                    <a:srgbClr val="A5C0A4"/>
                  </a:solidFill>
                  <a:latin typeface="微软雅黑" panose="020B0503020204020204" pitchFamily="34" charset="-122"/>
                  <a:ea typeface="微软雅黑" panose="020B0503020204020204" pitchFamily="34" charset="-122"/>
                  <a:cs typeface="Times New Roman" panose="02020603050405020304" pitchFamily="18" charset="0"/>
                </a:rPr>
                <a:t>输入标题</a:t>
              </a:r>
              <a:endParaRPr lang="en-US" altLang="zh-CN" sz="2000" b="1" dirty="0">
                <a:solidFill>
                  <a:srgbClr val="A5C0A4"/>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0" name="MH_Text_2"/>
            <p:cNvSpPr txBox="1">
              <a:spLocks noChangeArrowheads="1"/>
            </p:cNvSpPr>
            <p:nvPr>
              <p:custDataLst>
                <p:tags r:id="rId9"/>
              </p:custDataLst>
            </p:nvPr>
          </p:nvSpPr>
          <p:spPr bwMode="auto">
            <a:xfrm flipH="1">
              <a:off x="5123058" y="4632163"/>
              <a:ext cx="2048017" cy="1259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eaLnBrk="1" hangingPunct="1">
                <a:lnSpc>
                  <a:spcPct val="11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Tahoma" panose="020B0604030504040204" pitchFamily="34" charset="0"/>
                </a:rPr>
                <a:t>请此处输入您的文本</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Tahoma" panose="020B0604030504040204" pitchFamily="34" charset="0"/>
              </a:endParaRPr>
            </a:p>
            <a:p>
              <a:pPr eaLnBrk="1" hangingPunct="1">
                <a:lnSpc>
                  <a:spcPct val="11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Tahoma" panose="020B0604030504040204" pitchFamily="34" charset="0"/>
                </a:rPr>
                <a:t>请此处输入您的</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cs typeface="Tahoma" panose="020B0604030504040204" pitchFamily="34" charset="0"/>
                </a:rPr>
                <a:t>文本</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Tahoma" panose="020B0604030504040204" pitchFamily="34" charset="0"/>
                </a:rPr>
                <a:t>请此处输入您的文本</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Tahoma" panose="020B0604030504040204" pitchFamily="34" charset="0"/>
              </a:endParaRPr>
            </a:p>
            <a:p>
              <a:pPr eaLnBrk="1" hangingPunct="1">
                <a:lnSpc>
                  <a:spcPct val="11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Tahoma" panose="020B0604030504040204" pitchFamily="34" charset="0"/>
                </a:rPr>
                <a:t>请此处输入您的文本</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Tahoma" panose="020B0604030504040204" pitchFamily="34" charset="0"/>
              </a:endParaRPr>
            </a:p>
            <a:p>
              <a:pPr eaLnBrk="1" hangingPunct="1">
                <a:lnSpc>
                  <a:spcPct val="110000"/>
                </a:lnSpc>
              </a:pP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Tahoma" panose="020B0604030504040204" pitchFamily="34" charset="0"/>
              </a:endParaRPr>
            </a:p>
          </p:txBody>
        </p:sp>
        <p:sp>
          <p:nvSpPr>
            <p:cNvPr id="51" name="MH_SubTitle_3"/>
            <p:cNvSpPr txBox="1">
              <a:spLocks noChangeArrowheads="1"/>
            </p:cNvSpPr>
            <p:nvPr>
              <p:custDataLst>
                <p:tags r:id="rId10"/>
              </p:custDataLst>
            </p:nvPr>
          </p:nvSpPr>
          <p:spPr bwMode="auto">
            <a:xfrm flipH="1">
              <a:off x="6494660" y="2385728"/>
              <a:ext cx="1763712"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130000"/>
                </a:lnSpc>
              </a:pPr>
              <a:r>
                <a:rPr lang="zh-CN" altLang="en-US" sz="2000" b="1" dirty="0">
                  <a:solidFill>
                    <a:srgbClr val="B09277"/>
                  </a:solidFill>
                  <a:latin typeface="微软雅黑" panose="020B0503020204020204" pitchFamily="34" charset="-122"/>
                  <a:ea typeface="微软雅黑" panose="020B0503020204020204" pitchFamily="34" charset="-122"/>
                  <a:cs typeface="Times New Roman" panose="02020603050405020304" pitchFamily="18" charset="0"/>
                </a:rPr>
                <a:t>输入标题</a:t>
              </a:r>
              <a:endParaRPr lang="en-US" altLang="zh-CN" sz="2000" b="1" dirty="0">
                <a:solidFill>
                  <a:srgbClr val="B09277"/>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2" name="MH_Text_3"/>
            <p:cNvSpPr txBox="1">
              <a:spLocks noChangeArrowheads="1"/>
            </p:cNvSpPr>
            <p:nvPr>
              <p:custDataLst>
                <p:tags r:id="rId11"/>
              </p:custDataLst>
            </p:nvPr>
          </p:nvSpPr>
          <p:spPr bwMode="auto">
            <a:xfrm flipH="1">
              <a:off x="6494658" y="2801652"/>
              <a:ext cx="2048017"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eaLnBrk="1" hangingPunct="1">
                <a:lnSpc>
                  <a:spcPct val="11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Tahoma" panose="020B0604030504040204" pitchFamily="34" charset="0"/>
                </a:rPr>
                <a:t>请此处输入您的文本</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Tahoma" panose="020B0604030504040204" pitchFamily="34" charset="0"/>
              </a:endParaRPr>
            </a:p>
            <a:p>
              <a:pPr eaLnBrk="1" hangingPunct="1">
                <a:lnSpc>
                  <a:spcPct val="11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Tahoma" panose="020B0604030504040204" pitchFamily="34" charset="0"/>
                </a:rPr>
                <a:t>请此处输入您的</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cs typeface="Tahoma" panose="020B0604030504040204" pitchFamily="34" charset="0"/>
                </a:rPr>
                <a:t>文本</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Tahoma" panose="020B0604030504040204" pitchFamily="34" charset="0"/>
                </a:rPr>
                <a:t>请此处输入您的文本</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Tahoma" panose="020B0604030504040204" pitchFamily="34" charset="0"/>
              </a:endParaRPr>
            </a:p>
            <a:p>
              <a:pPr eaLnBrk="1" hangingPunct="1">
                <a:lnSpc>
                  <a:spcPct val="11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Tahoma" panose="020B0604030504040204" pitchFamily="34" charset="0"/>
                </a:rPr>
                <a:t>请此处输入您的文本</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Tahoma" panose="020B0604030504040204" pitchFamily="34" charset="0"/>
              </a:endParaRPr>
            </a:p>
            <a:p>
              <a:pPr eaLnBrk="1" hangingPunct="1">
                <a:lnSpc>
                  <a:spcPct val="110000"/>
                </a:lnSpc>
              </a:pP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Tahoma" panose="020B0604030504040204" pitchFamily="34" charset="0"/>
              </a:endParaRPr>
            </a:p>
          </p:txBody>
        </p:sp>
        <p:sp>
          <p:nvSpPr>
            <p:cNvPr id="55" name="MH_SubTitle_1"/>
            <p:cNvSpPr txBox="1">
              <a:spLocks noChangeArrowheads="1"/>
            </p:cNvSpPr>
            <p:nvPr>
              <p:custDataLst>
                <p:tags r:id="rId12"/>
              </p:custDataLst>
            </p:nvPr>
          </p:nvSpPr>
          <p:spPr bwMode="auto">
            <a:xfrm flipH="1">
              <a:off x="2648147" y="4242767"/>
              <a:ext cx="1763713"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130000"/>
                </a:lnSpc>
              </a:pPr>
              <a:r>
                <a:rPr lang="zh-CN" altLang="en-US" sz="2000" b="1" dirty="0" smtClean="0">
                  <a:solidFill>
                    <a:srgbClr val="F29A5B"/>
                  </a:solidFill>
                  <a:latin typeface="微软雅黑" panose="020B0503020204020204" pitchFamily="34" charset="-122"/>
                  <a:ea typeface="微软雅黑" panose="020B0503020204020204" pitchFamily="34" charset="-122"/>
                  <a:cs typeface="Times New Roman" panose="02020603050405020304" pitchFamily="18" charset="0"/>
                </a:rPr>
                <a:t>输入标题</a:t>
              </a:r>
              <a:endParaRPr lang="en-US" altLang="zh-CN" sz="2000" b="1" dirty="0">
                <a:solidFill>
                  <a:srgbClr val="F29A5B"/>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3" name="MH_Text_1"/>
            <p:cNvSpPr txBox="1">
              <a:spLocks noChangeArrowheads="1"/>
            </p:cNvSpPr>
            <p:nvPr>
              <p:custDataLst>
                <p:tags r:id="rId13"/>
              </p:custDataLst>
            </p:nvPr>
          </p:nvSpPr>
          <p:spPr bwMode="auto">
            <a:xfrm flipH="1">
              <a:off x="2648147" y="4658692"/>
              <a:ext cx="2048018" cy="93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eaLnBrk="1" hangingPunct="1">
                <a:lnSpc>
                  <a:spcPct val="11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Tahoma" panose="020B0604030504040204" pitchFamily="34" charset="0"/>
                </a:rPr>
                <a:t>请此处输入您的文本</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Tahoma" panose="020B0604030504040204" pitchFamily="34" charset="0"/>
              </a:endParaRPr>
            </a:p>
            <a:p>
              <a:pPr eaLnBrk="1" hangingPunct="1">
                <a:lnSpc>
                  <a:spcPct val="11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Tahoma" panose="020B0604030504040204" pitchFamily="34" charset="0"/>
                </a:rPr>
                <a:t>请此处输入您的</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cs typeface="Tahoma" panose="020B0604030504040204" pitchFamily="34" charset="0"/>
                </a:rPr>
                <a:t>文本</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Tahoma" panose="020B0604030504040204" pitchFamily="34" charset="0"/>
                </a:rPr>
                <a:t>请此处输入您的文本</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Tahoma" panose="020B0604030504040204" pitchFamily="34" charset="0"/>
              </a:endParaRPr>
            </a:p>
            <a:p>
              <a:pPr eaLnBrk="1" hangingPunct="1">
                <a:lnSpc>
                  <a:spcPct val="11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Tahoma" panose="020B0604030504040204" pitchFamily="34" charset="0"/>
                </a:rPr>
                <a:t>请此处输入您的文本</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Tahoma" panose="020B0604030504040204" pitchFamily="34" charset="0"/>
              </a:endParaRPr>
            </a:p>
            <a:p>
              <a:pPr eaLnBrk="1" hangingPunct="1">
                <a:lnSpc>
                  <a:spcPct val="110000"/>
                </a:lnSpc>
              </a:pP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Tahoma" panose="020B0604030504040204" pitchFamily="34" charset="0"/>
              </a:endParaRPr>
            </a:p>
          </p:txBody>
        </p:sp>
      </p:grpSp>
      <p:pic>
        <p:nvPicPr>
          <p:cNvPr id="3" name="图片 2"/>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95071" y="1419366"/>
            <a:ext cx="3215428" cy="5346855"/>
          </a:xfrm>
          <a:prstGeom prst="rect">
            <a:avLst/>
          </a:prstGeom>
        </p:spPr>
      </p:pic>
    </p:spTree>
    <p:custDataLst>
      <p:tags r:id="rId1"/>
    </p:custDataLst>
    <p:extLst>
      <p:ext uri="{BB962C8B-B14F-4D97-AF65-F5344CB8AC3E}">
        <p14:creationId xmlns:p14="http://schemas.microsoft.com/office/powerpoint/2010/main" val="34642755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strips(upRight)">
                                      <p:cBhvr>
                                        <p:cTn id="7" dur="800"/>
                                        <p:tgtEl>
                                          <p:spTgt spid="38"/>
                                        </p:tgtEl>
                                      </p:cBhvr>
                                    </p:animEffect>
                                  </p:childTnLst>
                                </p:cTn>
                              </p:par>
                            </p:childTnLst>
                          </p:cTn>
                        </p:par>
                        <p:par>
                          <p:cTn id="8" fill="hold">
                            <p:stCondLst>
                              <p:cond delay="8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4467611" y="164492"/>
            <a:ext cx="3262432" cy="461665"/>
          </a:xfrm>
          <a:prstGeom prst="rect">
            <a:avLst/>
          </a:prstGeom>
        </p:spPr>
        <p:txBody>
          <a:bodyPr wrap="none">
            <a:spAutoFit/>
          </a:bodyPr>
          <a:lstStyle/>
          <a:p>
            <a:r>
              <a:rPr lang="zh-CN" altLang="en-US" sz="2400" b="1" dirty="0">
                <a:solidFill>
                  <a:srgbClr val="865B3E"/>
                </a:solidFill>
                <a:latin typeface="微软雅黑" panose="020B0503020204020204" pitchFamily="34" charset="-122"/>
                <a:ea typeface="微软雅黑" panose="020B0503020204020204" pitchFamily="34" charset="-122"/>
              </a:rPr>
              <a:t>点击此处输入标题内容</a:t>
            </a:r>
          </a:p>
        </p:txBody>
      </p:sp>
      <p:cxnSp>
        <p:nvCxnSpPr>
          <p:cNvPr id="17" name="直接箭头连接符 16"/>
          <p:cNvCxnSpPr/>
          <p:nvPr/>
        </p:nvCxnSpPr>
        <p:spPr>
          <a:xfrm>
            <a:off x="867354" y="1908810"/>
            <a:ext cx="0" cy="3579540"/>
          </a:xfrm>
          <a:prstGeom prst="straightConnector1">
            <a:avLst/>
          </a:prstGeom>
          <a:ln w="19050">
            <a:solidFill>
              <a:srgbClr val="F29A5B"/>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858012" y="5493258"/>
            <a:ext cx="7924800" cy="0"/>
          </a:xfrm>
          <a:prstGeom prst="line">
            <a:avLst/>
          </a:prstGeom>
          <a:ln w="19050">
            <a:solidFill>
              <a:srgbClr val="F29A5B"/>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p:nvPr/>
        </p:nvCxnSpPr>
        <p:spPr>
          <a:xfrm>
            <a:off x="2516322" y="1908810"/>
            <a:ext cx="0" cy="3579540"/>
          </a:xfrm>
          <a:prstGeom prst="straightConnector1">
            <a:avLst/>
          </a:prstGeom>
          <a:ln w="19050">
            <a:solidFill>
              <a:srgbClr val="595959"/>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p:nvPr/>
        </p:nvCxnSpPr>
        <p:spPr>
          <a:xfrm>
            <a:off x="4165290" y="1908810"/>
            <a:ext cx="0" cy="3579540"/>
          </a:xfrm>
          <a:prstGeom prst="straightConnector1">
            <a:avLst/>
          </a:prstGeom>
          <a:ln w="19050">
            <a:solidFill>
              <a:srgbClr val="F29A5B"/>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21" name="直接箭头连接符 20"/>
          <p:cNvCxnSpPr/>
          <p:nvPr/>
        </p:nvCxnSpPr>
        <p:spPr>
          <a:xfrm>
            <a:off x="5814258" y="1908810"/>
            <a:ext cx="0" cy="3579540"/>
          </a:xfrm>
          <a:prstGeom prst="straightConnector1">
            <a:avLst/>
          </a:prstGeom>
          <a:ln w="19050">
            <a:solidFill>
              <a:srgbClr val="F29A5B"/>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22" name="直接箭头连接符 21"/>
          <p:cNvCxnSpPr/>
          <p:nvPr/>
        </p:nvCxnSpPr>
        <p:spPr>
          <a:xfrm>
            <a:off x="7463226" y="1908810"/>
            <a:ext cx="0" cy="3579540"/>
          </a:xfrm>
          <a:prstGeom prst="straightConnector1">
            <a:avLst/>
          </a:prstGeom>
          <a:ln w="19050">
            <a:solidFill>
              <a:srgbClr val="F29A5B"/>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858012" y="3330702"/>
            <a:ext cx="6605214" cy="0"/>
          </a:xfrm>
          <a:prstGeom prst="line">
            <a:avLst/>
          </a:prstGeom>
          <a:ln w="19050">
            <a:solidFill>
              <a:srgbClr val="F29A5B"/>
            </a:solidFill>
            <a:tailEnd type="none" w="lg" len="lg"/>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858012" y="4051554"/>
            <a:ext cx="4956245" cy="0"/>
          </a:xfrm>
          <a:prstGeom prst="line">
            <a:avLst/>
          </a:prstGeom>
          <a:ln w="19050">
            <a:solidFill>
              <a:srgbClr val="F29A5B"/>
            </a:solidFill>
            <a:tailEnd type="none" w="lg" len="lg"/>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858012" y="2609850"/>
            <a:ext cx="7924800" cy="0"/>
          </a:xfrm>
          <a:prstGeom prst="line">
            <a:avLst/>
          </a:prstGeom>
          <a:ln w="19050">
            <a:solidFill>
              <a:srgbClr val="F29A5B"/>
            </a:solidFill>
            <a:tailEnd type="none" w="lg" len="lg"/>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858012" y="4772406"/>
            <a:ext cx="3307278" cy="0"/>
          </a:xfrm>
          <a:prstGeom prst="line">
            <a:avLst/>
          </a:prstGeom>
          <a:ln w="19050">
            <a:solidFill>
              <a:srgbClr val="F29A5B"/>
            </a:solidFill>
            <a:tailEnd type="none" w="lg" len="lg"/>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858012" y="2177034"/>
            <a:ext cx="7583424" cy="3311316"/>
          </a:xfrm>
          <a:prstGeom prst="line">
            <a:avLst/>
          </a:prstGeom>
          <a:ln w="41275">
            <a:solidFill>
              <a:srgbClr val="595959"/>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28" name="椭圆 27"/>
          <p:cNvSpPr/>
          <p:nvPr/>
        </p:nvSpPr>
        <p:spPr>
          <a:xfrm>
            <a:off x="2343396" y="4510992"/>
            <a:ext cx="468581" cy="468581"/>
          </a:xfrm>
          <a:prstGeom prst="ellipse">
            <a:avLst/>
          </a:prstGeom>
          <a:solidFill>
            <a:schemeClr val="tx1">
              <a:lumMod val="65000"/>
              <a:lumOff val="35000"/>
            </a:schemeClr>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bg1"/>
                </a:solidFill>
                <a:latin typeface="Impact" panose="020B0806030902050204" pitchFamily="34" charset="0"/>
                <a:ea typeface="微软雅黑" panose="020B0503020204020204" pitchFamily="34" charset="-122"/>
              </a:rPr>
              <a:t>1</a:t>
            </a:r>
            <a:endParaRPr lang="zh-CN" altLang="en-US" sz="1600" dirty="0">
              <a:solidFill>
                <a:schemeClr val="bg1"/>
              </a:solidFill>
              <a:latin typeface="Impact" panose="020B0806030902050204" pitchFamily="34" charset="0"/>
              <a:ea typeface="微软雅黑" panose="020B0503020204020204" pitchFamily="34" charset="-122"/>
            </a:endParaRPr>
          </a:p>
        </p:txBody>
      </p:sp>
      <p:sp>
        <p:nvSpPr>
          <p:cNvPr id="29" name="椭圆 28"/>
          <p:cNvSpPr/>
          <p:nvPr/>
        </p:nvSpPr>
        <p:spPr>
          <a:xfrm>
            <a:off x="4006849" y="3818067"/>
            <a:ext cx="468581" cy="468581"/>
          </a:xfrm>
          <a:prstGeom prst="ellipse">
            <a:avLst/>
          </a:prstGeom>
          <a:solidFill>
            <a:schemeClr val="tx1">
              <a:lumMod val="65000"/>
              <a:lumOff val="35000"/>
            </a:schemeClr>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bg1"/>
                </a:solidFill>
                <a:latin typeface="Impact" panose="020B0806030902050204" pitchFamily="34" charset="0"/>
                <a:ea typeface="微软雅黑" panose="020B0503020204020204" pitchFamily="34" charset="-122"/>
              </a:rPr>
              <a:t>2</a:t>
            </a:r>
            <a:endParaRPr lang="zh-CN" altLang="en-US" sz="1600" dirty="0">
              <a:solidFill>
                <a:schemeClr val="bg1"/>
              </a:solidFill>
              <a:latin typeface="Impact" panose="020B0806030902050204" pitchFamily="34" charset="0"/>
              <a:ea typeface="微软雅黑" panose="020B0503020204020204" pitchFamily="34" charset="-122"/>
            </a:endParaRPr>
          </a:p>
        </p:txBody>
      </p:sp>
      <p:sp>
        <p:nvSpPr>
          <p:cNvPr id="30" name="椭圆 29"/>
          <p:cNvSpPr/>
          <p:nvPr/>
        </p:nvSpPr>
        <p:spPr>
          <a:xfrm>
            <a:off x="5602927" y="3030883"/>
            <a:ext cx="534049" cy="534049"/>
          </a:xfrm>
          <a:prstGeom prst="ellipse">
            <a:avLst/>
          </a:prstGeom>
          <a:solidFill>
            <a:srgbClr val="A5C0A4"/>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bg1"/>
                </a:solidFill>
                <a:latin typeface="Impact" panose="020B0806030902050204" pitchFamily="34" charset="0"/>
                <a:ea typeface="微软雅黑" panose="020B0503020204020204" pitchFamily="34" charset="-122"/>
              </a:rPr>
              <a:t>3</a:t>
            </a:r>
            <a:endParaRPr lang="zh-CN" altLang="en-US" sz="1600" dirty="0">
              <a:solidFill>
                <a:schemeClr val="bg1"/>
              </a:solidFill>
              <a:latin typeface="Impact" panose="020B0806030902050204" pitchFamily="34" charset="0"/>
              <a:ea typeface="微软雅黑" panose="020B0503020204020204" pitchFamily="34" charset="-122"/>
            </a:endParaRPr>
          </a:p>
        </p:txBody>
      </p:sp>
      <p:sp>
        <p:nvSpPr>
          <p:cNvPr id="31" name="椭圆 30"/>
          <p:cNvSpPr/>
          <p:nvPr/>
        </p:nvSpPr>
        <p:spPr>
          <a:xfrm>
            <a:off x="7290299" y="2340322"/>
            <a:ext cx="468581" cy="468581"/>
          </a:xfrm>
          <a:prstGeom prst="ellipse">
            <a:avLst/>
          </a:prstGeom>
          <a:solidFill>
            <a:schemeClr val="tx1">
              <a:lumMod val="65000"/>
              <a:lumOff val="35000"/>
            </a:schemeClr>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bg1"/>
                </a:solidFill>
                <a:latin typeface="Impact" panose="020B0806030902050204" pitchFamily="34" charset="0"/>
                <a:ea typeface="微软雅黑" panose="020B0503020204020204" pitchFamily="34" charset="-122"/>
              </a:rPr>
              <a:t>4</a:t>
            </a:r>
            <a:endParaRPr lang="zh-CN" altLang="en-US" sz="1600" dirty="0">
              <a:solidFill>
                <a:schemeClr val="bg1"/>
              </a:solidFill>
              <a:latin typeface="Impact" panose="020B0806030902050204" pitchFamily="34" charset="0"/>
              <a:ea typeface="微软雅黑" panose="020B0503020204020204" pitchFamily="34" charset="-122"/>
            </a:endParaRPr>
          </a:p>
        </p:txBody>
      </p:sp>
      <p:sp>
        <p:nvSpPr>
          <p:cNvPr id="32" name="文本框 31"/>
          <p:cNvSpPr txBox="1"/>
          <p:nvPr/>
        </p:nvSpPr>
        <p:spPr>
          <a:xfrm>
            <a:off x="279109" y="1908810"/>
            <a:ext cx="492443" cy="682238"/>
          </a:xfrm>
          <a:prstGeom prst="rect">
            <a:avLst/>
          </a:prstGeom>
          <a:noFill/>
        </p:spPr>
        <p:txBody>
          <a:bodyPr vert="eaVert" wrap="none" rtlCol="0">
            <a:spAutoFit/>
          </a:bodyPr>
          <a:lstStyle/>
          <a:p>
            <a:r>
              <a:rPr lang="zh-CN" altLang="en-US" sz="2000" b="1" dirty="0" smtClean="0">
                <a:latin typeface="+mj-lt"/>
                <a:ea typeface="微软雅黑" panose="020B0503020204020204" pitchFamily="34" charset="-122"/>
              </a:rPr>
              <a:t>标 题</a:t>
            </a:r>
            <a:endParaRPr lang="zh-CN" altLang="en-US" sz="2000" b="1" dirty="0">
              <a:latin typeface="+mj-lt"/>
              <a:ea typeface="微软雅黑" panose="020B0503020204020204" pitchFamily="34" charset="-122"/>
            </a:endParaRPr>
          </a:p>
        </p:txBody>
      </p:sp>
      <p:sp>
        <p:nvSpPr>
          <p:cNvPr id="33" name="矩形 32"/>
          <p:cNvSpPr/>
          <p:nvPr/>
        </p:nvSpPr>
        <p:spPr>
          <a:xfrm>
            <a:off x="2070571" y="5552225"/>
            <a:ext cx="872355" cy="523220"/>
          </a:xfrm>
          <a:prstGeom prst="rect">
            <a:avLst/>
          </a:prstGeom>
        </p:spPr>
        <p:txBody>
          <a:bodyPr wrap="none">
            <a:spAutoFit/>
          </a:bodyPr>
          <a:lstStyle/>
          <a:p>
            <a:pPr algn="just">
              <a:spcAft>
                <a:spcPts val="0"/>
              </a:spcAft>
            </a:pPr>
            <a:r>
              <a:rPr lang="en-US" altLang="zh-CN" sz="2800" kern="100" dirty="0" smtClean="0">
                <a:solidFill>
                  <a:schemeClr val="tx1">
                    <a:lumMod val="75000"/>
                    <a:lumOff val="25000"/>
                  </a:schemeClr>
                </a:solidFill>
                <a:latin typeface="Impact" panose="020B0806030902050204" pitchFamily="34" charset="0"/>
                <a:ea typeface="微软雅黑" panose="020B0503020204020204" pitchFamily="34" charset="-122"/>
              </a:rPr>
              <a:t>2012</a:t>
            </a:r>
            <a:endParaRPr lang="zh-CN" altLang="zh-CN" sz="2800" kern="100" dirty="0">
              <a:solidFill>
                <a:schemeClr val="tx1">
                  <a:lumMod val="75000"/>
                  <a:lumOff val="25000"/>
                </a:schemeClr>
              </a:solidFill>
              <a:latin typeface="Impact" panose="020B0806030902050204" pitchFamily="34" charset="0"/>
              <a:ea typeface="微软雅黑" panose="020B0503020204020204" pitchFamily="34" charset="-122"/>
            </a:endParaRPr>
          </a:p>
        </p:txBody>
      </p:sp>
      <p:sp>
        <p:nvSpPr>
          <p:cNvPr id="34" name="矩形 33"/>
          <p:cNvSpPr/>
          <p:nvPr/>
        </p:nvSpPr>
        <p:spPr>
          <a:xfrm>
            <a:off x="3724842" y="5552225"/>
            <a:ext cx="883575" cy="523220"/>
          </a:xfrm>
          <a:prstGeom prst="rect">
            <a:avLst/>
          </a:prstGeom>
        </p:spPr>
        <p:txBody>
          <a:bodyPr wrap="none">
            <a:spAutoFit/>
          </a:bodyPr>
          <a:lstStyle/>
          <a:p>
            <a:pPr algn="just">
              <a:spcAft>
                <a:spcPts val="0"/>
              </a:spcAft>
            </a:pPr>
            <a:r>
              <a:rPr lang="en-US" altLang="zh-CN" sz="2800" kern="100" dirty="0" smtClean="0">
                <a:solidFill>
                  <a:schemeClr val="tx1">
                    <a:lumMod val="75000"/>
                    <a:lumOff val="25000"/>
                  </a:schemeClr>
                </a:solidFill>
                <a:latin typeface="Impact" panose="020B0806030902050204" pitchFamily="34" charset="0"/>
                <a:ea typeface="微软雅黑" panose="020B0503020204020204" pitchFamily="34" charset="-122"/>
              </a:rPr>
              <a:t>2013</a:t>
            </a:r>
            <a:endParaRPr lang="zh-CN" altLang="zh-CN" sz="2800" kern="100" dirty="0">
              <a:solidFill>
                <a:schemeClr val="tx1">
                  <a:lumMod val="75000"/>
                  <a:lumOff val="25000"/>
                </a:schemeClr>
              </a:solidFill>
              <a:latin typeface="Impact" panose="020B0806030902050204" pitchFamily="34" charset="0"/>
              <a:ea typeface="微软雅黑" panose="020B0503020204020204" pitchFamily="34" charset="-122"/>
            </a:endParaRPr>
          </a:p>
        </p:txBody>
      </p:sp>
      <p:sp>
        <p:nvSpPr>
          <p:cNvPr id="35" name="矩形 34"/>
          <p:cNvSpPr/>
          <p:nvPr/>
        </p:nvSpPr>
        <p:spPr>
          <a:xfrm>
            <a:off x="5363964" y="5552225"/>
            <a:ext cx="872355" cy="523220"/>
          </a:xfrm>
          <a:prstGeom prst="rect">
            <a:avLst/>
          </a:prstGeom>
        </p:spPr>
        <p:txBody>
          <a:bodyPr wrap="none">
            <a:spAutoFit/>
          </a:bodyPr>
          <a:lstStyle/>
          <a:p>
            <a:pPr algn="just">
              <a:spcAft>
                <a:spcPts val="0"/>
              </a:spcAft>
            </a:pPr>
            <a:r>
              <a:rPr lang="en-US" altLang="zh-CN" sz="2800" kern="100" dirty="0" smtClean="0">
                <a:solidFill>
                  <a:schemeClr val="tx1">
                    <a:lumMod val="75000"/>
                    <a:lumOff val="25000"/>
                  </a:schemeClr>
                </a:solidFill>
                <a:latin typeface="Impact" panose="020B0806030902050204" pitchFamily="34" charset="0"/>
                <a:ea typeface="微软雅黑" panose="020B0503020204020204" pitchFamily="34" charset="-122"/>
              </a:rPr>
              <a:t>2014</a:t>
            </a:r>
            <a:endParaRPr lang="zh-CN" altLang="zh-CN" sz="2800" kern="100" dirty="0">
              <a:solidFill>
                <a:schemeClr val="tx1">
                  <a:lumMod val="75000"/>
                  <a:lumOff val="25000"/>
                </a:schemeClr>
              </a:solidFill>
              <a:latin typeface="Impact" panose="020B0806030902050204" pitchFamily="34" charset="0"/>
              <a:ea typeface="微软雅黑" panose="020B0503020204020204" pitchFamily="34" charset="-122"/>
            </a:endParaRPr>
          </a:p>
        </p:txBody>
      </p:sp>
      <p:sp>
        <p:nvSpPr>
          <p:cNvPr id="36" name="矩形 35"/>
          <p:cNvSpPr/>
          <p:nvPr/>
        </p:nvSpPr>
        <p:spPr>
          <a:xfrm>
            <a:off x="7045119" y="5552225"/>
            <a:ext cx="885179" cy="523220"/>
          </a:xfrm>
          <a:prstGeom prst="rect">
            <a:avLst/>
          </a:prstGeom>
        </p:spPr>
        <p:txBody>
          <a:bodyPr wrap="none">
            <a:spAutoFit/>
          </a:bodyPr>
          <a:lstStyle/>
          <a:p>
            <a:pPr algn="just">
              <a:spcAft>
                <a:spcPts val="0"/>
              </a:spcAft>
            </a:pPr>
            <a:r>
              <a:rPr lang="en-US" altLang="zh-CN" sz="2800" kern="100" dirty="0" smtClean="0">
                <a:solidFill>
                  <a:schemeClr val="tx1">
                    <a:lumMod val="75000"/>
                    <a:lumOff val="25000"/>
                  </a:schemeClr>
                </a:solidFill>
                <a:latin typeface="Impact" panose="020B0806030902050204" pitchFamily="34" charset="0"/>
                <a:ea typeface="微软雅黑" panose="020B0503020204020204" pitchFamily="34" charset="-122"/>
              </a:rPr>
              <a:t>2015</a:t>
            </a:r>
            <a:endParaRPr lang="zh-CN" altLang="zh-CN" sz="2800" kern="100" dirty="0">
              <a:solidFill>
                <a:schemeClr val="tx1">
                  <a:lumMod val="75000"/>
                  <a:lumOff val="25000"/>
                </a:schemeClr>
              </a:solidFill>
              <a:latin typeface="Impact" panose="020B0806030902050204" pitchFamily="34" charset="0"/>
              <a:ea typeface="微软雅黑" panose="020B0503020204020204" pitchFamily="34" charset="-122"/>
            </a:endParaRPr>
          </a:p>
        </p:txBody>
      </p:sp>
      <p:sp>
        <p:nvSpPr>
          <p:cNvPr id="41" name="矩形 40"/>
          <p:cNvSpPr/>
          <p:nvPr/>
        </p:nvSpPr>
        <p:spPr>
          <a:xfrm>
            <a:off x="8884499" y="3866888"/>
            <a:ext cx="1723549" cy="400110"/>
          </a:xfrm>
          <a:prstGeom prst="rect">
            <a:avLst/>
          </a:prstGeom>
        </p:spPr>
        <p:txBody>
          <a:bodyPr wrap="none">
            <a:spAutoFit/>
          </a:bodyPr>
          <a:lstStyle/>
          <a:p>
            <a:pPr algn="just">
              <a:spcAft>
                <a:spcPts val="0"/>
              </a:spcAft>
            </a:pPr>
            <a:r>
              <a:rPr lang="zh-CN" altLang="en-US" sz="2000" b="1" kern="100" dirty="0" smtClean="0">
                <a:solidFill>
                  <a:srgbClr val="A5C0A4"/>
                </a:solidFill>
                <a:latin typeface="微软雅黑" panose="020B0503020204020204" pitchFamily="34" charset="-122"/>
                <a:ea typeface="微软雅黑" panose="020B0503020204020204" pitchFamily="34" charset="-122"/>
              </a:rPr>
              <a:t>单击添加标题</a:t>
            </a:r>
            <a:endParaRPr lang="zh-CN" altLang="zh-CN" sz="2000" b="1" kern="100" dirty="0">
              <a:solidFill>
                <a:srgbClr val="A5C0A4"/>
              </a:solidFill>
              <a:latin typeface="微软雅黑" panose="020B0503020204020204" pitchFamily="34" charset="-122"/>
              <a:ea typeface="微软雅黑" panose="020B0503020204020204" pitchFamily="34" charset="-122"/>
            </a:endParaRPr>
          </a:p>
        </p:txBody>
      </p:sp>
      <p:sp>
        <p:nvSpPr>
          <p:cNvPr id="42" name="矩形 41"/>
          <p:cNvSpPr/>
          <p:nvPr/>
        </p:nvSpPr>
        <p:spPr>
          <a:xfrm>
            <a:off x="8884499" y="4251758"/>
            <a:ext cx="2954655" cy="1892826"/>
          </a:xfrm>
          <a:prstGeom prst="rect">
            <a:avLst/>
          </a:prstGeom>
        </p:spPr>
        <p:txBody>
          <a:bodyPr wrap="none">
            <a:spAutoFit/>
          </a:bodyPr>
          <a:lstStyle/>
          <a:p>
            <a:pPr algn="just">
              <a:lnSpc>
                <a:spcPct val="130000"/>
              </a:lnSpc>
              <a:spcAft>
                <a:spcPts val="0"/>
              </a:spcAft>
            </a:pPr>
            <a:r>
              <a:rPr lang="zh-CN" altLang="en-US" kern="100" dirty="0" smtClean="0">
                <a:latin typeface="微软雅黑" panose="020B0503020204020204" pitchFamily="34" charset="-122"/>
                <a:ea typeface="微软雅黑" panose="020B0503020204020204" pitchFamily="34" charset="-122"/>
              </a:rPr>
              <a:t>点击此处添加您的段落文本</a:t>
            </a:r>
            <a:endParaRPr lang="en-US" altLang="zh-CN" kern="100" dirty="0" smtClean="0">
              <a:latin typeface="微软雅黑" panose="020B0503020204020204" pitchFamily="34" charset="-122"/>
              <a:ea typeface="微软雅黑" panose="020B0503020204020204" pitchFamily="34" charset="-122"/>
            </a:endParaRPr>
          </a:p>
          <a:p>
            <a:pPr algn="just">
              <a:lnSpc>
                <a:spcPct val="130000"/>
              </a:lnSpc>
            </a:pPr>
            <a:r>
              <a:rPr lang="zh-CN" altLang="en-US" kern="100" dirty="0">
                <a:latin typeface="微软雅黑" panose="020B0503020204020204" pitchFamily="34" charset="-122"/>
                <a:ea typeface="微软雅黑" panose="020B0503020204020204" pitchFamily="34" charset="-122"/>
              </a:rPr>
              <a:t>点击此处添加您的段落文本</a:t>
            </a:r>
            <a:endParaRPr lang="zh-CN" altLang="zh-CN" kern="100" dirty="0">
              <a:latin typeface="微软雅黑" panose="020B0503020204020204" pitchFamily="34" charset="-122"/>
              <a:ea typeface="微软雅黑" panose="020B0503020204020204" pitchFamily="34" charset="-122"/>
            </a:endParaRPr>
          </a:p>
          <a:p>
            <a:pPr algn="just">
              <a:lnSpc>
                <a:spcPct val="130000"/>
              </a:lnSpc>
            </a:pPr>
            <a:r>
              <a:rPr lang="zh-CN" altLang="en-US" kern="100" dirty="0">
                <a:latin typeface="微软雅黑" panose="020B0503020204020204" pitchFamily="34" charset="-122"/>
                <a:ea typeface="微软雅黑" panose="020B0503020204020204" pitchFamily="34" charset="-122"/>
              </a:rPr>
              <a:t>点击此处添加您的段落文本</a:t>
            </a:r>
            <a:endParaRPr lang="zh-CN" altLang="zh-CN" kern="100" dirty="0">
              <a:latin typeface="微软雅黑" panose="020B0503020204020204" pitchFamily="34" charset="-122"/>
              <a:ea typeface="微软雅黑" panose="020B0503020204020204" pitchFamily="34" charset="-122"/>
            </a:endParaRPr>
          </a:p>
          <a:p>
            <a:pPr algn="just">
              <a:lnSpc>
                <a:spcPct val="130000"/>
              </a:lnSpc>
            </a:pPr>
            <a:r>
              <a:rPr lang="zh-CN" altLang="en-US" kern="100" dirty="0">
                <a:latin typeface="微软雅黑" panose="020B0503020204020204" pitchFamily="34" charset="-122"/>
                <a:ea typeface="微软雅黑" panose="020B0503020204020204" pitchFamily="34" charset="-122"/>
              </a:rPr>
              <a:t>点击此处添加您的段落文本</a:t>
            </a:r>
            <a:endParaRPr lang="zh-CN" altLang="zh-CN" kern="100" dirty="0">
              <a:latin typeface="微软雅黑" panose="020B0503020204020204" pitchFamily="34" charset="-122"/>
              <a:ea typeface="微软雅黑" panose="020B0503020204020204" pitchFamily="34" charset="-122"/>
            </a:endParaRPr>
          </a:p>
          <a:p>
            <a:pPr algn="just">
              <a:lnSpc>
                <a:spcPct val="130000"/>
              </a:lnSpc>
              <a:spcAft>
                <a:spcPts val="0"/>
              </a:spcAft>
            </a:pPr>
            <a:endParaRPr lang="zh-CN" altLang="zh-CN" kern="100" dirty="0">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4941098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down)">
                                      <p:cBhvr>
                                        <p:cTn id="14" dur="500"/>
                                        <p:tgtEl>
                                          <p:spTgt spid="17"/>
                                        </p:tgtEl>
                                      </p:cBhvr>
                                    </p:animEffect>
                                  </p:childTnLst>
                                </p:cTn>
                              </p:par>
                              <p:par>
                                <p:cTn id="15" presetID="22" presetClass="entr" presetSubtype="8"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left)">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left)">
                                      <p:cBhvr>
                                        <p:cTn id="22" dur="500"/>
                                        <p:tgtEl>
                                          <p:spTgt spid="25"/>
                                        </p:tgtEl>
                                      </p:cBhvr>
                                    </p:animEffect>
                                  </p:childTnLst>
                                </p:cTn>
                              </p:par>
                              <p:par>
                                <p:cTn id="23" presetID="22" presetClass="entr" presetSubtype="8"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wipe(left)">
                                      <p:cBhvr>
                                        <p:cTn id="25" dur="500"/>
                                        <p:tgtEl>
                                          <p:spTgt spid="23"/>
                                        </p:tgtEl>
                                      </p:cBhvr>
                                    </p:animEffect>
                                  </p:childTnLst>
                                </p:cTn>
                              </p:par>
                              <p:par>
                                <p:cTn id="26" presetID="22" presetClass="entr" presetSubtype="8"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left)">
                                      <p:cBhvr>
                                        <p:cTn id="28" dur="500"/>
                                        <p:tgtEl>
                                          <p:spTgt spid="24"/>
                                        </p:tgtEl>
                                      </p:cBhvr>
                                    </p:animEffect>
                                  </p:childTnLst>
                                </p:cTn>
                              </p:par>
                              <p:par>
                                <p:cTn id="29" presetID="22" presetClass="entr" presetSubtype="8"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left)">
                                      <p:cBhvr>
                                        <p:cTn id="31" dur="500"/>
                                        <p:tgtEl>
                                          <p:spTgt spid="2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down)">
                                      <p:cBhvr>
                                        <p:cTn id="36" dur="500"/>
                                        <p:tgtEl>
                                          <p:spTgt spid="19"/>
                                        </p:tgtEl>
                                      </p:cBhvr>
                                    </p:animEffect>
                                  </p:childTnLst>
                                </p:cTn>
                              </p:par>
                              <p:par>
                                <p:cTn id="37" presetID="22" presetClass="entr" presetSubtype="4" fill="hold"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down)">
                                      <p:cBhvr>
                                        <p:cTn id="39" dur="500"/>
                                        <p:tgtEl>
                                          <p:spTgt spid="20"/>
                                        </p:tgtEl>
                                      </p:cBhvr>
                                    </p:animEffect>
                                  </p:childTnLst>
                                </p:cTn>
                              </p:par>
                              <p:par>
                                <p:cTn id="40" presetID="22" presetClass="entr" presetSubtype="4" fill="hold"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down)">
                                      <p:cBhvr>
                                        <p:cTn id="42" dur="500"/>
                                        <p:tgtEl>
                                          <p:spTgt spid="21"/>
                                        </p:tgtEl>
                                      </p:cBhvr>
                                    </p:animEffect>
                                  </p:childTnLst>
                                </p:cTn>
                              </p:par>
                              <p:par>
                                <p:cTn id="43" presetID="22" presetClass="entr" presetSubtype="4" fill="hold"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wipe(down)">
                                      <p:cBhvr>
                                        <p:cTn id="45" dur="500"/>
                                        <p:tgtEl>
                                          <p:spTgt spid="22"/>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wipe(left)">
                                      <p:cBhvr>
                                        <p:cTn id="50" dur="500"/>
                                        <p:tgtEl>
                                          <p:spTgt spid="27"/>
                                        </p:tgtEl>
                                      </p:cBhvr>
                                    </p:animEffect>
                                  </p:childTnLst>
                                </p:cTn>
                              </p:par>
                            </p:childTnLst>
                          </p:cTn>
                        </p:par>
                        <p:par>
                          <p:cTn id="51" fill="hold">
                            <p:stCondLst>
                              <p:cond delay="500"/>
                            </p:stCondLst>
                            <p:childTnLst>
                              <p:par>
                                <p:cTn id="52" presetID="23" presetClass="entr" presetSubtype="32"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 calcmode="lin" valueType="num">
                                      <p:cBhvr>
                                        <p:cTn id="54" dur="500" fill="hold"/>
                                        <p:tgtEl>
                                          <p:spTgt spid="28"/>
                                        </p:tgtEl>
                                        <p:attrNameLst>
                                          <p:attrName>ppt_w</p:attrName>
                                        </p:attrNameLst>
                                      </p:cBhvr>
                                      <p:tavLst>
                                        <p:tav tm="0">
                                          <p:val>
                                            <p:strVal val="4*#ppt_w"/>
                                          </p:val>
                                        </p:tav>
                                        <p:tav tm="100000">
                                          <p:val>
                                            <p:strVal val="#ppt_w"/>
                                          </p:val>
                                        </p:tav>
                                      </p:tavLst>
                                    </p:anim>
                                    <p:anim calcmode="lin" valueType="num">
                                      <p:cBhvr>
                                        <p:cTn id="55" dur="500" fill="hold"/>
                                        <p:tgtEl>
                                          <p:spTgt spid="28"/>
                                        </p:tgtEl>
                                        <p:attrNameLst>
                                          <p:attrName>ppt_h</p:attrName>
                                        </p:attrNameLst>
                                      </p:cBhvr>
                                      <p:tavLst>
                                        <p:tav tm="0">
                                          <p:val>
                                            <p:strVal val="4*#ppt_h"/>
                                          </p:val>
                                        </p:tav>
                                        <p:tav tm="100000">
                                          <p:val>
                                            <p:strVal val="#ppt_h"/>
                                          </p:val>
                                        </p:tav>
                                      </p:tavLst>
                                    </p:anim>
                                  </p:childTnLst>
                                </p:cTn>
                              </p:par>
                            </p:childTnLst>
                          </p:cTn>
                        </p:par>
                        <p:par>
                          <p:cTn id="56" fill="hold">
                            <p:stCondLst>
                              <p:cond delay="1000"/>
                            </p:stCondLst>
                            <p:childTnLst>
                              <p:par>
                                <p:cTn id="57" presetID="23" presetClass="entr" presetSubtype="32"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 calcmode="lin" valueType="num">
                                      <p:cBhvr>
                                        <p:cTn id="59" dur="500" fill="hold"/>
                                        <p:tgtEl>
                                          <p:spTgt spid="29"/>
                                        </p:tgtEl>
                                        <p:attrNameLst>
                                          <p:attrName>ppt_w</p:attrName>
                                        </p:attrNameLst>
                                      </p:cBhvr>
                                      <p:tavLst>
                                        <p:tav tm="0">
                                          <p:val>
                                            <p:strVal val="4*#ppt_w"/>
                                          </p:val>
                                        </p:tav>
                                        <p:tav tm="100000">
                                          <p:val>
                                            <p:strVal val="#ppt_w"/>
                                          </p:val>
                                        </p:tav>
                                      </p:tavLst>
                                    </p:anim>
                                    <p:anim calcmode="lin" valueType="num">
                                      <p:cBhvr>
                                        <p:cTn id="60" dur="500" fill="hold"/>
                                        <p:tgtEl>
                                          <p:spTgt spid="29"/>
                                        </p:tgtEl>
                                        <p:attrNameLst>
                                          <p:attrName>ppt_h</p:attrName>
                                        </p:attrNameLst>
                                      </p:cBhvr>
                                      <p:tavLst>
                                        <p:tav tm="0">
                                          <p:val>
                                            <p:strVal val="4*#ppt_h"/>
                                          </p:val>
                                        </p:tav>
                                        <p:tav tm="100000">
                                          <p:val>
                                            <p:strVal val="#ppt_h"/>
                                          </p:val>
                                        </p:tav>
                                      </p:tavLst>
                                    </p:anim>
                                  </p:childTnLst>
                                </p:cTn>
                              </p:par>
                            </p:childTnLst>
                          </p:cTn>
                        </p:par>
                        <p:par>
                          <p:cTn id="61" fill="hold">
                            <p:stCondLst>
                              <p:cond delay="1500"/>
                            </p:stCondLst>
                            <p:childTnLst>
                              <p:par>
                                <p:cTn id="62" presetID="23" presetClass="entr" presetSubtype="32" fill="hold" grpId="0" nodeType="afterEffect">
                                  <p:stCondLst>
                                    <p:cond delay="0"/>
                                  </p:stCondLst>
                                  <p:childTnLst>
                                    <p:set>
                                      <p:cBhvr>
                                        <p:cTn id="63" dur="1" fill="hold">
                                          <p:stCondLst>
                                            <p:cond delay="0"/>
                                          </p:stCondLst>
                                        </p:cTn>
                                        <p:tgtEl>
                                          <p:spTgt spid="30"/>
                                        </p:tgtEl>
                                        <p:attrNameLst>
                                          <p:attrName>style.visibility</p:attrName>
                                        </p:attrNameLst>
                                      </p:cBhvr>
                                      <p:to>
                                        <p:strVal val="visible"/>
                                      </p:to>
                                    </p:set>
                                    <p:anim calcmode="lin" valueType="num">
                                      <p:cBhvr>
                                        <p:cTn id="64" dur="500" fill="hold"/>
                                        <p:tgtEl>
                                          <p:spTgt spid="30"/>
                                        </p:tgtEl>
                                        <p:attrNameLst>
                                          <p:attrName>ppt_w</p:attrName>
                                        </p:attrNameLst>
                                      </p:cBhvr>
                                      <p:tavLst>
                                        <p:tav tm="0">
                                          <p:val>
                                            <p:strVal val="4*#ppt_w"/>
                                          </p:val>
                                        </p:tav>
                                        <p:tav tm="100000">
                                          <p:val>
                                            <p:strVal val="#ppt_w"/>
                                          </p:val>
                                        </p:tav>
                                      </p:tavLst>
                                    </p:anim>
                                    <p:anim calcmode="lin" valueType="num">
                                      <p:cBhvr>
                                        <p:cTn id="65" dur="500" fill="hold"/>
                                        <p:tgtEl>
                                          <p:spTgt spid="30"/>
                                        </p:tgtEl>
                                        <p:attrNameLst>
                                          <p:attrName>ppt_h</p:attrName>
                                        </p:attrNameLst>
                                      </p:cBhvr>
                                      <p:tavLst>
                                        <p:tav tm="0">
                                          <p:val>
                                            <p:strVal val="4*#ppt_h"/>
                                          </p:val>
                                        </p:tav>
                                        <p:tav tm="100000">
                                          <p:val>
                                            <p:strVal val="#ppt_h"/>
                                          </p:val>
                                        </p:tav>
                                      </p:tavLst>
                                    </p:anim>
                                  </p:childTnLst>
                                </p:cTn>
                              </p:par>
                            </p:childTnLst>
                          </p:cTn>
                        </p:par>
                        <p:par>
                          <p:cTn id="66" fill="hold">
                            <p:stCondLst>
                              <p:cond delay="2000"/>
                            </p:stCondLst>
                            <p:childTnLst>
                              <p:par>
                                <p:cTn id="67" presetID="23" presetClass="entr" presetSubtype="32" fill="hold" grpId="0" nodeType="afterEffect">
                                  <p:stCondLst>
                                    <p:cond delay="0"/>
                                  </p:stCondLst>
                                  <p:childTnLst>
                                    <p:set>
                                      <p:cBhvr>
                                        <p:cTn id="68" dur="1" fill="hold">
                                          <p:stCondLst>
                                            <p:cond delay="0"/>
                                          </p:stCondLst>
                                        </p:cTn>
                                        <p:tgtEl>
                                          <p:spTgt spid="31"/>
                                        </p:tgtEl>
                                        <p:attrNameLst>
                                          <p:attrName>style.visibility</p:attrName>
                                        </p:attrNameLst>
                                      </p:cBhvr>
                                      <p:to>
                                        <p:strVal val="visible"/>
                                      </p:to>
                                    </p:set>
                                    <p:anim calcmode="lin" valueType="num">
                                      <p:cBhvr>
                                        <p:cTn id="69" dur="500" fill="hold"/>
                                        <p:tgtEl>
                                          <p:spTgt spid="31"/>
                                        </p:tgtEl>
                                        <p:attrNameLst>
                                          <p:attrName>ppt_w</p:attrName>
                                        </p:attrNameLst>
                                      </p:cBhvr>
                                      <p:tavLst>
                                        <p:tav tm="0">
                                          <p:val>
                                            <p:strVal val="4*#ppt_w"/>
                                          </p:val>
                                        </p:tav>
                                        <p:tav tm="100000">
                                          <p:val>
                                            <p:strVal val="#ppt_w"/>
                                          </p:val>
                                        </p:tav>
                                      </p:tavLst>
                                    </p:anim>
                                    <p:anim calcmode="lin" valueType="num">
                                      <p:cBhvr>
                                        <p:cTn id="70" dur="500" fill="hold"/>
                                        <p:tgtEl>
                                          <p:spTgt spid="31"/>
                                        </p:tgtEl>
                                        <p:attrNameLst>
                                          <p:attrName>ppt_h</p:attrName>
                                        </p:attrNameLst>
                                      </p:cBhvr>
                                      <p:tavLst>
                                        <p:tav tm="0">
                                          <p:val>
                                            <p:strVal val="4*#ppt_h"/>
                                          </p:val>
                                        </p:tav>
                                        <p:tav tm="100000">
                                          <p:val>
                                            <p:strVal val="#ppt_h"/>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33"/>
                                        </p:tgtEl>
                                        <p:attrNameLst>
                                          <p:attrName>style.visibility</p:attrName>
                                        </p:attrNameLst>
                                      </p:cBhvr>
                                      <p:to>
                                        <p:strVal val="visible"/>
                                      </p:to>
                                    </p:set>
                                    <p:animEffect transition="in" filter="fade">
                                      <p:cBhvr>
                                        <p:cTn id="75" dur="1000"/>
                                        <p:tgtEl>
                                          <p:spTgt spid="33"/>
                                        </p:tgtEl>
                                      </p:cBhvr>
                                    </p:animEffect>
                                    <p:anim calcmode="lin" valueType="num">
                                      <p:cBhvr>
                                        <p:cTn id="76" dur="1000" fill="hold"/>
                                        <p:tgtEl>
                                          <p:spTgt spid="33"/>
                                        </p:tgtEl>
                                        <p:attrNameLst>
                                          <p:attrName>ppt_x</p:attrName>
                                        </p:attrNameLst>
                                      </p:cBhvr>
                                      <p:tavLst>
                                        <p:tav tm="0">
                                          <p:val>
                                            <p:strVal val="#ppt_x"/>
                                          </p:val>
                                        </p:tav>
                                        <p:tav tm="100000">
                                          <p:val>
                                            <p:strVal val="#ppt_x"/>
                                          </p:val>
                                        </p:tav>
                                      </p:tavLst>
                                    </p:anim>
                                    <p:anim calcmode="lin" valueType="num">
                                      <p:cBhvr>
                                        <p:cTn id="77" dur="1000" fill="hold"/>
                                        <p:tgtEl>
                                          <p:spTgt spid="33"/>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34"/>
                                        </p:tgtEl>
                                        <p:attrNameLst>
                                          <p:attrName>style.visibility</p:attrName>
                                        </p:attrNameLst>
                                      </p:cBhvr>
                                      <p:to>
                                        <p:strVal val="visible"/>
                                      </p:to>
                                    </p:set>
                                    <p:animEffect transition="in" filter="fade">
                                      <p:cBhvr>
                                        <p:cTn id="80" dur="1000"/>
                                        <p:tgtEl>
                                          <p:spTgt spid="34"/>
                                        </p:tgtEl>
                                      </p:cBhvr>
                                    </p:animEffect>
                                    <p:anim calcmode="lin" valueType="num">
                                      <p:cBhvr>
                                        <p:cTn id="81" dur="1000" fill="hold"/>
                                        <p:tgtEl>
                                          <p:spTgt spid="34"/>
                                        </p:tgtEl>
                                        <p:attrNameLst>
                                          <p:attrName>ppt_x</p:attrName>
                                        </p:attrNameLst>
                                      </p:cBhvr>
                                      <p:tavLst>
                                        <p:tav tm="0">
                                          <p:val>
                                            <p:strVal val="#ppt_x"/>
                                          </p:val>
                                        </p:tav>
                                        <p:tav tm="100000">
                                          <p:val>
                                            <p:strVal val="#ppt_x"/>
                                          </p:val>
                                        </p:tav>
                                      </p:tavLst>
                                    </p:anim>
                                    <p:anim calcmode="lin" valueType="num">
                                      <p:cBhvr>
                                        <p:cTn id="82" dur="1000" fill="hold"/>
                                        <p:tgtEl>
                                          <p:spTgt spid="34"/>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35"/>
                                        </p:tgtEl>
                                        <p:attrNameLst>
                                          <p:attrName>style.visibility</p:attrName>
                                        </p:attrNameLst>
                                      </p:cBhvr>
                                      <p:to>
                                        <p:strVal val="visible"/>
                                      </p:to>
                                    </p:set>
                                    <p:animEffect transition="in" filter="fade">
                                      <p:cBhvr>
                                        <p:cTn id="85" dur="1000"/>
                                        <p:tgtEl>
                                          <p:spTgt spid="35"/>
                                        </p:tgtEl>
                                      </p:cBhvr>
                                    </p:animEffect>
                                    <p:anim calcmode="lin" valueType="num">
                                      <p:cBhvr>
                                        <p:cTn id="86" dur="1000" fill="hold"/>
                                        <p:tgtEl>
                                          <p:spTgt spid="35"/>
                                        </p:tgtEl>
                                        <p:attrNameLst>
                                          <p:attrName>ppt_x</p:attrName>
                                        </p:attrNameLst>
                                      </p:cBhvr>
                                      <p:tavLst>
                                        <p:tav tm="0">
                                          <p:val>
                                            <p:strVal val="#ppt_x"/>
                                          </p:val>
                                        </p:tav>
                                        <p:tav tm="100000">
                                          <p:val>
                                            <p:strVal val="#ppt_x"/>
                                          </p:val>
                                        </p:tav>
                                      </p:tavLst>
                                    </p:anim>
                                    <p:anim calcmode="lin" valueType="num">
                                      <p:cBhvr>
                                        <p:cTn id="87" dur="1000" fill="hold"/>
                                        <p:tgtEl>
                                          <p:spTgt spid="35"/>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36"/>
                                        </p:tgtEl>
                                        <p:attrNameLst>
                                          <p:attrName>style.visibility</p:attrName>
                                        </p:attrNameLst>
                                      </p:cBhvr>
                                      <p:to>
                                        <p:strVal val="visible"/>
                                      </p:to>
                                    </p:set>
                                    <p:animEffect transition="in" filter="fade">
                                      <p:cBhvr>
                                        <p:cTn id="90" dur="1000"/>
                                        <p:tgtEl>
                                          <p:spTgt spid="36"/>
                                        </p:tgtEl>
                                      </p:cBhvr>
                                    </p:animEffect>
                                    <p:anim calcmode="lin" valueType="num">
                                      <p:cBhvr>
                                        <p:cTn id="91" dur="1000" fill="hold"/>
                                        <p:tgtEl>
                                          <p:spTgt spid="36"/>
                                        </p:tgtEl>
                                        <p:attrNameLst>
                                          <p:attrName>ppt_x</p:attrName>
                                        </p:attrNameLst>
                                      </p:cBhvr>
                                      <p:tavLst>
                                        <p:tav tm="0">
                                          <p:val>
                                            <p:strVal val="#ppt_x"/>
                                          </p:val>
                                        </p:tav>
                                        <p:tav tm="100000">
                                          <p:val>
                                            <p:strVal val="#ppt_x"/>
                                          </p:val>
                                        </p:tav>
                                      </p:tavLst>
                                    </p:anim>
                                    <p:anim calcmode="lin" valueType="num">
                                      <p:cBhvr>
                                        <p:cTn id="92"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2" presetClass="entr" presetSubtype="8" fill="hold" grpId="0" nodeType="clickEffect">
                                  <p:stCondLst>
                                    <p:cond delay="0"/>
                                  </p:stCondLst>
                                  <p:childTnLst>
                                    <p:set>
                                      <p:cBhvr>
                                        <p:cTn id="96" dur="1" fill="hold">
                                          <p:stCondLst>
                                            <p:cond delay="0"/>
                                          </p:stCondLst>
                                        </p:cTn>
                                        <p:tgtEl>
                                          <p:spTgt spid="41"/>
                                        </p:tgtEl>
                                        <p:attrNameLst>
                                          <p:attrName>style.visibility</p:attrName>
                                        </p:attrNameLst>
                                      </p:cBhvr>
                                      <p:to>
                                        <p:strVal val="visible"/>
                                      </p:to>
                                    </p:set>
                                    <p:animEffect transition="in" filter="wipe(left)">
                                      <p:cBhvr>
                                        <p:cTn id="97" dur="500"/>
                                        <p:tgtEl>
                                          <p:spTgt spid="41"/>
                                        </p:tgtEl>
                                      </p:cBhvr>
                                    </p:animEffect>
                                  </p:childTnLst>
                                </p:cTn>
                              </p:par>
                            </p:childTnLst>
                          </p:cTn>
                        </p:par>
                      </p:childTnLst>
                    </p:cTn>
                  </p:par>
                  <p:par>
                    <p:cTn id="98" fill="hold">
                      <p:stCondLst>
                        <p:cond delay="indefinite"/>
                      </p:stCondLst>
                      <p:childTnLst>
                        <p:par>
                          <p:cTn id="99" fill="hold">
                            <p:stCondLst>
                              <p:cond delay="0"/>
                            </p:stCondLst>
                            <p:childTnLst>
                              <p:par>
                                <p:cTn id="100" presetID="12" presetClass="entr" presetSubtype="4" fill="hold" grpId="0" nodeType="clickEffect">
                                  <p:stCondLst>
                                    <p:cond delay="0"/>
                                  </p:stCondLst>
                                  <p:childTnLst>
                                    <p:set>
                                      <p:cBhvr>
                                        <p:cTn id="101" dur="1" fill="hold">
                                          <p:stCondLst>
                                            <p:cond delay="0"/>
                                          </p:stCondLst>
                                        </p:cTn>
                                        <p:tgtEl>
                                          <p:spTgt spid="42"/>
                                        </p:tgtEl>
                                        <p:attrNameLst>
                                          <p:attrName>style.visibility</p:attrName>
                                        </p:attrNameLst>
                                      </p:cBhvr>
                                      <p:to>
                                        <p:strVal val="visible"/>
                                      </p:to>
                                    </p:set>
                                    <p:anim calcmode="lin" valueType="num">
                                      <p:cBhvr additive="base">
                                        <p:cTn id="102" dur="500"/>
                                        <p:tgtEl>
                                          <p:spTgt spid="42"/>
                                        </p:tgtEl>
                                        <p:attrNameLst>
                                          <p:attrName>ppt_y</p:attrName>
                                        </p:attrNameLst>
                                      </p:cBhvr>
                                      <p:tavLst>
                                        <p:tav tm="0">
                                          <p:val>
                                            <p:strVal val="#ppt_y+#ppt_h*1.125000"/>
                                          </p:val>
                                        </p:tav>
                                        <p:tav tm="100000">
                                          <p:val>
                                            <p:strVal val="#ppt_y"/>
                                          </p:val>
                                        </p:tav>
                                      </p:tavLst>
                                    </p:anim>
                                    <p:animEffect transition="in" filter="wipe(up)">
                                      <p:cBhvr>
                                        <p:cTn id="10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p:bldP spid="33" grpId="0"/>
      <p:bldP spid="34" grpId="0"/>
      <p:bldP spid="35" grpId="0"/>
      <p:bldP spid="36" grpId="0"/>
      <p:bldP spid="41" grpId="0"/>
      <p:bldP spid="4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Text_1"/>
          <p:cNvSpPr/>
          <p:nvPr>
            <p:custDataLst>
              <p:tags r:id="rId2"/>
            </p:custDataLst>
          </p:nvPr>
        </p:nvSpPr>
        <p:spPr>
          <a:xfrm>
            <a:off x="6312024" y="2420888"/>
            <a:ext cx="4701932" cy="524618"/>
          </a:xfrm>
          <a:prstGeom prst="accentCallout1">
            <a:avLst>
              <a:gd name="adj1" fmla="val 49721"/>
              <a:gd name="adj2" fmla="val -8947"/>
              <a:gd name="adj3" fmla="val 54176"/>
              <a:gd name="adj4" fmla="val -65192"/>
            </a:avLst>
          </a:prstGeom>
          <a:noFill/>
          <a:ln>
            <a:solidFill>
              <a:srgbClr val="F29A5B"/>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Autofit/>
          </a:bodyPr>
          <a:lstStyle/>
          <a:p>
            <a:pPr eaLnBrk="1" fontAlgn="auto" hangingPunct="1">
              <a:spcBef>
                <a:spcPts val="0"/>
              </a:spcBef>
              <a:spcAft>
                <a:spcPts val="0"/>
              </a:spcAft>
              <a:defRPr/>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单击</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此处添加您的文字内容</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单击此处添加您的文字</a:t>
            </a: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单击此处添加您的文字内容</a:t>
            </a:r>
          </a:p>
          <a:p>
            <a:pPr eaLnBrk="1" fontAlgn="auto" hangingPunct="1">
              <a:spcBef>
                <a:spcPts val="0"/>
              </a:spcBef>
              <a:spcAft>
                <a:spcPts val="0"/>
              </a:spcAft>
              <a:defRPr/>
            </a:pP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 name="MH_Text_2"/>
          <p:cNvSpPr/>
          <p:nvPr>
            <p:custDataLst>
              <p:tags r:id="rId3"/>
            </p:custDataLst>
          </p:nvPr>
        </p:nvSpPr>
        <p:spPr>
          <a:xfrm>
            <a:off x="6312024" y="3328276"/>
            <a:ext cx="4701932" cy="524617"/>
          </a:xfrm>
          <a:prstGeom prst="accentCallout1">
            <a:avLst>
              <a:gd name="adj1" fmla="val 49627"/>
              <a:gd name="adj2" fmla="val -8816"/>
              <a:gd name="adj3" fmla="val 54166"/>
              <a:gd name="adj4" fmla="val -52779"/>
            </a:avLst>
          </a:prstGeom>
          <a:noFill/>
          <a:ln>
            <a:solidFill>
              <a:srgbClr val="A5C0A4"/>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Autofit/>
          </a:bodyPr>
          <a:lstStyle/>
          <a:p>
            <a:pPr eaLnBrk="1" fontAlgn="auto" hangingPunct="1">
              <a:spcBef>
                <a:spcPts val="0"/>
              </a:spcBef>
              <a:spcAft>
                <a:spcPts val="0"/>
              </a:spcAft>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单击此处添加您的文字内容单击此处添加您的文字内容单击此处添加您的文字内容</a:t>
            </a:r>
          </a:p>
          <a:p>
            <a:pPr eaLnBrk="1" fontAlgn="auto" hangingPunct="1">
              <a:spcBef>
                <a:spcPts val="0"/>
              </a:spcBef>
              <a:spcAft>
                <a:spcPts val="0"/>
              </a:spcAft>
            </a:pP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 name="MH_Text_3"/>
          <p:cNvSpPr/>
          <p:nvPr>
            <p:custDataLst>
              <p:tags r:id="rId4"/>
            </p:custDataLst>
          </p:nvPr>
        </p:nvSpPr>
        <p:spPr>
          <a:xfrm>
            <a:off x="6312024" y="4235659"/>
            <a:ext cx="4701932" cy="524618"/>
          </a:xfrm>
          <a:prstGeom prst="accentCallout1">
            <a:avLst>
              <a:gd name="adj1" fmla="val 49628"/>
              <a:gd name="adj2" fmla="val -8816"/>
              <a:gd name="adj3" fmla="val 50745"/>
              <a:gd name="adj4" fmla="val -68429"/>
            </a:avLst>
          </a:prstGeom>
          <a:noFill/>
          <a:ln>
            <a:solidFill>
              <a:srgbClr val="B0927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Autofit/>
          </a:bodyPr>
          <a:lstStyle/>
          <a:p>
            <a:pPr eaLnBrk="1" fontAlgn="auto" hangingPunct="1">
              <a:spcBef>
                <a:spcPts val="0"/>
              </a:spcBef>
              <a:spcAft>
                <a:spcPts val="0"/>
              </a:spcAft>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单击此处添加您的文字内容单击此处添加您的文字内容单击此处添加您的文字内容</a:t>
            </a:r>
          </a:p>
          <a:p>
            <a:pPr eaLnBrk="1" fontAlgn="auto" hangingPunct="1">
              <a:spcBef>
                <a:spcPts val="0"/>
              </a:spcBef>
              <a:spcAft>
                <a:spcPts val="0"/>
              </a:spcAft>
            </a:pP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 name="MH_Text_4"/>
          <p:cNvSpPr/>
          <p:nvPr>
            <p:custDataLst>
              <p:tags r:id="rId5"/>
            </p:custDataLst>
          </p:nvPr>
        </p:nvSpPr>
        <p:spPr>
          <a:xfrm>
            <a:off x="6312024" y="5143047"/>
            <a:ext cx="4701932" cy="524617"/>
          </a:xfrm>
          <a:prstGeom prst="accentCallout1">
            <a:avLst>
              <a:gd name="adj1" fmla="val 48769"/>
              <a:gd name="adj2" fmla="val -8816"/>
              <a:gd name="adj3" fmla="val 50745"/>
              <a:gd name="adj4" fmla="val -50403"/>
            </a:avLst>
          </a:prstGeom>
          <a:noFill/>
          <a:ln>
            <a:solidFill>
              <a:srgbClr val="C8D85B"/>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Autofit/>
          </a:bodyPr>
          <a:lstStyle/>
          <a:p>
            <a:pPr eaLnBrk="1" fontAlgn="auto" hangingPunct="1">
              <a:spcBef>
                <a:spcPts val="0"/>
              </a:spcBef>
              <a:spcAft>
                <a:spcPts val="0"/>
              </a:spcAft>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单击此处添加您的文字内容单击此处添加您的文字内容单击此处添加您的文字内容</a:t>
            </a:r>
          </a:p>
          <a:p>
            <a:pPr eaLnBrk="1" fontAlgn="auto" hangingPunct="1">
              <a:spcBef>
                <a:spcPts val="0"/>
              </a:spcBef>
              <a:spcAft>
                <a:spcPts val="0"/>
              </a:spcAft>
            </a:pP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644804" y="4830076"/>
            <a:ext cx="4645005" cy="1634645"/>
            <a:chOff x="644804" y="4830076"/>
            <a:chExt cx="4645005" cy="1634645"/>
          </a:xfrm>
        </p:grpSpPr>
        <p:sp>
          <p:nvSpPr>
            <p:cNvPr id="7" name="MH_Other_1"/>
            <p:cNvSpPr>
              <a:spLocks noChangeArrowheads="1"/>
            </p:cNvSpPr>
            <p:nvPr>
              <p:custDataLst>
                <p:tags r:id="rId14"/>
              </p:custDataLst>
            </p:nvPr>
          </p:nvSpPr>
          <p:spPr bwMode="auto">
            <a:xfrm>
              <a:off x="662817" y="5978380"/>
              <a:ext cx="4626992" cy="486341"/>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chemeClr val="bg1">
                    <a:lumMod val="85000"/>
                  </a:schemeClr>
                </a:gs>
                <a:gs pos="100000">
                  <a:schemeClr val="bg1">
                    <a:alpha val="0"/>
                  </a:schemeClr>
                </a:gs>
              </a:gsLst>
              <a:lin ang="5400000" scaled="1"/>
            </a:gradFill>
            <a:ln>
              <a:noFill/>
            </a:ln>
            <a:effectLst/>
            <a:extLst/>
          </p:spPr>
          <p:txBody>
            <a:bodyPr wrap="none" anchor="ctr"/>
            <a:lstStyle/>
            <a:p>
              <a:pPr eaLnBrk="1" fontAlgn="auto" hangingPunct="1">
                <a:spcBef>
                  <a:spcPts val="0"/>
                </a:spcBef>
                <a:spcAft>
                  <a:spcPts val="0"/>
                </a:spcAft>
                <a:defRPr/>
              </a:pPr>
              <a:endParaRPr lang="zh-CN" altLang="en-US" sz="1350" kern="0" dirty="0">
                <a:solidFill>
                  <a:sysClr val="windowText" lastClr="000000"/>
                </a:solidFill>
                <a:latin typeface="微软雅黑" pitchFamily="34" charset="-122"/>
                <a:ea typeface="微软雅黑" pitchFamily="34" charset="-122"/>
              </a:endParaRPr>
            </a:p>
          </p:txBody>
        </p:sp>
        <p:grpSp>
          <p:nvGrpSpPr>
            <p:cNvPr id="8" name="组合 7"/>
            <p:cNvGrpSpPr/>
            <p:nvPr/>
          </p:nvGrpSpPr>
          <p:grpSpPr>
            <a:xfrm>
              <a:off x="644804" y="4830076"/>
              <a:ext cx="4645005" cy="1148305"/>
              <a:chOff x="644804" y="4830076"/>
              <a:chExt cx="4645005" cy="1148305"/>
            </a:xfrm>
          </p:grpSpPr>
          <p:sp>
            <p:nvSpPr>
              <p:cNvPr id="9" name="MH_SubTitle_4"/>
              <p:cNvSpPr/>
              <p:nvPr>
                <p:custDataLst>
                  <p:tags r:id="rId15"/>
                </p:custDataLst>
              </p:nvPr>
            </p:nvSpPr>
            <p:spPr>
              <a:xfrm>
                <a:off x="644804" y="4830077"/>
                <a:ext cx="4645005" cy="1148304"/>
              </a:xfrm>
              <a:custGeom>
                <a:avLst/>
                <a:gdLst>
                  <a:gd name="connsiteX0" fmla="*/ 519820 w 3275409"/>
                  <a:gd name="connsiteY0" fmla="*/ 0 h 809625"/>
                  <a:gd name="connsiteX1" fmla="*/ 2755590 w 3275409"/>
                  <a:gd name="connsiteY1" fmla="*/ 0 h 809625"/>
                  <a:gd name="connsiteX2" fmla="*/ 3275409 w 3275409"/>
                  <a:gd name="connsiteY2" fmla="*/ 809625 h 809625"/>
                  <a:gd name="connsiteX3" fmla="*/ 0 w 3275409"/>
                  <a:gd name="connsiteY3" fmla="*/ 809625 h 809625"/>
                </a:gdLst>
                <a:ahLst/>
                <a:cxnLst>
                  <a:cxn ang="0">
                    <a:pos x="connsiteX0" y="connsiteY0"/>
                  </a:cxn>
                  <a:cxn ang="0">
                    <a:pos x="connsiteX1" y="connsiteY1"/>
                  </a:cxn>
                  <a:cxn ang="0">
                    <a:pos x="connsiteX2" y="connsiteY2"/>
                  </a:cxn>
                  <a:cxn ang="0">
                    <a:pos x="connsiteX3" y="connsiteY3"/>
                  </a:cxn>
                </a:cxnLst>
                <a:rect l="l" t="t" r="r" b="b"/>
                <a:pathLst>
                  <a:path w="3275409" h="809625">
                    <a:moveTo>
                      <a:pt x="519820" y="0"/>
                    </a:moveTo>
                    <a:lnTo>
                      <a:pt x="2755590" y="0"/>
                    </a:lnTo>
                    <a:lnTo>
                      <a:pt x="3275409" y="809625"/>
                    </a:lnTo>
                    <a:lnTo>
                      <a:pt x="0" y="809625"/>
                    </a:lnTo>
                    <a:close/>
                  </a:path>
                </a:pathLst>
              </a:custGeom>
              <a:solidFill>
                <a:srgbClr val="C8D85B"/>
              </a:solidFill>
              <a:ln>
                <a:noFill/>
              </a:ln>
              <a:effectLst/>
            </p:spPr>
            <p:txBody>
              <a:bodyPr anchor="ctr">
                <a:normAutofit/>
              </a:bodyPr>
              <a:lstStyle/>
              <a:p>
                <a:pPr algn="ctr" eaLnBrk="1" fontAlgn="auto" hangingPunct="1">
                  <a:spcBef>
                    <a:spcPts val="0"/>
                  </a:spcBef>
                  <a:spcAft>
                    <a:spcPts val="0"/>
                  </a:spcAft>
                  <a:defRPr/>
                </a:pPr>
                <a:r>
                  <a:rPr lang="zh-CN" altLang="en-US" sz="2000" b="1" kern="0" dirty="0" smtClean="0">
                    <a:solidFill>
                      <a:srgbClr val="FFFFFF"/>
                    </a:solidFill>
                    <a:latin typeface="微软雅黑" pitchFamily="34" charset="-122"/>
                    <a:ea typeface="微软雅黑" pitchFamily="34" charset="-122"/>
                  </a:rPr>
                  <a:t>点击输入您的标题</a:t>
                </a:r>
                <a:endParaRPr lang="zh-CN" altLang="en-US" sz="2000" b="1" kern="0" dirty="0">
                  <a:solidFill>
                    <a:srgbClr val="FFFFFF"/>
                  </a:solidFill>
                  <a:latin typeface="微软雅黑" pitchFamily="34" charset="-122"/>
                  <a:ea typeface="微软雅黑" pitchFamily="34" charset="-122"/>
                </a:endParaRPr>
              </a:p>
            </p:txBody>
          </p:sp>
          <p:sp>
            <p:nvSpPr>
              <p:cNvPr id="10" name="MH_Other_2"/>
              <p:cNvSpPr>
                <a:spLocks noChangeArrowheads="1"/>
              </p:cNvSpPr>
              <p:nvPr>
                <p:custDataLst>
                  <p:tags r:id="rId16"/>
                </p:custDataLst>
              </p:nvPr>
            </p:nvSpPr>
            <p:spPr bwMode="auto">
              <a:xfrm>
                <a:off x="1358553" y="4830076"/>
                <a:ext cx="3206246" cy="486341"/>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FFFFFF">
                      <a:alpha val="40000"/>
                    </a:srgbClr>
                  </a:gs>
                  <a:gs pos="100000">
                    <a:srgbClr val="FFFFFF">
                      <a:alpha val="0"/>
                    </a:srgbClr>
                  </a:gs>
                </a:gsLst>
                <a:lin ang="5400000" scaled="1"/>
              </a:gradFill>
              <a:ln>
                <a:noFill/>
              </a:ln>
              <a:effectLst/>
              <a:extLst/>
            </p:spPr>
            <p:txBody>
              <a:bodyPr wrap="none" anchor="ctr"/>
              <a:lstStyle/>
              <a:p>
                <a:pPr eaLnBrk="1" fontAlgn="auto" hangingPunct="1">
                  <a:spcBef>
                    <a:spcPts val="0"/>
                  </a:spcBef>
                  <a:spcAft>
                    <a:spcPts val="0"/>
                  </a:spcAft>
                  <a:defRPr/>
                </a:pPr>
                <a:endParaRPr lang="zh-CN" altLang="en-US" sz="1350" kern="0" dirty="0">
                  <a:solidFill>
                    <a:sysClr val="windowText" lastClr="000000"/>
                  </a:solidFill>
                  <a:latin typeface="微软雅黑" pitchFamily="34" charset="-122"/>
                  <a:ea typeface="微软雅黑" pitchFamily="34" charset="-122"/>
                </a:endParaRPr>
              </a:p>
            </p:txBody>
          </p:sp>
        </p:grpSp>
      </p:grpSp>
      <p:grpSp>
        <p:nvGrpSpPr>
          <p:cNvPr id="11" name="组合 10"/>
          <p:cNvGrpSpPr/>
          <p:nvPr/>
        </p:nvGrpSpPr>
        <p:grpSpPr>
          <a:xfrm>
            <a:off x="1457624" y="3891169"/>
            <a:ext cx="3021617" cy="938906"/>
            <a:chOff x="1457624" y="3891169"/>
            <a:chExt cx="3021617" cy="938906"/>
          </a:xfrm>
        </p:grpSpPr>
        <p:sp>
          <p:nvSpPr>
            <p:cNvPr id="12" name="MH_Other_3"/>
            <p:cNvSpPr>
              <a:spLocks noChangeArrowheads="1"/>
            </p:cNvSpPr>
            <p:nvPr>
              <p:custDataLst>
                <p:tags r:id="rId11"/>
              </p:custDataLst>
            </p:nvPr>
          </p:nvSpPr>
          <p:spPr bwMode="auto">
            <a:xfrm>
              <a:off x="1457624" y="4640943"/>
              <a:ext cx="3021617" cy="18913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chemeClr val="bg1">
                    <a:lumMod val="85000"/>
                  </a:schemeClr>
                </a:gs>
                <a:gs pos="100000">
                  <a:schemeClr val="bg1">
                    <a:alpha val="0"/>
                  </a:schemeClr>
                </a:gs>
              </a:gsLst>
              <a:lin ang="5400000" scaled="1"/>
            </a:gradFill>
            <a:ln>
              <a:noFill/>
            </a:ln>
            <a:effectLst/>
            <a:extLst/>
          </p:spPr>
          <p:txBody>
            <a:bodyPr wrap="none" anchor="ctr"/>
            <a:lstStyle/>
            <a:p>
              <a:pPr eaLnBrk="1" fontAlgn="auto" hangingPunct="1">
                <a:spcBef>
                  <a:spcPts val="0"/>
                </a:spcBef>
                <a:spcAft>
                  <a:spcPts val="0"/>
                </a:spcAft>
                <a:defRPr/>
              </a:pPr>
              <a:endParaRPr lang="zh-CN" altLang="en-US" sz="1350" kern="0" dirty="0">
                <a:solidFill>
                  <a:srgbClr val="333333"/>
                </a:solidFill>
                <a:latin typeface="微软雅黑" pitchFamily="34" charset="-122"/>
                <a:ea typeface="微软雅黑" pitchFamily="34" charset="-122"/>
              </a:endParaRPr>
            </a:p>
          </p:txBody>
        </p:sp>
        <p:grpSp>
          <p:nvGrpSpPr>
            <p:cNvPr id="13" name="组合 12"/>
            <p:cNvGrpSpPr/>
            <p:nvPr/>
          </p:nvGrpSpPr>
          <p:grpSpPr>
            <a:xfrm>
              <a:off x="1457624" y="3891169"/>
              <a:ext cx="3021617" cy="749776"/>
              <a:chOff x="1457624" y="3891169"/>
              <a:chExt cx="3021617" cy="749776"/>
            </a:xfrm>
          </p:grpSpPr>
          <p:sp>
            <p:nvSpPr>
              <p:cNvPr id="14" name="MH_SubTitle_3"/>
              <p:cNvSpPr/>
              <p:nvPr>
                <p:custDataLst>
                  <p:tags r:id="rId12"/>
                </p:custDataLst>
              </p:nvPr>
            </p:nvSpPr>
            <p:spPr>
              <a:xfrm>
                <a:off x="1457624" y="3891170"/>
                <a:ext cx="3021617" cy="749775"/>
              </a:xfrm>
              <a:custGeom>
                <a:avLst/>
                <a:gdLst>
                  <a:gd name="connsiteX0" fmla="*/ 338044 w 2130028"/>
                  <a:gd name="connsiteY0" fmla="*/ 0 h 527447"/>
                  <a:gd name="connsiteX1" fmla="*/ 1791985 w 2130028"/>
                  <a:gd name="connsiteY1" fmla="*/ 0 h 527447"/>
                  <a:gd name="connsiteX2" fmla="*/ 2130028 w 2130028"/>
                  <a:gd name="connsiteY2" fmla="*/ 527447 h 527447"/>
                  <a:gd name="connsiteX3" fmla="*/ 0 w 2130028"/>
                  <a:gd name="connsiteY3" fmla="*/ 527447 h 527447"/>
                </a:gdLst>
                <a:ahLst/>
                <a:cxnLst>
                  <a:cxn ang="0">
                    <a:pos x="connsiteX0" y="connsiteY0"/>
                  </a:cxn>
                  <a:cxn ang="0">
                    <a:pos x="connsiteX1" y="connsiteY1"/>
                  </a:cxn>
                  <a:cxn ang="0">
                    <a:pos x="connsiteX2" y="connsiteY2"/>
                  </a:cxn>
                  <a:cxn ang="0">
                    <a:pos x="connsiteX3" y="connsiteY3"/>
                  </a:cxn>
                </a:cxnLst>
                <a:rect l="l" t="t" r="r" b="b"/>
                <a:pathLst>
                  <a:path w="2130028" h="527447">
                    <a:moveTo>
                      <a:pt x="338044" y="0"/>
                    </a:moveTo>
                    <a:lnTo>
                      <a:pt x="1791985" y="0"/>
                    </a:lnTo>
                    <a:lnTo>
                      <a:pt x="2130028" y="527447"/>
                    </a:lnTo>
                    <a:lnTo>
                      <a:pt x="0" y="527447"/>
                    </a:lnTo>
                    <a:close/>
                  </a:path>
                </a:pathLst>
              </a:custGeom>
              <a:solidFill>
                <a:srgbClr val="B09277"/>
              </a:solidFill>
              <a:ln>
                <a:noFill/>
              </a:ln>
              <a:effectLst/>
            </p:spPr>
            <p:txBody>
              <a:bodyPr anchor="ctr">
                <a:normAutofit/>
              </a:bodyPr>
              <a:lstStyle/>
              <a:p>
                <a:pPr algn="ctr" eaLnBrk="1" fontAlgn="auto" hangingPunct="1">
                  <a:spcBef>
                    <a:spcPts val="0"/>
                  </a:spcBef>
                  <a:spcAft>
                    <a:spcPts val="0"/>
                  </a:spcAft>
                </a:pPr>
                <a:r>
                  <a:rPr lang="zh-CN" altLang="en-US" sz="2000" b="1" kern="0" dirty="0" smtClean="0">
                    <a:solidFill>
                      <a:srgbClr val="FFFFFF"/>
                    </a:solidFill>
                    <a:latin typeface="微软雅黑" pitchFamily="34" charset="-122"/>
                    <a:ea typeface="微软雅黑" pitchFamily="34" charset="-122"/>
                  </a:rPr>
                  <a:t>输入标题</a:t>
                </a:r>
                <a:endParaRPr lang="zh-CN" altLang="en-US" sz="2000" b="1" kern="0" dirty="0">
                  <a:solidFill>
                    <a:srgbClr val="FFFFFF"/>
                  </a:solidFill>
                  <a:latin typeface="微软雅黑" pitchFamily="34" charset="-122"/>
                  <a:ea typeface="微软雅黑" pitchFamily="34" charset="-122"/>
                </a:endParaRPr>
              </a:p>
            </p:txBody>
          </p:sp>
          <p:sp>
            <p:nvSpPr>
              <p:cNvPr id="15" name="MH_Other_4"/>
              <p:cNvSpPr>
                <a:spLocks noChangeArrowheads="1"/>
              </p:cNvSpPr>
              <p:nvPr>
                <p:custDataLst>
                  <p:tags r:id="rId13"/>
                </p:custDataLst>
              </p:nvPr>
            </p:nvSpPr>
            <p:spPr bwMode="auto">
              <a:xfrm>
                <a:off x="1941711" y="3891169"/>
                <a:ext cx="2046685" cy="486341"/>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FFFFFF">
                      <a:alpha val="40000"/>
                    </a:srgbClr>
                  </a:gs>
                  <a:gs pos="100000">
                    <a:srgbClr val="FFFFFF">
                      <a:alpha val="0"/>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fontAlgn="auto" hangingPunct="1">
                  <a:spcBef>
                    <a:spcPts val="0"/>
                  </a:spcBef>
                  <a:spcAft>
                    <a:spcPts val="0"/>
                  </a:spcAft>
                  <a:defRPr/>
                </a:pPr>
                <a:endParaRPr lang="zh-CN" altLang="en-US" sz="1350" kern="0" dirty="0">
                  <a:solidFill>
                    <a:srgbClr val="333333"/>
                  </a:solidFill>
                  <a:latin typeface="微软雅黑" pitchFamily="34" charset="-122"/>
                  <a:ea typeface="微软雅黑" pitchFamily="34" charset="-122"/>
                </a:endParaRPr>
              </a:p>
            </p:txBody>
          </p:sp>
        </p:grpSp>
      </p:grpSp>
      <p:grpSp>
        <p:nvGrpSpPr>
          <p:cNvPr id="16" name="组合 15"/>
          <p:cNvGrpSpPr/>
          <p:nvPr/>
        </p:nvGrpSpPr>
        <p:grpSpPr>
          <a:xfrm>
            <a:off x="1941711" y="3262979"/>
            <a:ext cx="2046685" cy="628190"/>
            <a:chOff x="1941711" y="3262979"/>
            <a:chExt cx="2046685" cy="628190"/>
          </a:xfrm>
        </p:grpSpPr>
        <p:sp>
          <p:nvSpPr>
            <p:cNvPr id="17" name="MH_Other_5"/>
            <p:cNvSpPr>
              <a:spLocks noChangeArrowheads="1"/>
            </p:cNvSpPr>
            <p:nvPr>
              <p:custDataLst>
                <p:tags r:id="rId8"/>
              </p:custDataLst>
            </p:nvPr>
          </p:nvSpPr>
          <p:spPr bwMode="auto">
            <a:xfrm>
              <a:off x="1941711" y="3747068"/>
              <a:ext cx="2046685" cy="144101"/>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chemeClr val="bg1">
                    <a:lumMod val="85000"/>
                  </a:schemeClr>
                </a:gs>
                <a:gs pos="100000">
                  <a:schemeClr val="bg1">
                    <a:alpha val="0"/>
                  </a:schemeClr>
                </a:gs>
              </a:gsLst>
              <a:lin ang="5400000" scaled="1"/>
            </a:gradFill>
            <a:ln>
              <a:noFill/>
            </a:ln>
            <a:effectLst/>
            <a:extLst/>
          </p:spPr>
          <p:txBody>
            <a:bodyPr wrap="none" anchor="ctr"/>
            <a:lstStyle/>
            <a:p>
              <a:pPr eaLnBrk="1" fontAlgn="auto" hangingPunct="1">
                <a:spcBef>
                  <a:spcPts val="0"/>
                </a:spcBef>
                <a:spcAft>
                  <a:spcPts val="0"/>
                </a:spcAft>
                <a:defRPr/>
              </a:pPr>
              <a:endParaRPr lang="zh-CN" altLang="en-US" sz="1350" kern="0" dirty="0">
                <a:solidFill>
                  <a:srgbClr val="333333"/>
                </a:solidFill>
                <a:latin typeface="微软雅黑" pitchFamily="34" charset="-122"/>
                <a:ea typeface="微软雅黑" pitchFamily="34" charset="-122"/>
              </a:endParaRPr>
            </a:p>
          </p:txBody>
        </p:sp>
        <p:grpSp>
          <p:nvGrpSpPr>
            <p:cNvPr id="18" name="组合 17"/>
            <p:cNvGrpSpPr/>
            <p:nvPr/>
          </p:nvGrpSpPr>
          <p:grpSpPr>
            <a:xfrm>
              <a:off x="1982241" y="3262979"/>
              <a:ext cx="1970131" cy="484090"/>
              <a:chOff x="1982241" y="3262979"/>
              <a:chExt cx="1970131" cy="484090"/>
            </a:xfrm>
          </p:grpSpPr>
          <p:sp>
            <p:nvSpPr>
              <p:cNvPr id="19" name="MH_SubTitle_2"/>
              <p:cNvSpPr/>
              <p:nvPr>
                <p:custDataLst>
                  <p:tags r:id="rId9"/>
                </p:custDataLst>
              </p:nvPr>
            </p:nvSpPr>
            <p:spPr>
              <a:xfrm>
                <a:off x="1982241" y="3262979"/>
                <a:ext cx="1970131" cy="484090"/>
              </a:xfrm>
              <a:custGeom>
                <a:avLst/>
                <a:gdLst>
                  <a:gd name="connsiteX0" fmla="*/ 220512 w 1389459"/>
                  <a:gd name="connsiteY0" fmla="*/ 0 h 341710"/>
                  <a:gd name="connsiteX1" fmla="*/ 1168947 w 1389459"/>
                  <a:gd name="connsiteY1" fmla="*/ 0 h 341710"/>
                  <a:gd name="connsiteX2" fmla="*/ 1389459 w 1389459"/>
                  <a:gd name="connsiteY2" fmla="*/ 341710 h 341710"/>
                  <a:gd name="connsiteX3" fmla="*/ 0 w 1389459"/>
                  <a:gd name="connsiteY3" fmla="*/ 341710 h 341710"/>
                </a:gdLst>
                <a:ahLst/>
                <a:cxnLst>
                  <a:cxn ang="0">
                    <a:pos x="connsiteX0" y="connsiteY0"/>
                  </a:cxn>
                  <a:cxn ang="0">
                    <a:pos x="connsiteX1" y="connsiteY1"/>
                  </a:cxn>
                  <a:cxn ang="0">
                    <a:pos x="connsiteX2" y="connsiteY2"/>
                  </a:cxn>
                  <a:cxn ang="0">
                    <a:pos x="connsiteX3" y="connsiteY3"/>
                  </a:cxn>
                </a:cxnLst>
                <a:rect l="l" t="t" r="r" b="b"/>
                <a:pathLst>
                  <a:path w="1389459" h="341710">
                    <a:moveTo>
                      <a:pt x="220512" y="0"/>
                    </a:moveTo>
                    <a:lnTo>
                      <a:pt x="1168947" y="0"/>
                    </a:lnTo>
                    <a:lnTo>
                      <a:pt x="1389459" y="341710"/>
                    </a:lnTo>
                    <a:lnTo>
                      <a:pt x="0" y="341710"/>
                    </a:lnTo>
                    <a:close/>
                  </a:path>
                </a:pathLst>
              </a:custGeom>
              <a:solidFill>
                <a:srgbClr val="A5C0A4"/>
              </a:solidFill>
              <a:ln>
                <a:noFill/>
              </a:ln>
              <a:effectLst/>
            </p:spPr>
            <p:txBody>
              <a:bodyPr anchor="ctr">
                <a:normAutofit/>
              </a:bodyPr>
              <a:lstStyle/>
              <a:p>
                <a:pPr algn="ctr" eaLnBrk="1" fontAlgn="auto" hangingPunct="1">
                  <a:spcBef>
                    <a:spcPts val="0"/>
                  </a:spcBef>
                  <a:spcAft>
                    <a:spcPts val="0"/>
                  </a:spcAft>
                </a:pPr>
                <a:r>
                  <a:rPr lang="zh-CN" altLang="en-US" sz="2000" b="1" kern="0" dirty="0" smtClean="0">
                    <a:solidFill>
                      <a:srgbClr val="FFFFFF"/>
                    </a:solidFill>
                    <a:latin typeface="微软雅黑" pitchFamily="34" charset="-122"/>
                    <a:ea typeface="微软雅黑" pitchFamily="34" charset="-122"/>
                  </a:rPr>
                  <a:t>输入标题</a:t>
                </a:r>
                <a:endParaRPr lang="zh-CN" altLang="en-US" sz="2000" b="1" kern="0" dirty="0">
                  <a:solidFill>
                    <a:srgbClr val="FFFFFF"/>
                  </a:solidFill>
                  <a:latin typeface="微软雅黑" pitchFamily="34" charset="-122"/>
                  <a:ea typeface="微软雅黑" pitchFamily="34" charset="-122"/>
                </a:endParaRPr>
              </a:p>
            </p:txBody>
          </p:sp>
          <p:sp>
            <p:nvSpPr>
              <p:cNvPr id="20" name="MH_Other_6"/>
              <p:cNvSpPr>
                <a:spLocks noChangeArrowheads="1"/>
              </p:cNvSpPr>
              <p:nvPr>
                <p:custDataLst>
                  <p:tags r:id="rId10"/>
                </p:custDataLst>
              </p:nvPr>
            </p:nvSpPr>
            <p:spPr bwMode="auto">
              <a:xfrm>
                <a:off x="2279448" y="3262979"/>
                <a:ext cx="1377965" cy="265686"/>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rgbClr val="FFFFFF">
                      <a:alpha val="40000"/>
                    </a:srgbClr>
                  </a:gs>
                  <a:gs pos="100000">
                    <a:srgbClr val="FFFFFF">
                      <a:alpha val="0"/>
                    </a:srgbClr>
                  </a:gs>
                </a:gsLst>
                <a:lin ang="5400000" scaled="1"/>
              </a:gradFill>
              <a:ln>
                <a:noFill/>
              </a:ln>
              <a:effectLst/>
              <a:extLst/>
            </p:spPr>
            <p:txBody>
              <a:bodyPr wrap="none" anchor="ctr"/>
              <a:lstStyle/>
              <a:p>
                <a:pPr eaLnBrk="1" fontAlgn="auto" hangingPunct="1">
                  <a:spcBef>
                    <a:spcPts val="0"/>
                  </a:spcBef>
                  <a:spcAft>
                    <a:spcPts val="0"/>
                  </a:spcAft>
                  <a:defRPr/>
                </a:pPr>
                <a:endParaRPr lang="zh-CN" altLang="en-US" sz="1350" kern="0" dirty="0">
                  <a:solidFill>
                    <a:srgbClr val="333333"/>
                  </a:solidFill>
                  <a:latin typeface="微软雅黑" pitchFamily="34" charset="-122"/>
                  <a:ea typeface="微软雅黑" pitchFamily="34" charset="-122"/>
                </a:endParaRPr>
              </a:p>
            </p:txBody>
          </p:sp>
        </p:grpSp>
      </p:grpSp>
      <p:grpSp>
        <p:nvGrpSpPr>
          <p:cNvPr id="21" name="组合 20"/>
          <p:cNvGrpSpPr/>
          <p:nvPr/>
        </p:nvGrpSpPr>
        <p:grpSpPr>
          <a:xfrm>
            <a:off x="2376268" y="2238511"/>
            <a:ext cx="1184330" cy="1024467"/>
            <a:chOff x="2376268" y="2238511"/>
            <a:chExt cx="1184330" cy="1024467"/>
          </a:xfrm>
        </p:grpSpPr>
        <p:sp>
          <p:nvSpPr>
            <p:cNvPr id="22" name="MH_SubTitle_1"/>
            <p:cNvSpPr>
              <a:spLocks noChangeArrowheads="1"/>
            </p:cNvSpPr>
            <p:nvPr>
              <p:custDataLst>
                <p:tags r:id="rId6"/>
              </p:custDataLst>
            </p:nvPr>
          </p:nvSpPr>
          <p:spPr bwMode="auto">
            <a:xfrm>
              <a:off x="2376268" y="2238511"/>
              <a:ext cx="1184330" cy="889372"/>
            </a:xfrm>
            <a:prstGeom prst="triangle">
              <a:avLst>
                <a:gd name="adj" fmla="val 50000"/>
              </a:avLst>
            </a:prstGeom>
            <a:solidFill>
              <a:srgbClr val="F29A5B"/>
            </a:solidFill>
            <a:ln>
              <a:noFill/>
            </a:ln>
            <a:effectLst/>
            <a:extLst/>
          </p:spPr>
          <p:txBody>
            <a:bodyPr anchor="ctr">
              <a:normAutofit fontScale="77500" lnSpcReduction="20000"/>
            </a:bodyPr>
            <a:lstStyle/>
            <a:p>
              <a:pPr algn="ctr" eaLnBrk="1" fontAlgn="auto" hangingPunct="1">
                <a:spcBef>
                  <a:spcPts val="0"/>
                </a:spcBef>
                <a:spcAft>
                  <a:spcPts val="0"/>
                </a:spcAft>
              </a:pPr>
              <a:r>
                <a:rPr lang="zh-CN" altLang="en-US" sz="2000" b="1" kern="0" dirty="0" smtClean="0">
                  <a:solidFill>
                    <a:srgbClr val="FFFFFF"/>
                  </a:solidFill>
                  <a:latin typeface="微软雅黑" pitchFamily="34" charset="-122"/>
                  <a:ea typeface="微软雅黑" pitchFamily="34" charset="-122"/>
                </a:rPr>
                <a:t>标题</a:t>
              </a:r>
              <a:endParaRPr lang="zh-CN" altLang="en-US" sz="2000" b="1" kern="0" dirty="0">
                <a:solidFill>
                  <a:srgbClr val="FFFFFF"/>
                </a:solidFill>
                <a:latin typeface="微软雅黑" pitchFamily="34" charset="-122"/>
                <a:ea typeface="微软雅黑" pitchFamily="34" charset="-122"/>
              </a:endParaRPr>
            </a:p>
          </p:txBody>
        </p:sp>
        <p:sp>
          <p:nvSpPr>
            <p:cNvPr id="23" name="MH_Other_7"/>
            <p:cNvSpPr>
              <a:spLocks noChangeArrowheads="1"/>
            </p:cNvSpPr>
            <p:nvPr>
              <p:custDataLst>
                <p:tags r:id="rId7"/>
              </p:custDataLst>
            </p:nvPr>
          </p:nvSpPr>
          <p:spPr bwMode="auto">
            <a:xfrm>
              <a:off x="2376268" y="3127883"/>
              <a:ext cx="1184330" cy="135095"/>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1">
              <a:gsLst>
                <a:gs pos="0">
                  <a:schemeClr val="bg1">
                    <a:lumMod val="85000"/>
                  </a:schemeClr>
                </a:gs>
                <a:gs pos="100000">
                  <a:schemeClr val="bg1">
                    <a:alpha val="0"/>
                  </a:schemeClr>
                </a:gs>
              </a:gsLst>
              <a:lin ang="5400000" scaled="1"/>
            </a:gradFill>
            <a:ln>
              <a:noFill/>
            </a:ln>
            <a:effectLst/>
            <a:extLst/>
          </p:spPr>
          <p:txBody>
            <a:bodyPr wrap="none" anchor="ctr"/>
            <a:lstStyle/>
            <a:p>
              <a:pPr eaLnBrk="1" fontAlgn="auto" hangingPunct="1">
                <a:spcBef>
                  <a:spcPts val="0"/>
                </a:spcBef>
                <a:spcAft>
                  <a:spcPts val="0"/>
                </a:spcAft>
                <a:defRPr/>
              </a:pPr>
              <a:endParaRPr lang="zh-CN" altLang="en-US" sz="1350" kern="0" dirty="0">
                <a:solidFill>
                  <a:srgbClr val="333333"/>
                </a:solidFill>
                <a:latin typeface="微软雅黑" pitchFamily="34" charset="-122"/>
                <a:ea typeface="微软雅黑" pitchFamily="34" charset="-122"/>
              </a:endParaRPr>
            </a:p>
          </p:txBody>
        </p:sp>
      </p:grpSp>
      <p:sp>
        <p:nvSpPr>
          <p:cNvPr id="24" name="矩形 23"/>
          <p:cNvSpPr/>
          <p:nvPr/>
        </p:nvSpPr>
        <p:spPr>
          <a:xfrm>
            <a:off x="4467611" y="164492"/>
            <a:ext cx="3262432" cy="461665"/>
          </a:xfrm>
          <a:prstGeom prst="rect">
            <a:avLst/>
          </a:prstGeom>
        </p:spPr>
        <p:txBody>
          <a:bodyPr wrap="none">
            <a:spAutoFit/>
          </a:bodyPr>
          <a:lstStyle/>
          <a:p>
            <a:r>
              <a:rPr lang="zh-CN" altLang="en-US" sz="2400" b="1" dirty="0">
                <a:solidFill>
                  <a:srgbClr val="865B3E"/>
                </a:solidFill>
                <a:latin typeface="微软雅黑" panose="020B0503020204020204" pitchFamily="34" charset="-122"/>
                <a:ea typeface="微软雅黑" panose="020B0503020204020204" pitchFamily="34" charset="-122"/>
              </a:rPr>
              <a:t>点击此处输入标题内容</a:t>
            </a:r>
          </a:p>
        </p:txBody>
      </p:sp>
    </p:spTree>
    <p:custDataLst>
      <p:tags r:id="rId1"/>
    </p:custDataLst>
    <p:extLst>
      <p:ext uri="{BB962C8B-B14F-4D97-AF65-F5344CB8AC3E}">
        <p14:creationId xmlns:p14="http://schemas.microsoft.com/office/powerpoint/2010/main" val="102945370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500" fill="hold"/>
                                        <p:tgtEl>
                                          <p:spTgt spid="21"/>
                                        </p:tgtEl>
                                        <p:attrNameLst>
                                          <p:attrName>ppt_x</p:attrName>
                                        </p:attrNameLst>
                                      </p:cBhvr>
                                      <p:tavLst>
                                        <p:tav tm="0">
                                          <p:val>
                                            <p:strVal val="#ppt_x"/>
                                          </p:val>
                                        </p:tav>
                                        <p:tav tm="100000">
                                          <p:val>
                                            <p:strVal val="#ppt_x"/>
                                          </p:val>
                                        </p:tav>
                                      </p:tavLst>
                                    </p:anim>
                                    <p:anim calcmode="lin" valueType="num">
                                      <p:cBhvr additive="base">
                                        <p:cTn id="2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ipe(left)">
                                      <p:cBhvr>
                                        <p:cTn id="36" dur="500"/>
                                        <p:tgtEl>
                                          <p:spTgt spid="3"/>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wipe(left)">
                                      <p:cBhvr>
                                        <p:cTn id="41" dur="500"/>
                                        <p:tgtEl>
                                          <p:spTgt spid="4"/>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wipe(left)">
                                      <p:cBhvr>
                                        <p:cTn id="4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4467611" y="164492"/>
            <a:ext cx="3262432" cy="461665"/>
          </a:xfrm>
          <a:prstGeom prst="rect">
            <a:avLst/>
          </a:prstGeom>
        </p:spPr>
        <p:txBody>
          <a:bodyPr wrap="none">
            <a:spAutoFit/>
          </a:bodyPr>
          <a:lstStyle/>
          <a:p>
            <a:r>
              <a:rPr lang="zh-CN" altLang="en-US" sz="2400" b="1" dirty="0">
                <a:solidFill>
                  <a:srgbClr val="865B3E"/>
                </a:solidFill>
                <a:latin typeface="微软雅黑" panose="020B0503020204020204" pitchFamily="34" charset="-122"/>
                <a:ea typeface="微软雅黑" panose="020B0503020204020204" pitchFamily="34" charset="-122"/>
              </a:rPr>
              <a:t>点击此处输入标题内容</a:t>
            </a:r>
          </a:p>
        </p:txBody>
      </p:sp>
      <p:grpSp>
        <p:nvGrpSpPr>
          <p:cNvPr id="25" name="组合 24"/>
          <p:cNvGrpSpPr/>
          <p:nvPr/>
        </p:nvGrpSpPr>
        <p:grpSpPr>
          <a:xfrm>
            <a:off x="8132610" y="1719340"/>
            <a:ext cx="2722124" cy="2444498"/>
            <a:chOff x="7535954" y="1971929"/>
            <a:chExt cx="2722124" cy="2444498"/>
          </a:xfrm>
        </p:grpSpPr>
        <p:sp>
          <p:nvSpPr>
            <p:cNvPr id="26" name="Freeform 40"/>
            <p:cNvSpPr>
              <a:spLocks/>
            </p:cNvSpPr>
            <p:nvPr/>
          </p:nvSpPr>
          <p:spPr bwMode="auto">
            <a:xfrm>
              <a:off x="7535954" y="1971929"/>
              <a:ext cx="2722124" cy="2444498"/>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a typeface="微软雅黑" panose="020B0503020204020204" pitchFamily="34" charset="-122"/>
              </a:endParaRPr>
            </a:p>
          </p:txBody>
        </p:sp>
        <p:sp>
          <p:nvSpPr>
            <p:cNvPr id="27" name="Freeform 41"/>
            <p:cNvSpPr>
              <a:spLocks noEditPoints="1"/>
            </p:cNvSpPr>
            <p:nvPr/>
          </p:nvSpPr>
          <p:spPr bwMode="auto">
            <a:xfrm>
              <a:off x="7535954" y="1971929"/>
              <a:ext cx="2722124" cy="2444498"/>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rgbClr val="C8D85B"/>
            </a:solidFill>
            <a:ln>
              <a:noFill/>
            </a:ln>
            <a:effectLst>
              <a:outerShdw blurRad="50800" dist="38100" algn="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ea typeface="微软雅黑" panose="020B0503020204020204" pitchFamily="34" charset="-122"/>
              </a:endParaRPr>
            </a:p>
          </p:txBody>
        </p:sp>
        <p:sp>
          <p:nvSpPr>
            <p:cNvPr id="28" name="Freeform 50"/>
            <p:cNvSpPr>
              <a:spLocks/>
            </p:cNvSpPr>
            <p:nvPr/>
          </p:nvSpPr>
          <p:spPr bwMode="auto">
            <a:xfrm>
              <a:off x="8534618" y="2509065"/>
              <a:ext cx="495552" cy="582170"/>
            </a:xfrm>
            <a:custGeom>
              <a:avLst/>
              <a:gdLst>
                <a:gd name="T0" fmla="*/ 74 w 120"/>
                <a:gd name="T1" fmla="*/ 39 h 140"/>
                <a:gd name="T2" fmla="*/ 82 w 120"/>
                <a:gd name="T3" fmla="*/ 22 h 140"/>
                <a:gd name="T4" fmla="*/ 60 w 120"/>
                <a:gd name="T5" fmla="*/ 0 h 140"/>
                <a:gd name="T6" fmla="*/ 38 w 120"/>
                <a:gd name="T7" fmla="*/ 22 h 140"/>
                <a:gd name="T8" fmla="*/ 46 w 120"/>
                <a:gd name="T9" fmla="*/ 39 h 140"/>
                <a:gd name="T10" fmla="*/ 8 w 120"/>
                <a:gd name="T11" fmla="*/ 98 h 140"/>
                <a:gd name="T12" fmla="*/ 37 w 120"/>
                <a:gd name="T13" fmla="*/ 78 h 140"/>
                <a:gd name="T14" fmla="*/ 25 w 120"/>
                <a:gd name="T15" fmla="*/ 140 h 140"/>
                <a:gd name="T16" fmla="*/ 45 w 120"/>
                <a:gd name="T17" fmla="*/ 140 h 140"/>
                <a:gd name="T18" fmla="*/ 60 w 120"/>
                <a:gd name="T19" fmla="*/ 114 h 140"/>
                <a:gd name="T20" fmla="*/ 75 w 120"/>
                <a:gd name="T21" fmla="*/ 140 h 140"/>
                <a:gd name="T22" fmla="*/ 95 w 120"/>
                <a:gd name="T23" fmla="*/ 140 h 140"/>
                <a:gd name="T24" fmla="*/ 83 w 120"/>
                <a:gd name="T25" fmla="*/ 78 h 140"/>
                <a:gd name="T26" fmla="*/ 112 w 120"/>
                <a:gd name="T27" fmla="*/ 98 h 140"/>
                <a:gd name="T28" fmla="*/ 74 w 120"/>
                <a:gd name="T29" fmla="*/ 3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40">
                  <a:moveTo>
                    <a:pt x="74" y="39"/>
                  </a:moveTo>
                  <a:cubicBezTo>
                    <a:pt x="78" y="35"/>
                    <a:pt x="82" y="29"/>
                    <a:pt x="82" y="22"/>
                  </a:cubicBezTo>
                  <a:cubicBezTo>
                    <a:pt x="82" y="10"/>
                    <a:pt x="72" y="0"/>
                    <a:pt x="60" y="0"/>
                  </a:cubicBezTo>
                  <a:cubicBezTo>
                    <a:pt x="48" y="0"/>
                    <a:pt x="38" y="10"/>
                    <a:pt x="38" y="22"/>
                  </a:cubicBezTo>
                  <a:cubicBezTo>
                    <a:pt x="38" y="29"/>
                    <a:pt x="42" y="35"/>
                    <a:pt x="46" y="39"/>
                  </a:cubicBezTo>
                  <a:cubicBezTo>
                    <a:pt x="24" y="46"/>
                    <a:pt x="0" y="91"/>
                    <a:pt x="8" y="98"/>
                  </a:cubicBezTo>
                  <a:cubicBezTo>
                    <a:pt x="15" y="105"/>
                    <a:pt x="27" y="91"/>
                    <a:pt x="37" y="78"/>
                  </a:cubicBezTo>
                  <a:cubicBezTo>
                    <a:pt x="32" y="99"/>
                    <a:pt x="27" y="121"/>
                    <a:pt x="25" y="140"/>
                  </a:cubicBezTo>
                  <a:cubicBezTo>
                    <a:pt x="45" y="140"/>
                    <a:pt x="45" y="140"/>
                    <a:pt x="45" y="140"/>
                  </a:cubicBezTo>
                  <a:cubicBezTo>
                    <a:pt x="45" y="129"/>
                    <a:pt x="52" y="114"/>
                    <a:pt x="60" y="114"/>
                  </a:cubicBezTo>
                  <a:cubicBezTo>
                    <a:pt x="68" y="114"/>
                    <a:pt x="75" y="129"/>
                    <a:pt x="75" y="140"/>
                  </a:cubicBezTo>
                  <a:cubicBezTo>
                    <a:pt x="95" y="140"/>
                    <a:pt x="95" y="140"/>
                    <a:pt x="95" y="140"/>
                  </a:cubicBezTo>
                  <a:cubicBezTo>
                    <a:pt x="93" y="121"/>
                    <a:pt x="88" y="99"/>
                    <a:pt x="83" y="78"/>
                  </a:cubicBezTo>
                  <a:cubicBezTo>
                    <a:pt x="93" y="91"/>
                    <a:pt x="105" y="105"/>
                    <a:pt x="112" y="98"/>
                  </a:cubicBezTo>
                  <a:cubicBezTo>
                    <a:pt x="120" y="91"/>
                    <a:pt x="96" y="46"/>
                    <a:pt x="74" y="39"/>
                  </a:cubicBezTo>
                  <a:close/>
                </a:path>
              </a:pathLst>
            </a:custGeom>
            <a:solidFill>
              <a:srgbClr val="4444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ea typeface="微软雅黑" panose="020B0503020204020204" pitchFamily="34" charset="-122"/>
              </a:endParaRPr>
            </a:p>
          </p:txBody>
        </p:sp>
        <p:sp>
          <p:nvSpPr>
            <p:cNvPr id="29" name="文本框 28"/>
            <p:cNvSpPr txBox="1"/>
            <p:nvPr/>
          </p:nvSpPr>
          <p:spPr>
            <a:xfrm>
              <a:off x="8186725" y="3125492"/>
              <a:ext cx="1481496" cy="707886"/>
            </a:xfrm>
            <a:prstGeom prst="rect">
              <a:avLst/>
            </a:prstGeom>
            <a:noFill/>
          </p:spPr>
          <p:txBody>
            <a:bodyPr wrap="none"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r>
                <a:rPr lang="en-US" altLang="zh-CN" dirty="0">
                  <a:ea typeface="微软雅黑" panose="020B0503020204020204" pitchFamily="34" charset="-122"/>
                </a:rPr>
                <a:t>Step </a:t>
              </a:r>
              <a:r>
                <a:rPr lang="en-US" altLang="zh-CN" dirty="0" smtClean="0">
                  <a:ea typeface="微软雅黑" panose="020B0503020204020204" pitchFamily="34" charset="-122"/>
                </a:rPr>
                <a:t>4</a:t>
              </a:r>
              <a:endParaRPr lang="zh-CN" altLang="en-US" dirty="0">
                <a:ea typeface="微软雅黑" panose="020B0503020204020204" pitchFamily="34" charset="-122"/>
              </a:endParaRPr>
            </a:p>
          </p:txBody>
        </p:sp>
      </p:grpSp>
      <p:sp>
        <p:nvSpPr>
          <p:cNvPr id="30" name="TextBox 35"/>
          <p:cNvSpPr txBox="1"/>
          <p:nvPr/>
        </p:nvSpPr>
        <p:spPr>
          <a:xfrm>
            <a:off x="1564763" y="4393463"/>
            <a:ext cx="2370659" cy="1754326"/>
          </a:xfrm>
          <a:prstGeom prst="rect">
            <a:avLst/>
          </a:prstGeom>
          <a:noFill/>
        </p:spPr>
        <p:txBody>
          <a:bodyPr wrap="square" rtlCol="0">
            <a:spAutoFit/>
          </a:bodyPr>
          <a:lstStyle/>
          <a:p>
            <a:pPr>
              <a:lnSpc>
                <a:spcPct val="150000"/>
              </a:lnSpc>
            </a:pP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TextBox 35"/>
          <p:cNvSpPr txBox="1"/>
          <p:nvPr/>
        </p:nvSpPr>
        <p:spPr>
          <a:xfrm>
            <a:off x="3812623" y="4393463"/>
            <a:ext cx="2370659" cy="1754326"/>
          </a:xfrm>
          <a:prstGeom prst="rect">
            <a:avLst/>
          </a:prstGeom>
          <a:noFill/>
        </p:spPr>
        <p:txBody>
          <a:bodyPr wrap="square" rtlCol="0">
            <a:spAutoFit/>
          </a:bodyPr>
          <a:lstStyle>
            <a:defPPr>
              <a:defRPr lang="zh-CN"/>
            </a:defPPr>
            <a:lvl1pPr>
              <a:lnSpc>
                <a:spcPct val="150000"/>
              </a:lnSpc>
              <a:defRPr sz="1200">
                <a:solidFill>
                  <a:schemeClr val="tx1">
                    <a:lumMod val="85000"/>
                    <a:lumOff val="15000"/>
                  </a:schemeClr>
                </a:solidFill>
                <a:latin typeface="+mj-ea"/>
                <a:ea typeface="+mj-ea"/>
              </a:defRPr>
            </a:lvl1pPr>
          </a:lstStyle>
          <a:p>
            <a:r>
              <a:rPr lang="zh-CN" altLang="en-US" sz="1800" dirty="0">
                <a:ea typeface="微软雅黑" panose="020B0503020204020204" pitchFamily="34" charset="-122"/>
              </a:rPr>
              <a:t>单击此处添加文本单击此处添加文本单击此处添加文本单击此处添加文本单</a:t>
            </a:r>
          </a:p>
        </p:txBody>
      </p:sp>
      <p:sp>
        <p:nvSpPr>
          <p:cNvPr id="32" name="TextBox 35"/>
          <p:cNvSpPr txBox="1"/>
          <p:nvPr/>
        </p:nvSpPr>
        <p:spPr>
          <a:xfrm>
            <a:off x="6060483" y="4393463"/>
            <a:ext cx="2370659" cy="1754326"/>
          </a:xfrm>
          <a:prstGeom prst="rect">
            <a:avLst/>
          </a:prstGeom>
          <a:noFill/>
        </p:spPr>
        <p:txBody>
          <a:bodyPr wrap="square" rtlCol="0">
            <a:spAutoFit/>
          </a:bodyPr>
          <a:lstStyle>
            <a:defPPr>
              <a:defRPr lang="zh-CN"/>
            </a:defPPr>
            <a:lvl1pPr>
              <a:lnSpc>
                <a:spcPct val="150000"/>
              </a:lnSpc>
              <a:defRPr sz="1200">
                <a:solidFill>
                  <a:schemeClr val="tx1">
                    <a:lumMod val="85000"/>
                    <a:lumOff val="15000"/>
                  </a:schemeClr>
                </a:solidFill>
                <a:latin typeface="+mj-ea"/>
                <a:ea typeface="+mj-ea"/>
              </a:defRPr>
            </a:lvl1pPr>
          </a:lstStyle>
          <a:p>
            <a:r>
              <a:rPr lang="zh-CN" altLang="en-US" sz="1800" dirty="0">
                <a:ea typeface="微软雅黑" panose="020B0503020204020204" pitchFamily="34" charset="-122"/>
              </a:rPr>
              <a:t>单击此处添加文本单击此处添加文本单击此处添加文本单击此处添加文本单</a:t>
            </a:r>
          </a:p>
        </p:txBody>
      </p:sp>
      <p:sp>
        <p:nvSpPr>
          <p:cNvPr id="33" name="TextBox 35"/>
          <p:cNvSpPr txBox="1"/>
          <p:nvPr/>
        </p:nvSpPr>
        <p:spPr>
          <a:xfrm>
            <a:off x="8308343" y="4393463"/>
            <a:ext cx="2370659" cy="1754326"/>
          </a:xfrm>
          <a:prstGeom prst="rect">
            <a:avLst/>
          </a:prstGeom>
          <a:noFill/>
        </p:spPr>
        <p:txBody>
          <a:bodyPr wrap="square" rtlCol="0">
            <a:spAutoFit/>
          </a:bodyPr>
          <a:lstStyle>
            <a:defPPr>
              <a:defRPr lang="zh-CN"/>
            </a:defPPr>
            <a:lvl1pPr>
              <a:lnSpc>
                <a:spcPct val="150000"/>
              </a:lnSpc>
              <a:defRPr sz="1200">
                <a:solidFill>
                  <a:schemeClr val="tx1">
                    <a:lumMod val="85000"/>
                    <a:lumOff val="15000"/>
                  </a:schemeClr>
                </a:solidFill>
                <a:latin typeface="+mj-ea"/>
                <a:ea typeface="+mj-ea"/>
              </a:defRPr>
            </a:lvl1pPr>
          </a:lstStyle>
          <a:p>
            <a:r>
              <a:rPr lang="zh-CN" altLang="en-US" sz="1800" dirty="0">
                <a:ea typeface="微软雅黑" panose="020B0503020204020204" pitchFamily="34" charset="-122"/>
              </a:rPr>
              <a:t>单击此处添加文本单击此处添加文本单击此处添加文本单击此处添加文本单</a:t>
            </a:r>
          </a:p>
        </p:txBody>
      </p:sp>
      <p:grpSp>
        <p:nvGrpSpPr>
          <p:cNvPr id="34" name="组合 33"/>
          <p:cNvGrpSpPr/>
          <p:nvPr/>
        </p:nvGrpSpPr>
        <p:grpSpPr>
          <a:xfrm>
            <a:off x="5883983" y="1719340"/>
            <a:ext cx="2722124" cy="2444498"/>
            <a:chOff x="5494648" y="1971929"/>
            <a:chExt cx="2722124" cy="2444498"/>
          </a:xfrm>
        </p:grpSpPr>
        <p:sp>
          <p:nvSpPr>
            <p:cNvPr id="35" name="Freeform 42"/>
            <p:cNvSpPr>
              <a:spLocks/>
            </p:cNvSpPr>
            <p:nvPr/>
          </p:nvSpPr>
          <p:spPr bwMode="auto">
            <a:xfrm>
              <a:off x="5494648" y="1971929"/>
              <a:ext cx="2722124" cy="2444498"/>
            </a:xfrm>
            <a:custGeom>
              <a:avLst/>
              <a:gdLst>
                <a:gd name="T0" fmla="*/ 1149 w 1149"/>
                <a:gd name="T1" fmla="*/ 515 h 1030"/>
                <a:gd name="T2" fmla="*/ 1019 w 1149"/>
                <a:gd name="T3" fmla="*/ 412 h 1030"/>
                <a:gd name="T4" fmla="*/ 515 w 1149"/>
                <a:gd name="T5" fmla="*/ 0 h 1030"/>
                <a:gd name="T6" fmla="*/ 0 w 1149"/>
                <a:gd name="T7" fmla="*/ 515 h 1030"/>
                <a:gd name="T8" fmla="*/ 515 w 1149"/>
                <a:gd name="T9" fmla="*/ 1030 h 1030"/>
                <a:gd name="T10" fmla="*/ 1019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19" y="412"/>
                    <a:pt x="1019" y="412"/>
                    <a:pt x="1019" y="412"/>
                  </a:cubicBezTo>
                  <a:cubicBezTo>
                    <a:pt x="971" y="177"/>
                    <a:pt x="764" y="0"/>
                    <a:pt x="515" y="0"/>
                  </a:cubicBezTo>
                  <a:cubicBezTo>
                    <a:pt x="231" y="0"/>
                    <a:pt x="0" y="231"/>
                    <a:pt x="0" y="515"/>
                  </a:cubicBezTo>
                  <a:cubicBezTo>
                    <a:pt x="0" y="799"/>
                    <a:pt x="231" y="1030"/>
                    <a:pt x="515" y="1030"/>
                  </a:cubicBezTo>
                  <a:cubicBezTo>
                    <a:pt x="764" y="1030"/>
                    <a:pt x="971" y="853"/>
                    <a:pt x="1019"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6" name="Freeform 43"/>
            <p:cNvSpPr>
              <a:spLocks noEditPoints="1"/>
            </p:cNvSpPr>
            <p:nvPr/>
          </p:nvSpPr>
          <p:spPr bwMode="auto">
            <a:xfrm>
              <a:off x="5494648" y="1971929"/>
              <a:ext cx="2722124" cy="2444498"/>
            </a:xfrm>
            <a:custGeom>
              <a:avLst/>
              <a:gdLst>
                <a:gd name="T0" fmla="*/ 1019 w 1149"/>
                <a:gd name="T1" fmla="*/ 412 h 1030"/>
                <a:gd name="T2" fmla="*/ 515 w 1149"/>
                <a:gd name="T3" fmla="*/ 0 h 1030"/>
                <a:gd name="T4" fmla="*/ 0 w 1149"/>
                <a:gd name="T5" fmla="*/ 515 h 1030"/>
                <a:gd name="T6" fmla="*/ 515 w 1149"/>
                <a:gd name="T7" fmla="*/ 1030 h 1030"/>
                <a:gd name="T8" fmla="*/ 1019 w 1149"/>
                <a:gd name="T9" fmla="*/ 618 h 1030"/>
                <a:gd name="T10" fmla="*/ 1149 w 1149"/>
                <a:gd name="T11" fmla="*/ 515 h 1030"/>
                <a:gd name="T12" fmla="*/ 1019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19" y="412"/>
                  </a:moveTo>
                  <a:cubicBezTo>
                    <a:pt x="971" y="177"/>
                    <a:pt x="764" y="0"/>
                    <a:pt x="515" y="0"/>
                  </a:cubicBezTo>
                  <a:cubicBezTo>
                    <a:pt x="231" y="0"/>
                    <a:pt x="0" y="231"/>
                    <a:pt x="0" y="515"/>
                  </a:cubicBezTo>
                  <a:cubicBezTo>
                    <a:pt x="0" y="799"/>
                    <a:pt x="231" y="1030"/>
                    <a:pt x="515" y="1030"/>
                  </a:cubicBezTo>
                  <a:cubicBezTo>
                    <a:pt x="764" y="1030"/>
                    <a:pt x="971" y="853"/>
                    <a:pt x="1019" y="618"/>
                  </a:cubicBezTo>
                  <a:cubicBezTo>
                    <a:pt x="1149" y="515"/>
                    <a:pt x="1149" y="515"/>
                    <a:pt x="1149" y="515"/>
                  </a:cubicBezTo>
                  <a:lnTo>
                    <a:pt x="1019"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rgbClr val="B09277"/>
            </a:solidFill>
            <a:ln>
              <a:noFill/>
            </a:ln>
            <a:effectLst>
              <a:outerShdw blurRad="50800" dist="38100" algn="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ea typeface="微软雅黑" panose="020B0503020204020204" pitchFamily="34" charset="-122"/>
              </a:endParaRPr>
            </a:p>
          </p:txBody>
        </p:sp>
        <p:sp>
          <p:nvSpPr>
            <p:cNvPr id="37" name="Freeform 49"/>
            <p:cNvSpPr>
              <a:spLocks noEditPoints="1"/>
            </p:cNvSpPr>
            <p:nvPr/>
          </p:nvSpPr>
          <p:spPr bwMode="auto">
            <a:xfrm>
              <a:off x="6459081" y="2516101"/>
              <a:ext cx="596272" cy="527780"/>
            </a:xfrm>
            <a:custGeom>
              <a:avLst/>
              <a:gdLst>
                <a:gd name="T0" fmla="*/ 29 w 144"/>
                <a:gd name="T1" fmla="*/ 53 h 127"/>
                <a:gd name="T2" fmla="*/ 45 w 144"/>
                <a:gd name="T3" fmla="*/ 72 h 127"/>
                <a:gd name="T4" fmla="*/ 65 w 144"/>
                <a:gd name="T5" fmla="*/ 58 h 127"/>
                <a:gd name="T6" fmla="*/ 50 w 144"/>
                <a:gd name="T7" fmla="*/ 39 h 127"/>
                <a:gd name="T8" fmla="*/ 65 w 144"/>
                <a:gd name="T9" fmla="*/ 29 h 127"/>
                <a:gd name="T10" fmla="*/ 8 w 144"/>
                <a:gd name="T11" fmla="*/ 0 h 127"/>
                <a:gd name="T12" fmla="*/ 13 w 144"/>
                <a:gd name="T13" fmla="*/ 63 h 127"/>
                <a:gd name="T14" fmla="*/ 29 w 144"/>
                <a:gd name="T15" fmla="*/ 53 h 127"/>
                <a:gd name="T16" fmla="*/ 115 w 144"/>
                <a:gd name="T17" fmla="*/ 53 h 127"/>
                <a:gd name="T18" fmla="*/ 131 w 144"/>
                <a:gd name="T19" fmla="*/ 63 h 127"/>
                <a:gd name="T20" fmla="*/ 136 w 144"/>
                <a:gd name="T21" fmla="*/ 0 h 127"/>
                <a:gd name="T22" fmla="*/ 80 w 144"/>
                <a:gd name="T23" fmla="*/ 29 h 127"/>
                <a:gd name="T24" fmla="*/ 95 w 144"/>
                <a:gd name="T25" fmla="*/ 39 h 127"/>
                <a:gd name="T26" fmla="*/ 0 w 144"/>
                <a:gd name="T27" fmla="*/ 103 h 127"/>
                <a:gd name="T28" fmla="*/ 5 w 144"/>
                <a:gd name="T29" fmla="*/ 127 h 127"/>
                <a:gd name="T30" fmla="*/ 115 w 144"/>
                <a:gd name="T31" fmla="*/ 53 h 127"/>
                <a:gd name="T32" fmla="*/ 101 w 144"/>
                <a:gd name="T33" fmla="*/ 86 h 127"/>
                <a:gd name="T34" fmla="*/ 81 w 144"/>
                <a:gd name="T35" fmla="*/ 103 h 127"/>
                <a:gd name="T36" fmla="*/ 139 w 144"/>
                <a:gd name="T37" fmla="*/ 127 h 127"/>
                <a:gd name="T38" fmla="*/ 144 w 144"/>
                <a:gd name="T39" fmla="*/ 103 h 127"/>
                <a:gd name="T40" fmla="*/ 101 w 144"/>
                <a:gd name="T41" fmla="*/ 8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27">
                  <a:moveTo>
                    <a:pt x="29" y="53"/>
                  </a:moveTo>
                  <a:cubicBezTo>
                    <a:pt x="34" y="60"/>
                    <a:pt x="39" y="66"/>
                    <a:pt x="45" y="72"/>
                  </a:cubicBezTo>
                  <a:cubicBezTo>
                    <a:pt x="51" y="68"/>
                    <a:pt x="58" y="63"/>
                    <a:pt x="65" y="58"/>
                  </a:cubicBezTo>
                  <a:cubicBezTo>
                    <a:pt x="59" y="52"/>
                    <a:pt x="54" y="46"/>
                    <a:pt x="50" y="39"/>
                  </a:cubicBezTo>
                  <a:cubicBezTo>
                    <a:pt x="65" y="29"/>
                    <a:pt x="65" y="29"/>
                    <a:pt x="65" y="29"/>
                  </a:cubicBezTo>
                  <a:cubicBezTo>
                    <a:pt x="8" y="0"/>
                    <a:pt x="8" y="0"/>
                    <a:pt x="8" y="0"/>
                  </a:cubicBezTo>
                  <a:cubicBezTo>
                    <a:pt x="13" y="63"/>
                    <a:pt x="13" y="63"/>
                    <a:pt x="13" y="63"/>
                  </a:cubicBezTo>
                  <a:lnTo>
                    <a:pt x="29" y="53"/>
                  </a:lnTo>
                  <a:close/>
                  <a:moveTo>
                    <a:pt x="115" y="53"/>
                  </a:moveTo>
                  <a:cubicBezTo>
                    <a:pt x="131" y="63"/>
                    <a:pt x="131" y="63"/>
                    <a:pt x="131" y="63"/>
                  </a:cubicBezTo>
                  <a:cubicBezTo>
                    <a:pt x="136" y="0"/>
                    <a:pt x="136" y="0"/>
                    <a:pt x="136" y="0"/>
                  </a:cubicBezTo>
                  <a:cubicBezTo>
                    <a:pt x="80" y="29"/>
                    <a:pt x="80" y="29"/>
                    <a:pt x="80" y="29"/>
                  </a:cubicBezTo>
                  <a:cubicBezTo>
                    <a:pt x="95" y="39"/>
                    <a:pt x="95" y="39"/>
                    <a:pt x="95" y="39"/>
                  </a:cubicBezTo>
                  <a:cubicBezTo>
                    <a:pt x="61" y="90"/>
                    <a:pt x="1" y="103"/>
                    <a:pt x="0" y="103"/>
                  </a:cubicBezTo>
                  <a:cubicBezTo>
                    <a:pt x="5" y="127"/>
                    <a:pt x="5" y="127"/>
                    <a:pt x="5" y="127"/>
                  </a:cubicBezTo>
                  <a:cubicBezTo>
                    <a:pt x="8" y="127"/>
                    <a:pt x="75" y="112"/>
                    <a:pt x="115" y="53"/>
                  </a:cubicBezTo>
                  <a:close/>
                  <a:moveTo>
                    <a:pt x="101" y="86"/>
                  </a:moveTo>
                  <a:cubicBezTo>
                    <a:pt x="95" y="92"/>
                    <a:pt x="88" y="98"/>
                    <a:pt x="81" y="103"/>
                  </a:cubicBezTo>
                  <a:cubicBezTo>
                    <a:pt x="111" y="121"/>
                    <a:pt x="137" y="127"/>
                    <a:pt x="139" y="127"/>
                  </a:cubicBezTo>
                  <a:cubicBezTo>
                    <a:pt x="144" y="103"/>
                    <a:pt x="144" y="103"/>
                    <a:pt x="144" y="103"/>
                  </a:cubicBezTo>
                  <a:cubicBezTo>
                    <a:pt x="144" y="103"/>
                    <a:pt x="124" y="99"/>
                    <a:pt x="101" y="86"/>
                  </a:cubicBezTo>
                  <a:close/>
                </a:path>
              </a:pathLst>
            </a:custGeom>
            <a:solidFill>
              <a:srgbClr val="4444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ea typeface="微软雅黑" panose="020B0503020204020204" pitchFamily="34" charset="-122"/>
              </a:endParaRPr>
            </a:p>
          </p:txBody>
        </p:sp>
        <p:sp>
          <p:nvSpPr>
            <p:cNvPr id="38" name="文本框 37"/>
            <p:cNvSpPr txBox="1"/>
            <p:nvPr/>
          </p:nvSpPr>
          <p:spPr>
            <a:xfrm>
              <a:off x="6104908" y="3125492"/>
              <a:ext cx="1497526" cy="707886"/>
            </a:xfrm>
            <a:prstGeom prst="rect">
              <a:avLst/>
            </a:prstGeom>
            <a:noFill/>
          </p:spPr>
          <p:txBody>
            <a:bodyPr wrap="none"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r>
                <a:rPr lang="en-US" altLang="zh-CN" dirty="0">
                  <a:ea typeface="微软雅黑" panose="020B0503020204020204" pitchFamily="34" charset="-122"/>
                </a:rPr>
                <a:t>Step </a:t>
              </a:r>
              <a:r>
                <a:rPr lang="en-US" altLang="zh-CN" dirty="0" smtClean="0">
                  <a:ea typeface="微软雅黑" panose="020B0503020204020204" pitchFamily="34" charset="-122"/>
                </a:rPr>
                <a:t>3</a:t>
              </a:r>
              <a:endParaRPr lang="zh-CN" altLang="en-US" dirty="0">
                <a:ea typeface="微软雅黑" panose="020B0503020204020204" pitchFamily="34" charset="-122"/>
              </a:endParaRPr>
            </a:p>
          </p:txBody>
        </p:sp>
      </p:grpSp>
      <p:grpSp>
        <p:nvGrpSpPr>
          <p:cNvPr id="39" name="组合 38"/>
          <p:cNvGrpSpPr/>
          <p:nvPr/>
        </p:nvGrpSpPr>
        <p:grpSpPr>
          <a:xfrm>
            <a:off x="3637658" y="1719340"/>
            <a:ext cx="2719821" cy="2444498"/>
            <a:chOff x="3452191" y="1971929"/>
            <a:chExt cx="2719821" cy="2444498"/>
          </a:xfrm>
        </p:grpSpPr>
        <p:sp>
          <p:nvSpPr>
            <p:cNvPr id="40" name="Freeform 44"/>
            <p:cNvSpPr>
              <a:spLocks/>
            </p:cNvSpPr>
            <p:nvPr/>
          </p:nvSpPr>
          <p:spPr bwMode="auto">
            <a:xfrm>
              <a:off x="3452191" y="1971929"/>
              <a:ext cx="2719821" cy="2444498"/>
            </a:xfrm>
            <a:custGeom>
              <a:avLst/>
              <a:gdLst>
                <a:gd name="T0" fmla="*/ 1148 w 1148"/>
                <a:gd name="T1" fmla="*/ 515 h 1030"/>
                <a:gd name="T2" fmla="*/ 1019 w 1148"/>
                <a:gd name="T3" fmla="*/ 412 h 1030"/>
                <a:gd name="T4" fmla="*/ 515 w 1148"/>
                <a:gd name="T5" fmla="*/ 0 h 1030"/>
                <a:gd name="T6" fmla="*/ 0 w 1148"/>
                <a:gd name="T7" fmla="*/ 515 h 1030"/>
                <a:gd name="T8" fmla="*/ 515 w 1148"/>
                <a:gd name="T9" fmla="*/ 1030 h 1030"/>
                <a:gd name="T10" fmla="*/ 1019 w 1148"/>
                <a:gd name="T11" fmla="*/ 618 h 1030"/>
                <a:gd name="T12" fmla="*/ 1148 w 1148"/>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8" h="1030">
                  <a:moveTo>
                    <a:pt x="1148" y="515"/>
                  </a:moveTo>
                  <a:cubicBezTo>
                    <a:pt x="1019" y="412"/>
                    <a:pt x="1019" y="412"/>
                    <a:pt x="1019" y="412"/>
                  </a:cubicBezTo>
                  <a:cubicBezTo>
                    <a:pt x="971" y="177"/>
                    <a:pt x="763" y="0"/>
                    <a:pt x="515" y="0"/>
                  </a:cubicBezTo>
                  <a:cubicBezTo>
                    <a:pt x="230" y="0"/>
                    <a:pt x="0" y="231"/>
                    <a:pt x="0" y="515"/>
                  </a:cubicBezTo>
                  <a:cubicBezTo>
                    <a:pt x="0" y="799"/>
                    <a:pt x="230" y="1030"/>
                    <a:pt x="515" y="1030"/>
                  </a:cubicBezTo>
                  <a:cubicBezTo>
                    <a:pt x="763" y="1030"/>
                    <a:pt x="971" y="853"/>
                    <a:pt x="1019" y="618"/>
                  </a:cubicBezTo>
                  <a:lnTo>
                    <a:pt x="1148"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1" name="Freeform 45"/>
            <p:cNvSpPr>
              <a:spLocks noEditPoints="1"/>
            </p:cNvSpPr>
            <p:nvPr/>
          </p:nvSpPr>
          <p:spPr bwMode="auto">
            <a:xfrm>
              <a:off x="3452191" y="1971929"/>
              <a:ext cx="2719821" cy="2444498"/>
            </a:xfrm>
            <a:custGeom>
              <a:avLst/>
              <a:gdLst>
                <a:gd name="T0" fmla="*/ 1019 w 1148"/>
                <a:gd name="T1" fmla="*/ 412 h 1030"/>
                <a:gd name="T2" fmla="*/ 515 w 1148"/>
                <a:gd name="T3" fmla="*/ 0 h 1030"/>
                <a:gd name="T4" fmla="*/ 0 w 1148"/>
                <a:gd name="T5" fmla="*/ 515 h 1030"/>
                <a:gd name="T6" fmla="*/ 515 w 1148"/>
                <a:gd name="T7" fmla="*/ 1030 h 1030"/>
                <a:gd name="T8" fmla="*/ 1019 w 1148"/>
                <a:gd name="T9" fmla="*/ 618 h 1030"/>
                <a:gd name="T10" fmla="*/ 1148 w 1148"/>
                <a:gd name="T11" fmla="*/ 515 h 1030"/>
                <a:gd name="T12" fmla="*/ 1019 w 1148"/>
                <a:gd name="T13" fmla="*/ 412 h 1030"/>
                <a:gd name="T14" fmla="*/ 515 w 1148"/>
                <a:gd name="T15" fmla="*/ 979 h 1030"/>
                <a:gd name="T16" fmla="*/ 51 w 1148"/>
                <a:gd name="T17" fmla="*/ 515 h 1030"/>
                <a:gd name="T18" fmla="*/ 515 w 1148"/>
                <a:gd name="T19" fmla="*/ 51 h 1030"/>
                <a:gd name="T20" fmla="*/ 979 w 1148"/>
                <a:gd name="T21" fmla="*/ 515 h 1030"/>
                <a:gd name="T22" fmla="*/ 515 w 1148"/>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8" h="1030">
                  <a:moveTo>
                    <a:pt x="1019" y="412"/>
                  </a:moveTo>
                  <a:cubicBezTo>
                    <a:pt x="971" y="177"/>
                    <a:pt x="763" y="0"/>
                    <a:pt x="515" y="0"/>
                  </a:cubicBezTo>
                  <a:cubicBezTo>
                    <a:pt x="230" y="0"/>
                    <a:pt x="0" y="231"/>
                    <a:pt x="0" y="515"/>
                  </a:cubicBezTo>
                  <a:cubicBezTo>
                    <a:pt x="0" y="799"/>
                    <a:pt x="230" y="1030"/>
                    <a:pt x="515" y="1030"/>
                  </a:cubicBezTo>
                  <a:cubicBezTo>
                    <a:pt x="763" y="1030"/>
                    <a:pt x="971" y="853"/>
                    <a:pt x="1019" y="618"/>
                  </a:cubicBezTo>
                  <a:cubicBezTo>
                    <a:pt x="1148" y="515"/>
                    <a:pt x="1148" y="515"/>
                    <a:pt x="1148" y="515"/>
                  </a:cubicBezTo>
                  <a:lnTo>
                    <a:pt x="1019" y="412"/>
                  </a:lnTo>
                  <a:close/>
                  <a:moveTo>
                    <a:pt x="515" y="979"/>
                  </a:moveTo>
                  <a:cubicBezTo>
                    <a:pt x="258" y="979"/>
                    <a:pt x="51" y="771"/>
                    <a:pt x="51" y="515"/>
                  </a:cubicBezTo>
                  <a:cubicBezTo>
                    <a:pt x="51" y="259"/>
                    <a:pt x="258" y="51"/>
                    <a:pt x="515" y="51"/>
                  </a:cubicBezTo>
                  <a:cubicBezTo>
                    <a:pt x="771" y="51"/>
                    <a:pt x="979" y="259"/>
                    <a:pt x="979" y="515"/>
                  </a:cubicBezTo>
                  <a:cubicBezTo>
                    <a:pt x="979" y="771"/>
                    <a:pt x="771" y="979"/>
                    <a:pt x="515" y="979"/>
                  </a:cubicBezTo>
                  <a:close/>
                </a:path>
              </a:pathLst>
            </a:custGeom>
            <a:solidFill>
              <a:srgbClr val="A5C0A4"/>
            </a:solidFill>
            <a:ln>
              <a:noFill/>
            </a:ln>
            <a:effectLst>
              <a:outerShdw blurRad="50800" dist="38100" algn="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ea typeface="微软雅黑" panose="020B0503020204020204" pitchFamily="34" charset="-122"/>
              </a:endParaRPr>
            </a:p>
          </p:txBody>
        </p:sp>
        <p:sp>
          <p:nvSpPr>
            <p:cNvPr id="42" name="Freeform 48"/>
            <p:cNvSpPr>
              <a:spLocks noEditPoints="1"/>
            </p:cNvSpPr>
            <p:nvPr/>
          </p:nvSpPr>
          <p:spPr bwMode="auto">
            <a:xfrm>
              <a:off x="4413900" y="2482589"/>
              <a:ext cx="630518" cy="630518"/>
            </a:xfrm>
            <a:custGeom>
              <a:avLst/>
              <a:gdLst>
                <a:gd name="T0" fmla="*/ 152 w 152"/>
                <a:gd name="T1" fmla="*/ 88 h 152"/>
                <a:gd name="T2" fmla="*/ 152 w 152"/>
                <a:gd name="T3" fmla="*/ 64 h 152"/>
                <a:gd name="T4" fmla="*/ 138 w 152"/>
                <a:gd name="T5" fmla="*/ 64 h 152"/>
                <a:gd name="T6" fmla="*/ 128 w 152"/>
                <a:gd name="T7" fmla="*/ 40 h 152"/>
                <a:gd name="T8" fmla="*/ 138 w 152"/>
                <a:gd name="T9" fmla="*/ 31 h 152"/>
                <a:gd name="T10" fmla="*/ 121 w 152"/>
                <a:gd name="T11" fmla="*/ 14 h 152"/>
                <a:gd name="T12" fmla="*/ 111 w 152"/>
                <a:gd name="T13" fmla="*/ 24 h 152"/>
                <a:gd name="T14" fmla="*/ 88 w 152"/>
                <a:gd name="T15" fmla="*/ 14 h 152"/>
                <a:gd name="T16" fmla="*/ 88 w 152"/>
                <a:gd name="T17" fmla="*/ 0 h 152"/>
                <a:gd name="T18" fmla="*/ 64 w 152"/>
                <a:gd name="T19" fmla="*/ 0 h 152"/>
                <a:gd name="T20" fmla="*/ 64 w 152"/>
                <a:gd name="T21" fmla="*/ 14 h 152"/>
                <a:gd name="T22" fmla="*/ 41 w 152"/>
                <a:gd name="T23" fmla="*/ 24 h 152"/>
                <a:gd name="T24" fmla="*/ 31 w 152"/>
                <a:gd name="T25" fmla="*/ 14 h 152"/>
                <a:gd name="T26" fmla="*/ 14 w 152"/>
                <a:gd name="T27" fmla="*/ 31 h 152"/>
                <a:gd name="T28" fmla="*/ 24 w 152"/>
                <a:gd name="T29" fmla="*/ 40 h 152"/>
                <a:gd name="T30" fmla="*/ 14 w 152"/>
                <a:gd name="T31" fmla="*/ 64 h 152"/>
                <a:gd name="T32" fmla="*/ 0 w 152"/>
                <a:gd name="T33" fmla="*/ 64 h 152"/>
                <a:gd name="T34" fmla="*/ 0 w 152"/>
                <a:gd name="T35" fmla="*/ 88 h 152"/>
                <a:gd name="T36" fmla="*/ 14 w 152"/>
                <a:gd name="T37" fmla="*/ 88 h 152"/>
                <a:gd name="T38" fmla="*/ 24 w 152"/>
                <a:gd name="T39" fmla="*/ 111 h 152"/>
                <a:gd name="T40" fmla="*/ 14 w 152"/>
                <a:gd name="T41" fmla="*/ 121 h 152"/>
                <a:gd name="T42" fmla="*/ 31 w 152"/>
                <a:gd name="T43" fmla="*/ 138 h 152"/>
                <a:gd name="T44" fmla="*/ 41 w 152"/>
                <a:gd name="T45" fmla="*/ 128 h 152"/>
                <a:gd name="T46" fmla="*/ 64 w 152"/>
                <a:gd name="T47" fmla="*/ 138 h 152"/>
                <a:gd name="T48" fmla="*/ 64 w 152"/>
                <a:gd name="T49" fmla="*/ 152 h 152"/>
                <a:gd name="T50" fmla="*/ 88 w 152"/>
                <a:gd name="T51" fmla="*/ 152 h 152"/>
                <a:gd name="T52" fmla="*/ 88 w 152"/>
                <a:gd name="T53" fmla="*/ 138 h 152"/>
                <a:gd name="T54" fmla="*/ 111 w 152"/>
                <a:gd name="T55" fmla="*/ 128 h 152"/>
                <a:gd name="T56" fmla="*/ 121 w 152"/>
                <a:gd name="T57" fmla="*/ 138 h 152"/>
                <a:gd name="T58" fmla="*/ 138 w 152"/>
                <a:gd name="T59" fmla="*/ 121 h 152"/>
                <a:gd name="T60" fmla="*/ 128 w 152"/>
                <a:gd name="T61" fmla="*/ 111 h 152"/>
                <a:gd name="T62" fmla="*/ 138 w 152"/>
                <a:gd name="T63" fmla="*/ 88 h 152"/>
                <a:gd name="T64" fmla="*/ 152 w 152"/>
                <a:gd name="T65" fmla="*/ 88 h 152"/>
                <a:gd name="T66" fmla="*/ 76 w 152"/>
                <a:gd name="T67" fmla="*/ 115 h 152"/>
                <a:gd name="T68" fmla="*/ 37 w 152"/>
                <a:gd name="T69" fmla="*/ 76 h 152"/>
                <a:gd name="T70" fmla="*/ 76 w 152"/>
                <a:gd name="T71" fmla="*/ 37 h 152"/>
                <a:gd name="T72" fmla="*/ 115 w 152"/>
                <a:gd name="T73" fmla="*/ 76 h 152"/>
                <a:gd name="T74" fmla="*/ 76 w 152"/>
                <a:gd name="T75" fmla="*/ 11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52">
                  <a:moveTo>
                    <a:pt x="152" y="88"/>
                  </a:moveTo>
                  <a:cubicBezTo>
                    <a:pt x="152" y="64"/>
                    <a:pt x="152" y="64"/>
                    <a:pt x="152" y="64"/>
                  </a:cubicBezTo>
                  <a:cubicBezTo>
                    <a:pt x="138" y="64"/>
                    <a:pt x="138" y="64"/>
                    <a:pt x="138" y="64"/>
                  </a:cubicBezTo>
                  <a:cubicBezTo>
                    <a:pt x="136" y="55"/>
                    <a:pt x="133" y="47"/>
                    <a:pt x="128" y="40"/>
                  </a:cubicBezTo>
                  <a:cubicBezTo>
                    <a:pt x="138" y="31"/>
                    <a:pt x="138" y="31"/>
                    <a:pt x="138" y="31"/>
                  </a:cubicBezTo>
                  <a:cubicBezTo>
                    <a:pt x="121" y="14"/>
                    <a:pt x="121" y="14"/>
                    <a:pt x="121" y="14"/>
                  </a:cubicBezTo>
                  <a:cubicBezTo>
                    <a:pt x="111" y="24"/>
                    <a:pt x="111" y="24"/>
                    <a:pt x="111" y="24"/>
                  </a:cubicBezTo>
                  <a:cubicBezTo>
                    <a:pt x="104" y="19"/>
                    <a:pt x="96" y="16"/>
                    <a:pt x="88" y="14"/>
                  </a:cubicBezTo>
                  <a:cubicBezTo>
                    <a:pt x="88" y="0"/>
                    <a:pt x="88" y="0"/>
                    <a:pt x="88" y="0"/>
                  </a:cubicBezTo>
                  <a:cubicBezTo>
                    <a:pt x="64" y="0"/>
                    <a:pt x="64" y="0"/>
                    <a:pt x="64" y="0"/>
                  </a:cubicBezTo>
                  <a:cubicBezTo>
                    <a:pt x="64" y="14"/>
                    <a:pt x="64" y="14"/>
                    <a:pt x="64" y="14"/>
                  </a:cubicBezTo>
                  <a:cubicBezTo>
                    <a:pt x="56" y="16"/>
                    <a:pt x="48" y="19"/>
                    <a:pt x="41" y="24"/>
                  </a:cubicBezTo>
                  <a:cubicBezTo>
                    <a:pt x="31" y="14"/>
                    <a:pt x="31" y="14"/>
                    <a:pt x="31" y="14"/>
                  </a:cubicBezTo>
                  <a:cubicBezTo>
                    <a:pt x="14" y="31"/>
                    <a:pt x="14" y="31"/>
                    <a:pt x="14" y="31"/>
                  </a:cubicBezTo>
                  <a:cubicBezTo>
                    <a:pt x="24" y="40"/>
                    <a:pt x="24" y="40"/>
                    <a:pt x="24" y="40"/>
                  </a:cubicBezTo>
                  <a:cubicBezTo>
                    <a:pt x="19" y="47"/>
                    <a:pt x="16" y="55"/>
                    <a:pt x="14" y="64"/>
                  </a:cubicBezTo>
                  <a:cubicBezTo>
                    <a:pt x="0" y="64"/>
                    <a:pt x="0" y="64"/>
                    <a:pt x="0" y="64"/>
                  </a:cubicBezTo>
                  <a:cubicBezTo>
                    <a:pt x="0" y="88"/>
                    <a:pt x="0" y="88"/>
                    <a:pt x="0" y="88"/>
                  </a:cubicBezTo>
                  <a:cubicBezTo>
                    <a:pt x="14" y="88"/>
                    <a:pt x="14" y="88"/>
                    <a:pt x="14" y="88"/>
                  </a:cubicBezTo>
                  <a:cubicBezTo>
                    <a:pt x="16" y="96"/>
                    <a:pt x="19" y="104"/>
                    <a:pt x="24" y="111"/>
                  </a:cubicBezTo>
                  <a:cubicBezTo>
                    <a:pt x="14" y="121"/>
                    <a:pt x="14" y="121"/>
                    <a:pt x="14" y="121"/>
                  </a:cubicBezTo>
                  <a:cubicBezTo>
                    <a:pt x="31" y="138"/>
                    <a:pt x="31" y="138"/>
                    <a:pt x="31" y="138"/>
                  </a:cubicBezTo>
                  <a:cubicBezTo>
                    <a:pt x="41" y="128"/>
                    <a:pt x="41" y="128"/>
                    <a:pt x="41" y="128"/>
                  </a:cubicBezTo>
                  <a:cubicBezTo>
                    <a:pt x="48" y="133"/>
                    <a:pt x="56" y="136"/>
                    <a:pt x="64" y="138"/>
                  </a:cubicBezTo>
                  <a:cubicBezTo>
                    <a:pt x="64" y="152"/>
                    <a:pt x="64" y="152"/>
                    <a:pt x="64" y="152"/>
                  </a:cubicBezTo>
                  <a:cubicBezTo>
                    <a:pt x="88" y="152"/>
                    <a:pt x="88" y="152"/>
                    <a:pt x="88" y="152"/>
                  </a:cubicBezTo>
                  <a:cubicBezTo>
                    <a:pt x="88" y="138"/>
                    <a:pt x="88" y="138"/>
                    <a:pt x="88" y="138"/>
                  </a:cubicBezTo>
                  <a:cubicBezTo>
                    <a:pt x="96" y="136"/>
                    <a:pt x="104" y="133"/>
                    <a:pt x="111" y="128"/>
                  </a:cubicBezTo>
                  <a:cubicBezTo>
                    <a:pt x="121" y="138"/>
                    <a:pt x="121" y="138"/>
                    <a:pt x="121" y="138"/>
                  </a:cubicBezTo>
                  <a:cubicBezTo>
                    <a:pt x="138" y="121"/>
                    <a:pt x="138" y="121"/>
                    <a:pt x="138" y="121"/>
                  </a:cubicBezTo>
                  <a:cubicBezTo>
                    <a:pt x="128" y="111"/>
                    <a:pt x="128" y="111"/>
                    <a:pt x="128" y="111"/>
                  </a:cubicBezTo>
                  <a:cubicBezTo>
                    <a:pt x="133" y="104"/>
                    <a:pt x="136" y="96"/>
                    <a:pt x="138" y="88"/>
                  </a:cubicBezTo>
                  <a:lnTo>
                    <a:pt x="152" y="88"/>
                  </a:lnTo>
                  <a:close/>
                  <a:moveTo>
                    <a:pt x="76" y="115"/>
                  </a:moveTo>
                  <a:cubicBezTo>
                    <a:pt x="54" y="115"/>
                    <a:pt x="37" y="98"/>
                    <a:pt x="37" y="76"/>
                  </a:cubicBezTo>
                  <a:cubicBezTo>
                    <a:pt x="37" y="54"/>
                    <a:pt x="54" y="37"/>
                    <a:pt x="76" y="37"/>
                  </a:cubicBezTo>
                  <a:cubicBezTo>
                    <a:pt x="98" y="37"/>
                    <a:pt x="115" y="54"/>
                    <a:pt x="115" y="76"/>
                  </a:cubicBezTo>
                  <a:cubicBezTo>
                    <a:pt x="115" y="98"/>
                    <a:pt x="98" y="115"/>
                    <a:pt x="76" y="115"/>
                  </a:cubicBezTo>
                  <a:close/>
                </a:path>
              </a:pathLst>
            </a:custGeom>
            <a:solidFill>
              <a:srgbClr val="4444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ea typeface="微软雅黑" panose="020B0503020204020204" pitchFamily="34" charset="-122"/>
              </a:endParaRPr>
            </a:p>
          </p:txBody>
        </p:sp>
        <p:sp>
          <p:nvSpPr>
            <p:cNvPr id="43" name="文本框 42"/>
            <p:cNvSpPr txBox="1"/>
            <p:nvPr/>
          </p:nvSpPr>
          <p:spPr>
            <a:xfrm>
              <a:off x="4023092" y="3125492"/>
              <a:ext cx="1483098" cy="707886"/>
            </a:xfrm>
            <a:prstGeom prst="rect">
              <a:avLst/>
            </a:prstGeom>
            <a:noFill/>
          </p:spPr>
          <p:txBody>
            <a:bodyPr wrap="none"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r>
                <a:rPr lang="en-US" altLang="zh-CN" dirty="0">
                  <a:ea typeface="微软雅黑" panose="020B0503020204020204" pitchFamily="34" charset="-122"/>
                </a:rPr>
                <a:t>Step </a:t>
              </a:r>
              <a:r>
                <a:rPr lang="en-US" altLang="zh-CN" dirty="0" smtClean="0">
                  <a:ea typeface="微软雅黑" panose="020B0503020204020204" pitchFamily="34" charset="-122"/>
                </a:rPr>
                <a:t>2</a:t>
              </a:r>
              <a:endParaRPr lang="zh-CN" altLang="en-US" dirty="0">
                <a:ea typeface="微软雅黑" panose="020B0503020204020204" pitchFamily="34" charset="-122"/>
              </a:endParaRPr>
            </a:p>
          </p:txBody>
        </p:sp>
      </p:grpSp>
      <p:grpSp>
        <p:nvGrpSpPr>
          <p:cNvPr id="44" name="组合 43"/>
          <p:cNvGrpSpPr/>
          <p:nvPr/>
        </p:nvGrpSpPr>
        <p:grpSpPr>
          <a:xfrm>
            <a:off x="1389030" y="1719340"/>
            <a:ext cx="2722124" cy="2444498"/>
            <a:chOff x="1408582" y="1971929"/>
            <a:chExt cx="2722124" cy="2444498"/>
          </a:xfrm>
        </p:grpSpPr>
        <p:sp>
          <p:nvSpPr>
            <p:cNvPr id="45" name="Freeform 46"/>
            <p:cNvSpPr>
              <a:spLocks/>
            </p:cNvSpPr>
            <p:nvPr/>
          </p:nvSpPr>
          <p:spPr bwMode="auto">
            <a:xfrm>
              <a:off x="1408582" y="1971929"/>
              <a:ext cx="2722124" cy="2444498"/>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flip="none" rotWithShape="1">
              <a:gsLst>
                <a:gs pos="100000">
                  <a:srgbClr val="FFFFFF">
                    <a:lumMod val="100000"/>
                  </a:srgbClr>
                </a:gs>
                <a:gs pos="0">
                  <a:srgbClr val="D9D9DA"/>
                </a:gs>
              </a:gsLst>
              <a:lin ang="2700000" scaled="1"/>
              <a:tileRect/>
            </a:gradFill>
            <a:ln w="19050">
              <a:solidFill>
                <a:srgbClr val="F29A5B"/>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6" name="Freeform 47"/>
            <p:cNvSpPr>
              <a:spLocks noEditPoints="1"/>
            </p:cNvSpPr>
            <p:nvPr/>
          </p:nvSpPr>
          <p:spPr bwMode="auto">
            <a:xfrm>
              <a:off x="1408582" y="1971929"/>
              <a:ext cx="2722124" cy="2444498"/>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rgbClr val="F29A5B"/>
            </a:solidFill>
            <a:ln>
              <a:noFill/>
            </a:ln>
            <a:effectLst>
              <a:outerShdw blurRad="50800" dist="38100" algn="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ea typeface="微软雅黑" panose="020B0503020204020204" pitchFamily="34" charset="-122"/>
              </a:endParaRPr>
            </a:p>
          </p:txBody>
        </p:sp>
        <p:sp>
          <p:nvSpPr>
            <p:cNvPr id="47" name="Freeform 51"/>
            <p:cNvSpPr>
              <a:spLocks/>
            </p:cNvSpPr>
            <p:nvPr/>
          </p:nvSpPr>
          <p:spPr bwMode="auto">
            <a:xfrm>
              <a:off x="2063352" y="2520720"/>
              <a:ext cx="1176430" cy="560012"/>
            </a:xfrm>
            <a:custGeom>
              <a:avLst/>
              <a:gdLst>
                <a:gd name="T0" fmla="*/ 584 w 584"/>
                <a:gd name="T1" fmla="*/ 0 h 278"/>
                <a:gd name="T2" fmla="*/ 449 w 584"/>
                <a:gd name="T3" fmla="*/ 31 h 278"/>
                <a:gd name="T4" fmla="*/ 469 w 584"/>
                <a:gd name="T5" fmla="*/ 62 h 278"/>
                <a:gd name="T6" fmla="*/ 278 w 584"/>
                <a:gd name="T7" fmla="*/ 200 h 278"/>
                <a:gd name="T8" fmla="*/ 214 w 584"/>
                <a:gd name="T9" fmla="*/ 116 h 278"/>
                <a:gd name="T10" fmla="*/ 204 w 584"/>
                <a:gd name="T11" fmla="*/ 101 h 278"/>
                <a:gd name="T12" fmla="*/ 190 w 584"/>
                <a:gd name="T13" fmla="*/ 112 h 278"/>
                <a:gd name="T14" fmla="*/ 0 w 584"/>
                <a:gd name="T15" fmla="*/ 250 h 278"/>
                <a:gd name="T16" fmla="*/ 21 w 584"/>
                <a:gd name="T17" fmla="*/ 278 h 278"/>
                <a:gd name="T18" fmla="*/ 196 w 584"/>
                <a:gd name="T19" fmla="*/ 151 h 278"/>
                <a:gd name="T20" fmla="*/ 260 w 584"/>
                <a:gd name="T21" fmla="*/ 237 h 278"/>
                <a:gd name="T22" fmla="*/ 270 w 584"/>
                <a:gd name="T23" fmla="*/ 252 h 278"/>
                <a:gd name="T24" fmla="*/ 284 w 584"/>
                <a:gd name="T25" fmla="*/ 241 h 278"/>
                <a:gd name="T26" fmla="*/ 490 w 584"/>
                <a:gd name="T27" fmla="*/ 91 h 278"/>
                <a:gd name="T28" fmla="*/ 490 w 584"/>
                <a:gd name="T29" fmla="*/ 91 h 278"/>
                <a:gd name="T30" fmla="*/ 512 w 584"/>
                <a:gd name="T31" fmla="*/ 120 h 278"/>
                <a:gd name="T32" fmla="*/ 584 w 584"/>
                <a:gd name="T33"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4" h="278">
                  <a:moveTo>
                    <a:pt x="584" y="0"/>
                  </a:moveTo>
                  <a:lnTo>
                    <a:pt x="449" y="31"/>
                  </a:lnTo>
                  <a:lnTo>
                    <a:pt x="469" y="62"/>
                  </a:lnTo>
                  <a:lnTo>
                    <a:pt x="278" y="200"/>
                  </a:lnTo>
                  <a:lnTo>
                    <a:pt x="214" y="116"/>
                  </a:lnTo>
                  <a:lnTo>
                    <a:pt x="204" y="101"/>
                  </a:lnTo>
                  <a:lnTo>
                    <a:pt x="190" y="112"/>
                  </a:lnTo>
                  <a:lnTo>
                    <a:pt x="0" y="250"/>
                  </a:lnTo>
                  <a:lnTo>
                    <a:pt x="21" y="278"/>
                  </a:lnTo>
                  <a:lnTo>
                    <a:pt x="196" y="151"/>
                  </a:lnTo>
                  <a:lnTo>
                    <a:pt x="260" y="237"/>
                  </a:lnTo>
                  <a:lnTo>
                    <a:pt x="270" y="252"/>
                  </a:lnTo>
                  <a:lnTo>
                    <a:pt x="284" y="241"/>
                  </a:lnTo>
                  <a:lnTo>
                    <a:pt x="490" y="91"/>
                  </a:lnTo>
                  <a:lnTo>
                    <a:pt x="490" y="91"/>
                  </a:lnTo>
                  <a:lnTo>
                    <a:pt x="512" y="120"/>
                  </a:lnTo>
                  <a:lnTo>
                    <a:pt x="584" y="0"/>
                  </a:lnTo>
                  <a:close/>
                </a:path>
              </a:pathLst>
            </a:custGeom>
            <a:solidFill>
              <a:srgbClr val="4444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ea typeface="微软雅黑" panose="020B0503020204020204" pitchFamily="34" charset="-122"/>
              </a:endParaRPr>
            </a:p>
          </p:txBody>
        </p:sp>
        <p:sp>
          <p:nvSpPr>
            <p:cNvPr id="48" name="文本框 47"/>
            <p:cNvSpPr txBox="1"/>
            <p:nvPr/>
          </p:nvSpPr>
          <p:spPr>
            <a:xfrm>
              <a:off x="1941276" y="3125492"/>
              <a:ext cx="1420582" cy="707886"/>
            </a:xfrm>
            <a:prstGeom prst="rect">
              <a:avLst/>
            </a:prstGeom>
            <a:noFill/>
          </p:spPr>
          <p:txBody>
            <a:bodyPr wrap="none"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r>
                <a:rPr lang="en-US" altLang="zh-CN" dirty="0">
                  <a:ea typeface="微软雅黑" panose="020B0503020204020204" pitchFamily="34" charset="-122"/>
                </a:rPr>
                <a:t>Step 1</a:t>
              </a:r>
              <a:endParaRPr lang="zh-CN" altLang="en-US" dirty="0">
                <a:ea typeface="微软雅黑" panose="020B0503020204020204" pitchFamily="34" charset="-122"/>
              </a:endParaRPr>
            </a:p>
          </p:txBody>
        </p:sp>
      </p:grpSp>
    </p:spTree>
    <p:custDataLst>
      <p:tags r:id="rId1"/>
    </p:custDataLst>
    <p:extLst>
      <p:ext uri="{BB962C8B-B14F-4D97-AF65-F5344CB8AC3E}">
        <p14:creationId xmlns:p14="http://schemas.microsoft.com/office/powerpoint/2010/main" val="369734445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fmla="#ppt_w*sin(2.5*pi*$)">
                                          <p:val>
                                            <p:fltVal val="0"/>
                                          </p:val>
                                        </p:tav>
                                        <p:tav tm="100000">
                                          <p:val>
                                            <p:fltVal val="1"/>
                                          </p:val>
                                        </p:tav>
                                      </p:tavLst>
                                    </p:anim>
                                    <p:anim calcmode="lin" valueType="num">
                                      <p:cBhvr>
                                        <p:cTn id="8" dur="500" fill="hold"/>
                                        <p:tgtEl>
                                          <p:spTgt spid="44"/>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19" presetClass="entr" presetSubtype="10" fill="hold"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p:cTn id="12" dur="500" fill="hold"/>
                                        <p:tgtEl>
                                          <p:spTgt spid="39"/>
                                        </p:tgtEl>
                                        <p:attrNameLst>
                                          <p:attrName>ppt_w</p:attrName>
                                        </p:attrNameLst>
                                      </p:cBhvr>
                                      <p:tavLst>
                                        <p:tav tm="0" fmla="#ppt_w*sin(2.5*pi*$)">
                                          <p:val>
                                            <p:fltVal val="0"/>
                                          </p:val>
                                        </p:tav>
                                        <p:tav tm="100000">
                                          <p:val>
                                            <p:fltVal val="1"/>
                                          </p:val>
                                        </p:tav>
                                      </p:tavLst>
                                    </p:anim>
                                    <p:anim calcmode="lin" valueType="num">
                                      <p:cBhvr>
                                        <p:cTn id="13" dur="500" fill="hold"/>
                                        <p:tgtEl>
                                          <p:spTgt spid="39"/>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19" presetClass="entr" presetSubtype="10"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p:cTn id="17" dur="500" fill="hold"/>
                                        <p:tgtEl>
                                          <p:spTgt spid="34"/>
                                        </p:tgtEl>
                                        <p:attrNameLst>
                                          <p:attrName>ppt_w</p:attrName>
                                        </p:attrNameLst>
                                      </p:cBhvr>
                                      <p:tavLst>
                                        <p:tav tm="0" fmla="#ppt_w*sin(2.5*pi*$)">
                                          <p:val>
                                            <p:fltVal val="0"/>
                                          </p:val>
                                        </p:tav>
                                        <p:tav tm="100000">
                                          <p:val>
                                            <p:fltVal val="1"/>
                                          </p:val>
                                        </p:tav>
                                      </p:tavLst>
                                    </p:anim>
                                    <p:anim calcmode="lin" valueType="num">
                                      <p:cBhvr>
                                        <p:cTn id="18" dur="500" fill="hold"/>
                                        <p:tgtEl>
                                          <p:spTgt spid="34"/>
                                        </p:tgtEl>
                                        <p:attrNameLst>
                                          <p:attrName>ppt_h</p:attrName>
                                        </p:attrNameLst>
                                      </p:cBhvr>
                                      <p:tavLst>
                                        <p:tav tm="0">
                                          <p:val>
                                            <p:strVal val="#ppt_h"/>
                                          </p:val>
                                        </p:tav>
                                        <p:tav tm="100000">
                                          <p:val>
                                            <p:strVal val="#ppt_h"/>
                                          </p:val>
                                        </p:tav>
                                      </p:tavLst>
                                    </p:anim>
                                  </p:childTnLst>
                                </p:cTn>
                              </p:par>
                            </p:childTnLst>
                          </p:cTn>
                        </p:par>
                        <p:par>
                          <p:cTn id="19" fill="hold">
                            <p:stCondLst>
                              <p:cond delay="1500"/>
                            </p:stCondLst>
                            <p:childTnLst>
                              <p:par>
                                <p:cTn id="20" presetID="19" presetClass="entr" presetSubtype="10" fill="hold"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p:cTn id="22" dur="500" fill="hold"/>
                                        <p:tgtEl>
                                          <p:spTgt spid="25"/>
                                        </p:tgtEl>
                                        <p:attrNameLst>
                                          <p:attrName>ppt_w</p:attrName>
                                        </p:attrNameLst>
                                      </p:cBhvr>
                                      <p:tavLst>
                                        <p:tav tm="0" fmla="#ppt_w*sin(2.5*pi*$)">
                                          <p:val>
                                            <p:fltVal val="0"/>
                                          </p:val>
                                        </p:tav>
                                        <p:tav tm="100000">
                                          <p:val>
                                            <p:fltVal val="1"/>
                                          </p:val>
                                        </p:tav>
                                      </p:tavLst>
                                    </p:anim>
                                    <p:anim calcmode="lin" valueType="num">
                                      <p:cBhvr>
                                        <p:cTn id="23" dur="500" fill="hold"/>
                                        <p:tgtEl>
                                          <p:spTgt spid="25"/>
                                        </p:tgtEl>
                                        <p:attrNameLst>
                                          <p:attrName>ppt_h</p:attrName>
                                        </p:attrNameLst>
                                      </p:cBhvr>
                                      <p:tavLst>
                                        <p:tav tm="0">
                                          <p:val>
                                            <p:strVal val="#ppt_h"/>
                                          </p:val>
                                        </p:tav>
                                        <p:tav tm="100000">
                                          <p:val>
                                            <p:strVal val="#ppt_h"/>
                                          </p:val>
                                        </p:tav>
                                      </p:tavLst>
                                    </p:anim>
                                  </p:childTnLst>
                                </p:cTn>
                              </p:par>
                            </p:childTnLst>
                          </p:cTn>
                        </p:par>
                        <p:par>
                          <p:cTn id="24" fill="hold">
                            <p:stCondLst>
                              <p:cond delay="2000"/>
                            </p:stCondLst>
                            <p:childTnLst>
                              <p:par>
                                <p:cTn id="25" presetID="14" presetClass="entr" presetSubtype="10" fill="hold" grpId="0"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randombar(horizontal)">
                                      <p:cBhvr>
                                        <p:cTn id="27" dur="500"/>
                                        <p:tgtEl>
                                          <p:spTgt spid="30"/>
                                        </p:tgtEl>
                                      </p:cBhvr>
                                    </p:animEffect>
                                  </p:childTnLst>
                                </p:cTn>
                              </p:par>
                            </p:childTnLst>
                          </p:cTn>
                        </p:par>
                        <p:par>
                          <p:cTn id="28" fill="hold">
                            <p:stCondLst>
                              <p:cond delay="2500"/>
                            </p:stCondLst>
                            <p:childTnLst>
                              <p:par>
                                <p:cTn id="29" presetID="14" presetClass="entr" presetSubtype="10"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randombar(horizontal)">
                                      <p:cBhvr>
                                        <p:cTn id="31" dur="500"/>
                                        <p:tgtEl>
                                          <p:spTgt spid="31"/>
                                        </p:tgtEl>
                                      </p:cBhvr>
                                    </p:animEffect>
                                  </p:childTnLst>
                                </p:cTn>
                              </p:par>
                            </p:childTnLst>
                          </p:cTn>
                        </p:par>
                        <p:par>
                          <p:cTn id="32" fill="hold">
                            <p:stCondLst>
                              <p:cond delay="3000"/>
                            </p:stCondLst>
                            <p:childTnLst>
                              <p:par>
                                <p:cTn id="33" presetID="14" presetClass="entr" presetSubtype="10"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randombar(horizontal)">
                                      <p:cBhvr>
                                        <p:cTn id="35" dur="500"/>
                                        <p:tgtEl>
                                          <p:spTgt spid="32"/>
                                        </p:tgtEl>
                                      </p:cBhvr>
                                    </p:animEffect>
                                  </p:childTnLst>
                                </p:cTn>
                              </p:par>
                            </p:childTnLst>
                          </p:cTn>
                        </p:par>
                        <p:par>
                          <p:cTn id="36" fill="hold">
                            <p:stCondLst>
                              <p:cond delay="3500"/>
                            </p:stCondLst>
                            <p:childTnLst>
                              <p:par>
                                <p:cTn id="37" presetID="14" presetClass="entr" presetSubtype="10" fill="hold" grpId="0"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randombar(horizontal)">
                                      <p:cBhvr>
                                        <p:cTn id="3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2531170_162158900000_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b="5380"/>
          <a:stretch>
            <a:fillRect/>
          </a:stretch>
        </p:blipFill>
        <p:spPr bwMode="auto">
          <a:xfrm>
            <a:off x="3147439" y="617402"/>
            <a:ext cx="5868987" cy="553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文本框 3"/>
          <p:cNvSpPr txBox="1"/>
          <p:nvPr/>
        </p:nvSpPr>
        <p:spPr>
          <a:xfrm>
            <a:off x="5799393" y="2715066"/>
            <a:ext cx="716863" cy="707886"/>
          </a:xfrm>
          <a:prstGeom prst="rect">
            <a:avLst/>
          </a:prstGeom>
          <a:noFill/>
        </p:spPr>
        <p:txBody>
          <a:bodyPr wrap="none" rtlCol="0">
            <a:spAutoFit/>
          </a:bodyPr>
          <a:lstStyle/>
          <a:p>
            <a:r>
              <a:rPr lang="en-US" altLang="zh-CN" sz="4000" dirty="0" smtClean="0">
                <a:solidFill>
                  <a:schemeClr val="tx1">
                    <a:lumMod val="65000"/>
                    <a:lumOff val="35000"/>
                  </a:schemeClr>
                </a:solidFill>
                <a:latin typeface="Impact" panose="020B0806030902050204" pitchFamily="34" charset="0"/>
              </a:rPr>
              <a:t>04</a:t>
            </a:r>
            <a:endParaRPr lang="zh-CN" altLang="en-US" sz="4000" dirty="0">
              <a:solidFill>
                <a:schemeClr val="tx1">
                  <a:lumMod val="65000"/>
                  <a:lumOff val="35000"/>
                </a:schemeClr>
              </a:solidFill>
              <a:latin typeface="Impact" panose="020B0806030902050204" pitchFamily="34" charset="0"/>
            </a:endParaRPr>
          </a:p>
        </p:txBody>
      </p:sp>
      <p:sp>
        <p:nvSpPr>
          <p:cNvPr id="5" name="文本框 4"/>
          <p:cNvSpPr txBox="1"/>
          <p:nvPr/>
        </p:nvSpPr>
        <p:spPr>
          <a:xfrm>
            <a:off x="4957816" y="3573190"/>
            <a:ext cx="2339102" cy="523220"/>
          </a:xfrm>
          <a:prstGeom prst="rect">
            <a:avLst/>
          </a:prstGeom>
          <a:noFill/>
        </p:spPr>
        <p:txBody>
          <a:bodyPr wrap="none" rtlCol="0">
            <a:spAutoFit/>
          </a:bodyPr>
          <a:lstStyle/>
          <a:p>
            <a:r>
              <a:rPr lang="zh-CN" altLang="en-US" sz="2800" b="1" dirty="0" smtClean="0">
                <a:solidFill>
                  <a:schemeClr val="tx1">
                    <a:lumMod val="65000"/>
                    <a:lumOff val="35000"/>
                  </a:schemeClr>
                </a:solidFill>
                <a:latin typeface="微软雅黑" panose="020B0503020204020204" pitchFamily="34" charset="-122"/>
                <a:ea typeface="微软雅黑" panose="020B0503020204020204" pitchFamily="34" charset="-122"/>
              </a:rPr>
              <a:t>输入您的标题</a:t>
            </a:r>
            <a:endParaRPr lang="zh-CN" altLang="en-US" sz="28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9882149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4467611" y="164492"/>
            <a:ext cx="3262432" cy="461665"/>
          </a:xfrm>
          <a:prstGeom prst="rect">
            <a:avLst/>
          </a:prstGeom>
        </p:spPr>
        <p:txBody>
          <a:bodyPr wrap="none">
            <a:spAutoFit/>
          </a:bodyPr>
          <a:lstStyle/>
          <a:p>
            <a:r>
              <a:rPr lang="zh-CN" altLang="en-US" sz="2400" b="1" dirty="0">
                <a:solidFill>
                  <a:srgbClr val="865B3E"/>
                </a:solidFill>
                <a:latin typeface="微软雅黑" panose="020B0503020204020204" pitchFamily="34" charset="-122"/>
                <a:ea typeface="微软雅黑" panose="020B0503020204020204" pitchFamily="34" charset="-122"/>
              </a:rPr>
              <a:t>点击此处输入标题内容</a:t>
            </a:r>
          </a:p>
        </p:txBody>
      </p:sp>
      <p:pic>
        <p:nvPicPr>
          <p:cNvPr id="62" name="图片 6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7008" y="1535104"/>
            <a:ext cx="2520935" cy="4691456"/>
          </a:xfrm>
          <a:prstGeom prst="rect">
            <a:avLst/>
          </a:prstGeom>
        </p:spPr>
      </p:pic>
      <p:graphicFrame>
        <p:nvGraphicFramePr>
          <p:cNvPr id="63" name="图表 62"/>
          <p:cNvGraphicFramePr/>
          <p:nvPr>
            <p:extLst>
              <p:ext uri="{D42A27DB-BD31-4B8C-83A1-F6EECF244321}">
                <p14:modId xmlns:p14="http://schemas.microsoft.com/office/powerpoint/2010/main" val="206441932"/>
              </p:ext>
            </p:extLst>
          </p:nvPr>
        </p:nvGraphicFramePr>
        <p:xfrm>
          <a:off x="4467611" y="1089612"/>
          <a:ext cx="6709905" cy="4984004"/>
        </p:xfrm>
        <a:graphic>
          <a:graphicData uri="http://schemas.openxmlformats.org/drawingml/2006/chart">
            <c:chart xmlns:c="http://schemas.openxmlformats.org/drawingml/2006/chart" xmlns:r="http://schemas.openxmlformats.org/officeDocument/2006/relationships" r:id="rId5"/>
          </a:graphicData>
        </a:graphic>
      </p:graphicFrame>
    </p:spTree>
    <p:custDataLst>
      <p:tags r:id="rId1"/>
    </p:custDataLst>
    <p:extLst>
      <p:ext uri="{BB962C8B-B14F-4D97-AF65-F5344CB8AC3E}">
        <p14:creationId xmlns:p14="http://schemas.microsoft.com/office/powerpoint/2010/main" val="386147812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000"/>
                                        <p:tgtEl>
                                          <p:spTgt spid="63"/>
                                        </p:tgtEl>
                                      </p:cBhvr>
                                    </p:animEffect>
                                    <p:anim calcmode="lin" valueType="num">
                                      <p:cBhvr>
                                        <p:cTn id="8" dur="1000" fill="hold"/>
                                        <p:tgtEl>
                                          <p:spTgt spid="63"/>
                                        </p:tgtEl>
                                        <p:attrNameLst>
                                          <p:attrName>ppt_x</p:attrName>
                                        </p:attrNameLst>
                                      </p:cBhvr>
                                      <p:tavLst>
                                        <p:tav tm="0">
                                          <p:val>
                                            <p:strVal val="#ppt_x"/>
                                          </p:val>
                                        </p:tav>
                                        <p:tav tm="100000">
                                          <p:val>
                                            <p:strVal val="#ppt_x"/>
                                          </p:val>
                                        </p:tav>
                                      </p:tavLst>
                                    </p:anim>
                                    <p:anim calcmode="lin" valueType="num">
                                      <p:cBhvr>
                                        <p:cTn id="9" dur="900" decel="100000" fill="hold"/>
                                        <p:tgtEl>
                                          <p:spTgt spid="6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3"/>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62"/>
                                        </p:tgtEl>
                                        <p:attrNameLst>
                                          <p:attrName>style.visibility</p:attrName>
                                        </p:attrNameLst>
                                      </p:cBhvr>
                                      <p:to>
                                        <p:strVal val="visible"/>
                                      </p:to>
                                    </p:set>
                                    <p:animEffect transition="in" filter="fade">
                                      <p:cBhvr>
                                        <p:cTn id="15" dur="1000"/>
                                        <p:tgtEl>
                                          <p:spTgt spid="62"/>
                                        </p:tgtEl>
                                      </p:cBhvr>
                                    </p:animEffect>
                                    <p:anim calcmode="lin" valueType="num">
                                      <p:cBhvr>
                                        <p:cTn id="16" dur="1000" fill="hold"/>
                                        <p:tgtEl>
                                          <p:spTgt spid="62"/>
                                        </p:tgtEl>
                                        <p:attrNameLst>
                                          <p:attrName>ppt_x</p:attrName>
                                        </p:attrNameLst>
                                      </p:cBhvr>
                                      <p:tavLst>
                                        <p:tav tm="0">
                                          <p:val>
                                            <p:strVal val="#ppt_x"/>
                                          </p:val>
                                        </p:tav>
                                        <p:tav tm="100000">
                                          <p:val>
                                            <p:strVal val="#ppt_x"/>
                                          </p:val>
                                        </p:tav>
                                      </p:tavLst>
                                    </p:anim>
                                    <p:anim calcmode="lin" valueType="num">
                                      <p:cBhvr>
                                        <p:cTn id="17"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3"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4467611" y="164492"/>
            <a:ext cx="3262432" cy="461665"/>
          </a:xfrm>
          <a:prstGeom prst="rect">
            <a:avLst/>
          </a:prstGeom>
        </p:spPr>
        <p:txBody>
          <a:bodyPr wrap="none">
            <a:spAutoFit/>
          </a:bodyPr>
          <a:lstStyle/>
          <a:p>
            <a:r>
              <a:rPr lang="zh-CN" altLang="en-US" sz="2400" b="1" dirty="0">
                <a:solidFill>
                  <a:srgbClr val="865B3E"/>
                </a:solidFill>
                <a:latin typeface="微软雅黑" panose="020B0503020204020204" pitchFamily="34" charset="-122"/>
                <a:ea typeface="微软雅黑" panose="020B0503020204020204" pitchFamily="34" charset="-122"/>
              </a:rPr>
              <a:t>点击此处输入标题内容</a:t>
            </a:r>
          </a:p>
        </p:txBody>
      </p:sp>
      <p:sp>
        <p:nvSpPr>
          <p:cNvPr id="5" name="五边形 4"/>
          <p:cNvSpPr/>
          <p:nvPr/>
        </p:nvSpPr>
        <p:spPr>
          <a:xfrm>
            <a:off x="1020659" y="1587069"/>
            <a:ext cx="10154205" cy="357187"/>
          </a:xfrm>
          <a:prstGeom prst="homePlate">
            <a:avLst/>
          </a:prstGeom>
          <a:solidFill>
            <a:srgbClr val="F29A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latin typeface="微软雅黑" panose="020B0503020204020204" pitchFamily="34" charset="-122"/>
                <a:ea typeface="微软雅黑" panose="020B0503020204020204" pitchFamily="34" charset="-122"/>
              </a:rPr>
              <a:t>01</a:t>
            </a:r>
            <a:endParaRPr lang="zh-CN" altLang="en-US" b="1" dirty="0">
              <a:latin typeface="微软雅黑" panose="020B0503020204020204" pitchFamily="34" charset="-122"/>
              <a:ea typeface="微软雅黑" panose="020B0503020204020204" pitchFamily="34" charset="-122"/>
            </a:endParaRPr>
          </a:p>
        </p:txBody>
      </p:sp>
      <p:sp>
        <p:nvSpPr>
          <p:cNvPr id="6" name="文本框 5"/>
          <p:cNvSpPr txBox="1"/>
          <p:nvPr/>
        </p:nvSpPr>
        <p:spPr>
          <a:xfrm>
            <a:off x="1020659" y="2210680"/>
            <a:ext cx="2236510" cy="400110"/>
          </a:xfrm>
          <a:prstGeom prst="rect">
            <a:avLst/>
          </a:prstGeom>
          <a:noFill/>
        </p:spPr>
        <p:txBody>
          <a:bodyPr wrap="none" rtlCol="0">
            <a:spAutoFit/>
          </a:bodyPr>
          <a:lstStyle/>
          <a:p>
            <a:r>
              <a:rPr lang="zh-CN" altLang="en-US" sz="2000" b="1" dirty="0" smtClean="0">
                <a:solidFill>
                  <a:srgbClr val="F29A5B"/>
                </a:solidFill>
                <a:latin typeface="微软雅黑" panose="020B0503020204020204" pitchFamily="34" charset="-122"/>
                <a:ea typeface="微软雅黑" panose="020B0503020204020204" pitchFamily="34" charset="-122"/>
              </a:rPr>
              <a:t>在此输入您的标题</a:t>
            </a:r>
            <a:endParaRPr lang="zh-CN" altLang="en-US" sz="2000" b="1" dirty="0">
              <a:solidFill>
                <a:srgbClr val="F29A5B"/>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1020659" y="2852734"/>
            <a:ext cx="2268570" cy="2123658"/>
          </a:xfrm>
          <a:prstGeom prst="rect">
            <a:avLst/>
          </a:prstGeom>
          <a:noFill/>
        </p:spPr>
        <p:txBody>
          <a:bodyPr wrap="squar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单击输入您的文字描述或者复制您的文本内容</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单击输入您的文字描述或者复制您的文本</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单击输入您的文字描述或者复制您的文本内容</a:t>
            </a:r>
          </a:p>
          <a:p>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五边形 7"/>
          <p:cNvSpPr/>
          <p:nvPr/>
        </p:nvSpPr>
        <p:spPr>
          <a:xfrm>
            <a:off x="3502475" y="2167877"/>
            <a:ext cx="7672389" cy="357187"/>
          </a:xfrm>
          <a:prstGeom prst="homePlate">
            <a:avLst/>
          </a:prstGeom>
          <a:solidFill>
            <a:srgbClr val="A5C0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latin typeface="微软雅黑" panose="020B0503020204020204" pitchFamily="34" charset="-122"/>
                <a:ea typeface="微软雅黑" panose="020B0503020204020204" pitchFamily="34" charset="-122"/>
              </a:rPr>
              <a:t>02</a:t>
            </a:r>
            <a:endParaRPr lang="zh-CN" altLang="en-US" b="1" dirty="0">
              <a:latin typeface="微软雅黑" panose="020B0503020204020204" pitchFamily="34" charset="-122"/>
              <a:ea typeface="微软雅黑" panose="020B0503020204020204" pitchFamily="34" charset="-122"/>
            </a:endParaRPr>
          </a:p>
        </p:txBody>
      </p:sp>
      <p:sp>
        <p:nvSpPr>
          <p:cNvPr id="9" name="文本框 8"/>
          <p:cNvSpPr txBox="1"/>
          <p:nvPr/>
        </p:nvSpPr>
        <p:spPr>
          <a:xfrm>
            <a:off x="3527690" y="2734196"/>
            <a:ext cx="2236510" cy="400110"/>
          </a:xfrm>
          <a:prstGeom prst="rect">
            <a:avLst/>
          </a:prstGeom>
          <a:noFill/>
        </p:spPr>
        <p:txBody>
          <a:bodyPr wrap="none" rtlCol="0">
            <a:spAutoFit/>
          </a:bodyPr>
          <a:lstStyle/>
          <a:p>
            <a:r>
              <a:rPr lang="zh-CN" altLang="en-US" sz="2000" b="1" dirty="0" smtClean="0">
                <a:solidFill>
                  <a:srgbClr val="A5C0A4"/>
                </a:solidFill>
                <a:latin typeface="微软雅黑" panose="020B0503020204020204" pitchFamily="34" charset="-122"/>
                <a:ea typeface="微软雅黑" panose="020B0503020204020204" pitchFamily="34" charset="-122"/>
              </a:rPr>
              <a:t>在此输入您的标题</a:t>
            </a:r>
            <a:endParaRPr lang="zh-CN" altLang="en-US" sz="2000" b="1" dirty="0">
              <a:solidFill>
                <a:srgbClr val="A5C0A4"/>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3502475" y="3376250"/>
            <a:ext cx="2268570" cy="2123658"/>
          </a:xfrm>
          <a:prstGeom prst="rect">
            <a:avLst/>
          </a:prstGeom>
          <a:noFill/>
        </p:spPr>
        <p:txBody>
          <a:bodyPr wrap="squar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单击输入您的文字描述或者复制您的文本内容</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单击输入您的文字描述或者复制您的文本</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单击输入您的文字描述或者复制您的文本内容</a:t>
            </a:r>
          </a:p>
          <a:p>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五边形 10"/>
          <p:cNvSpPr/>
          <p:nvPr/>
        </p:nvSpPr>
        <p:spPr>
          <a:xfrm>
            <a:off x="6059937" y="2809619"/>
            <a:ext cx="5114927" cy="357187"/>
          </a:xfrm>
          <a:prstGeom prst="homePlate">
            <a:avLst/>
          </a:prstGeom>
          <a:solidFill>
            <a:srgbClr val="B092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latin typeface="微软雅黑" panose="020B0503020204020204" pitchFamily="34" charset="-122"/>
                <a:ea typeface="微软雅黑" panose="020B0503020204020204" pitchFamily="34" charset="-122"/>
              </a:rPr>
              <a:t>03</a:t>
            </a:r>
            <a:endParaRPr lang="zh-CN" altLang="en-US" b="1" dirty="0">
              <a:latin typeface="微软雅黑" panose="020B0503020204020204" pitchFamily="34" charset="-122"/>
              <a:ea typeface="微软雅黑" panose="020B0503020204020204" pitchFamily="34" charset="-122"/>
            </a:endParaRPr>
          </a:p>
        </p:txBody>
      </p:sp>
      <p:sp>
        <p:nvSpPr>
          <p:cNvPr id="12" name="文本框 11"/>
          <p:cNvSpPr txBox="1"/>
          <p:nvPr/>
        </p:nvSpPr>
        <p:spPr>
          <a:xfrm>
            <a:off x="6034721" y="3251306"/>
            <a:ext cx="2236510" cy="400110"/>
          </a:xfrm>
          <a:prstGeom prst="rect">
            <a:avLst/>
          </a:prstGeom>
          <a:noFill/>
        </p:spPr>
        <p:txBody>
          <a:bodyPr wrap="none" rtlCol="0">
            <a:spAutoFit/>
          </a:bodyPr>
          <a:lstStyle/>
          <a:p>
            <a:r>
              <a:rPr lang="zh-CN" altLang="en-US" sz="2000" b="1" dirty="0" smtClean="0">
                <a:solidFill>
                  <a:srgbClr val="B09277"/>
                </a:solidFill>
                <a:latin typeface="微软雅黑" panose="020B0503020204020204" pitchFamily="34" charset="-122"/>
                <a:ea typeface="微软雅黑" panose="020B0503020204020204" pitchFamily="34" charset="-122"/>
              </a:rPr>
              <a:t>在此输入您的标题</a:t>
            </a:r>
            <a:endParaRPr lang="zh-CN" altLang="en-US" sz="2000" b="1" dirty="0">
              <a:solidFill>
                <a:srgbClr val="B09277"/>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6059937" y="3893360"/>
            <a:ext cx="2268570" cy="2123658"/>
          </a:xfrm>
          <a:prstGeom prst="rect">
            <a:avLst/>
          </a:prstGeom>
          <a:noFill/>
        </p:spPr>
        <p:txBody>
          <a:bodyPr wrap="squar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单击输入您的文字描述或者复制您的文本内容</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单击输入您的文字描述或者复制您的文本</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单击输入您的文字描述或者复制您的文本内容</a:t>
            </a:r>
          </a:p>
          <a:p>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五边形 13"/>
          <p:cNvSpPr/>
          <p:nvPr/>
        </p:nvSpPr>
        <p:spPr>
          <a:xfrm>
            <a:off x="8612214" y="3430949"/>
            <a:ext cx="2562650" cy="357187"/>
          </a:xfrm>
          <a:prstGeom prst="homePlate">
            <a:avLst/>
          </a:prstGeom>
          <a:solidFill>
            <a:srgbClr val="C8D8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latin typeface="微软雅黑" panose="020B0503020204020204" pitchFamily="34" charset="-122"/>
                <a:ea typeface="微软雅黑" panose="020B0503020204020204" pitchFamily="34" charset="-122"/>
              </a:rPr>
              <a:t>04</a:t>
            </a:r>
            <a:endParaRPr lang="zh-CN" altLang="en-US" b="1" dirty="0">
              <a:latin typeface="微软雅黑" panose="020B0503020204020204" pitchFamily="34" charset="-122"/>
              <a:ea typeface="微软雅黑" panose="020B0503020204020204" pitchFamily="34" charset="-122"/>
            </a:endParaRPr>
          </a:p>
        </p:txBody>
      </p:sp>
      <p:sp>
        <p:nvSpPr>
          <p:cNvPr id="15" name="文本框 14"/>
          <p:cNvSpPr txBox="1"/>
          <p:nvPr/>
        </p:nvSpPr>
        <p:spPr>
          <a:xfrm>
            <a:off x="8541753" y="3921936"/>
            <a:ext cx="2236510" cy="400110"/>
          </a:xfrm>
          <a:prstGeom prst="rect">
            <a:avLst/>
          </a:prstGeom>
          <a:noFill/>
        </p:spPr>
        <p:txBody>
          <a:bodyPr wrap="none" rtlCol="0">
            <a:spAutoFit/>
          </a:bodyPr>
          <a:lstStyle/>
          <a:p>
            <a:r>
              <a:rPr lang="zh-CN" altLang="en-US" sz="2000" b="1" dirty="0" smtClean="0">
                <a:solidFill>
                  <a:srgbClr val="C8D85B"/>
                </a:solidFill>
                <a:latin typeface="微软雅黑" panose="020B0503020204020204" pitchFamily="34" charset="-122"/>
                <a:ea typeface="微软雅黑" panose="020B0503020204020204" pitchFamily="34" charset="-122"/>
              </a:rPr>
              <a:t>在此输入您的标题</a:t>
            </a:r>
            <a:endParaRPr lang="zh-CN" altLang="en-US" sz="2000" b="1" dirty="0">
              <a:solidFill>
                <a:srgbClr val="C8D85B"/>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8541753" y="4563990"/>
            <a:ext cx="2268570" cy="2123658"/>
          </a:xfrm>
          <a:prstGeom prst="rect">
            <a:avLst/>
          </a:prstGeom>
          <a:noFill/>
        </p:spPr>
        <p:txBody>
          <a:bodyPr wrap="squar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单击输入您的文字描述或者复制您的文本内容</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单击输入您的文字描述或者复制您的文本</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单击输入您的文字描述或者复制您的文本内容</a:t>
            </a:r>
          </a:p>
          <a:p>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318331506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1000"/>
                                        <p:tgtEl>
                                          <p:spTgt spid="10"/>
                                        </p:tgtEl>
                                      </p:cBhvr>
                                    </p:animEffect>
                                    <p:anim calcmode="lin" valueType="num">
                                      <p:cBhvr>
                                        <p:cTn id="39" dur="1000" fill="hold"/>
                                        <p:tgtEl>
                                          <p:spTgt spid="10"/>
                                        </p:tgtEl>
                                        <p:attrNameLst>
                                          <p:attrName>ppt_x</p:attrName>
                                        </p:attrNameLst>
                                      </p:cBhvr>
                                      <p:tavLst>
                                        <p:tav tm="0">
                                          <p:val>
                                            <p:strVal val="#ppt_x"/>
                                          </p:val>
                                        </p:tav>
                                        <p:tav tm="100000">
                                          <p:val>
                                            <p:strVal val="#ppt_x"/>
                                          </p:val>
                                        </p:tav>
                                      </p:tavLst>
                                    </p:anim>
                                    <p:anim calcmode="lin" valueType="num">
                                      <p:cBhvr>
                                        <p:cTn id="4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grpId="0" nodeType="click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p:cTn id="50" dur="500" fill="hold"/>
                                        <p:tgtEl>
                                          <p:spTgt spid="12"/>
                                        </p:tgtEl>
                                        <p:attrNameLst>
                                          <p:attrName>ppt_w</p:attrName>
                                        </p:attrNameLst>
                                      </p:cBhvr>
                                      <p:tavLst>
                                        <p:tav tm="0">
                                          <p:val>
                                            <p:fltVal val="0"/>
                                          </p:val>
                                        </p:tav>
                                        <p:tav tm="100000">
                                          <p:val>
                                            <p:strVal val="#ppt_w"/>
                                          </p:val>
                                        </p:tav>
                                      </p:tavLst>
                                    </p:anim>
                                    <p:anim calcmode="lin" valueType="num">
                                      <p:cBhvr>
                                        <p:cTn id="51" dur="500" fill="hold"/>
                                        <p:tgtEl>
                                          <p:spTgt spid="12"/>
                                        </p:tgtEl>
                                        <p:attrNameLst>
                                          <p:attrName>ppt_h</p:attrName>
                                        </p:attrNameLst>
                                      </p:cBhvr>
                                      <p:tavLst>
                                        <p:tav tm="0">
                                          <p:val>
                                            <p:fltVal val="0"/>
                                          </p:val>
                                        </p:tav>
                                        <p:tav tm="100000">
                                          <p:val>
                                            <p:strVal val="#ppt_h"/>
                                          </p:val>
                                        </p:tav>
                                      </p:tavLst>
                                    </p:anim>
                                    <p:animEffect transition="in" filter="fade">
                                      <p:cBhvr>
                                        <p:cTn id="52" dur="500"/>
                                        <p:tgtEl>
                                          <p:spTgt spid="12"/>
                                        </p:tgtEl>
                                      </p:cBhvr>
                                    </p:animEffect>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fade">
                                      <p:cBhvr>
                                        <p:cTn id="57" dur="1000"/>
                                        <p:tgtEl>
                                          <p:spTgt spid="13"/>
                                        </p:tgtEl>
                                      </p:cBhvr>
                                    </p:animEffect>
                                    <p:anim calcmode="lin" valueType="num">
                                      <p:cBhvr>
                                        <p:cTn id="58" dur="1000" fill="hold"/>
                                        <p:tgtEl>
                                          <p:spTgt spid="13"/>
                                        </p:tgtEl>
                                        <p:attrNameLst>
                                          <p:attrName>ppt_x</p:attrName>
                                        </p:attrNameLst>
                                      </p:cBhvr>
                                      <p:tavLst>
                                        <p:tav tm="0">
                                          <p:val>
                                            <p:strVal val="#ppt_x"/>
                                          </p:val>
                                        </p:tav>
                                        <p:tav tm="100000">
                                          <p:val>
                                            <p:strVal val="#ppt_x"/>
                                          </p:val>
                                        </p:tav>
                                      </p:tavLst>
                                    </p:anim>
                                    <p:anim calcmode="lin" valueType="num">
                                      <p:cBhvr>
                                        <p:cTn id="5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wipe(left)">
                                      <p:cBhvr>
                                        <p:cTn id="64" dur="500"/>
                                        <p:tgtEl>
                                          <p:spTgt spid="14"/>
                                        </p:tgtEl>
                                      </p:cBhvr>
                                    </p:animEffect>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grpId="0" nodeType="click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p:cTn id="69" dur="500" fill="hold"/>
                                        <p:tgtEl>
                                          <p:spTgt spid="15"/>
                                        </p:tgtEl>
                                        <p:attrNameLst>
                                          <p:attrName>ppt_w</p:attrName>
                                        </p:attrNameLst>
                                      </p:cBhvr>
                                      <p:tavLst>
                                        <p:tav tm="0">
                                          <p:val>
                                            <p:fltVal val="0"/>
                                          </p:val>
                                        </p:tav>
                                        <p:tav tm="100000">
                                          <p:val>
                                            <p:strVal val="#ppt_w"/>
                                          </p:val>
                                        </p:tav>
                                      </p:tavLst>
                                    </p:anim>
                                    <p:anim calcmode="lin" valueType="num">
                                      <p:cBhvr>
                                        <p:cTn id="70" dur="500" fill="hold"/>
                                        <p:tgtEl>
                                          <p:spTgt spid="15"/>
                                        </p:tgtEl>
                                        <p:attrNameLst>
                                          <p:attrName>ppt_h</p:attrName>
                                        </p:attrNameLst>
                                      </p:cBhvr>
                                      <p:tavLst>
                                        <p:tav tm="0">
                                          <p:val>
                                            <p:fltVal val="0"/>
                                          </p:val>
                                        </p:tav>
                                        <p:tav tm="100000">
                                          <p:val>
                                            <p:strVal val="#ppt_h"/>
                                          </p:val>
                                        </p:tav>
                                      </p:tavLst>
                                    </p:anim>
                                    <p:animEffect transition="in" filter="fade">
                                      <p:cBhvr>
                                        <p:cTn id="71" dur="500"/>
                                        <p:tgtEl>
                                          <p:spTgt spid="15"/>
                                        </p:tgtEl>
                                      </p:cBhvr>
                                    </p:animEffect>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grpId="0" nodeType="clickEffect">
                                  <p:stCondLst>
                                    <p:cond delay="0"/>
                                  </p:stCondLst>
                                  <p:childTnLst>
                                    <p:set>
                                      <p:cBhvr>
                                        <p:cTn id="75" dur="1" fill="hold">
                                          <p:stCondLst>
                                            <p:cond delay="0"/>
                                          </p:stCondLst>
                                        </p:cTn>
                                        <p:tgtEl>
                                          <p:spTgt spid="16"/>
                                        </p:tgtEl>
                                        <p:attrNameLst>
                                          <p:attrName>style.visibility</p:attrName>
                                        </p:attrNameLst>
                                      </p:cBhvr>
                                      <p:to>
                                        <p:strVal val="visible"/>
                                      </p:to>
                                    </p:set>
                                    <p:animEffect transition="in" filter="fade">
                                      <p:cBhvr>
                                        <p:cTn id="76" dur="1000"/>
                                        <p:tgtEl>
                                          <p:spTgt spid="16"/>
                                        </p:tgtEl>
                                      </p:cBhvr>
                                    </p:animEffect>
                                    <p:anim calcmode="lin" valueType="num">
                                      <p:cBhvr>
                                        <p:cTn id="77" dur="1000" fill="hold"/>
                                        <p:tgtEl>
                                          <p:spTgt spid="16"/>
                                        </p:tgtEl>
                                        <p:attrNameLst>
                                          <p:attrName>ppt_x</p:attrName>
                                        </p:attrNameLst>
                                      </p:cBhvr>
                                      <p:tavLst>
                                        <p:tav tm="0">
                                          <p:val>
                                            <p:strVal val="#ppt_x"/>
                                          </p:val>
                                        </p:tav>
                                        <p:tav tm="100000">
                                          <p:val>
                                            <p:strVal val="#ppt_x"/>
                                          </p:val>
                                        </p:tav>
                                      </p:tavLst>
                                    </p:anim>
                                    <p:anim calcmode="lin" valueType="num">
                                      <p:cBhvr>
                                        <p:cTn id="7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P spid="9" grpId="0"/>
      <p:bldP spid="10" grpId="0"/>
      <p:bldP spid="11" grpId="0" animBg="1"/>
      <p:bldP spid="12" grpId="0"/>
      <p:bldP spid="13" grpId="0"/>
      <p:bldP spid="14" grpId="0" animBg="1"/>
      <p:bldP spid="15" grpId="0"/>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4467611" y="164492"/>
            <a:ext cx="3262432" cy="461665"/>
          </a:xfrm>
          <a:prstGeom prst="rect">
            <a:avLst/>
          </a:prstGeom>
        </p:spPr>
        <p:txBody>
          <a:bodyPr wrap="none">
            <a:spAutoFit/>
          </a:bodyPr>
          <a:lstStyle/>
          <a:p>
            <a:r>
              <a:rPr lang="zh-CN" altLang="en-US" sz="2400" b="1" dirty="0">
                <a:solidFill>
                  <a:srgbClr val="865B3E"/>
                </a:solidFill>
                <a:latin typeface="微软雅黑" panose="020B0503020204020204" pitchFamily="34" charset="-122"/>
                <a:ea typeface="微软雅黑" panose="020B0503020204020204" pitchFamily="34" charset="-122"/>
              </a:rPr>
              <a:t>点击此处输入标题内容</a:t>
            </a:r>
          </a:p>
        </p:txBody>
      </p:sp>
      <p:sp>
        <p:nvSpPr>
          <p:cNvPr id="36" name="任意多边形 35"/>
          <p:cNvSpPr/>
          <p:nvPr/>
        </p:nvSpPr>
        <p:spPr>
          <a:xfrm>
            <a:off x="899113" y="3567753"/>
            <a:ext cx="8102428" cy="926123"/>
          </a:xfrm>
          <a:custGeom>
            <a:avLst/>
            <a:gdLst>
              <a:gd name="connsiteX0" fmla="*/ 11723 w 8241323"/>
              <a:gd name="connsiteY0" fmla="*/ 0 h 926123"/>
              <a:gd name="connsiteX1" fmla="*/ 7772400 w 8241323"/>
              <a:gd name="connsiteY1" fmla="*/ 0 h 926123"/>
              <a:gd name="connsiteX2" fmla="*/ 8241323 w 8241323"/>
              <a:gd name="connsiteY2" fmla="*/ 468923 h 926123"/>
              <a:gd name="connsiteX3" fmla="*/ 7784123 w 8241323"/>
              <a:gd name="connsiteY3" fmla="*/ 926123 h 926123"/>
              <a:gd name="connsiteX4" fmla="*/ 0 w 8241323"/>
              <a:gd name="connsiteY4" fmla="*/ 926123 h 926123"/>
              <a:gd name="connsiteX5" fmla="*/ 11723 w 8241323"/>
              <a:gd name="connsiteY5" fmla="*/ 0 h 926123"/>
              <a:gd name="connsiteX0" fmla="*/ 0 w 8229600"/>
              <a:gd name="connsiteY0" fmla="*/ 0 h 926123"/>
              <a:gd name="connsiteX1" fmla="*/ 7760677 w 8229600"/>
              <a:gd name="connsiteY1" fmla="*/ 0 h 926123"/>
              <a:gd name="connsiteX2" fmla="*/ 8229600 w 8229600"/>
              <a:gd name="connsiteY2" fmla="*/ 468923 h 926123"/>
              <a:gd name="connsiteX3" fmla="*/ 7772400 w 8229600"/>
              <a:gd name="connsiteY3" fmla="*/ 926123 h 926123"/>
              <a:gd name="connsiteX4" fmla="*/ 11426 w 8229600"/>
              <a:gd name="connsiteY4" fmla="*/ 926123 h 926123"/>
              <a:gd name="connsiteX5" fmla="*/ 0 w 8229600"/>
              <a:gd name="connsiteY5" fmla="*/ 0 h 926123"/>
              <a:gd name="connsiteX0" fmla="*/ 149 w 8229749"/>
              <a:gd name="connsiteY0" fmla="*/ 0 h 926123"/>
              <a:gd name="connsiteX1" fmla="*/ 7760826 w 8229749"/>
              <a:gd name="connsiteY1" fmla="*/ 0 h 926123"/>
              <a:gd name="connsiteX2" fmla="*/ 8229749 w 8229749"/>
              <a:gd name="connsiteY2" fmla="*/ 468923 h 926123"/>
              <a:gd name="connsiteX3" fmla="*/ 7772549 w 8229749"/>
              <a:gd name="connsiteY3" fmla="*/ 926123 h 926123"/>
              <a:gd name="connsiteX4" fmla="*/ 0 w 8229749"/>
              <a:gd name="connsiteY4" fmla="*/ 926123 h 926123"/>
              <a:gd name="connsiteX5" fmla="*/ 149 w 8229749"/>
              <a:gd name="connsiteY5" fmla="*/ 0 h 926123"/>
              <a:gd name="connsiteX0" fmla="*/ 149 w 8102428"/>
              <a:gd name="connsiteY0" fmla="*/ 0 h 926123"/>
              <a:gd name="connsiteX1" fmla="*/ 7760826 w 8102428"/>
              <a:gd name="connsiteY1" fmla="*/ 0 h 926123"/>
              <a:gd name="connsiteX2" fmla="*/ 8102428 w 8102428"/>
              <a:gd name="connsiteY2" fmla="*/ 468923 h 926123"/>
              <a:gd name="connsiteX3" fmla="*/ 7772549 w 8102428"/>
              <a:gd name="connsiteY3" fmla="*/ 926123 h 926123"/>
              <a:gd name="connsiteX4" fmla="*/ 0 w 8102428"/>
              <a:gd name="connsiteY4" fmla="*/ 926123 h 926123"/>
              <a:gd name="connsiteX5" fmla="*/ 149 w 8102428"/>
              <a:gd name="connsiteY5" fmla="*/ 0 h 926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02428" h="926123">
                <a:moveTo>
                  <a:pt x="149" y="0"/>
                </a:moveTo>
                <a:lnTo>
                  <a:pt x="7760826" y="0"/>
                </a:lnTo>
                <a:lnTo>
                  <a:pt x="8102428" y="468923"/>
                </a:lnTo>
                <a:lnTo>
                  <a:pt x="7772549" y="926123"/>
                </a:lnTo>
                <a:lnTo>
                  <a:pt x="0" y="926123"/>
                </a:lnTo>
                <a:cubicBezTo>
                  <a:pt x="50" y="617415"/>
                  <a:pt x="99" y="308708"/>
                  <a:pt x="149" y="0"/>
                </a:cubicBezTo>
                <a:close/>
              </a:path>
            </a:pathLst>
          </a:custGeom>
          <a:solidFill>
            <a:schemeClr val="bg1">
              <a:lumMod val="95000"/>
            </a:schemeClr>
          </a:solidFill>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zh-CN" altLang="en-US" sz="4000">
              <a:solidFill>
                <a:schemeClr val="accent1"/>
              </a:solidFill>
              <a:latin typeface="微软雅黑" panose="020B0503020204020204" pitchFamily="34" charset="-122"/>
              <a:ea typeface="微软雅黑" panose="020B0503020204020204" pitchFamily="34" charset="-122"/>
            </a:endParaRPr>
          </a:p>
        </p:txBody>
      </p:sp>
      <p:sp>
        <p:nvSpPr>
          <p:cNvPr id="37" name="任意多边形 36"/>
          <p:cNvSpPr/>
          <p:nvPr/>
        </p:nvSpPr>
        <p:spPr>
          <a:xfrm>
            <a:off x="8333918" y="3567753"/>
            <a:ext cx="667623" cy="926123"/>
          </a:xfrm>
          <a:custGeom>
            <a:avLst/>
            <a:gdLst>
              <a:gd name="connsiteX0" fmla="*/ 0 w 667623"/>
              <a:gd name="connsiteY0" fmla="*/ 0 h 926123"/>
              <a:gd name="connsiteX1" fmla="*/ 326021 w 667623"/>
              <a:gd name="connsiteY1" fmla="*/ 0 h 926123"/>
              <a:gd name="connsiteX2" fmla="*/ 667623 w 667623"/>
              <a:gd name="connsiteY2" fmla="*/ 468923 h 926123"/>
              <a:gd name="connsiteX3" fmla="*/ 337744 w 667623"/>
              <a:gd name="connsiteY3" fmla="*/ 926123 h 926123"/>
              <a:gd name="connsiteX4" fmla="*/ 11723 w 667623"/>
              <a:gd name="connsiteY4" fmla="*/ 926123 h 926123"/>
              <a:gd name="connsiteX5" fmla="*/ 341602 w 667623"/>
              <a:gd name="connsiteY5" fmla="*/ 468923 h 926123"/>
              <a:gd name="connsiteX6" fmla="*/ 0 w 667623"/>
              <a:gd name="connsiteY6" fmla="*/ 0 h 926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7623" h="926123">
                <a:moveTo>
                  <a:pt x="0" y="0"/>
                </a:moveTo>
                <a:lnTo>
                  <a:pt x="326021" y="0"/>
                </a:lnTo>
                <a:lnTo>
                  <a:pt x="667623" y="468923"/>
                </a:lnTo>
                <a:lnTo>
                  <a:pt x="337744" y="926123"/>
                </a:lnTo>
                <a:lnTo>
                  <a:pt x="11723" y="926123"/>
                </a:lnTo>
                <a:lnTo>
                  <a:pt x="341602" y="468923"/>
                </a:lnTo>
                <a:lnTo>
                  <a:pt x="0" y="0"/>
                </a:lnTo>
                <a:close/>
              </a:path>
            </a:pathLst>
          </a:custGeom>
          <a:solidFill>
            <a:srgbClr val="9AA4C1"/>
          </a:solidFill>
          <a:ln>
            <a:noFill/>
          </a:ln>
          <a:effectLst/>
        </p:spPr>
        <p:style>
          <a:lnRef idx="0">
            <a:schemeClr val="accent3"/>
          </a:lnRef>
          <a:fillRef idx="3">
            <a:schemeClr val="accent3"/>
          </a:fillRef>
          <a:effectRef idx="3">
            <a:schemeClr val="accent3"/>
          </a:effectRef>
          <a:fontRef idx="minor">
            <a:schemeClr val="lt1"/>
          </a:fontRef>
        </p:style>
        <p:txBody>
          <a:bodyPr rtlCol="0" anchor="ctr"/>
          <a:lstStyle/>
          <a:p>
            <a:pPr algn="ctr"/>
            <a:endParaRPr lang="zh-CN" altLang="en-US" sz="4000">
              <a:solidFill>
                <a:schemeClr val="accent1"/>
              </a:solidFill>
              <a:latin typeface="微软雅黑" panose="020B0503020204020204" pitchFamily="34" charset="-122"/>
              <a:ea typeface="微软雅黑" panose="020B0503020204020204" pitchFamily="34" charset="-122"/>
            </a:endParaRPr>
          </a:p>
        </p:txBody>
      </p:sp>
      <p:sp>
        <p:nvSpPr>
          <p:cNvPr id="38" name="任意多边形 37"/>
          <p:cNvSpPr/>
          <p:nvPr/>
        </p:nvSpPr>
        <p:spPr>
          <a:xfrm>
            <a:off x="1851976" y="3567753"/>
            <a:ext cx="667623" cy="926123"/>
          </a:xfrm>
          <a:custGeom>
            <a:avLst/>
            <a:gdLst>
              <a:gd name="connsiteX0" fmla="*/ 0 w 667623"/>
              <a:gd name="connsiteY0" fmla="*/ 0 h 926123"/>
              <a:gd name="connsiteX1" fmla="*/ 326021 w 667623"/>
              <a:gd name="connsiteY1" fmla="*/ 0 h 926123"/>
              <a:gd name="connsiteX2" fmla="*/ 667623 w 667623"/>
              <a:gd name="connsiteY2" fmla="*/ 468923 h 926123"/>
              <a:gd name="connsiteX3" fmla="*/ 337744 w 667623"/>
              <a:gd name="connsiteY3" fmla="*/ 926123 h 926123"/>
              <a:gd name="connsiteX4" fmla="*/ 11723 w 667623"/>
              <a:gd name="connsiteY4" fmla="*/ 926123 h 926123"/>
              <a:gd name="connsiteX5" fmla="*/ 341602 w 667623"/>
              <a:gd name="connsiteY5" fmla="*/ 468923 h 926123"/>
              <a:gd name="connsiteX6" fmla="*/ 0 w 667623"/>
              <a:gd name="connsiteY6" fmla="*/ 0 h 926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7623" h="926123">
                <a:moveTo>
                  <a:pt x="0" y="0"/>
                </a:moveTo>
                <a:lnTo>
                  <a:pt x="326021" y="0"/>
                </a:lnTo>
                <a:lnTo>
                  <a:pt x="667623" y="468923"/>
                </a:lnTo>
                <a:lnTo>
                  <a:pt x="337744" y="926123"/>
                </a:lnTo>
                <a:lnTo>
                  <a:pt x="11723" y="926123"/>
                </a:lnTo>
                <a:lnTo>
                  <a:pt x="341602" y="468923"/>
                </a:lnTo>
                <a:lnTo>
                  <a:pt x="0" y="0"/>
                </a:lnTo>
                <a:close/>
              </a:path>
            </a:pathLst>
          </a:custGeom>
          <a:solidFill>
            <a:srgbClr val="F29A5B"/>
          </a:solidFill>
          <a:ln>
            <a:noFill/>
          </a:ln>
          <a:effectLst/>
        </p:spPr>
        <p:style>
          <a:lnRef idx="0">
            <a:schemeClr val="accent3"/>
          </a:lnRef>
          <a:fillRef idx="3">
            <a:schemeClr val="accent3"/>
          </a:fillRef>
          <a:effectRef idx="3">
            <a:schemeClr val="accent3"/>
          </a:effectRef>
          <a:fontRef idx="minor">
            <a:schemeClr val="lt1"/>
          </a:fontRef>
        </p:style>
        <p:txBody>
          <a:bodyPr rtlCol="0" anchor="ctr"/>
          <a:lstStyle/>
          <a:p>
            <a:pPr algn="ctr"/>
            <a:endParaRPr lang="zh-CN" altLang="en-US" sz="4000">
              <a:solidFill>
                <a:schemeClr val="accent1"/>
              </a:solidFill>
              <a:latin typeface="微软雅黑" panose="020B0503020204020204" pitchFamily="34" charset="-122"/>
              <a:ea typeface="微软雅黑" panose="020B0503020204020204" pitchFamily="34" charset="-122"/>
            </a:endParaRPr>
          </a:p>
        </p:txBody>
      </p:sp>
      <p:sp>
        <p:nvSpPr>
          <p:cNvPr id="39" name="任意多边形 38"/>
          <p:cNvSpPr/>
          <p:nvPr/>
        </p:nvSpPr>
        <p:spPr>
          <a:xfrm>
            <a:off x="3472462" y="3567753"/>
            <a:ext cx="667623" cy="926123"/>
          </a:xfrm>
          <a:custGeom>
            <a:avLst/>
            <a:gdLst>
              <a:gd name="connsiteX0" fmla="*/ 0 w 667623"/>
              <a:gd name="connsiteY0" fmla="*/ 0 h 926123"/>
              <a:gd name="connsiteX1" fmla="*/ 326021 w 667623"/>
              <a:gd name="connsiteY1" fmla="*/ 0 h 926123"/>
              <a:gd name="connsiteX2" fmla="*/ 667623 w 667623"/>
              <a:gd name="connsiteY2" fmla="*/ 468923 h 926123"/>
              <a:gd name="connsiteX3" fmla="*/ 337744 w 667623"/>
              <a:gd name="connsiteY3" fmla="*/ 926123 h 926123"/>
              <a:gd name="connsiteX4" fmla="*/ 11723 w 667623"/>
              <a:gd name="connsiteY4" fmla="*/ 926123 h 926123"/>
              <a:gd name="connsiteX5" fmla="*/ 341602 w 667623"/>
              <a:gd name="connsiteY5" fmla="*/ 468923 h 926123"/>
              <a:gd name="connsiteX6" fmla="*/ 0 w 667623"/>
              <a:gd name="connsiteY6" fmla="*/ 0 h 926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7623" h="926123">
                <a:moveTo>
                  <a:pt x="0" y="0"/>
                </a:moveTo>
                <a:lnTo>
                  <a:pt x="326021" y="0"/>
                </a:lnTo>
                <a:lnTo>
                  <a:pt x="667623" y="468923"/>
                </a:lnTo>
                <a:lnTo>
                  <a:pt x="337744" y="926123"/>
                </a:lnTo>
                <a:lnTo>
                  <a:pt x="11723" y="926123"/>
                </a:lnTo>
                <a:lnTo>
                  <a:pt x="341602" y="468923"/>
                </a:lnTo>
                <a:lnTo>
                  <a:pt x="0" y="0"/>
                </a:lnTo>
                <a:close/>
              </a:path>
            </a:pathLst>
          </a:custGeom>
          <a:solidFill>
            <a:srgbClr val="A5C0A4"/>
          </a:solidFill>
          <a:ln>
            <a:noFill/>
          </a:ln>
          <a:effectLst/>
        </p:spPr>
        <p:style>
          <a:lnRef idx="0">
            <a:schemeClr val="accent3"/>
          </a:lnRef>
          <a:fillRef idx="3">
            <a:schemeClr val="accent3"/>
          </a:fillRef>
          <a:effectRef idx="3">
            <a:schemeClr val="accent3"/>
          </a:effectRef>
          <a:fontRef idx="minor">
            <a:schemeClr val="lt1"/>
          </a:fontRef>
        </p:style>
        <p:txBody>
          <a:bodyPr rtlCol="0" anchor="ctr"/>
          <a:lstStyle/>
          <a:p>
            <a:pPr algn="ctr"/>
            <a:endParaRPr lang="zh-CN" altLang="en-US" sz="4000">
              <a:solidFill>
                <a:schemeClr val="accent1"/>
              </a:solidFill>
              <a:latin typeface="微软雅黑" panose="020B0503020204020204" pitchFamily="34" charset="-122"/>
              <a:ea typeface="微软雅黑" panose="020B0503020204020204" pitchFamily="34" charset="-122"/>
            </a:endParaRPr>
          </a:p>
        </p:txBody>
      </p:sp>
      <p:sp>
        <p:nvSpPr>
          <p:cNvPr id="40" name="任意多边形 39"/>
          <p:cNvSpPr/>
          <p:nvPr/>
        </p:nvSpPr>
        <p:spPr>
          <a:xfrm>
            <a:off x="6713434" y="3567753"/>
            <a:ext cx="667623" cy="926123"/>
          </a:xfrm>
          <a:custGeom>
            <a:avLst/>
            <a:gdLst>
              <a:gd name="connsiteX0" fmla="*/ 0 w 667623"/>
              <a:gd name="connsiteY0" fmla="*/ 0 h 926123"/>
              <a:gd name="connsiteX1" fmla="*/ 326021 w 667623"/>
              <a:gd name="connsiteY1" fmla="*/ 0 h 926123"/>
              <a:gd name="connsiteX2" fmla="*/ 667623 w 667623"/>
              <a:gd name="connsiteY2" fmla="*/ 468923 h 926123"/>
              <a:gd name="connsiteX3" fmla="*/ 337744 w 667623"/>
              <a:gd name="connsiteY3" fmla="*/ 926123 h 926123"/>
              <a:gd name="connsiteX4" fmla="*/ 11723 w 667623"/>
              <a:gd name="connsiteY4" fmla="*/ 926123 h 926123"/>
              <a:gd name="connsiteX5" fmla="*/ 341602 w 667623"/>
              <a:gd name="connsiteY5" fmla="*/ 468923 h 926123"/>
              <a:gd name="connsiteX6" fmla="*/ 0 w 667623"/>
              <a:gd name="connsiteY6" fmla="*/ 0 h 926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7623" h="926123">
                <a:moveTo>
                  <a:pt x="0" y="0"/>
                </a:moveTo>
                <a:lnTo>
                  <a:pt x="326021" y="0"/>
                </a:lnTo>
                <a:lnTo>
                  <a:pt x="667623" y="468923"/>
                </a:lnTo>
                <a:lnTo>
                  <a:pt x="337744" y="926123"/>
                </a:lnTo>
                <a:lnTo>
                  <a:pt x="11723" y="926123"/>
                </a:lnTo>
                <a:lnTo>
                  <a:pt x="341602" y="468923"/>
                </a:lnTo>
                <a:lnTo>
                  <a:pt x="0" y="0"/>
                </a:lnTo>
                <a:close/>
              </a:path>
            </a:pathLst>
          </a:custGeom>
          <a:solidFill>
            <a:srgbClr val="C8D85B"/>
          </a:solidFill>
          <a:ln>
            <a:noFill/>
          </a:ln>
          <a:effectLst/>
        </p:spPr>
        <p:style>
          <a:lnRef idx="0">
            <a:schemeClr val="accent3"/>
          </a:lnRef>
          <a:fillRef idx="3">
            <a:schemeClr val="accent3"/>
          </a:fillRef>
          <a:effectRef idx="3">
            <a:schemeClr val="accent3"/>
          </a:effectRef>
          <a:fontRef idx="minor">
            <a:schemeClr val="lt1"/>
          </a:fontRef>
        </p:style>
        <p:txBody>
          <a:bodyPr rtlCol="0" anchor="ctr"/>
          <a:lstStyle/>
          <a:p>
            <a:pPr algn="ctr"/>
            <a:endParaRPr lang="zh-CN" altLang="en-US" sz="4000">
              <a:solidFill>
                <a:schemeClr val="accent1"/>
              </a:solidFill>
              <a:latin typeface="微软雅黑" panose="020B0503020204020204" pitchFamily="34" charset="-122"/>
              <a:ea typeface="微软雅黑" panose="020B0503020204020204" pitchFamily="34" charset="-122"/>
            </a:endParaRPr>
          </a:p>
        </p:txBody>
      </p:sp>
      <p:sp>
        <p:nvSpPr>
          <p:cNvPr id="41" name="任意多边形 40"/>
          <p:cNvSpPr/>
          <p:nvPr/>
        </p:nvSpPr>
        <p:spPr>
          <a:xfrm>
            <a:off x="5092948" y="3567753"/>
            <a:ext cx="667623" cy="926123"/>
          </a:xfrm>
          <a:custGeom>
            <a:avLst/>
            <a:gdLst>
              <a:gd name="connsiteX0" fmla="*/ 0 w 667623"/>
              <a:gd name="connsiteY0" fmla="*/ 0 h 926123"/>
              <a:gd name="connsiteX1" fmla="*/ 326021 w 667623"/>
              <a:gd name="connsiteY1" fmla="*/ 0 h 926123"/>
              <a:gd name="connsiteX2" fmla="*/ 667623 w 667623"/>
              <a:gd name="connsiteY2" fmla="*/ 468923 h 926123"/>
              <a:gd name="connsiteX3" fmla="*/ 337744 w 667623"/>
              <a:gd name="connsiteY3" fmla="*/ 926123 h 926123"/>
              <a:gd name="connsiteX4" fmla="*/ 11723 w 667623"/>
              <a:gd name="connsiteY4" fmla="*/ 926123 h 926123"/>
              <a:gd name="connsiteX5" fmla="*/ 341602 w 667623"/>
              <a:gd name="connsiteY5" fmla="*/ 468923 h 926123"/>
              <a:gd name="connsiteX6" fmla="*/ 0 w 667623"/>
              <a:gd name="connsiteY6" fmla="*/ 0 h 926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7623" h="926123">
                <a:moveTo>
                  <a:pt x="0" y="0"/>
                </a:moveTo>
                <a:lnTo>
                  <a:pt x="326021" y="0"/>
                </a:lnTo>
                <a:lnTo>
                  <a:pt x="667623" y="468923"/>
                </a:lnTo>
                <a:lnTo>
                  <a:pt x="337744" y="926123"/>
                </a:lnTo>
                <a:lnTo>
                  <a:pt x="11723" y="926123"/>
                </a:lnTo>
                <a:lnTo>
                  <a:pt x="341602" y="468923"/>
                </a:lnTo>
                <a:lnTo>
                  <a:pt x="0" y="0"/>
                </a:lnTo>
                <a:close/>
              </a:path>
            </a:pathLst>
          </a:custGeom>
          <a:solidFill>
            <a:srgbClr val="B09277"/>
          </a:solidFill>
          <a:ln>
            <a:noFill/>
          </a:ln>
          <a:effectLst/>
        </p:spPr>
        <p:style>
          <a:lnRef idx="0">
            <a:schemeClr val="accent3"/>
          </a:lnRef>
          <a:fillRef idx="3">
            <a:schemeClr val="accent3"/>
          </a:fillRef>
          <a:effectRef idx="3">
            <a:schemeClr val="accent3"/>
          </a:effectRef>
          <a:fontRef idx="minor">
            <a:schemeClr val="lt1"/>
          </a:fontRef>
        </p:style>
        <p:txBody>
          <a:bodyPr rtlCol="0" anchor="ctr"/>
          <a:lstStyle/>
          <a:p>
            <a:pPr algn="ctr"/>
            <a:endParaRPr lang="zh-CN" altLang="en-US" sz="4000">
              <a:solidFill>
                <a:schemeClr val="accent1"/>
              </a:solidFill>
              <a:latin typeface="微软雅黑" panose="020B0503020204020204" pitchFamily="34" charset="-122"/>
              <a:ea typeface="微软雅黑" panose="020B0503020204020204" pitchFamily="34" charset="-122"/>
            </a:endParaRPr>
          </a:p>
        </p:txBody>
      </p:sp>
      <p:grpSp>
        <p:nvGrpSpPr>
          <p:cNvPr id="42" name="组合 41"/>
          <p:cNvGrpSpPr/>
          <p:nvPr/>
        </p:nvGrpSpPr>
        <p:grpSpPr>
          <a:xfrm>
            <a:off x="9001541" y="3020315"/>
            <a:ext cx="2539441" cy="1904792"/>
            <a:chOff x="9001541" y="2599398"/>
            <a:chExt cx="2539441" cy="1904792"/>
          </a:xfrm>
        </p:grpSpPr>
        <p:sp>
          <p:nvSpPr>
            <p:cNvPr id="43" name="MH_Other_7"/>
            <p:cNvSpPr/>
            <p:nvPr>
              <p:custDataLst>
                <p:tags r:id="rId2"/>
              </p:custDataLst>
            </p:nvPr>
          </p:nvSpPr>
          <p:spPr bwMode="auto">
            <a:xfrm>
              <a:off x="9001541" y="4059720"/>
              <a:ext cx="2539441" cy="444470"/>
            </a:xfrm>
            <a:prstGeom prst="ellipse">
              <a:avLst/>
            </a:prstGeom>
            <a:gradFill flip="none" rotWithShape="1">
              <a:gsLst>
                <a:gs pos="100000">
                  <a:srgbClr val="FFFFFF">
                    <a:alpha val="0"/>
                  </a:srgbClr>
                </a:gs>
                <a:gs pos="0">
                  <a:srgbClr val="E6E6E6">
                    <a:lumMod val="10000"/>
                    <a:alpha val="76000"/>
                  </a:srgbClr>
                </a:gs>
              </a:gsLst>
              <a:path path="shape">
                <a:fillToRect l="50000" t="50000" r="50000" b="50000"/>
              </a:path>
              <a:tileRect/>
            </a:gradFill>
            <a:ln w="9525" cap="flat" cmpd="sng" algn="ctr">
              <a:noFill/>
              <a:prstDash val="solid"/>
            </a:ln>
            <a:effectLst/>
          </p:spPr>
          <p:txBody>
            <a:bodyPr anchor="ct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ctr" eaLnBrk="1" hangingPunct="1">
                <a:defRPr/>
              </a:pPr>
              <a:endParaRPr lang="en-US" altLang="zh-CN">
                <a:solidFill>
                  <a:srgbClr val="FFFFFF"/>
                </a:solidFill>
                <a:latin typeface="微软雅黑" panose="020B0503020204020204" pitchFamily="34" charset="-122"/>
              </a:endParaRPr>
            </a:p>
          </p:txBody>
        </p:sp>
        <p:grpSp>
          <p:nvGrpSpPr>
            <p:cNvPr id="44" name="组合 43"/>
            <p:cNvGrpSpPr/>
            <p:nvPr/>
          </p:nvGrpSpPr>
          <p:grpSpPr>
            <a:xfrm>
              <a:off x="9418028" y="2599398"/>
              <a:ext cx="1685227" cy="1682952"/>
              <a:chOff x="9418028" y="2599398"/>
              <a:chExt cx="1685227" cy="1682952"/>
            </a:xfrm>
          </p:grpSpPr>
          <p:sp>
            <p:nvSpPr>
              <p:cNvPr id="45" name="MH_SubTitle_1"/>
              <p:cNvSpPr/>
              <p:nvPr>
                <p:custDataLst>
                  <p:tags r:id="rId3"/>
                </p:custDataLst>
              </p:nvPr>
            </p:nvSpPr>
            <p:spPr bwMode="auto">
              <a:xfrm>
                <a:off x="9418028" y="2599398"/>
                <a:ext cx="1685227" cy="1682952"/>
              </a:xfrm>
              <a:prstGeom prst="ellipse">
                <a:avLst/>
              </a:prstGeom>
              <a:solidFill>
                <a:srgbClr val="F29A5B"/>
              </a:solidFill>
              <a:ln w="9525" cap="flat" cmpd="sng" algn="ctr">
                <a:noFill/>
                <a:prstDash val="solid"/>
              </a:ln>
              <a:effectLst/>
            </p:spPr>
            <p:txBody>
              <a:bodyPr lIns="0" tIns="0" rIns="0" bIns="0" anchor="b">
                <a:normAutofit/>
              </a:bodyPr>
              <a:lstStyle/>
              <a:p>
                <a:pPr algn="ctr">
                  <a:defRPr/>
                </a:pPr>
                <a:r>
                  <a:rPr lang="zh-CN" altLang="en-US" sz="3200" b="1" kern="0" dirty="0" smtClean="0">
                    <a:solidFill>
                      <a:srgbClr val="FFFFFF"/>
                    </a:solidFill>
                    <a:latin typeface="+mj-lt"/>
                    <a:ea typeface="微软雅黑" panose="020B0503020204020204" pitchFamily="34" charset="-122"/>
                  </a:rPr>
                  <a:t>添加标题</a:t>
                </a:r>
                <a:endParaRPr lang="en-US" sz="3200" b="1" kern="0" dirty="0">
                  <a:solidFill>
                    <a:srgbClr val="FFFFFF"/>
                  </a:solidFill>
                  <a:latin typeface="+mj-lt"/>
                  <a:ea typeface="微软雅黑" panose="020B0503020204020204" pitchFamily="34" charset="-122"/>
                </a:endParaRPr>
              </a:p>
            </p:txBody>
          </p:sp>
          <p:sp>
            <p:nvSpPr>
              <p:cNvPr id="46" name="MH_Other_8"/>
              <p:cNvSpPr>
                <a:spLocks noChangeArrowheads="1"/>
              </p:cNvSpPr>
              <p:nvPr>
                <p:custDataLst>
                  <p:tags r:id="rId4"/>
                </p:custDataLst>
              </p:nvPr>
            </p:nvSpPr>
            <p:spPr bwMode="auto">
              <a:xfrm>
                <a:off x="9656827" y="2633514"/>
                <a:ext cx="1223552" cy="914252"/>
              </a:xfrm>
              <a:prstGeom prst="ellipse">
                <a:avLst/>
              </a:prstGeom>
              <a:gradFill rotWithShape="1">
                <a:gsLst>
                  <a:gs pos="0">
                    <a:srgbClr val="FFFFFF">
                      <a:alpha val="0"/>
                    </a:srgbClr>
                  </a:gs>
                  <a:gs pos="100000">
                    <a:srgbClr val="FFFCF9">
                      <a:alpha val="76999"/>
                    </a:srgbClr>
                  </a:gs>
                </a:gsLst>
                <a:lin ang="16200000"/>
              </a:gradFill>
              <a:ln w="9525" algn="ctr">
                <a:noFill/>
                <a:round/>
                <a:headEnd/>
                <a:tailEnd/>
              </a:ln>
            </p:spPr>
            <p:txBody>
              <a:bodyPr lIns="0" tIns="0" rIns="0" bIns="0" anchor="ctr">
                <a:normAutofit/>
              </a:bodyPr>
              <a:lstStyle/>
              <a:p>
                <a:pPr algn="ctr">
                  <a:defRPr/>
                </a:pPr>
                <a:endParaRPr lang="en-US" kern="0">
                  <a:solidFill>
                    <a:srgbClr val="FFFFFF"/>
                  </a:solidFill>
                  <a:latin typeface="微软雅黑" panose="020B0503020204020204" pitchFamily="34" charset="-122"/>
                  <a:ea typeface="微软雅黑" panose="020B0503020204020204" pitchFamily="34" charset="-122"/>
                </a:endParaRPr>
              </a:p>
            </p:txBody>
          </p:sp>
        </p:grpSp>
      </p:grpSp>
      <p:sp>
        <p:nvSpPr>
          <p:cNvPr id="47" name="文本框 46"/>
          <p:cNvSpPr txBox="1"/>
          <p:nvPr/>
        </p:nvSpPr>
        <p:spPr>
          <a:xfrm>
            <a:off x="1051757" y="3837727"/>
            <a:ext cx="748923" cy="430887"/>
          </a:xfrm>
          <a:prstGeom prst="rect">
            <a:avLst/>
          </a:prstGeom>
          <a:noFill/>
        </p:spPr>
        <p:txBody>
          <a:bodyPr wrap="none" rtlCol="0">
            <a:spAutoFit/>
          </a:bodyPr>
          <a:lstStyle/>
          <a:p>
            <a:r>
              <a:rPr lang="zh-CN" altLang="en-US" sz="2200" b="1" dirty="0" smtClean="0">
                <a:solidFill>
                  <a:srgbClr val="F29A5B"/>
                </a:solidFill>
                <a:ea typeface="微软雅黑" panose="020B0503020204020204" pitchFamily="34" charset="-122"/>
              </a:rPr>
              <a:t>标题</a:t>
            </a:r>
            <a:endParaRPr lang="zh-CN" altLang="en-US" sz="2200" b="1" dirty="0">
              <a:solidFill>
                <a:srgbClr val="F29A5B"/>
              </a:solidFill>
              <a:ea typeface="微软雅黑" panose="020B0503020204020204" pitchFamily="34" charset="-122"/>
            </a:endParaRPr>
          </a:p>
        </p:txBody>
      </p:sp>
      <p:sp>
        <p:nvSpPr>
          <p:cNvPr id="48" name="文本框 47"/>
          <p:cNvSpPr txBox="1"/>
          <p:nvPr/>
        </p:nvSpPr>
        <p:spPr>
          <a:xfrm>
            <a:off x="2672618" y="3807736"/>
            <a:ext cx="748923" cy="430887"/>
          </a:xfrm>
          <a:prstGeom prst="rect">
            <a:avLst/>
          </a:prstGeom>
          <a:noFill/>
        </p:spPr>
        <p:txBody>
          <a:bodyPr wrap="none" rtlCol="0">
            <a:spAutoFit/>
          </a:bodyPr>
          <a:lstStyle/>
          <a:p>
            <a:r>
              <a:rPr lang="zh-CN" altLang="en-US" sz="2200" b="1" dirty="0" smtClean="0">
                <a:solidFill>
                  <a:srgbClr val="A5C0A4"/>
                </a:solidFill>
                <a:ea typeface="微软雅黑" panose="020B0503020204020204" pitchFamily="34" charset="-122"/>
              </a:rPr>
              <a:t>标题</a:t>
            </a:r>
            <a:endParaRPr lang="zh-CN" altLang="en-US" sz="2200" b="1" dirty="0">
              <a:solidFill>
                <a:srgbClr val="A5C0A4"/>
              </a:solidFill>
              <a:ea typeface="微软雅黑" panose="020B0503020204020204" pitchFamily="34" charset="-122"/>
            </a:endParaRPr>
          </a:p>
        </p:txBody>
      </p:sp>
      <p:sp>
        <p:nvSpPr>
          <p:cNvPr id="49" name="文本框 48"/>
          <p:cNvSpPr txBox="1"/>
          <p:nvPr/>
        </p:nvSpPr>
        <p:spPr>
          <a:xfrm>
            <a:off x="4293479" y="3775917"/>
            <a:ext cx="748923" cy="430887"/>
          </a:xfrm>
          <a:prstGeom prst="rect">
            <a:avLst/>
          </a:prstGeom>
          <a:noFill/>
        </p:spPr>
        <p:txBody>
          <a:bodyPr wrap="none" rtlCol="0">
            <a:spAutoFit/>
          </a:bodyPr>
          <a:lstStyle/>
          <a:p>
            <a:r>
              <a:rPr lang="zh-CN" altLang="en-US" sz="2200" b="1" dirty="0" smtClean="0">
                <a:solidFill>
                  <a:srgbClr val="B09277"/>
                </a:solidFill>
                <a:ea typeface="微软雅黑" panose="020B0503020204020204" pitchFamily="34" charset="-122"/>
              </a:rPr>
              <a:t>标题</a:t>
            </a:r>
            <a:endParaRPr lang="zh-CN" altLang="en-US" sz="2200" b="1" dirty="0">
              <a:solidFill>
                <a:srgbClr val="B09277"/>
              </a:solidFill>
              <a:ea typeface="微软雅黑" panose="020B0503020204020204" pitchFamily="34" charset="-122"/>
            </a:endParaRPr>
          </a:p>
        </p:txBody>
      </p:sp>
      <p:sp>
        <p:nvSpPr>
          <p:cNvPr id="50" name="文本框 49"/>
          <p:cNvSpPr txBox="1"/>
          <p:nvPr/>
        </p:nvSpPr>
        <p:spPr>
          <a:xfrm>
            <a:off x="5914340" y="3775917"/>
            <a:ext cx="748923" cy="430887"/>
          </a:xfrm>
          <a:prstGeom prst="rect">
            <a:avLst/>
          </a:prstGeom>
          <a:noFill/>
        </p:spPr>
        <p:txBody>
          <a:bodyPr wrap="none" rtlCol="0">
            <a:spAutoFit/>
          </a:bodyPr>
          <a:lstStyle/>
          <a:p>
            <a:r>
              <a:rPr lang="zh-CN" altLang="en-US" sz="2200" b="1" dirty="0" smtClean="0">
                <a:solidFill>
                  <a:srgbClr val="C8D85B"/>
                </a:solidFill>
                <a:ea typeface="微软雅黑" panose="020B0503020204020204" pitchFamily="34" charset="-122"/>
              </a:rPr>
              <a:t>标题</a:t>
            </a:r>
            <a:endParaRPr lang="zh-CN" altLang="en-US" sz="2200" b="1" dirty="0">
              <a:solidFill>
                <a:srgbClr val="C8D85B"/>
              </a:solidFill>
              <a:ea typeface="微软雅黑" panose="020B0503020204020204" pitchFamily="34" charset="-122"/>
            </a:endParaRPr>
          </a:p>
        </p:txBody>
      </p:sp>
      <p:sp>
        <p:nvSpPr>
          <p:cNvPr id="51" name="文本框 50"/>
          <p:cNvSpPr txBox="1"/>
          <p:nvPr/>
        </p:nvSpPr>
        <p:spPr>
          <a:xfrm>
            <a:off x="7535203" y="3807736"/>
            <a:ext cx="748923" cy="430887"/>
          </a:xfrm>
          <a:prstGeom prst="rect">
            <a:avLst/>
          </a:prstGeom>
          <a:noFill/>
        </p:spPr>
        <p:txBody>
          <a:bodyPr wrap="none" rtlCol="0">
            <a:spAutoFit/>
          </a:bodyPr>
          <a:lstStyle/>
          <a:p>
            <a:r>
              <a:rPr lang="zh-CN" altLang="en-US" sz="2200" b="1" dirty="0" smtClean="0">
                <a:solidFill>
                  <a:srgbClr val="9AA4C1"/>
                </a:solidFill>
                <a:ea typeface="微软雅黑" panose="020B0503020204020204" pitchFamily="34" charset="-122"/>
              </a:rPr>
              <a:t>标题</a:t>
            </a:r>
            <a:endParaRPr lang="zh-CN" altLang="en-US" sz="2200" b="1" dirty="0">
              <a:solidFill>
                <a:srgbClr val="9AA4C1"/>
              </a:solidFill>
              <a:ea typeface="微软雅黑" panose="020B0503020204020204" pitchFamily="34" charset="-122"/>
            </a:endParaRPr>
          </a:p>
        </p:txBody>
      </p:sp>
      <p:sp>
        <p:nvSpPr>
          <p:cNvPr id="52" name="文本框 51"/>
          <p:cNvSpPr txBox="1"/>
          <p:nvPr/>
        </p:nvSpPr>
        <p:spPr>
          <a:xfrm>
            <a:off x="4253974" y="4810121"/>
            <a:ext cx="1826141" cy="338554"/>
          </a:xfrm>
          <a:prstGeom prst="rect">
            <a:avLst/>
          </a:prstGeom>
        </p:spPr>
        <p:txBody>
          <a:bodyPr wrap="none">
            <a:spAutoFit/>
          </a:bodyPr>
          <a:lstStyle>
            <a:defPPr>
              <a:defRPr lang="zh-CN"/>
            </a:defPPr>
            <a:lvl1pPr algn="just">
              <a:spcAft>
                <a:spcPts val="0"/>
              </a:spcAft>
              <a:defRPr sz="2800" b="1" kern="100">
                <a:solidFill>
                  <a:schemeClr val="bg1"/>
                </a:solidFill>
                <a:latin typeface="微软雅黑" panose="020B0503020204020204" pitchFamily="34" charset="-122"/>
                <a:ea typeface="微软雅黑" panose="020B0503020204020204" pitchFamily="34" charset="-122"/>
              </a:defRPr>
            </a:lvl1pPr>
          </a:lstStyle>
          <a:p>
            <a:r>
              <a:rPr lang="zh-CN" altLang="en-US" sz="1600" dirty="0">
                <a:solidFill>
                  <a:schemeClr val="tx1">
                    <a:lumMod val="85000"/>
                    <a:lumOff val="15000"/>
                  </a:schemeClr>
                </a:solidFill>
              </a:rPr>
              <a:t>点击输入您的标题</a:t>
            </a:r>
          </a:p>
        </p:txBody>
      </p:sp>
      <p:sp>
        <p:nvSpPr>
          <p:cNvPr id="53" name="矩形 52"/>
          <p:cNvSpPr/>
          <p:nvPr/>
        </p:nvSpPr>
        <p:spPr>
          <a:xfrm>
            <a:off x="4253974" y="5177707"/>
            <a:ext cx="2159566" cy="523220"/>
          </a:xfrm>
          <a:prstGeom prst="rect">
            <a:avLst/>
          </a:prstGeom>
        </p:spPr>
        <p:txBody>
          <a:bodyPr wrap="none">
            <a:spAutoFit/>
          </a:bodyPr>
          <a:lstStyle/>
          <a:p>
            <a:r>
              <a:rPr lang="zh-CN" altLang="en-US" sz="1400" dirty="0">
                <a:solidFill>
                  <a:schemeClr val="tx1">
                    <a:lumMod val="85000"/>
                    <a:lumOff val="15000"/>
                  </a:schemeClr>
                </a:solidFill>
                <a:latin typeface="微软雅黑" pitchFamily="34" charset="-122"/>
                <a:ea typeface="微软雅黑" pitchFamily="34" charset="-122"/>
              </a:rPr>
              <a:t>请在此处输入您的</a:t>
            </a:r>
            <a:r>
              <a:rPr lang="zh-CN" altLang="en-US" sz="1400" dirty="0" smtClean="0">
                <a:solidFill>
                  <a:schemeClr val="tx1">
                    <a:lumMod val="85000"/>
                    <a:lumOff val="15000"/>
                  </a:schemeClr>
                </a:solidFill>
                <a:latin typeface="微软雅黑" pitchFamily="34" charset="-122"/>
                <a:ea typeface="微软雅黑" pitchFamily="34" charset="-122"/>
              </a:rPr>
              <a:t>文本或</a:t>
            </a:r>
            <a:endParaRPr lang="en-US" altLang="zh-CN" sz="1400" dirty="0" smtClean="0">
              <a:solidFill>
                <a:schemeClr val="tx1">
                  <a:lumMod val="85000"/>
                  <a:lumOff val="15000"/>
                </a:schemeClr>
              </a:solidFill>
              <a:latin typeface="微软雅黑" pitchFamily="34" charset="-122"/>
              <a:ea typeface="微软雅黑" pitchFamily="34" charset="-122"/>
            </a:endParaRPr>
          </a:p>
          <a:p>
            <a:r>
              <a:rPr lang="zh-CN" altLang="en-US" sz="1400" dirty="0" smtClean="0">
                <a:solidFill>
                  <a:schemeClr val="tx1">
                    <a:lumMod val="85000"/>
                    <a:lumOff val="15000"/>
                  </a:schemeClr>
                </a:solidFill>
                <a:latin typeface="微软雅黑" pitchFamily="34" charset="-122"/>
                <a:ea typeface="微软雅黑" pitchFamily="34" charset="-122"/>
              </a:rPr>
              <a:t>复制</a:t>
            </a:r>
            <a:r>
              <a:rPr lang="zh-CN" altLang="en-US" sz="1400" dirty="0">
                <a:solidFill>
                  <a:schemeClr val="tx1">
                    <a:lumMod val="85000"/>
                    <a:lumOff val="15000"/>
                  </a:schemeClr>
                </a:solidFill>
                <a:latin typeface="微软雅黑" pitchFamily="34" charset="-122"/>
                <a:ea typeface="微软雅黑" pitchFamily="34" charset="-122"/>
              </a:rPr>
              <a:t>您的文本粘贴到此处</a:t>
            </a:r>
            <a:endParaRPr lang="zh-CN" altLang="en-US" sz="1400" dirty="0">
              <a:solidFill>
                <a:schemeClr val="tx1">
                  <a:lumMod val="85000"/>
                  <a:lumOff val="15000"/>
                </a:schemeClr>
              </a:solidFill>
              <a:ea typeface="微软雅黑" panose="020B0503020204020204" pitchFamily="34" charset="-122"/>
            </a:endParaRPr>
          </a:p>
        </p:txBody>
      </p:sp>
      <p:sp>
        <p:nvSpPr>
          <p:cNvPr id="54" name="文本框 53"/>
          <p:cNvSpPr txBox="1"/>
          <p:nvPr/>
        </p:nvSpPr>
        <p:spPr>
          <a:xfrm>
            <a:off x="5845250" y="2280008"/>
            <a:ext cx="1826141" cy="338554"/>
          </a:xfrm>
          <a:prstGeom prst="rect">
            <a:avLst/>
          </a:prstGeom>
        </p:spPr>
        <p:txBody>
          <a:bodyPr wrap="none">
            <a:spAutoFit/>
          </a:bodyPr>
          <a:lstStyle>
            <a:defPPr>
              <a:defRPr lang="zh-CN"/>
            </a:defPPr>
            <a:lvl1pPr algn="just">
              <a:spcAft>
                <a:spcPts val="0"/>
              </a:spcAft>
              <a:defRPr sz="2800" b="1" kern="100">
                <a:solidFill>
                  <a:schemeClr val="bg1"/>
                </a:solidFill>
                <a:latin typeface="微软雅黑" panose="020B0503020204020204" pitchFamily="34" charset="-122"/>
                <a:ea typeface="微软雅黑" panose="020B0503020204020204" pitchFamily="34" charset="-122"/>
              </a:defRPr>
            </a:lvl1pPr>
          </a:lstStyle>
          <a:p>
            <a:r>
              <a:rPr lang="zh-CN" altLang="en-US" sz="1600" dirty="0">
                <a:solidFill>
                  <a:schemeClr val="tx1">
                    <a:lumMod val="85000"/>
                    <a:lumOff val="15000"/>
                  </a:schemeClr>
                </a:solidFill>
              </a:rPr>
              <a:t>点击输入您的标题</a:t>
            </a:r>
          </a:p>
        </p:txBody>
      </p:sp>
      <p:sp>
        <p:nvSpPr>
          <p:cNvPr id="55" name="矩形 54"/>
          <p:cNvSpPr/>
          <p:nvPr/>
        </p:nvSpPr>
        <p:spPr>
          <a:xfrm>
            <a:off x="5845250" y="2647594"/>
            <a:ext cx="2159566" cy="523220"/>
          </a:xfrm>
          <a:prstGeom prst="rect">
            <a:avLst/>
          </a:prstGeom>
        </p:spPr>
        <p:txBody>
          <a:bodyPr wrap="none">
            <a:spAutoFit/>
          </a:bodyPr>
          <a:lstStyle/>
          <a:p>
            <a:r>
              <a:rPr lang="zh-CN" altLang="en-US" sz="1400" dirty="0">
                <a:solidFill>
                  <a:schemeClr val="tx1">
                    <a:lumMod val="85000"/>
                    <a:lumOff val="15000"/>
                  </a:schemeClr>
                </a:solidFill>
                <a:latin typeface="微软雅黑" pitchFamily="34" charset="-122"/>
                <a:ea typeface="微软雅黑" pitchFamily="34" charset="-122"/>
              </a:rPr>
              <a:t>请在此处输入您的</a:t>
            </a:r>
            <a:r>
              <a:rPr lang="zh-CN" altLang="en-US" sz="1400" dirty="0" smtClean="0">
                <a:solidFill>
                  <a:schemeClr val="tx1">
                    <a:lumMod val="85000"/>
                    <a:lumOff val="15000"/>
                  </a:schemeClr>
                </a:solidFill>
                <a:latin typeface="微软雅黑" pitchFamily="34" charset="-122"/>
                <a:ea typeface="微软雅黑" pitchFamily="34" charset="-122"/>
              </a:rPr>
              <a:t>文本或</a:t>
            </a:r>
            <a:endParaRPr lang="en-US" altLang="zh-CN" sz="1400" dirty="0" smtClean="0">
              <a:solidFill>
                <a:schemeClr val="tx1">
                  <a:lumMod val="85000"/>
                  <a:lumOff val="15000"/>
                </a:schemeClr>
              </a:solidFill>
              <a:latin typeface="微软雅黑" pitchFamily="34" charset="-122"/>
              <a:ea typeface="微软雅黑" pitchFamily="34" charset="-122"/>
            </a:endParaRPr>
          </a:p>
          <a:p>
            <a:r>
              <a:rPr lang="zh-CN" altLang="en-US" sz="1400" dirty="0" smtClean="0">
                <a:solidFill>
                  <a:schemeClr val="tx1">
                    <a:lumMod val="85000"/>
                    <a:lumOff val="15000"/>
                  </a:schemeClr>
                </a:solidFill>
                <a:latin typeface="微软雅黑" pitchFamily="34" charset="-122"/>
                <a:ea typeface="微软雅黑" pitchFamily="34" charset="-122"/>
              </a:rPr>
              <a:t>复制</a:t>
            </a:r>
            <a:r>
              <a:rPr lang="zh-CN" altLang="en-US" sz="1400" dirty="0">
                <a:solidFill>
                  <a:schemeClr val="tx1">
                    <a:lumMod val="85000"/>
                    <a:lumOff val="15000"/>
                  </a:schemeClr>
                </a:solidFill>
                <a:latin typeface="微软雅黑" pitchFamily="34" charset="-122"/>
                <a:ea typeface="微软雅黑" pitchFamily="34" charset="-122"/>
              </a:rPr>
              <a:t>您的文本粘贴到此处</a:t>
            </a:r>
            <a:endParaRPr lang="zh-CN" altLang="en-US" sz="1400" dirty="0">
              <a:solidFill>
                <a:schemeClr val="tx1">
                  <a:lumMod val="85000"/>
                  <a:lumOff val="15000"/>
                </a:schemeClr>
              </a:solidFill>
              <a:ea typeface="微软雅黑" panose="020B0503020204020204" pitchFamily="34" charset="-122"/>
            </a:endParaRPr>
          </a:p>
        </p:txBody>
      </p:sp>
      <p:sp>
        <p:nvSpPr>
          <p:cNvPr id="56" name="文本框 55"/>
          <p:cNvSpPr txBox="1"/>
          <p:nvPr/>
        </p:nvSpPr>
        <p:spPr>
          <a:xfrm>
            <a:off x="7485952" y="4810121"/>
            <a:ext cx="1826141" cy="338554"/>
          </a:xfrm>
          <a:prstGeom prst="rect">
            <a:avLst/>
          </a:prstGeom>
        </p:spPr>
        <p:txBody>
          <a:bodyPr wrap="none">
            <a:spAutoFit/>
          </a:bodyPr>
          <a:lstStyle>
            <a:defPPr>
              <a:defRPr lang="zh-CN"/>
            </a:defPPr>
            <a:lvl1pPr algn="just">
              <a:spcAft>
                <a:spcPts val="0"/>
              </a:spcAft>
              <a:defRPr sz="2800" b="1" kern="100">
                <a:solidFill>
                  <a:schemeClr val="bg1"/>
                </a:solidFill>
                <a:latin typeface="微软雅黑" panose="020B0503020204020204" pitchFamily="34" charset="-122"/>
                <a:ea typeface="微软雅黑" panose="020B0503020204020204" pitchFamily="34" charset="-122"/>
              </a:defRPr>
            </a:lvl1pPr>
          </a:lstStyle>
          <a:p>
            <a:r>
              <a:rPr lang="zh-CN" altLang="en-US" sz="1600" dirty="0">
                <a:solidFill>
                  <a:schemeClr val="tx1">
                    <a:lumMod val="85000"/>
                    <a:lumOff val="15000"/>
                  </a:schemeClr>
                </a:solidFill>
              </a:rPr>
              <a:t>点击输入您的标题</a:t>
            </a:r>
          </a:p>
        </p:txBody>
      </p:sp>
      <p:sp>
        <p:nvSpPr>
          <p:cNvPr id="57" name="矩形 56"/>
          <p:cNvSpPr/>
          <p:nvPr/>
        </p:nvSpPr>
        <p:spPr>
          <a:xfrm>
            <a:off x="7485952" y="5177707"/>
            <a:ext cx="2159566" cy="523220"/>
          </a:xfrm>
          <a:prstGeom prst="rect">
            <a:avLst/>
          </a:prstGeom>
        </p:spPr>
        <p:txBody>
          <a:bodyPr wrap="none">
            <a:spAutoFit/>
          </a:bodyPr>
          <a:lstStyle/>
          <a:p>
            <a:r>
              <a:rPr lang="zh-CN" altLang="en-US" sz="1400" dirty="0">
                <a:solidFill>
                  <a:schemeClr val="tx1">
                    <a:lumMod val="85000"/>
                    <a:lumOff val="15000"/>
                  </a:schemeClr>
                </a:solidFill>
                <a:latin typeface="微软雅黑" pitchFamily="34" charset="-122"/>
                <a:ea typeface="微软雅黑" pitchFamily="34" charset="-122"/>
              </a:rPr>
              <a:t>请在此处输入您的</a:t>
            </a:r>
            <a:r>
              <a:rPr lang="zh-CN" altLang="en-US" sz="1400" dirty="0" smtClean="0">
                <a:solidFill>
                  <a:schemeClr val="tx1">
                    <a:lumMod val="85000"/>
                    <a:lumOff val="15000"/>
                  </a:schemeClr>
                </a:solidFill>
                <a:latin typeface="微软雅黑" pitchFamily="34" charset="-122"/>
                <a:ea typeface="微软雅黑" pitchFamily="34" charset="-122"/>
              </a:rPr>
              <a:t>文本或</a:t>
            </a:r>
            <a:endParaRPr lang="en-US" altLang="zh-CN" sz="1400" dirty="0" smtClean="0">
              <a:solidFill>
                <a:schemeClr val="tx1">
                  <a:lumMod val="85000"/>
                  <a:lumOff val="15000"/>
                </a:schemeClr>
              </a:solidFill>
              <a:latin typeface="微软雅黑" pitchFamily="34" charset="-122"/>
              <a:ea typeface="微软雅黑" pitchFamily="34" charset="-122"/>
            </a:endParaRPr>
          </a:p>
          <a:p>
            <a:r>
              <a:rPr lang="zh-CN" altLang="en-US" sz="1400" dirty="0" smtClean="0">
                <a:solidFill>
                  <a:schemeClr val="tx1">
                    <a:lumMod val="85000"/>
                    <a:lumOff val="15000"/>
                  </a:schemeClr>
                </a:solidFill>
                <a:latin typeface="微软雅黑" pitchFamily="34" charset="-122"/>
                <a:ea typeface="微软雅黑" pitchFamily="34" charset="-122"/>
              </a:rPr>
              <a:t>复制</a:t>
            </a:r>
            <a:r>
              <a:rPr lang="zh-CN" altLang="en-US" sz="1400" dirty="0">
                <a:solidFill>
                  <a:schemeClr val="tx1">
                    <a:lumMod val="85000"/>
                    <a:lumOff val="15000"/>
                  </a:schemeClr>
                </a:solidFill>
                <a:latin typeface="微软雅黑" pitchFamily="34" charset="-122"/>
                <a:ea typeface="微软雅黑" pitchFamily="34" charset="-122"/>
              </a:rPr>
              <a:t>您的文本粘贴到此处</a:t>
            </a:r>
            <a:endParaRPr lang="zh-CN" altLang="en-US" sz="1400" dirty="0">
              <a:solidFill>
                <a:schemeClr val="tx1">
                  <a:lumMod val="85000"/>
                  <a:lumOff val="15000"/>
                </a:schemeClr>
              </a:solidFill>
              <a:ea typeface="微软雅黑" panose="020B0503020204020204" pitchFamily="34" charset="-122"/>
            </a:endParaRPr>
          </a:p>
        </p:txBody>
      </p:sp>
      <p:sp>
        <p:nvSpPr>
          <p:cNvPr id="58" name="文本框 57"/>
          <p:cNvSpPr txBox="1"/>
          <p:nvPr/>
        </p:nvSpPr>
        <p:spPr>
          <a:xfrm>
            <a:off x="1175078" y="4810121"/>
            <a:ext cx="1826141" cy="338554"/>
          </a:xfrm>
          <a:prstGeom prst="rect">
            <a:avLst/>
          </a:prstGeom>
        </p:spPr>
        <p:txBody>
          <a:bodyPr wrap="none">
            <a:spAutoFit/>
          </a:bodyPr>
          <a:lstStyle>
            <a:defPPr>
              <a:defRPr lang="zh-CN"/>
            </a:defPPr>
            <a:lvl1pPr algn="just">
              <a:spcAft>
                <a:spcPts val="0"/>
              </a:spcAft>
              <a:defRPr sz="2800" b="1" kern="100">
                <a:solidFill>
                  <a:schemeClr val="bg1"/>
                </a:solidFill>
                <a:latin typeface="微软雅黑" panose="020B0503020204020204" pitchFamily="34" charset="-122"/>
                <a:ea typeface="微软雅黑" panose="020B0503020204020204" pitchFamily="34" charset="-122"/>
              </a:defRPr>
            </a:lvl1pPr>
          </a:lstStyle>
          <a:p>
            <a:r>
              <a:rPr lang="zh-CN" altLang="en-US" sz="1600" dirty="0">
                <a:solidFill>
                  <a:schemeClr val="tx1">
                    <a:lumMod val="85000"/>
                    <a:lumOff val="15000"/>
                  </a:schemeClr>
                </a:solidFill>
              </a:rPr>
              <a:t>点击输入您的标题</a:t>
            </a:r>
          </a:p>
        </p:txBody>
      </p:sp>
      <p:sp>
        <p:nvSpPr>
          <p:cNvPr id="59" name="矩形 58"/>
          <p:cNvSpPr/>
          <p:nvPr/>
        </p:nvSpPr>
        <p:spPr>
          <a:xfrm>
            <a:off x="1175078" y="5177707"/>
            <a:ext cx="2159566" cy="523220"/>
          </a:xfrm>
          <a:prstGeom prst="rect">
            <a:avLst/>
          </a:prstGeom>
        </p:spPr>
        <p:txBody>
          <a:bodyPr wrap="none">
            <a:spAutoFit/>
          </a:bodyPr>
          <a:lstStyle/>
          <a:p>
            <a:r>
              <a:rPr lang="zh-CN" altLang="en-US" sz="1400" dirty="0">
                <a:solidFill>
                  <a:schemeClr val="tx1">
                    <a:lumMod val="85000"/>
                    <a:lumOff val="15000"/>
                  </a:schemeClr>
                </a:solidFill>
                <a:latin typeface="微软雅黑" pitchFamily="34" charset="-122"/>
                <a:ea typeface="微软雅黑" pitchFamily="34" charset="-122"/>
              </a:rPr>
              <a:t>请在此处输入您的</a:t>
            </a:r>
            <a:r>
              <a:rPr lang="zh-CN" altLang="en-US" sz="1400" dirty="0" smtClean="0">
                <a:solidFill>
                  <a:schemeClr val="tx1">
                    <a:lumMod val="85000"/>
                    <a:lumOff val="15000"/>
                  </a:schemeClr>
                </a:solidFill>
                <a:latin typeface="微软雅黑" pitchFamily="34" charset="-122"/>
                <a:ea typeface="微软雅黑" pitchFamily="34" charset="-122"/>
              </a:rPr>
              <a:t>文本或</a:t>
            </a:r>
            <a:endParaRPr lang="en-US" altLang="zh-CN" sz="1400" dirty="0" smtClean="0">
              <a:solidFill>
                <a:schemeClr val="tx1">
                  <a:lumMod val="85000"/>
                  <a:lumOff val="15000"/>
                </a:schemeClr>
              </a:solidFill>
              <a:latin typeface="微软雅黑" pitchFamily="34" charset="-122"/>
              <a:ea typeface="微软雅黑" pitchFamily="34" charset="-122"/>
            </a:endParaRPr>
          </a:p>
          <a:p>
            <a:r>
              <a:rPr lang="zh-CN" altLang="en-US" sz="1400" dirty="0" smtClean="0">
                <a:solidFill>
                  <a:schemeClr val="tx1">
                    <a:lumMod val="85000"/>
                    <a:lumOff val="15000"/>
                  </a:schemeClr>
                </a:solidFill>
                <a:latin typeface="微软雅黑" pitchFamily="34" charset="-122"/>
                <a:ea typeface="微软雅黑" pitchFamily="34" charset="-122"/>
              </a:rPr>
              <a:t>复制</a:t>
            </a:r>
            <a:r>
              <a:rPr lang="zh-CN" altLang="en-US" sz="1400" dirty="0">
                <a:solidFill>
                  <a:schemeClr val="tx1">
                    <a:lumMod val="85000"/>
                    <a:lumOff val="15000"/>
                  </a:schemeClr>
                </a:solidFill>
                <a:latin typeface="微软雅黑" pitchFamily="34" charset="-122"/>
                <a:ea typeface="微软雅黑" pitchFamily="34" charset="-122"/>
              </a:rPr>
              <a:t>您的文本粘贴到此处</a:t>
            </a:r>
            <a:endParaRPr lang="zh-CN" altLang="en-US" sz="1400" dirty="0">
              <a:solidFill>
                <a:schemeClr val="tx1">
                  <a:lumMod val="85000"/>
                  <a:lumOff val="15000"/>
                </a:schemeClr>
              </a:solidFill>
              <a:ea typeface="微软雅黑" panose="020B0503020204020204" pitchFamily="34" charset="-122"/>
            </a:endParaRPr>
          </a:p>
        </p:txBody>
      </p:sp>
      <p:sp>
        <p:nvSpPr>
          <p:cNvPr id="60" name="文本框 59"/>
          <p:cNvSpPr txBox="1"/>
          <p:nvPr/>
        </p:nvSpPr>
        <p:spPr>
          <a:xfrm>
            <a:off x="2604278" y="2280008"/>
            <a:ext cx="1826141" cy="338554"/>
          </a:xfrm>
          <a:prstGeom prst="rect">
            <a:avLst/>
          </a:prstGeom>
        </p:spPr>
        <p:txBody>
          <a:bodyPr wrap="none">
            <a:spAutoFit/>
          </a:bodyPr>
          <a:lstStyle>
            <a:defPPr>
              <a:defRPr lang="zh-CN"/>
            </a:defPPr>
            <a:lvl1pPr algn="just">
              <a:spcAft>
                <a:spcPts val="0"/>
              </a:spcAft>
              <a:defRPr sz="2800" b="1" kern="100">
                <a:solidFill>
                  <a:schemeClr val="bg1"/>
                </a:solidFill>
                <a:latin typeface="微软雅黑" panose="020B0503020204020204" pitchFamily="34" charset="-122"/>
                <a:ea typeface="微软雅黑" panose="020B0503020204020204" pitchFamily="34" charset="-122"/>
              </a:defRPr>
            </a:lvl1pPr>
          </a:lstStyle>
          <a:p>
            <a:r>
              <a:rPr lang="zh-CN" altLang="en-US" sz="1600" dirty="0">
                <a:solidFill>
                  <a:schemeClr val="tx1">
                    <a:lumMod val="85000"/>
                    <a:lumOff val="15000"/>
                  </a:schemeClr>
                </a:solidFill>
              </a:rPr>
              <a:t>点击输入您的标题</a:t>
            </a:r>
          </a:p>
        </p:txBody>
      </p:sp>
      <p:sp>
        <p:nvSpPr>
          <p:cNvPr id="61" name="矩形 60"/>
          <p:cNvSpPr/>
          <p:nvPr/>
        </p:nvSpPr>
        <p:spPr>
          <a:xfrm>
            <a:off x="2604278" y="2647594"/>
            <a:ext cx="2159566" cy="523220"/>
          </a:xfrm>
          <a:prstGeom prst="rect">
            <a:avLst/>
          </a:prstGeom>
        </p:spPr>
        <p:txBody>
          <a:bodyPr wrap="none">
            <a:spAutoFit/>
          </a:bodyPr>
          <a:lstStyle/>
          <a:p>
            <a:r>
              <a:rPr lang="zh-CN" altLang="en-US" sz="1400" dirty="0">
                <a:solidFill>
                  <a:schemeClr val="tx1">
                    <a:lumMod val="85000"/>
                    <a:lumOff val="15000"/>
                  </a:schemeClr>
                </a:solidFill>
                <a:latin typeface="微软雅黑" pitchFamily="34" charset="-122"/>
                <a:ea typeface="微软雅黑" pitchFamily="34" charset="-122"/>
              </a:rPr>
              <a:t>请在此处输入您的</a:t>
            </a:r>
            <a:r>
              <a:rPr lang="zh-CN" altLang="en-US" sz="1400" dirty="0" smtClean="0">
                <a:solidFill>
                  <a:schemeClr val="tx1">
                    <a:lumMod val="85000"/>
                    <a:lumOff val="15000"/>
                  </a:schemeClr>
                </a:solidFill>
                <a:latin typeface="微软雅黑" pitchFamily="34" charset="-122"/>
                <a:ea typeface="微软雅黑" pitchFamily="34" charset="-122"/>
              </a:rPr>
              <a:t>文本或</a:t>
            </a:r>
            <a:endParaRPr lang="en-US" altLang="zh-CN" sz="1400" dirty="0" smtClean="0">
              <a:solidFill>
                <a:schemeClr val="tx1">
                  <a:lumMod val="85000"/>
                  <a:lumOff val="15000"/>
                </a:schemeClr>
              </a:solidFill>
              <a:latin typeface="微软雅黑" pitchFamily="34" charset="-122"/>
              <a:ea typeface="微软雅黑" pitchFamily="34" charset="-122"/>
            </a:endParaRPr>
          </a:p>
          <a:p>
            <a:r>
              <a:rPr lang="zh-CN" altLang="en-US" sz="1400" dirty="0" smtClean="0">
                <a:solidFill>
                  <a:schemeClr val="tx1">
                    <a:lumMod val="85000"/>
                    <a:lumOff val="15000"/>
                  </a:schemeClr>
                </a:solidFill>
                <a:latin typeface="微软雅黑" pitchFamily="34" charset="-122"/>
                <a:ea typeface="微软雅黑" pitchFamily="34" charset="-122"/>
              </a:rPr>
              <a:t>复制</a:t>
            </a:r>
            <a:r>
              <a:rPr lang="zh-CN" altLang="en-US" sz="1400" dirty="0">
                <a:solidFill>
                  <a:schemeClr val="tx1">
                    <a:lumMod val="85000"/>
                    <a:lumOff val="15000"/>
                  </a:schemeClr>
                </a:solidFill>
                <a:latin typeface="微软雅黑" pitchFamily="34" charset="-122"/>
                <a:ea typeface="微软雅黑" pitchFamily="34" charset="-122"/>
              </a:rPr>
              <a:t>您的文本粘贴到此处</a:t>
            </a:r>
            <a:endParaRPr lang="zh-CN" altLang="en-US" sz="1400" dirty="0">
              <a:solidFill>
                <a:schemeClr val="tx1">
                  <a:lumMod val="85000"/>
                  <a:lumOff val="15000"/>
                </a:schemeClr>
              </a:solidFill>
              <a:ea typeface="微软雅黑" panose="020B0503020204020204" pitchFamily="34" charset="-122"/>
            </a:endParaRPr>
          </a:p>
        </p:txBody>
      </p:sp>
      <p:grpSp>
        <p:nvGrpSpPr>
          <p:cNvPr id="62" name="组合 61"/>
          <p:cNvGrpSpPr/>
          <p:nvPr/>
        </p:nvGrpSpPr>
        <p:grpSpPr>
          <a:xfrm>
            <a:off x="1126222" y="4273811"/>
            <a:ext cx="96982" cy="1807791"/>
            <a:chOff x="11073245" y="1246909"/>
            <a:chExt cx="96982" cy="1807791"/>
          </a:xfrm>
        </p:grpSpPr>
        <p:sp>
          <p:nvSpPr>
            <p:cNvPr id="63" name="椭圆 62"/>
            <p:cNvSpPr/>
            <p:nvPr/>
          </p:nvSpPr>
          <p:spPr>
            <a:xfrm>
              <a:off x="11073245" y="1246909"/>
              <a:ext cx="96982" cy="96982"/>
            </a:xfrm>
            <a:prstGeom prst="ellipse">
              <a:avLst/>
            </a:prstGeom>
            <a:solidFill>
              <a:srgbClr val="F29A5B"/>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solidFill>
                  <a:schemeClr val="accent1"/>
                </a:solidFill>
                <a:latin typeface="微软雅黑" panose="020B0503020204020204" pitchFamily="34" charset="-122"/>
                <a:ea typeface="微软雅黑" panose="020B0503020204020204" pitchFamily="34" charset="-122"/>
              </a:endParaRPr>
            </a:p>
          </p:txBody>
        </p:sp>
        <p:cxnSp>
          <p:nvCxnSpPr>
            <p:cNvPr id="64" name="直接连接符 63"/>
            <p:cNvCxnSpPr/>
            <p:nvPr/>
          </p:nvCxnSpPr>
          <p:spPr>
            <a:xfrm>
              <a:off x="11107881" y="1343891"/>
              <a:ext cx="0" cy="1622055"/>
            </a:xfrm>
            <a:prstGeom prst="line">
              <a:avLst/>
            </a:prstGeom>
            <a:ln>
              <a:solidFill>
                <a:srgbClr val="F29A5B"/>
              </a:solidFill>
            </a:ln>
          </p:spPr>
          <p:style>
            <a:lnRef idx="1">
              <a:schemeClr val="accent1"/>
            </a:lnRef>
            <a:fillRef idx="0">
              <a:schemeClr val="accent1"/>
            </a:fillRef>
            <a:effectRef idx="0">
              <a:schemeClr val="accent1"/>
            </a:effectRef>
            <a:fontRef idx="minor">
              <a:schemeClr val="tx1"/>
            </a:fontRef>
          </p:style>
        </p:cxnSp>
        <p:sp>
          <p:nvSpPr>
            <p:cNvPr id="65" name="椭圆 64"/>
            <p:cNvSpPr/>
            <p:nvPr/>
          </p:nvSpPr>
          <p:spPr>
            <a:xfrm>
              <a:off x="11073245" y="2957718"/>
              <a:ext cx="96982" cy="96982"/>
            </a:xfrm>
            <a:prstGeom prst="ellipse">
              <a:avLst/>
            </a:prstGeom>
            <a:solidFill>
              <a:srgbClr val="F29A5B"/>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solidFill>
                  <a:schemeClr val="accent1"/>
                </a:solidFill>
                <a:latin typeface="微软雅黑" panose="020B0503020204020204" pitchFamily="34" charset="-122"/>
                <a:ea typeface="微软雅黑" panose="020B0503020204020204" pitchFamily="34" charset="-122"/>
              </a:endParaRPr>
            </a:p>
          </p:txBody>
        </p:sp>
      </p:grpSp>
      <p:grpSp>
        <p:nvGrpSpPr>
          <p:cNvPr id="66" name="组合 65"/>
          <p:cNvGrpSpPr/>
          <p:nvPr/>
        </p:nvGrpSpPr>
        <p:grpSpPr>
          <a:xfrm>
            <a:off x="2520900" y="1937632"/>
            <a:ext cx="96982" cy="1807791"/>
            <a:chOff x="11073245" y="1246909"/>
            <a:chExt cx="96982" cy="1807791"/>
          </a:xfrm>
        </p:grpSpPr>
        <p:sp>
          <p:nvSpPr>
            <p:cNvPr id="67" name="椭圆 66"/>
            <p:cNvSpPr/>
            <p:nvPr/>
          </p:nvSpPr>
          <p:spPr>
            <a:xfrm>
              <a:off x="11073245" y="1246909"/>
              <a:ext cx="96982" cy="96982"/>
            </a:xfrm>
            <a:prstGeom prst="ellipse">
              <a:avLst/>
            </a:prstGeom>
            <a:solidFill>
              <a:srgbClr val="A5C0A4"/>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solidFill>
                  <a:schemeClr val="accent1"/>
                </a:solidFill>
                <a:latin typeface="微软雅黑" panose="020B0503020204020204" pitchFamily="34" charset="-122"/>
                <a:ea typeface="微软雅黑" panose="020B0503020204020204" pitchFamily="34" charset="-122"/>
              </a:endParaRPr>
            </a:p>
          </p:txBody>
        </p:sp>
        <p:cxnSp>
          <p:nvCxnSpPr>
            <p:cNvPr id="68" name="直接连接符 67"/>
            <p:cNvCxnSpPr/>
            <p:nvPr/>
          </p:nvCxnSpPr>
          <p:spPr>
            <a:xfrm>
              <a:off x="11107881" y="1343891"/>
              <a:ext cx="0" cy="1622055"/>
            </a:xfrm>
            <a:prstGeom prst="line">
              <a:avLst/>
            </a:prstGeom>
            <a:ln>
              <a:solidFill>
                <a:srgbClr val="A5C0A4"/>
              </a:solidFill>
            </a:ln>
          </p:spPr>
          <p:style>
            <a:lnRef idx="1">
              <a:schemeClr val="accent1"/>
            </a:lnRef>
            <a:fillRef idx="0">
              <a:schemeClr val="accent1"/>
            </a:fillRef>
            <a:effectRef idx="0">
              <a:schemeClr val="accent1"/>
            </a:effectRef>
            <a:fontRef idx="minor">
              <a:schemeClr val="tx1"/>
            </a:fontRef>
          </p:style>
        </p:cxnSp>
        <p:sp>
          <p:nvSpPr>
            <p:cNvPr id="69" name="椭圆 68"/>
            <p:cNvSpPr/>
            <p:nvPr/>
          </p:nvSpPr>
          <p:spPr>
            <a:xfrm>
              <a:off x="11073245" y="2957718"/>
              <a:ext cx="96982" cy="96982"/>
            </a:xfrm>
            <a:prstGeom prst="ellipse">
              <a:avLst/>
            </a:prstGeom>
            <a:solidFill>
              <a:srgbClr val="A5C0A4"/>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solidFill>
                  <a:schemeClr val="accent1"/>
                </a:solidFill>
                <a:latin typeface="微软雅黑" panose="020B0503020204020204" pitchFamily="34" charset="-122"/>
                <a:ea typeface="微软雅黑" panose="020B0503020204020204" pitchFamily="34" charset="-122"/>
              </a:endParaRPr>
            </a:p>
          </p:txBody>
        </p:sp>
      </p:grpSp>
      <p:grpSp>
        <p:nvGrpSpPr>
          <p:cNvPr id="70" name="组合 69"/>
          <p:cNvGrpSpPr/>
          <p:nvPr/>
        </p:nvGrpSpPr>
        <p:grpSpPr>
          <a:xfrm>
            <a:off x="5788964" y="1937632"/>
            <a:ext cx="96982" cy="1807791"/>
            <a:chOff x="11073245" y="1246909"/>
            <a:chExt cx="96982" cy="1807791"/>
          </a:xfrm>
        </p:grpSpPr>
        <p:sp>
          <p:nvSpPr>
            <p:cNvPr id="71" name="椭圆 70"/>
            <p:cNvSpPr/>
            <p:nvPr/>
          </p:nvSpPr>
          <p:spPr>
            <a:xfrm>
              <a:off x="11073245" y="1246909"/>
              <a:ext cx="96982" cy="96982"/>
            </a:xfrm>
            <a:prstGeom prst="ellipse">
              <a:avLst/>
            </a:prstGeom>
            <a:solidFill>
              <a:srgbClr val="C8D85B"/>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solidFill>
                  <a:schemeClr val="accent1"/>
                </a:solidFill>
                <a:latin typeface="微软雅黑" panose="020B0503020204020204" pitchFamily="34" charset="-122"/>
                <a:ea typeface="微软雅黑" panose="020B0503020204020204" pitchFamily="34" charset="-122"/>
              </a:endParaRPr>
            </a:p>
          </p:txBody>
        </p:sp>
        <p:cxnSp>
          <p:nvCxnSpPr>
            <p:cNvPr id="72" name="直接连接符 71"/>
            <p:cNvCxnSpPr/>
            <p:nvPr/>
          </p:nvCxnSpPr>
          <p:spPr>
            <a:xfrm>
              <a:off x="11107881" y="1343891"/>
              <a:ext cx="0" cy="1622055"/>
            </a:xfrm>
            <a:prstGeom prst="line">
              <a:avLst/>
            </a:prstGeom>
            <a:ln>
              <a:solidFill>
                <a:srgbClr val="C8D85B"/>
              </a:solidFill>
            </a:ln>
          </p:spPr>
          <p:style>
            <a:lnRef idx="1">
              <a:schemeClr val="accent1"/>
            </a:lnRef>
            <a:fillRef idx="0">
              <a:schemeClr val="accent1"/>
            </a:fillRef>
            <a:effectRef idx="0">
              <a:schemeClr val="accent1"/>
            </a:effectRef>
            <a:fontRef idx="minor">
              <a:schemeClr val="tx1"/>
            </a:fontRef>
          </p:style>
        </p:cxnSp>
        <p:sp>
          <p:nvSpPr>
            <p:cNvPr id="73" name="椭圆 72"/>
            <p:cNvSpPr/>
            <p:nvPr/>
          </p:nvSpPr>
          <p:spPr>
            <a:xfrm>
              <a:off x="11073245" y="2957718"/>
              <a:ext cx="96982" cy="96982"/>
            </a:xfrm>
            <a:prstGeom prst="ellipse">
              <a:avLst/>
            </a:prstGeom>
            <a:solidFill>
              <a:srgbClr val="C8D85B"/>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solidFill>
                  <a:schemeClr val="accent1"/>
                </a:solidFill>
                <a:latin typeface="微软雅黑" panose="020B0503020204020204" pitchFamily="34" charset="-122"/>
                <a:ea typeface="微软雅黑" panose="020B0503020204020204" pitchFamily="34" charset="-122"/>
              </a:endParaRPr>
            </a:p>
          </p:txBody>
        </p:sp>
      </p:grpSp>
      <p:grpSp>
        <p:nvGrpSpPr>
          <p:cNvPr id="74" name="组合 73"/>
          <p:cNvGrpSpPr/>
          <p:nvPr/>
        </p:nvGrpSpPr>
        <p:grpSpPr>
          <a:xfrm>
            <a:off x="4173253" y="4273811"/>
            <a:ext cx="96982" cy="1807791"/>
            <a:chOff x="11073245" y="1246909"/>
            <a:chExt cx="96982" cy="1807791"/>
          </a:xfrm>
        </p:grpSpPr>
        <p:sp>
          <p:nvSpPr>
            <p:cNvPr id="75" name="椭圆 74"/>
            <p:cNvSpPr/>
            <p:nvPr/>
          </p:nvSpPr>
          <p:spPr>
            <a:xfrm>
              <a:off x="11073245" y="1246909"/>
              <a:ext cx="96982" cy="96982"/>
            </a:xfrm>
            <a:prstGeom prst="ellipse">
              <a:avLst/>
            </a:prstGeom>
            <a:solidFill>
              <a:srgbClr val="B09277"/>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solidFill>
                  <a:schemeClr val="accent1"/>
                </a:solidFill>
                <a:latin typeface="微软雅黑" panose="020B0503020204020204" pitchFamily="34" charset="-122"/>
                <a:ea typeface="微软雅黑" panose="020B0503020204020204" pitchFamily="34" charset="-122"/>
              </a:endParaRPr>
            </a:p>
          </p:txBody>
        </p:sp>
        <p:cxnSp>
          <p:nvCxnSpPr>
            <p:cNvPr id="76" name="直接连接符 75"/>
            <p:cNvCxnSpPr/>
            <p:nvPr/>
          </p:nvCxnSpPr>
          <p:spPr>
            <a:xfrm>
              <a:off x="11107881" y="1343891"/>
              <a:ext cx="0" cy="1622055"/>
            </a:xfrm>
            <a:prstGeom prst="line">
              <a:avLst/>
            </a:prstGeom>
            <a:ln>
              <a:solidFill>
                <a:srgbClr val="B09277"/>
              </a:solidFill>
            </a:ln>
          </p:spPr>
          <p:style>
            <a:lnRef idx="1">
              <a:schemeClr val="accent1"/>
            </a:lnRef>
            <a:fillRef idx="0">
              <a:schemeClr val="accent1"/>
            </a:fillRef>
            <a:effectRef idx="0">
              <a:schemeClr val="accent1"/>
            </a:effectRef>
            <a:fontRef idx="minor">
              <a:schemeClr val="tx1"/>
            </a:fontRef>
          </p:style>
        </p:cxnSp>
        <p:sp>
          <p:nvSpPr>
            <p:cNvPr id="77" name="椭圆 76"/>
            <p:cNvSpPr/>
            <p:nvPr/>
          </p:nvSpPr>
          <p:spPr>
            <a:xfrm>
              <a:off x="11073245" y="2957718"/>
              <a:ext cx="96982" cy="96982"/>
            </a:xfrm>
            <a:prstGeom prst="ellipse">
              <a:avLst/>
            </a:prstGeom>
            <a:solidFill>
              <a:srgbClr val="B09277"/>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solidFill>
                  <a:schemeClr val="accent1"/>
                </a:solidFill>
                <a:latin typeface="微软雅黑" panose="020B0503020204020204" pitchFamily="34" charset="-122"/>
                <a:ea typeface="微软雅黑" panose="020B0503020204020204" pitchFamily="34" charset="-122"/>
              </a:endParaRPr>
            </a:p>
          </p:txBody>
        </p:sp>
      </p:grpSp>
      <p:grpSp>
        <p:nvGrpSpPr>
          <p:cNvPr id="78" name="组合 77"/>
          <p:cNvGrpSpPr/>
          <p:nvPr/>
        </p:nvGrpSpPr>
        <p:grpSpPr>
          <a:xfrm>
            <a:off x="7354840" y="4273811"/>
            <a:ext cx="103290" cy="1807791"/>
            <a:chOff x="11066937" y="1246909"/>
            <a:chExt cx="103290" cy="1807791"/>
          </a:xfrm>
        </p:grpSpPr>
        <p:sp>
          <p:nvSpPr>
            <p:cNvPr id="79" name="椭圆 78"/>
            <p:cNvSpPr/>
            <p:nvPr/>
          </p:nvSpPr>
          <p:spPr>
            <a:xfrm>
              <a:off x="11073245" y="1246909"/>
              <a:ext cx="96982" cy="96982"/>
            </a:xfrm>
            <a:prstGeom prst="ellipse">
              <a:avLst/>
            </a:prstGeom>
            <a:solidFill>
              <a:srgbClr val="9AA4C1"/>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solidFill>
                  <a:schemeClr val="accent1"/>
                </a:solidFill>
                <a:latin typeface="微软雅黑" panose="020B0503020204020204" pitchFamily="34" charset="-122"/>
                <a:ea typeface="微软雅黑" panose="020B0503020204020204" pitchFamily="34" charset="-122"/>
              </a:endParaRPr>
            </a:p>
          </p:txBody>
        </p:sp>
        <p:cxnSp>
          <p:nvCxnSpPr>
            <p:cNvPr id="80" name="直接连接符 79"/>
            <p:cNvCxnSpPr/>
            <p:nvPr/>
          </p:nvCxnSpPr>
          <p:spPr>
            <a:xfrm>
              <a:off x="11107881" y="1343891"/>
              <a:ext cx="0" cy="1622055"/>
            </a:xfrm>
            <a:prstGeom prst="line">
              <a:avLst/>
            </a:prstGeom>
            <a:ln>
              <a:solidFill>
                <a:srgbClr val="9AA4C1"/>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a:off x="11066937" y="2957718"/>
              <a:ext cx="96982" cy="96982"/>
            </a:xfrm>
            <a:prstGeom prst="ellipse">
              <a:avLst/>
            </a:prstGeom>
            <a:solidFill>
              <a:srgbClr val="9AA4C1"/>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solidFill>
                  <a:schemeClr val="accent1"/>
                </a:solidFill>
                <a:latin typeface="微软雅黑" panose="020B0503020204020204" pitchFamily="34" charset="-122"/>
                <a:ea typeface="微软雅黑" panose="020B0503020204020204" pitchFamily="34" charset="-122"/>
              </a:endParaRPr>
            </a:p>
          </p:txBody>
        </p:sp>
      </p:grpSp>
    </p:spTree>
    <p:custDataLst>
      <p:tags r:id="rId1"/>
    </p:custDataLst>
    <p:extLst>
      <p:ext uri="{BB962C8B-B14F-4D97-AF65-F5344CB8AC3E}">
        <p14:creationId xmlns:p14="http://schemas.microsoft.com/office/powerpoint/2010/main" val="19028805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500" fill="hold"/>
                                        <p:tgtEl>
                                          <p:spTgt spid="38"/>
                                        </p:tgtEl>
                                        <p:attrNameLst>
                                          <p:attrName>ppt_x</p:attrName>
                                        </p:attrNameLst>
                                      </p:cBhvr>
                                      <p:tavLst>
                                        <p:tav tm="0">
                                          <p:val>
                                            <p:strVal val="0-#ppt_w/2"/>
                                          </p:val>
                                        </p:tav>
                                        <p:tav tm="100000">
                                          <p:val>
                                            <p:strVal val="#ppt_x"/>
                                          </p:val>
                                        </p:tav>
                                      </p:tavLst>
                                    </p:anim>
                                    <p:anim calcmode="lin" valueType="num">
                                      <p:cBhvr additive="base">
                                        <p:cTn id="13" dur="500" fill="hold"/>
                                        <p:tgtEl>
                                          <p:spTgt spid="38"/>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39"/>
                                        </p:tgtEl>
                                        <p:attrNameLst>
                                          <p:attrName>style.visibility</p:attrName>
                                        </p:attrNameLst>
                                      </p:cBhvr>
                                      <p:to>
                                        <p:strVal val="visible"/>
                                      </p:to>
                                    </p:set>
                                    <p:anim calcmode="lin" valueType="num">
                                      <p:cBhvr additive="base">
                                        <p:cTn id="16" dur="500" fill="hold"/>
                                        <p:tgtEl>
                                          <p:spTgt spid="39"/>
                                        </p:tgtEl>
                                        <p:attrNameLst>
                                          <p:attrName>ppt_x</p:attrName>
                                        </p:attrNameLst>
                                      </p:cBhvr>
                                      <p:tavLst>
                                        <p:tav tm="0">
                                          <p:val>
                                            <p:strVal val="0-#ppt_w/2"/>
                                          </p:val>
                                        </p:tav>
                                        <p:tav tm="100000">
                                          <p:val>
                                            <p:strVal val="#ppt_x"/>
                                          </p:val>
                                        </p:tav>
                                      </p:tavLst>
                                    </p:anim>
                                    <p:anim calcmode="lin" valueType="num">
                                      <p:cBhvr additive="base">
                                        <p:cTn id="17" dur="500" fill="hold"/>
                                        <p:tgtEl>
                                          <p:spTgt spid="39"/>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41"/>
                                        </p:tgtEl>
                                        <p:attrNameLst>
                                          <p:attrName>style.visibility</p:attrName>
                                        </p:attrNameLst>
                                      </p:cBhvr>
                                      <p:to>
                                        <p:strVal val="visible"/>
                                      </p:to>
                                    </p:set>
                                    <p:anim calcmode="lin" valueType="num">
                                      <p:cBhvr additive="base">
                                        <p:cTn id="20" dur="500" fill="hold"/>
                                        <p:tgtEl>
                                          <p:spTgt spid="41"/>
                                        </p:tgtEl>
                                        <p:attrNameLst>
                                          <p:attrName>ppt_x</p:attrName>
                                        </p:attrNameLst>
                                      </p:cBhvr>
                                      <p:tavLst>
                                        <p:tav tm="0">
                                          <p:val>
                                            <p:strVal val="0-#ppt_w/2"/>
                                          </p:val>
                                        </p:tav>
                                        <p:tav tm="100000">
                                          <p:val>
                                            <p:strVal val="#ppt_x"/>
                                          </p:val>
                                        </p:tav>
                                      </p:tavLst>
                                    </p:anim>
                                    <p:anim calcmode="lin" valueType="num">
                                      <p:cBhvr additive="base">
                                        <p:cTn id="21" dur="500" fill="hold"/>
                                        <p:tgtEl>
                                          <p:spTgt spid="41"/>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40"/>
                                        </p:tgtEl>
                                        <p:attrNameLst>
                                          <p:attrName>style.visibility</p:attrName>
                                        </p:attrNameLst>
                                      </p:cBhvr>
                                      <p:to>
                                        <p:strVal val="visible"/>
                                      </p:to>
                                    </p:set>
                                    <p:anim calcmode="lin" valueType="num">
                                      <p:cBhvr additive="base">
                                        <p:cTn id="24" dur="500" fill="hold"/>
                                        <p:tgtEl>
                                          <p:spTgt spid="40"/>
                                        </p:tgtEl>
                                        <p:attrNameLst>
                                          <p:attrName>ppt_x</p:attrName>
                                        </p:attrNameLst>
                                      </p:cBhvr>
                                      <p:tavLst>
                                        <p:tav tm="0">
                                          <p:val>
                                            <p:strVal val="0-#ppt_w/2"/>
                                          </p:val>
                                        </p:tav>
                                        <p:tav tm="100000">
                                          <p:val>
                                            <p:strVal val="#ppt_x"/>
                                          </p:val>
                                        </p:tav>
                                      </p:tavLst>
                                    </p:anim>
                                    <p:anim calcmode="lin" valueType="num">
                                      <p:cBhvr additive="base">
                                        <p:cTn id="25" dur="500" fill="hold"/>
                                        <p:tgtEl>
                                          <p:spTgt spid="40"/>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37"/>
                                        </p:tgtEl>
                                        <p:attrNameLst>
                                          <p:attrName>style.visibility</p:attrName>
                                        </p:attrNameLst>
                                      </p:cBhvr>
                                      <p:to>
                                        <p:strVal val="visible"/>
                                      </p:to>
                                    </p:set>
                                    <p:anim calcmode="lin" valueType="num">
                                      <p:cBhvr additive="base">
                                        <p:cTn id="28" dur="500" fill="hold"/>
                                        <p:tgtEl>
                                          <p:spTgt spid="37"/>
                                        </p:tgtEl>
                                        <p:attrNameLst>
                                          <p:attrName>ppt_x</p:attrName>
                                        </p:attrNameLst>
                                      </p:cBhvr>
                                      <p:tavLst>
                                        <p:tav tm="0">
                                          <p:val>
                                            <p:strVal val="0-#ppt_w/2"/>
                                          </p:val>
                                        </p:tav>
                                        <p:tav tm="100000">
                                          <p:val>
                                            <p:strVal val="#ppt_x"/>
                                          </p:val>
                                        </p:tav>
                                      </p:tavLst>
                                    </p:anim>
                                    <p:anim calcmode="lin" valueType="num">
                                      <p:cBhvr additive="base">
                                        <p:cTn id="29"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3" presetClass="entr" presetSubtype="16" fill="hold" grpId="0" nodeType="click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p:cTn id="34" dur="500" fill="hold"/>
                                        <p:tgtEl>
                                          <p:spTgt spid="47"/>
                                        </p:tgtEl>
                                        <p:attrNameLst>
                                          <p:attrName>ppt_w</p:attrName>
                                        </p:attrNameLst>
                                      </p:cBhvr>
                                      <p:tavLst>
                                        <p:tav tm="0">
                                          <p:val>
                                            <p:fltVal val="0"/>
                                          </p:val>
                                        </p:tav>
                                        <p:tav tm="100000">
                                          <p:val>
                                            <p:strVal val="#ppt_w"/>
                                          </p:val>
                                        </p:tav>
                                      </p:tavLst>
                                    </p:anim>
                                    <p:anim calcmode="lin" valueType="num">
                                      <p:cBhvr>
                                        <p:cTn id="35" dur="500" fill="hold"/>
                                        <p:tgtEl>
                                          <p:spTgt spid="47"/>
                                        </p:tgtEl>
                                        <p:attrNameLst>
                                          <p:attrName>ppt_h</p:attrName>
                                        </p:attrNameLst>
                                      </p:cBhvr>
                                      <p:tavLst>
                                        <p:tav tm="0">
                                          <p:val>
                                            <p:fltVal val="0"/>
                                          </p:val>
                                        </p:tav>
                                        <p:tav tm="100000">
                                          <p:val>
                                            <p:strVal val="#ppt_h"/>
                                          </p:val>
                                        </p:tav>
                                      </p:tavLst>
                                    </p:anim>
                                  </p:childTnLst>
                                </p:cTn>
                              </p:par>
                              <p:par>
                                <p:cTn id="36" presetID="23" presetClass="entr" presetSubtype="16" fill="hold" grpId="0" nodeType="withEffect">
                                  <p:stCondLst>
                                    <p:cond delay="0"/>
                                  </p:stCondLst>
                                  <p:childTnLst>
                                    <p:set>
                                      <p:cBhvr>
                                        <p:cTn id="37" dur="1" fill="hold">
                                          <p:stCondLst>
                                            <p:cond delay="0"/>
                                          </p:stCondLst>
                                        </p:cTn>
                                        <p:tgtEl>
                                          <p:spTgt spid="48"/>
                                        </p:tgtEl>
                                        <p:attrNameLst>
                                          <p:attrName>style.visibility</p:attrName>
                                        </p:attrNameLst>
                                      </p:cBhvr>
                                      <p:to>
                                        <p:strVal val="visible"/>
                                      </p:to>
                                    </p:set>
                                    <p:anim calcmode="lin" valueType="num">
                                      <p:cBhvr>
                                        <p:cTn id="38" dur="500" fill="hold"/>
                                        <p:tgtEl>
                                          <p:spTgt spid="48"/>
                                        </p:tgtEl>
                                        <p:attrNameLst>
                                          <p:attrName>ppt_w</p:attrName>
                                        </p:attrNameLst>
                                      </p:cBhvr>
                                      <p:tavLst>
                                        <p:tav tm="0">
                                          <p:val>
                                            <p:fltVal val="0"/>
                                          </p:val>
                                        </p:tav>
                                        <p:tav tm="100000">
                                          <p:val>
                                            <p:strVal val="#ppt_w"/>
                                          </p:val>
                                        </p:tav>
                                      </p:tavLst>
                                    </p:anim>
                                    <p:anim calcmode="lin" valueType="num">
                                      <p:cBhvr>
                                        <p:cTn id="39" dur="500" fill="hold"/>
                                        <p:tgtEl>
                                          <p:spTgt spid="48"/>
                                        </p:tgtEl>
                                        <p:attrNameLst>
                                          <p:attrName>ppt_h</p:attrName>
                                        </p:attrNameLst>
                                      </p:cBhvr>
                                      <p:tavLst>
                                        <p:tav tm="0">
                                          <p:val>
                                            <p:fltVal val="0"/>
                                          </p:val>
                                        </p:tav>
                                        <p:tav tm="100000">
                                          <p:val>
                                            <p:strVal val="#ppt_h"/>
                                          </p:val>
                                        </p:tav>
                                      </p:tavLst>
                                    </p:anim>
                                  </p:childTnLst>
                                </p:cTn>
                              </p:par>
                              <p:par>
                                <p:cTn id="40" presetID="23" presetClass="entr" presetSubtype="16" fill="hold" grpId="0" nodeType="withEffect">
                                  <p:stCondLst>
                                    <p:cond delay="0"/>
                                  </p:stCondLst>
                                  <p:childTnLst>
                                    <p:set>
                                      <p:cBhvr>
                                        <p:cTn id="41" dur="1" fill="hold">
                                          <p:stCondLst>
                                            <p:cond delay="0"/>
                                          </p:stCondLst>
                                        </p:cTn>
                                        <p:tgtEl>
                                          <p:spTgt spid="49"/>
                                        </p:tgtEl>
                                        <p:attrNameLst>
                                          <p:attrName>style.visibility</p:attrName>
                                        </p:attrNameLst>
                                      </p:cBhvr>
                                      <p:to>
                                        <p:strVal val="visible"/>
                                      </p:to>
                                    </p:set>
                                    <p:anim calcmode="lin" valueType="num">
                                      <p:cBhvr>
                                        <p:cTn id="42" dur="500" fill="hold"/>
                                        <p:tgtEl>
                                          <p:spTgt spid="49"/>
                                        </p:tgtEl>
                                        <p:attrNameLst>
                                          <p:attrName>ppt_w</p:attrName>
                                        </p:attrNameLst>
                                      </p:cBhvr>
                                      <p:tavLst>
                                        <p:tav tm="0">
                                          <p:val>
                                            <p:fltVal val="0"/>
                                          </p:val>
                                        </p:tav>
                                        <p:tav tm="100000">
                                          <p:val>
                                            <p:strVal val="#ppt_w"/>
                                          </p:val>
                                        </p:tav>
                                      </p:tavLst>
                                    </p:anim>
                                    <p:anim calcmode="lin" valueType="num">
                                      <p:cBhvr>
                                        <p:cTn id="43" dur="500" fill="hold"/>
                                        <p:tgtEl>
                                          <p:spTgt spid="49"/>
                                        </p:tgtEl>
                                        <p:attrNameLst>
                                          <p:attrName>ppt_h</p:attrName>
                                        </p:attrNameLst>
                                      </p:cBhvr>
                                      <p:tavLst>
                                        <p:tav tm="0">
                                          <p:val>
                                            <p:fltVal val="0"/>
                                          </p:val>
                                        </p:tav>
                                        <p:tav tm="100000">
                                          <p:val>
                                            <p:strVal val="#ppt_h"/>
                                          </p:val>
                                        </p:tav>
                                      </p:tavLst>
                                    </p:anim>
                                  </p:childTnLst>
                                </p:cTn>
                              </p:par>
                              <p:par>
                                <p:cTn id="44" presetID="23" presetClass="entr" presetSubtype="16" fill="hold" grpId="0" nodeType="withEffect">
                                  <p:stCondLst>
                                    <p:cond delay="0"/>
                                  </p:stCondLst>
                                  <p:childTnLst>
                                    <p:set>
                                      <p:cBhvr>
                                        <p:cTn id="45" dur="1" fill="hold">
                                          <p:stCondLst>
                                            <p:cond delay="0"/>
                                          </p:stCondLst>
                                        </p:cTn>
                                        <p:tgtEl>
                                          <p:spTgt spid="50"/>
                                        </p:tgtEl>
                                        <p:attrNameLst>
                                          <p:attrName>style.visibility</p:attrName>
                                        </p:attrNameLst>
                                      </p:cBhvr>
                                      <p:to>
                                        <p:strVal val="visible"/>
                                      </p:to>
                                    </p:set>
                                    <p:anim calcmode="lin" valueType="num">
                                      <p:cBhvr>
                                        <p:cTn id="46" dur="500" fill="hold"/>
                                        <p:tgtEl>
                                          <p:spTgt spid="50"/>
                                        </p:tgtEl>
                                        <p:attrNameLst>
                                          <p:attrName>ppt_w</p:attrName>
                                        </p:attrNameLst>
                                      </p:cBhvr>
                                      <p:tavLst>
                                        <p:tav tm="0">
                                          <p:val>
                                            <p:fltVal val="0"/>
                                          </p:val>
                                        </p:tav>
                                        <p:tav tm="100000">
                                          <p:val>
                                            <p:strVal val="#ppt_w"/>
                                          </p:val>
                                        </p:tav>
                                      </p:tavLst>
                                    </p:anim>
                                    <p:anim calcmode="lin" valueType="num">
                                      <p:cBhvr>
                                        <p:cTn id="47" dur="500" fill="hold"/>
                                        <p:tgtEl>
                                          <p:spTgt spid="50"/>
                                        </p:tgtEl>
                                        <p:attrNameLst>
                                          <p:attrName>ppt_h</p:attrName>
                                        </p:attrNameLst>
                                      </p:cBhvr>
                                      <p:tavLst>
                                        <p:tav tm="0">
                                          <p:val>
                                            <p:fltVal val="0"/>
                                          </p:val>
                                        </p:tav>
                                        <p:tav tm="100000">
                                          <p:val>
                                            <p:strVal val="#ppt_h"/>
                                          </p:val>
                                        </p:tav>
                                      </p:tavLst>
                                    </p:anim>
                                  </p:childTnLst>
                                </p:cTn>
                              </p:par>
                              <p:par>
                                <p:cTn id="48" presetID="23" presetClass="entr" presetSubtype="16" fill="hold" grpId="0" nodeType="withEffect">
                                  <p:stCondLst>
                                    <p:cond delay="0"/>
                                  </p:stCondLst>
                                  <p:childTnLst>
                                    <p:set>
                                      <p:cBhvr>
                                        <p:cTn id="49" dur="1" fill="hold">
                                          <p:stCondLst>
                                            <p:cond delay="0"/>
                                          </p:stCondLst>
                                        </p:cTn>
                                        <p:tgtEl>
                                          <p:spTgt spid="51"/>
                                        </p:tgtEl>
                                        <p:attrNameLst>
                                          <p:attrName>style.visibility</p:attrName>
                                        </p:attrNameLst>
                                      </p:cBhvr>
                                      <p:to>
                                        <p:strVal val="visible"/>
                                      </p:to>
                                    </p:set>
                                    <p:anim calcmode="lin" valueType="num">
                                      <p:cBhvr>
                                        <p:cTn id="50" dur="500" fill="hold"/>
                                        <p:tgtEl>
                                          <p:spTgt spid="51"/>
                                        </p:tgtEl>
                                        <p:attrNameLst>
                                          <p:attrName>ppt_w</p:attrName>
                                        </p:attrNameLst>
                                      </p:cBhvr>
                                      <p:tavLst>
                                        <p:tav tm="0">
                                          <p:val>
                                            <p:fltVal val="0"/>
                                          </p:val>
                                        </p:tav>
                                        <p:tav tm="100000">
                                          <p:val>
                                            <p:strVal val="#ppt_w"/>
                                          </p:val>
                                        </p:tav>
                                      </p:tavLst>
                                    </p:anim>
                                    <p:anim calcmode="lin" valueType="num">
                                      <p:cBhvr>
                                        <p:cTn id="51" dur="500" fill="hold"/>
                                        <p:tgtEl>
                                          <p:spTgt spid="51"/>
                                        </p:tgtEl>
                                        <p:attrNameLst>
                                          <p:attrName>ppt_h</p:attrName>
                                        </p:attrNameLst>
                                      </p:cBhvr>
                                      <p:tavLst>
                                        <p:tav tm="0">
                                          <p:val>
                                            <p:fltVal val="0"/>
                                          </p:val>
                                        </p:tav>
                                        <p:tav tm="100000">
                                          <p:val>
                                            <p:strVal val="#ppt_h"/>
                                          </p:val>
                                        </p:tav>
                                      </p:tavLst>
                                    </p:anim>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nodeType="clickEffect">
                                  <p:stCondLst>
                                    <p:cond delay="0"/>
                                  </p:stCondLst>
                                  <p:childTnLst>
                                    <p:set>
                                      <p:cBhvr>
                                        <p:cTn id="55" dur="1" fill="hold">
                                          <p:stCondLst>
                                            <p:cond delay="0"/>
                                          </p:stCondLst>
                                        </p:cTn>
                                        <p:tgtEl>
                                          <p:spTgt spid="62"/>
                                        </p:tgtEl>
                                        <p:attrNameLst>
                                          <p:attrName>style.visibility</p:attrName>
                                        </p:attrNameLst>
                                      </p:cBhvr>
                                      <p:to>
                                        <p:strVal val="visible"/>
                                      </p:to>
                                    </p:set>
                                    <p:animEffect transition="in" filter="wipe(up)">
                                      <p:cBhvr>
                                        <p:cTn id="56" dur="500"/>
                                        <p:tgtEl>
                                          <p:spTgt spid="62"/>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58"/>
                                        </p:tgtEl>
                                        <p:attrNameLst>
                                          <p:attrName>style.visibility</p:attrName>
                                        </p:attrNameLst>
                                      </p:cBhvr>
                                      <p:to>
                                        <p:strVal val="visible"/>
                                      </p:to>
                                    </p:set>
                                    <p:animEffect transition="in" filter="fade">
                                      <p:cBhvr>
                                        <p:cTn id="61" dur="1000"/>
                                        <p:tgtEl>
                                          <p:spTgt spid="58"/>
                                        </p:tgtEl>
                                      </p:cBhvr>
                                    </p:animEffect>
                                    <p:anim calcmode="lin" valueType="num">
                                      <p:cBhvr>
                                        <p:cTn id="62" dur="1000" fill="hold"/>
                                        <p:tgtEl>
                                          <p:spTgt spid="58"/>
                                        </p:tgtEl>
                                        <p:attrNameLst>
                                          <p:attrName>ppt_x</p:attrName>
                                        </p:attrNameLst>
                                      </p:cBhvr>
                                      <p:tavLst>
                                        <p:tav tm="0">
                                          <p:val>
                                            <p:strVal val="#ppt_x"/>
                                          </p:val>
                                        </p:tav>
                                        <p:tav tm="100000">
                                          <p:val>
                                            <p:strVal val="#ppt_x"/>
                                          </p:val>
                                        </p:tav>
                                      </p:tavLst>
                                    </p:anim>
                                    <p:anim calcmode="lin" valueType="num">
                                      <p:cBhvr>
                                        <p:cTn id="63" dur="1000" fill="hold"/>
                                        <p:tgtEl>
                                          <p:spTgt spid="58"/>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59"/>
                                        </p:tgtEl>
                                        <p:attrNameLst>
                                          <p:attrName>style.visibility</p:attrName>
                                        </p:attrNameLst>
                                      </p:cBhvr>
                                      <p:to>
                                        <p:strVal val="visible"/>
                                      </p:to>
                                    </p:set>
                                    <p:animEffect transition="in" filter="fade">
                                      <p:cBhvr>
                                        <p:cTn id="66" dur="1000"/>
                                        <p:tgtEl>
                                          <p:spTgt spid="59"/>
                                        </p:tgtEl>
                                      </p:cBhvr>
                                    </p:animEffect>
                                    <p:anim calcmode="lin" valueType="num">
                                      <p:cBhvr>
                                        <p:cTn id="67" dur="1000" fill="hold"/>
                                        <p:tgtEl>
                                          <p:spTgt spid="59"/>
                                        </p:tgtEl>
                                        <p:attrNameLst>
                                          <p:attrName>ppt_x</p:attrName>
                                        </p:attrNameLst>
                                      </p:cBhvr>
                                      <p:tavLst>
                                        <p:tav tm="0">
                                          <p:val>
                                            <p:strVal val="#ppt_x"/>
                                          </p:val>
                                        </p:tav>
                                        <p:tav tm="100000">
                                          <p:val>
                                            <p:strVal val="#ppt_x"/>
                                          </p:val>
                                        </p:tav>
                                      </p:tavLst>
                                    </p:anim>
                                    <p:anim calcmode="lin" valueType="num">
                                      <p:cBhvr>
                                        <p:cTn id="68"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2" presetClass="entr" presetSubtype="4" fill="hold" nodeType="clickEffect">
                                  <p:stCondLst>
                                    <p:cond delay="0"/>
                                  </p:stCondLst>
                                  <p:childTnLst>
                                    <p:set>
                                      <p:cBhvr>
                                        <p:cTn id="72" dur="1" fill="hold">
                                          <p:stCondLst>
                                            <p:cond delay="0"/>
                                          </p:stCondLst>
                                        </p:cTn>
                                        <p:tgtEl>
                                          <p:spTgt spid="66"/>
                                        </p:tgtEl>
                                        <p:attrNameLst>
                                          <p:attrName>style.visibility</p:attrName>
                                        </p:attrNameLst>
                                      </p:cBhvr>
                                      <p:to>
                                        <p:strVal val="visible"/>
                                      </p:to>
                                    </p:set>
                                    <p:animEffect transition="in" filter="wipe(down)">
                                      <p:cBhvr>
                                        <p:cTn id="73" dur="500"/>
                                        <p:tgtEl>
                                          <p:spTgt spid="66"/>
                                        </p:tgtEl>
                                      </p:cBhvr>
                                    </p:animEffect>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grpId="0" nodeType="clickEffect">
                                  <p:stCondLst>
                                    <p:cond delay="0"/>
                                  </p:stCondLst>
                                  <p:childTnLst>
                                    <p:set>
                                      <p:cBhvr>
                                        <p:cTn id="77" dur="1" fill="hold">
                                          <p:stCondLst>
                                            <p:cond delay="0"/>
                                          </p:stCondLst>
                                        </p:cTn>
                                        <p:tgtEl>
                                          <p:spTgt spid="60"/>
                                        </p:tgtEl>
                                        <p:attrNameLst>
                                          <p:attrName>style.visibility</p:attrName>
                                        </p:attrNameLst>
                                      </p:cBhvr>
                                      <p:to>
                                        <p:strVal val="visible"/>
                                      </p:to>
                                    </p:set>
                                    <p:animEffect transition="in" filter="fade">
                                      <p:cBhvr>
                                        <p:cTn id="78" dur="1000"/>
                                        <p:tgtEl>
                                          <p:spTgt spid="60"/>
                                        </p:tgtEl>
                                      </p:cBhvr>
                                    </p:animEffect>
                                    <p:anim calcmode="lin" valueType="num">
                                      <p:cBhvr>
                                        <p:cTn id="79" dur="1000" fill="hold"/>
                                        <p:tgtEl>
                                          <p:spTgt spid="60"/>
                                        </p:tgtEl>
                                        <p:attrNameLst>
                                          <p:attrName>ppt_x</p:attrName>
                                        </p:attrNameLst>
                                      </p:cBhvr>
                                      <p:tavLst>
                                        <p:tav tm="0">
                                          <p:val>
                                            <p:strVal val="#ppt_x"/>
                                          </p:val>
                                        </p:tav>
                                        <p:tav tm="100000">
                                          <p:val>
                                            <p:strVal val="#ppt_x"/>
                                          </p:val>
                                        </p:tav>
                                      </p:tavLst>
                                    </p:anim>
                                    <p:anim calcmode="lin" valueType="num">
                                      <p:cBhvr>
                                        <p:cTn id="80" dur="1000" fill="hold"/>
                                        <p:tgtEl>
                                          <p:spTgt spid="60"/>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61"/>
                                        </p:tgtEl>
                                        <p:attrNameLst>
                                          <p:attrName>style.visibility</p:attrName>
                                        </p:attrNameLst>
                                      </p:cBhvr>
                                      <p:to>
                                        <p:strVal val="visible"/>
                                      </p:to>
                                    </p:set>
                                    <p:animEffect transition="in" filter="fade">
                                      <p:cBhvr>
                                        <p:cTn id="83" dur="1000"/>
                                        <p:tgtEl>
                                          <p:spTgt spid="61"/>
                                        </p:tgtEl>
                                      </p:cBhvr>
                                    </p:animEffect>
                                    <p:anim calcmode="lin" valueType="num">
                                      <p:cBhvr>
                                        <p:cTn id="84" dur="1000" fill="hold"/>
                                        <p:tgtEl>
                                          <p:spTgt spid="61"/>
                                        </p:tgtEl>
                                        <p:attrNameLst>
                                          <p:attrName>ppt_x</p:attrName>
                                        </p:attrNameLst>
                                      </p:cBhvr>
                                      <p:tavLst>
                                        <p:tav tm="0">
                                          <p:val>
                                            <p:strVal val="#ppt_x"/>
                                          </p:val>
                                        </p:tav>
                                        <p:tav tm="100000">
                                          <p:val>
                                            <p:strVal val="#ppt_x"/>
                                          </p:val>
                                        </p:tav>
                                      </p:tavLst>
                                    </p:anim>
                                    <p:anim calcmode="lin" valueType="num">
                                      <p:cBhvr>
                                        <p:cTn id="85"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2" presetClass="entr" presetSubtype="1" fill="hold" nodeType="clickEffect">
                                  <p:stCondLst>
                                    <p:cond delay="0"/>
                                  </p:stCondLst>
                                  <p:childTnLst>
                                    <p:set>
                                      <p:cBhvr>
                                        <p:cTn id="89" dur="1" fill="hold">
                                          <p:stCondLst>
                                            <p:cond delay="0"/>
                                          </p:stCondLst>
                                        </p:cTn>
                                        <p:tgtEl>
                                          <p:spTgt spid="74"/>
                                        </p:tgtEl>
                                        <p:attrNameLst>
                                          <p:attrName>style.visibility</p:attrName>
                                        </p:attrNameLst>
                                      </p:cBhvr>
                                      <p:to>
                                        <p:strVal val="visible"/>
                                      </p:to>
                                    </p:set>
                                    <p:animEffect transition="in" filter="wipe(up)">
                                      <p:cBhvr>
                                        <p:cTn id="90" dur="500"/>
                                        <p:tgtEl>
                                          <p:spTgt spid="74"/>
                                        </p:tgtEl>
                                      </p:cBhvr>
                                    </p:animEffect>
                                  </p:childTnLst>
                                </p:cTn>
                              </p:par>
                            </p:childTnLst>
                          </p:cTn>
                        </p:par>
                      </p:childTnLst>
                    </p:cTn>
                  </p:par>
                  <p:par>
                    <p:cTn id="91" fill="hold">
                      <p:stCondLst>
                        <p:cond delay="indefinite"/>
                      </p:stCondLst>
                      <p:childTnLst>
                        <p:par>
                          <p:cTn id="92" fill="hold">
                            <p:stCondLst>
                              <p:cond delay="0"/>
                            </p:stCondLst>
                            <p:childTnLst>
                              <p:par>
                                <p:cTn id="93" presetID="42" presetClass="entr" presetSubtype="0" fill="hold" grpId="0" nodeType="clickEffect">
                                  <p:stCondLst>
                                    <p:cond delay="0"/>
                                  </p:stCondLst>
                                  <p:childTnLst>
                                    <p:set>
                                      <p:cBhvr>
                                        <p:cTn id="94" dur="1" fill="hold">
                                          <p:stCondLst>
                                            <p:cond delay="0"/>
                                          </p:stCondLst>
                                        </p:cTn>
                                        <p:tgtEl>
                                          <p:spTgt spid="52"/>
                                        </p:tgtEl>
                                        <p:attrNameLst>
                                          <p:attrName>style.visibility</p:attrName>
                                        </p:attrNameLst>
                                      </p:cBhvr>
                                      <p:to>
                                        <p:strVal val="visible"/>
                                      </p:to>
                                    </p:set>
                                    <p:animEffect transition="in" filter="fade">
                                      <p:cBhvr>
                                        <p:cTn id="95" dur="1000"/>
                                        <p:tgtEl>
                                          <p:spTgt spid="52"/>
                                        </p:tgtEl>
                                      </p:cBhvr>
                                    </p:animEffect>
                                    <p:anim calcmode="lin" valueType="num">
                                      <p:cBhvr>
                                        <p:cTn id="96" dur="1000" fill="hold"/>
                                        <p:tgtEl>
                                          <p:spTgt spid="52"/>
                                        </p:tgtEl>
                                        <p:attrNameLst>
                                          <p:attrName>ppt_x</p:attrName>
                                        </p:attrNameLst>
                                      </p:cBhvr>
                                      <p:tavLst>
                                        <p:tav tm="0">
                                          <p:val>
                                            <p:strVal val="#ppt_x"/>
                                          </p:val>
                                        </p:tav>
                                        <p:tav tm="100000">
                                          <p:val>
                                            <p:strVal val="#ppt_x"/>
                                          </p:val>
                                        </p:tav>
                                      </p:tavLst>
                                    </p:anim>
                                    <p:anim calcmode="lin" valueType="num">
                                      <p:cBhvr>
                                        <p:cTn id="97" dur="1000" fill="hold"/>
                                        <p:tgtEl>
                                          <p:spTgt spid="52"/>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53"/>
                                        </p:tgtEl>
                                        <p:attrNameLst>
                                          <p:attrName>style.visibility</p:attrName>
                                        </p:attrNameLst>
                                      </p:cBhvr>
                                      <p:to>
                                        <p:strVal val="visible"/>
                                      </p:to>
                                    </p:set>
                                    <p:animEffect transition="in" filter="fade">
                                      <p:cBhvr>
                                        <p:cTn id="100" dur="1000"/>
                                        <p:tgtEl>
                                          <p:spTgt spid="53"/>
                                        </p:tgtEl>
                                      </p:cBhvr>
                                    </p:animEffect>
                                    <p:anim calcmode="lin" valueType="num">
                                      <p:cBhvr>
                                        <p:cTn id="101" dur="1000" fill="hold"/>
                                        <p:tgtEl>
                                          <p:spTgt spid="53"/>
                                        </p:tgtEl>
                                        <p:attrNameLst>
                                          <p:attrName>ppt_x</p:attrName>
                                        </p:attrNameLst>
                                      </p:cBhvr>
                                      <p:tavLst>
                                        <p:tav tm="0">
                                          <p:val>
                                            <p:strVal val="#ppt_x"/>
                                          </p:val>
                                        </p:tav>
                                        <p:tav tm="100000">
                                          <p:val>
                                            <p:strVal val="#ppt_x"/>
                                          </p:val>
                                        </p:tav>
                                      </p:tavLst>
                                    </p:anim>
                                    <p:anim calcmode="lin" valueType="num">
                                      <p:cBhvr>
                                        <p:cTn id="102"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2" presetClass="entr" presetSubtype="4" fill="hold" nodeType="clickEffect">
                                  <p:stCondLst>
                                    <p:cond delay="0"/>
                                  </p:stCondLst>
                                  <p:childTnLst>
                                    <p:set>
                                      <p:cBhvr>
                                        <p:cTn id="106" dur="1" fill="hold">
                                          <p:stCondLst>
                                            <p:cond delay="0"/>
                                          </p:stCondLst>
                                        </p:cTn>
                                        <p:tgtEl>
                                          <p:spTgt spid="70"/>
                                        </p:tgtEl>
                                        <p:attrNameLst>
                                          <p:attrName>style.visibility</p:attrName>
                                        </p:attrNameLst>
                                      </p:cBhvr>
                                      <p:to>
                                        <p:strVal val="visible"/>
                                      </p:to>
                                    </p:set>
                                    <p:animEffect transition="in" filter="wipe(down)">
                                      <p:cBhvr>
                                        <p:cTn id="107" dur="500"/>
                                        <p:tgtEl>
                                          <p:spTgt spid="70"/>
                                        </p:tgtEl>
                                      </p:cBhvr>
                                    </p:animEffect>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grpId="0" nodeType="clickEffect">
                                  <p:stCondLst>
                                    <p:cond delay="0"/>
                                  </p:stCondLst>
                                  <p:childTnLst>
                                    <p:set>
                                      <p:cBhvr>
                                        <p:cTn id="111" dur="1" fill="hold">
                                          <p:stCondLst>
                                            <p:cond delay="0"/>
                                          </p:stCondLst>
                                        </p:cTn>
                                        <p:tgtEl>
                                          <p:spTgt spid="54"/>
                                        </p:tgtEl>
                                        <p:attrNameLst>
                                          <p:attrName>style.visibility</p:attrName>
                                        </p:attrNameLst>
                                      </p:cBhvr>
                                      <p:to>
                                        <p:strVal val="visible"/>
                                      </p:to>
                                    </p:set>
                                    <p:animEffect transition="in" filter="fade">
                                      <p:cBhvr>
                                        <p:cTn id="112" dur="1000"/>
                                        <p:tgtEl>
                                          <p:spTgt spid="54"/>
                                        </p:tgtEl>
                                      </p:cBhvr>
                                    </p:animEffect>
                                    <p:anim calcmode="lin" valueType="num">
                                      <p:cBhvr>
                                        <p:cTn id="113" dur="1000" fill="hold"/>
                                        <p:tgtEl>
                                          <p:spTgt spid="54"/>
                                        </p:tgtEl>
                                        <p:attrNameLst>
                                          <p:attrName>ppt_x</p:attrName>
                                        </p:attrNameLst>
                                      </p:cBhvr>
                                      <p:tavLst>
                                        <p:tav tm="0">
                                          <p:val>
                                            <p:strVal val="#ppt_x"/>
                                          </p:val>
                                        </p:tav>
                                        <p:tav tm="100000">
                                          <p:val>
                                            <p:strVal val="#ppt_x"/>
                                          </p:val>
                                        </p:tav>
                                      </p:tavLst>
                                    </p:anim>
                                    <p:anim calcmode="lin" valueType="num">
                                      <p:cBhvr>
                                        <p:cTn id="114" dur="1000" fill="hold"/>
                                        <p:tgtEl>
                                          <p:spTgt spid="54"/>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55"/>
                                        </p:tgtEl>
                                        <p:attrNameLst>
                                          <p:attrName>style.visibility</p:attrName>
                                        </p:attrNameLst>
                                      </p:cBhvr>
                                      <p:to>
                                        <p:strVal val="visible"/>
                                      </p:to>
                                    </p:set>
                                    <p:animEffect transition="in" filter="fade">
                                      <p:cBhvr>
                                        <p:cTn id="117" dur="1000"/>
                                        <p:tgtEl>
                                          <p:spTgt spid="55"/>
                                        </p:tgtEl>
                                      </p:cBhvr>
                                    </p:animEffect>
                                    <p:anim calcmode="lin" valueType="num">
                                      <p:cBhvr>
                                        <p:cTn id="118" dur="1000" fill="hold"/>
                                        <p:tgtEl>
                                          <p:spTgt spid="55"/>
                                        </p:tgtEl>
                                        <p:attrNameLst>
                                          <p:attrName>ppt_x</p:attrName>
                                        </p:attrNameLst>
                                      </p:cBhvr>
                                      <p:tavLst>
                                        <p:tav tm="0">
                                          <p:val>
                                            <p:strVal val="#ppt_x"/>
                                          </p:val>
                                        </p:tav>
                                        <p:tav tm="100000">
                                          <p:val>
                                            <p:strVal val="#ppt_x"/>
                                          </p:val>
                                        </p:tav>
                                      </p:tavLst>
                                    </p:anim>
                                    <p:anim calcmode="lin" valueType="num">
                                      <p:cBhvr>
                                        <p:cTn id="119"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par>
                    <p:cTn id="120" fill="hold">
                      <p:stCondLst>
                        <p:cond delay="indefinite"/>
                      </p:stCondLst>
                      <p:childTnLst>
                        <p:par>
                          <p:cTn id="121" fill="hold">
                            <p:stCondLst>
                              <p:cond delay="0"/>
                            </p:stCondLst>
                            <p:childTnLst>
                              <p:par>
                                <p:cTn id="122" presetID="22" presetClass="entr" presetSubtype="1" fill="hold" nodeType="clickEffect">
                                  <p:stCondLst>
                                    <p:cond delay="0"/>
                                  </p:stCondLst>
                                  <p:childTnLst>
                                    <p:set>
                                      <p:cBhvr>
                                        <p:cTn id="123" dur="1" fill="hold">
                                          <p:stCondLst>
                                            <p:cond delay="0"/>
                                          </p:stCondLst>
                                        </p:cTn>
                                        <p:tgtEl>
                                          <p:spTgt spid="78"/>
                                        </p:tgtEl>
                                        <p:attrNameLst>
                                          <p:attrName>style.visibility</p:attrName>
                                        </p:attrNameLst>
                                      </p:cBhvr>
                                      <p:to>
                                        <p:strVal val="visible"/>
                                      </p:to>
                                    </p:set>
                                    <p:animEffect transition="in" filter="wipe(up)">
                                      <p:cBhvr>
                                        <p:cTn id="124" dur="500"/>
                                        <p:tgtEl>
                                          <p:spTgt spid="78"/>
                                        </p:tgtEl>
                                      </p:cBhvr>
                                    </p:animEffect>
                                  </p:childTnLst>
                                </p:cTn>
                              </p:par>
                            </p:childTnLst>
                          </p:cTn>
                        </p:par>
                      </p:childTnLst>
                    </p:cTn>
                  </p:par>
                  <p:par>
                    <p:cTn id="125" fill="hold">
                      <p:stCondLst>
                        <p:cond delay="indefinite"/>
                      </p:stCondLst>
                      <p:childTnLst>
                        <p:par>
                          <p:cTn id="126" fill="hold">
                            <p:stCondLst>
                              <p:cond delay="0"/>
                            </p:stCondLst>
                            <p:childTnLst>
                              <p:par>
                                <p:cTn id="127" presetID="42" presetClass="entr" presetSubtype="0" fill="hold" grpId="0" nodeType="clickEffect">
                                  <p:stCondLst>
                                    <p:cond delay="0"/>
                                  </p:stCondLst>
                                  <p:childTnLst>
                                    <p:set>
                                      <p:cBhvr>
                                        <p:cTn id="128" dur="1" fill="hold">
                                          <p:stCondLst>
                                            <p:cond delay="0"/>
                                          </p:stCondLst>
                                        </p:cTn>
                                        <p:tgtEl>
                                          <p:spTgt spid="56"/>
                                        </p:tgtEl>
                                        <p:attrNameLst>
                                          <p:attrName>style.visibility</p:attrName>
                                        </p:attrNameLst>
                                      </p:cBhvr>
                                      <p:to>
                                        <p:strVal val="visible"/>
                                      </p:to>
                                    </p:set>
                                    <p:animEffect transition="in" filter="fade">
                                      <p:cBhvr>
                                        <p:cTn id="129" dur="1000"/>
                                        <p:tgtEl>
                                          <p:spTgt spid="56"/>
                                        </p:tgtEl>
                                      </p:cBhvr>
                                    </p:animEffect>
                                    <p:anim calcmode="lin" valueType="num">
                                      <p:cBhvr>
                                        <p:cTn id="130" dur="1000" fill="hold"/>
                                        <p:tgtEl>
                                          <p:spTgt spid="56"/>
                                        </p:tgtEl>
                                        <p:attrNameLst>
                                          <p:attrName>ppt_x</p:attrName>
                                        </p:attrNameLst>
                                      </p:cBhvr>
                                      <p:tavLst>
                                        <p:tav tm="0">
                                          <p:val>
                                            <p:strVal val="#ppt_x"/>
                                          </p:val>
                                        </p:tav>
                                        <p:tav tm="100000">
                                          <p:val>
                                            <p:strVal val="#ppt_x"/>
                                          </p:val>
                                        </p:tav>
                                      </p:tavLst>
                                    </p:anim>
                                    <p:anim calcmode="lin" valueType="num">
                                      <p:cBhvr>
                                        <p:cTn id="131" dur="1000" fill="hold"/>
                                        <p:tgtEl>
                                          <p:spTgt spid="56"/>
                                        </p:tgtEl>
                                        <p:attrNameLst>
                                          <p:attrName>ppt_y</p:attrName>
                                        </p:attrNameLst>
                                      </p:cBhvr>
                                      <p:tavLst>
                                        <p:tav tm="0">
                                          <p:val>
                                            <p:strVal val="#ppt_y+.1"/>
                                          </p:val>
                                        </p:tav>
                                        <p:tav tm="100000">
                                          <p:val>
                                            <p:strVal val="#ppt_y"/>
                                          </p:val>
                                        </p:tav>
                                      </p:tavLst>
                                    </p:anim>
                                  </p:childTnLst>
                                </p:cTn>
                              </p:par>
                              <p:par>
                                <p:cTn id="132" presetID="42" presetClass="entr" presetSubtype="0" fill="hold" grpId="0" nodeType="withEffect">
                                  <p:stCondLst>
                                    <p:cond delay="0"/>
                                  </p:stCondLst>
                                  <p:childTnLst>
                                    <p:set>
                                      <p:cBhvr>
                                        <p:cTn id="133" dur="1" fill="hold">
                                          <p:stCondLst>
                                            <p:cond delay="0"/>
                                          </p:stCondLst>
                                        </p:cTn>
                                        <p:tgtEl>
                                          <p:spTgt spid="57"/>
                                        </p:tgtEl>
                                        <p:attrNameLst>
                                          <p:attrName>style.visibility</p:attrName>
                                        </p:attrNameLst>
                                      </p:cBhvr>
                                      <p:to>
                                        <p:strVal val="visible"/>
                                      </p:to>
                                    </p:set>
                                    <p:animEffect transition="in" filter="fade">
                                      <p:cBhvr>
                                        <p:cTn id="134" dur="1000"/>
                                        <p:tgtEl>
                                          <p:spTgt spid="57"/>
                                        </p:tgtEl>
                                      </p:cBhvr>
                                    </p:animEffect>
                                    <p:anim calcmode="lin" valueType="num">
                                      <p:cBhvr>
                                        <p:cTn id="135" dur="1000" fill="hold"/>
                                        <p:tgtEl>
                                          <p:spTgt spid="57"/>
                                        </p:tgtEl>
                                        <p:attrNameLst>
                                          <p:attrName>ppt_x</p:attrName>
                                        </p:attrNameLst>
                                      </p:cBhvr>
                                      <p:tavLst>
                                        <p:tav tm="0">
                                          <p:val>
                                            <p:strVal val="#ppt_x"/>
                                          </p:val>
                                        </p:tav>
                                        <p:tav tm="100000">
                                          <p:val>
                                            <p:strVal val="#ppt_x"/>
                                          </p:val>
                                        </p:tav>
                                      </p:tavLst>
                                    </p:anim>
                                    <p:anim calcmode="lin" valueType="num">
                                      <p:cBhvr>
                                        <p:cTn id="136"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par>
                    <p:cTn id="137" fill="hold">
                      <p:stCondLst>
                        <p:cond delay="indefinite"/>
                      </p:stCondLst>
                      <p:childTnLst>
                        <p:par>
                          <p:cTn id="138" fill="hold">
                            <p:stCondLst>
                              <p:cond delay="0"/>
                            </p:stCondLst>
                            <p:childTnLst>
                              <p:par>
                                <p:cTn id="139" presetID="23" presetClass="entr" presetSubtype="16" fill="hold" nodeType="clickEffect">
                                  <p:stCondLst>
                                    <p:cond delay="0"/>
                                  </p:stCondLst>
                                  <p:childTnLst>
                                    <p:set>
                                      <p:cBhvr>
                                        <p:cTn id="140" dur="1" fill="hold">
                                          <p:stCondLst>
                                            <p:cond delay="0"/>
                                          </p:stCondLst>
                                        </p:cTn>
                                        <p:tgtEl>
                                          <p:spTgt spid="42"/>
                                        </p:tgtEl>
                                        <p:attrNameLst>
                                          <p:attrName>style.visibility</p:attrName>
                                        </p:attrNameLst>
                                      </p:cBhvr>
                                      <p:to>
                                        <p:strVal val="visible"/>
                                      </p:to>
                                    </p:set>
                                    <p:anim calcmode="lin" valueType="num">
                                      <p:cBhvr>
                                        <p:cTn id="141" dur="500" fill="hold"/>
                                        <p:tgtEl>
                                          <p:spTgt spid="42"/>
                                        </p:tgtEl>
                                        <p:attrNameLst>
                                          <p:attrName>ppt_w</p:attrName>
                                        </p:attrNameLst>
                                      </p:cBhvr>
                                      <p:tavLst>
                                        <p:tav tm="0">
                                          <p:val>
                                            <p:fltVal val="0"/>
                                          </p:val>
                                        </p:tav>
                                        <p:tav tm="100000">
                                          <p:val>
                                            <p:strVal val="#ppt_w"/>
                                          </p:val>
                                        </p:tav>
                                      </p:tavLst>
                                    </p:anim>
                                    <p:anim calcmode="lin" valueType="num">
                                      <p:cBhvr>
                                        <p:cTn id="142" dur="500" fill="hold"/>
                                        <p:tgtEl>
                                          <p:spTgt spid="4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41" grpId="0" animBg="1"/>
      <p:bldP spid="47" grpId="0"/>
      <p:bldP spid="48" grpId="0"/>
      <p:bldP spid="49" grpId="0"/>
      <p:bldP spid="50" grpId="0"/>
      <p:bldP spid="51" grpId="0"/>
      <p:bldP spid="52" grpId="0"/>
      <p:bldP spid="53" grpId="0"/>
      <p:bldP spid="54" grpId="0"/>
      <p:bldP spid="55" grpId="0"/>
      <p:bldP spid="56" grpId="0"/>
      <p:bldP spid="57" grpId="0"/>
      <p:bldP spid="58" grpId="0"/>
      <p:bldP spid="59" grpId="0"/>
      <p:bldP spid="60" grpId="0"/>
      <p:bldP spid="6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4467611" y="164492"/>
            <a:ext cx="3262432" cy="461665"/>
          </a:xfrm>
          <a:prstGeom prst="rect">
            <a:avLst/>
          </a:prstGeom>
        </p:spPr>
        <p:txBody>
          <a:bodyPr wrap="none">
            <a:spAutoFit/>
          </a:bodyPr>
          <a:lstStyle/>
          <a:p>
            <a:r>
              <a:rPr lang="zh-CN" altLang="en-US" sz="2400" b="1" dirty="0">
                <a:solidFill>
                  <a:srgbClr val="865B3E"/>
                </a:solidFill>
                <a:latin typeface="微软雅黑" panose="020B0503020204020204" pitchFamily="34" charset="-122"/>
                <a:ea typeface="微软雅黑" panose="020B0503020204020204" pitchFamily="34" charset="-122"/>
              </a:rPr>
              <a:t>点击此处输入标题内容</a:t>
            </a:r>
          </a:p>
        </p:txBody>
      </p:sp>
      <p:sp>
        <p:nvSpPr>
          <p:cNvPr id="3" name="矩形 2"/>
          <p:cNvSpPr/>
          <p:nvPr/>
        </p:nvSpPr>
        <p:spPr>
          <a:xfrm>
            <a:off x="4467069" y="2158583"/>
            <a:ext cx="1543987" cy="1543987"/>
          </a:xfrm>
          <a:prstGeom prst="rect">
            <a:avLst/>
          </a:prstGeom>
          <a:solidFill>
            <a:srgbClr val="F29A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6133478" y="2158583"/>
            <a:ext cx="1543987" cy="1543987"/>
          </a:xfrm>
          <a:prstGeom prst="rect">
            <a:avLst/>
          </a:prstGeom>
          <a:solidFill>
            <a:srgbClr val="A5C0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467069" y="3824990"/>
            <a:ext cx="1543987" cy="1543987"/>
          </a:xfrm>
          <a:prstGeom prst="rect">
            <a:avLst/>
          </a:prstGeom>
          <a:solidFill>
            <a:srgbClr val="B092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133478" y="3824990"/>
            <a:ext cx="1543987" cy="1543987"/>
          </a:xfrm>
          <a:prstGeom prst="rect">
            <a:avLst/>
          </a:prstGeom>
          <a:solidFill>
            <a:srgbClr val="C8D8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KSO_Shape"/>
          <p:cNvSpPr/>
          <p:nvPr/>
        </p:nvSpPr>
        <p:spPr>
          <a:xfrm>
            <a:off x="6373145" y="4169762"/>
            <a:ext cx="942511" cy="799563"/>
          </a:xfrm>
          <a:custGeom>
            <a:avLst/>
            <a:gdLst>
              <a:gd name="connsiteX0" fmla="*/ 3261356 w 3261356"/>
              <a:gd name="connsiteY0" fmla="*/ 1385789 h 2766950"/>
              <a:gd name="connsiteX1" fmla="*/ 3261356 w 3261356"/>
              <a:gd name="connsiteY1" fmla="*/ 2634211 h 2766950"/>
              <a:gd name="connsiteX2" fmla="*/ 3259675 w 3261356"/>
              <a:gd name="connsiteY2" fmla="*/ 2649333 h 2766950"/>
              <a:gd name="connsiteX3" fmla="*/ 3256313 w 3261356"/>
              <a:gd name="connsiteY3" fmla="*/ 2662775 h 2766950"/>
              <a:gd name="connsiteX4" fmla="*/ 3252951 w 3261356"/>
              <a:gd name="connsiteY4" fmla="*/ 2674537 h 2766950"/>
              <a:gd name="connsiteX5" fmla="*/ 3244545 w 3261356"/>
              <a:gd name="connsiteY5" fmla="*/ 2686298 h 2766950"/>
              <a:gd name="connsiteX6" fmla="*/ 3237821 w 3261356"/>
              <a:gd name="connsiteY6" fmla="*/ 2698060 h 2766950"/>
              <a:gd name="connsiteX7" fmla="*/ 3229415 w 3261356"/>
              <a:gd name="connsiteY7" fmla="*/ 2709822 h 2766950"/>
              <a:gd name="connsiteX8" fmla="*/ 3217647 w 3261356"/>
              <a:gd name="connsiteY8" fmla="*/ 2719903 h 2766950"/>
              <a:gd name="connsiteX9" fmla="*/ 3202517 w 3261356"/>
              <a:gd name="connsiteY9" fmla="*/ 2729985 h 2766950"/>
              <a:gd name="connsiteX10" fmla="*/ 3175619 w 3261356"/>
              <a:gd name="connsiteY10" fmla="*/ 2746787 h 2766950"/>
              <a:gd name="connsiteX11" fmla="*/ 3141997 w 3261356"/>
              <a:gd name="connsiteY11" fmla="*/ 2758549 h 2766950"/>
              <a:gd name="connsiteX12" fmla="*/ 3105013 w 3261356"/>
              <a:gd name="connsiteY12" fmla="*/ 2765270 h 2766950"/>
              <a:gd name="connsiteX13" fmla="*/ 3066347 w 3261356"/>
              <a:gd name="connsiteY13" fmla="*/ 2766950 h 2766950"/>
              <a:gd name="connsiteX14" fmla="*/ 196690 w 3261356"/>
              <a:gd name="connsiteY14" fmla="*/ 2766950 h 2766950"/>
              <a:gd name="connsiteX15" fmla="*/ 158024 w 3261356"/>
              <a:gd name="connsiteY15" fmla="*/ 2765270 h 2766950"/>
              <a:gd name="connsiteX16" fmla="*/ 121040 w 3261356"/>
              <a:gd name="connsiteY16" fmla="*/ 2758549 h 2766950"/>
              <a:gd name="connsiteX17" fmla="*/ 87418 w 3261356"/>
              <a:gd name="connsiteY17" fmla="*/ 2746787 h 2766950"/>
              <a:gd name="connsiteX18" fmla="*/ 57158 w 3261356"/>
              <a:gd name="connsiteY18" fmla="*/ 2729985 h 2766950"/>
              <a:gd name="connsiteX19" fmla="*/ 47071 w 3261356"/>
              <a:gd name="connsiteY19" fmla="*/ 2719903 h 2766950"/>
              <a:gd name="connsiteX20" fmla="*/ 35303 w 3261356"/>
              <a:gd name="connsiteY20" fmla="*/ 2709822 h 2766950"/>
              <a:gd name="connsiteX21" fmla="*/ 25217 w 3261356"/>
              <a:gd name="connsiteY21" fmla="*/ 2698060 h 2766950"/>
              <a:gd name="connsiteX22" fmla="*/ 16811 w 3261356"/>
              <a:gd name="connsiteY22" fmla="*/ 2686298 h 2766950"/>
              <a:gd name="connsiteX23" fmla="*/ 8405 w 3261356"/>
              <a:gd name="connsiteY23" fmla="*/ 2674537 h 2766950"/>
              <a:gd name="connsiteX24" fmla="*/ 5043 w 3261356"/>
              <a:gd name="connsiteY24" fmla="*/ 2662775 h 2766950"/>
              <a:gd name="connsiteX25" fmla="*/ 1681 w 3261356"/>
              <a:gd name="connsiteY25" fmla="*/ 2649333 h 2766950"/>
              <a:gd name="connsiteX26" fmla="*/ 0 w 3261356"/>
              <a:gd name="connsiteY26" fmla="*/ 2634211 h 2766950"/>
              <a:gd name="connsiteX27" fmla="*/ 0 w 3261356"/>
              <a:gd name="connsiteY27" fmla="*/ 1389150 h 2766950"/>
              <a:gd name="connsiteX28" fmla="*/ 196690 w 3261356"/>
              <a:gd name="connsiteY28" fmla="*/ 1441237 h 2766950"/>
              <a:gd name="connsiteX29" fmla="*/ 406829 w 3261356"/>
              <a:gd name="connsiteY29" fmla="*/ 1495005 h 2766950"/>
              <a:gd name="connsiteX30" fmla="*/ 660677 w 3261356"/>
              <a:gd name="connsiteY30" fmla="*/ 1555494 h 2766950"/>
              <a:gd name="connsiteX31" fmla="*/ 795165 w 3261356"/>
              <a:gd name="connsiteY31" fmla="*/ 1589099 h 2766950"/>
              <a:gd name="connsiteX32" fmla="*/ 933017 w 3261356"/>
              <a:gd name="connsiteY32" fmla="*/ 1619343 h 2766950"/>
              <a:gd name="connsiteX33" fmla="*/ 1067506 w 3261356"/>
              <a:gd name="connsiteY33" fmla="*/ 1646227 h 2766950"/>
              <a:gd name="connsiteX34" fmla="*/ 1200314 w 3261356"/>
              <a:gd name="connsiteY34" fmla="*/ 1671431 h 2766950"/>
              <a:gd name="connsiteX35" fmla="*/ 1326397 w 3261356"/>
              <a:gd name="connsiteY35" fmla="*/ 1693274 h 2766950"/>
              <a:gd name="connsiteX36" fmla="*/ 1442394 w 3261356"/>
              <a:gd name="connsiteY36" fmla="*/ 1708396 h 2766950"/>
              <a:gd name="connsiteX37" fmla="*/ 1544942 w 3261356"/>
              <a:gd name="connsiteY37" fmla="*/ 1720158 h 2766950"/>
              <a:gd name="connsiteX38" fmla="*/ 1588650 w 3261356"/>
              <a:gd name="connsiteY38" fmla="*/ 1723518 h 2766950"/>
              <a:gd name="connsiteX39" fmla="*/ 1630678 w 3261356"/>
              <a:gd name="connsiteY39" fmla="*/ 1725199 h 2766950"/>
              <a:gd name="connsiteX40" fmla="*/ 1672706 w 3261356"/>
              <a:gd name="connsiteY40" fmla="*/ 1723518 h 2766950"/>
              <a:gd name="connsiteX41" fmla="*/ 1719777 w 3261356"/>
              <a:gd name="connsiteY41" fmla="*/ 1720158 h 2766950"/>
              <a:gd name="connsiteX42" fmla="*/ 1820644 w 3261356"/>
              <a:gd name="connsiteY42" fmla="*/ 1708396 h 2766950"/>
              <a:gd name="connsiteX43" fmla="*/ 1934959 w 3261356"/>
              <a:gd name="connsiteY43" fmla="*/ 1693274 h 2766950"/>
              <a:gd name="connsiteX44" fmla="*/ 2061043 w 3261356"/>
              <a:gd name="connsiteY44" fmla="*/ 1671431 h 2766950"/>
              <a:gd name="connsiteX45" fmla="*/ 2193850 w 3261356"/>
              <a:gd name="connsiteY45" fmla="*/ 1646227 h 2766950"/>
              <a:gd name="connsiteX46" fmla="*/ 2330020 w 3261356"/>
              <a:gd name="connsiteY46" fmla="*/ 1615983 h 2766950"/>
              <a:gd name="connsiteX47" fmla="*/ 2466190 w 3261356"/>
              <a:gd name="connsiteY47" fmla="*/ 1585738 h 2766950"/>
              <a:gd name="connsiteX48" fmla="*/ 2602360 w 3261356"/>
              <a:gd name="connsiteY48" fmla="*/ 1553814 h 2766950"/>
              <a:gd name="connsiteX49" fmla="*/ 2854527 w 3261356"/>
              <a:gd name="connsiteY49" fmla="*/ 1493325 h 2766950"/>
              <a:gd name="connsiteX50" fmla="*/ 3066347 w 3261356"/>
              <a:gd name="connsiteY50" fmla="*/ 1437877 h 2766950"/>
              <a:gd name="connsiteX51" fmla="*/ 1508607 w 3261356"/>
              <a:gd name="connsiteY51" fmla="*/ 1206475 h 2766950"/>
              <a:gd name="connsiteX52" fmla="*/ 1417230 w 3261356"/>
              <a:gd name="connsiteY52" fmla="*/ 1297852 h 2766950"/>
              <a:gd name="connsiteX53" fmla="*/ 1417230 w 3261356"/>
              <a:gd name="connsiteY53" fmla="*/ 1314415 h 2766950"/>
              <a:gd name="connsiteX54" fmla="*/ 1508607 w 3261356"/>
              <a:gd name="connsiteY54" fmla="*/ 1405791 h 2766950"/>
              <a:gd name="connsiteX55" fmla="*/ 1752750 w 3261356"/>
              <a:gd name="connsiteY55" fmla="*/ 1405791 h 2766950"/>
              <a:gd name="connsiteX56" fmla="*/ 1844126 w 3261356"/>
              <a:gd name="connsiteY56" fmla="*/ 1314415 h 2766950"/>
              <a:gd name="connsiteX57" fmla="*/ 1844126 w 3261356"/>
              <a:gd name="connsiteY57" fmla="*/ 1297852 h 2766950"/>
              <a:gd name="connsiteX58" fmla="*/ 1752750 w 3261356"/>
              <a:gd name="connsiteY58" fmla="*/ 1206475 h 2766950"/>
              <a:gd name="connsiteX59" fmla="*/ 1630678 w 3261356"/>
              <a:gd name="connsiteY59" fmla="*/ 174304 h 2766950"/>
              <a:gd name="connsiteX60" fmla="*/ 1114624 w 3261356"/>
              <a:gd name="connsiteY60" fmla="*/ 469036 h 2766950"/>
              <a:gd name="connsiteX61" fmla="*/ 1111230 w 3261356"/>
              <a:gd name="connsiteY61" fmla="*/ 492633 h 2766950"/>
              <a:gd name="connsiteX62" fmla="*/ 2150126 w 3261356"/>
              <a:gd name="connsiteY62" fmla="*/ 492633 h 2766950"/>
              <a:gd name="connsiteX63" fmla="*/ 2146731 w 3261356"/>
              <a:gd name="connsiteY63" fmla="*/ 469036 h 2766950"/>
              <a:gd name="connsiteX64" fmla="*/ 1630678 w 3261356"/>
              <a:gd name="connsiteY64" fmla="*/ 174304 h 2766950"/>
              <a:gd name="connsiteX65" fmla="*/ 1630678 w 3261356"/>
              <a:gd name="connsiteY65" fmla="*/ 0 h 2766950"/>
              <a:gd name="connsiteX66" fmla="*/ 2269992 w 3261356"/>
              <a:gd name="connsiteY66" fmla="*/ 488510 h 2766950"/>
              <a:gd name="connsiteX67" fmla="*/ 2270238 w 3261356"/>
              <a:gd name="connsiteY67" fmla="*/ 492633 h 2766950"/>
              <a:gd name="connsiteX68" fmla="*/ 3066347 w 3261356"/>
              <a:gd name="connsiteY68" fmla="*/ 492633 h 2766950"/>
              <a:gd name="connsiteX69" fmla="*/ 3105012 w 3261356"/>
              <a:gd name="connsiteY69" fmla="*/ 494313 h 2766950"/>
              <a:gd name="connsiteX70" fmla="*/ 3141998 w 3261356"/>
              <a:gd name="connsiteY70" fmla="*/ 501035 h 2766950"/>
              <a:gd name="connsiteX71" fmla="*/ 3175621 w 3261356"/>
              <a:gd name="connsiteY71" fmla="*/ 512796 h 2766950"/>
              <a:gd name="connsiteX72" fmla="*/ 3202518 w 3261356"/>
              <a:gd name="connsiteY72" fmla="*/ 529599 h 2766950"/>
              <a:gd name="connsiteX73" fmla="*/ 3217649 w 3261356"/>
              <a:gd name="connsiteY73" fmla="*/ 539681 h 2766950"/>
              <a:gd name="connsiteX74" fmla="*/ 3229416 w 3261356"/>
              <a:gd name="connsiteY74" fmla="*/ 549763 h 2766950"/>
              <a:gd name="connsiteX75" fmla="*/ 3237821 w 3261356"/>
              <a:gd name="connsiteY75" fmla="*/ 561524 h 2766950"/>
              <a:gd name="connsiteX76" fmla="*/ 3244546 w 3261356"/>
              <a:gd name="connsiteY76" fmla="*/ 573285 h 2766950"/>
              <a:gd name="connsiteX77" fmla="*/ 3252951 w 3261356"/>
              <a:gd name="connsiteY77" fmla="*/ 585046 h 2766950"/>
              <a:gd name="connsiteX78" fmla="*/ 3256314 w 3261356"/>
              <a:gd name="connsiteY78" fmla="*/ 596807 h 2766950"/>
              <a:gd name="connsiteX79" fmla="*/ 3259676 w 3261356"/>
              <a:gd name="connsiteY79" fmla="*/ 610251 h 2766950"/>
              <a:gd name="connsiteX80" fmla="*/ 3261356 w 3261356"/>
              <a:gd name="connsiteY80" fmla="*/ 625372 h 2766950"/>
              <a:gd name="connsiteX81" fmla="*/ 3261356 w 3261356"/>
              <a:gd name="connsiteY81" fmla="*/ 1326877 h 2766950"/>
              <a:gd name="connsiteX82" fmla="*/ 3261353 w 3261356"/>
              <a:gd name="connsiteY82" fmla="*/ 1326877 h 2766950"/>
              <a:gd name="connsiteX83" fmla="*/ 3261350 w 3261356"/>
              <a:gd name="connsiteY83" fmla="*/ 1326880 h 2766950"/>
              <a:gd name="connsiteX84" fmla="*/ 3066350 w 3261356"/>
              <a:gd name="connsiteY84" fmla="*/ 1378964 h 2766950"/>
              <a:gd name="connsiteX85" fmla="*/ 2854531 w 3261356"/>
              <a:gd name="connsiteY85" fmla="*/ 1434413 h 2766950"/>
              <a:gd name="connsiteX86" fmla="*/ 2602365 w 3261356"/>
              <a:gd name="connsiteY86" fmla="*/ 1494902 h 2766950"/>
              <a:gd name="connsiteX87" fmla="*/ 2466193 w 3261356"/>
              <a:gd name="connsiteY87" fmla="*/ 1526826 h 2766950"/>
              <a:gd name="connsiteX88" fmla="*/ 2330026 w 3261356"/>
              <a:gd name="connsiteY88" fmla="*/ 1557071 h 2766950"/>
              <a:gd name="connsiteX89" fmla="*/ 2193854 w 3261356"/>
              <a:gd name="connsiteY89" fmla="*/ 1587315 h 2766950"/>
              <a:gd name="connsiteX90" fmla="*/ 2061046 w 3261356"/>
              <a:gd name="connsiteY90" fmla="*/ 1612517 h 2766950"/>
              <a:gd name="connsiteX91" fmla="*/ 1934963 w 3261356"/>
              <a:gd name="connsiteY91" fmla="*/ 1634360 h 2766950"/>
              <a:gd name="connsiteX92" fmla="*/ 1820647 w 3261356"/>
              <a:gd name="connsiteY92" fmla="*/ 1649484 h 2766950"/>
              <a:gd name="connsiteX93" fmla="*/ 1719781 w 3261356"/>
              <a:gd name="connsiteY93" fmla="*/ 1661245 h 2766950"/>
              <a:gd name="connsiteX94" fmla="*/ 1672711 w 3261356"/>
              <a:gd name="connsiteY94" fmla="*/ 1664604 h 2766950"/>
              <a:gd name="connsiteX95" fmla="*/ 1630683 w 3261356"/>
              <a:gd name="connsiteY95" fmla="*/ 1666287 h 2766950"/>
              <a:gd name="connsiteX96" fmla="*/ 1588655 w 3261356"/>
              <a:gd name="connsiteY96" fmla="*/ 1664604 h 2766950"/>
              <a:gd name="connsiteX97" fmla="*/ 1544944 w 3261356"/>
              <a:gd name="connsiteY97" fmla="*/ 1661245 h 2766950"/>
              <a:gd name="connsiteX98" fmla="*/ 1442396 w 3261356"/>
              <a:gd name="connsiteY98" fmla="*/ 1649484 h 2766950"/>
              <a:gd name="connsiteX99" fmla="*/ 1326400 w 3261356"/>
              <a:gd name="connsiteY99" fmla="*/ 1634360 h 2766950"/>
              <a:gd name="connsiteX100" fmla="*/ 1200317 w 3261356"/>
              <a:gd name="connsiteY100" fmla="*/ 1612517 h 2766950"/>
              <a:gd name="connsiteX101" fmla="*/ 1067508 w 3261356"/>
              <a:gd name="connsiteY101" fmla="*/ 1587315 h 2766950"/>
              <a:gd name="connsiteX102" fmla="*/ 933020 w 3261356"/>
              <a:gd name="connsiteY102" fmla="*/ 1560430 h 2766950"/>
              <a:gd name="connsiteX103" fmla="*/ 795169 w 3261356"/>
              <a:gd name="connsiteY103" fmla="*/ 1530186 h 2766950"/>
              <a:gd name="connsiteX104" fmla="*/ 660681 w 3261356"/>
              <a:gd name="connsiteY104" fmla="*/ 1496582 h 2766950"/>
              <a:gd name="connsiteX105" fmla="*/ 406834 w 3261356"/>
              <a:gd name="connsiteY105" fmla="*/ 1436093 h 2766950"/>
              <a:gd name="connsiteX106" fmla="*/ 196695 w 3261356"/>
              <a:gd name="connsiteY106" fmla="*/ 1382323 h 2766950"/>
              <a:gd name="connsiteX107" fmla="*/ 3 w 3261356"/>
              <a:gd name="connsiteY107" fmla="*/ 1330236 h 2766950"/>
              <a:gd name="connsiteX108" fmla="*/ 3 w 3261356"/>
              <a:gd name="connsiteY108" fmla="*/ 1332325 h 2766950"/>
              <a:gd name="connsiteX109" fmla="*/ 0 w 3261356"/>
              <a:gd name="connsiteY109" fmla="*/ 1332322 h 2766950"/>
              <a:gd name="connsiteX110" fmla="*/ 0 w 3261356"/>
              <a:gd name="connsiteY110" fmla="*/ 971511 h 2766950"/>
              <a:gd name="connsiteX111" fmla="*/ 0 w 3261356"/>
              <a:gd name="connsiteY111" fmla="*/ 625372 h 2766950"/>
              <a:gd name="connsiteX112" fmla="*/ 1683 w 3261356"/>
              <a:gd name="connsiteY112" fmla="*/ 610251 h 2766950"/>
              <a:gd name="connsiteX113" fmla="*/ 5046 w 3261356"/>
              <a:gd name="connsiteY113" fmla="*/ 596807 h 2766950"/>
              <a:gd name="connsiteX114" fmla="*/ 8405 w 3261356"/>
              <a:gd name="connsiteY114" fmla="*/ 585046 h 2766950"/>
              <a:gd name="connsiteX115" fmla="*/ 16813 w 3261356"/>
              <a:gd name="connsiteY115" fmla="*/ 573285 h 2766950"/>
              <a:gd name="connsiteX116" fmla="*/ 25218 w 3261356"/>
              <a:gd name="connsiteY116" fmla="*/ 561524 h 2766950"/>
              <a:gd name="connsiteX117" fmla="*/ 35303 w 3261356"/>
              <a:gd name="connsiteY117" fmla="*/ 549763 h 2766950"/>
              <a:gd name="connsiteX118" fmla="*/ 47073 w 3261356"/>
              <a:gd name="connsiteY118" fmla="*/ 539681 h 2766950"/>
              <a:gd name="connsiteX119" fmla="*/ 57158 w 3261356"/>
              <a:gd name="connsiteY119" fmla="*/ 529599 h 2766950"/>
              <a:gd name="connsiteX120" fmla="*/ 87418 w 3261356"/>
              <a:gd name="connsiteY120" fmla="*/ 512796 h 2766950"/>
              <a:gd name="connsiteX121" fmla="*/ 121041 w 3261356"/>
              <a:gd name="connsiteY121" fmla="*/ 501035 h 2766950"/>
              <a:gd name="connsiteX122" fmla="*/ 158027 w 3261356"/>
              <a:gd name="connsiteY122" fmla="*/ 494313 h 2766950"/>
              <a:gd name="connsiteX123" fmla="*/ 196692 w 3261356"/>
              <a:gd name="connsiteY123" fmla="*/ 492633 h 2766950"/>
              <a:gd name="connsiteX124" fmla="*/ 991117 w 3261356"/>
              <a:gd name="connsiteY124" fmla="*/ 492633 h 2766950"/>
              <a:gd name="connsiteX125" fmla="*/ 991363 w 3261356"/>
              <a:gd name="connsiteY125" fmla="*/ 488510 h 2766950"/>
              <a:gd name="connsiteX126" fmla="*/ 1630678 w 3261356"/>
              <a:gd name="connsiteY126" fmla="*/ 0 h 27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3261356" h="2766950">
                <a:moveTo>
                  <a:pt x="3261356" y="1385789"/>
                </a:moveTo>
                <a:lnTo>
                  <a:pt x="3261356" y="2634211"/>
                </a:lnTo>
                <a:lnTo>
                  <a:pt x="3259675" y="2649333"/>
                </a:lnTo>
                <a:lnTo>
                  <a:pt x="3256313" y="2662775"/>
                </a:lnTo>
                <a:lnTo>
                  <a:pt x="3252951" y="2674537"/>
                </a:lnTo>
                <a:lnTo>
                  <a:pt x="3244545" y="2686298"/>
                </a:lnTo>
                <a:lnTo>
                  <a:pt x="3237821" y="2698060"/>
                </a:lnTo>
                <a:lnTo>
                  <a:pt x="3229415" y="2709822"/>
                </a:lnTo>
                <a:lnTo>
                  <a:pt x="3217647" y="2719903"/>
                </a:lnTo>
                <a:lnTo>
                  <a:pt x="3202517" y="2729985"/>
                </a:lnTo>
                <a:lnTo>
                  <a:pt x="3175619" y="2746787"/>
                </a:lnTo>
                <a:lnTo>
                  <a:pt x="3141997" y="2758549"/>
                </a:lnTo>
                <a:lnTo>
                  <a:pt x="3105013" y="2765270"/>
                </a:lnTo>
                <a:lnTo>
                  <a:pt x="3066347" y="2766950"/>
                </a:lnTo>
                <a:lnTo>
                  <a:pt x="196690" y="2766950"/>
                </a:lnTo>
                <a:lnTo>
                  <a:pt x="158024" y="2765270"/>
                </a:lnTo>
                <a:lnTo>
                  <a:pt x="121040" y="2758549"/>
                </a:lnTo>
                <a:lnTo>
                  <a:pt x="87418" y="2746787"/>
                </a:lnTo>
                <a:lnTo>
                  <a:pt x="57158" y="2729985"/>
                </a:lnTo>
                <a:lnTo>
                  <a:pt x="47071" y="2719903"/>
                </a:lnTo>
                <a:lnTo>
                  <a:pt x="35303" y="2709822"/>
                </a:lnTo>
                <a:lnTo>
                  <a:pt x="25217" y="2698060"/>
                </a:lnTo>
                <a:lnTo>
                  <a:pt x="16811" y="2686298"/>
                </a:lnTo>
                <a:lnTo>
                  <a:pt x="8405" y="2674537"/>
                </a:lnTo>
                <a:lnTo>
                  <a:pt x="5043" y="2662775"/>
                </a:lnTo>
                <a:lnTo>
                  <a:pt x="1681" y="2649333"/>
                </a:lnTo>
                <a:lnTo>
                  <a:pt x="0" y="2634211"/>
                </a:lnTo>
                <a:lnTo>
                  <a:pt x="0" y="1389150"/>
                </a:lnTo>
                <a:lnTo>
                  <a:pt x="196690" y="1441237"/>
                </a:lnTo>
                <a:lnTo>
                  <a:pt x="406829" y="1495005"/>
                </a:lnTo>
                <a:lnTo>
                  <a:pt x="660677" y="1555494"/>
                </a:lnTo>
                <a:lnTo>
                  <a:pt x="795165" y="1589099"/>
                </a:lnTo>
                <a:lnTo>
                  <a:pt x="933017" y="1619343"/>
                </a:lnTo>
                <a:lnTo>
                  <a:pt x="1067506" y="1646227"/>
                </a:lnTo>
                <a:lnTo>
                  <a:pt x="1200314" y="1671431"/>
                </a:lnTo>
                <a:lnTo>
                  <a:pt x="1326397" y="1693274"/>
                </a:lnTo>
                <a:lnTo>
                  <a:pt x="1442394" y="1708396"/>
                </a:lnTo>
                <a:lnTo>
                  <a:pt x="1544942" y="1720158"/>
                </a:lnTo>
                <a:lnTo>
                  <a:pt x="1588650" y="1723518"/>
                </a:lnTo>
                <a:lnTo>
                  <a:pt x="1630678" y="1725199"/>
                </a:lnTo>
                <a:lnTo>
                  <a:pt x="1672706" y="1723518"/>
                </a:lnTo>
                <a:lnTo>
                  <a:pt x="1719777" y="1720158"/>
                </a:lnTo>
                <a:lnTo>
                  <a:pt x="1820644" y="1708396"/>
                </a:lnTo>
                <a:lnTo>
                  <a:pt x="1934959" y="1693274"/>
                </a:lnTo>
                <a:lnTo>
                  <a:pt x="2061043" y="1671431"/>
                </a:lnTo>
                <a:lnTo>
                  <a:pt x="2193850" y="1646227"/>
                </a:lnTo>
                <a:lnTo>
                  <a:pt x="2330020" y="1615983"/>
                </a:lnTo>
                <a:lnTo>
                  <a:pt x="2466190" y="1585738"/>
                </a:lnTo>
                <a:lnTo>
                  <a:pt x="2602360" y="1553814"/>
                </a:lnTo>
                <a:lnTo>
                  <a:pt x="2854527" y="1493325"/>
                </a:lnTo>
                <a:lnTo>
                  <a:pt x="3066347" y="1437877"/>
                </a:lnTo>
                <a:close/>
                <a:moveTo>
                  <a:pt x="1508607" y="1206475"/>
                </a:moveTo>
                <a:cubicBezTo>
                  <a:pt x="1458141" y="1206475"/>
                  <a:pt x="1417230" y="1247386"/>
                  <a:pt x="1417230" y="1297852"/>
                </a:cubicBezTo>
                <a:lnTo>
                  <a:pt x="1417230" y="1314415"/>
                </a:lnTo>
                <a:cubicBezTo>
                  <a:pt x="1417230" y="1364881"/>
                  <a:pt x="1458141" y="1405791"/>
                  <a:pt x="1508607" y="1405791"/>
                </a:cubicBezTo>
                <a:lnTo>
                  <a:pt x="1752750" y="1405791"/>
                </a:lnTo>
                <a:cubicBezTo>
                  <a:pt x="1803215" y="1405791"/>
                  <a:pt x="1844126" y="1364881"/>
                  <a:pt x="1844126" y="1314415"/>
                </a:cubicBezTo>
                <a:lnTo>
                  <a:pt x="1844126" y="1297852"/>
                </a:lnTo>
                <a:cubicBezTo>
                  <a:pt x="1844126" y="1247386"/>
                  <a:pt x="1803215" y="1206475"/>
                  <a:pt x="1752750" y="1206475"/>
                </a:cubicBezTo>
                <a:close/>
                <a:moveTo>
                  <a:pt x="1630678" y="174304"/>
                </a:moveTo>
                <a:cubicBezTo>
                  <a:pt x="1376124" y="174304"/>
                  <a:pt x="1163742" y="300833"/>
                  <a:pt x="1114624" y="469036"/>
                </a:cubicBezTo>
                <a:lnTo>
                  <a:pt x="1111230" y="492633"/>
                </a:lnTo>
                <a:lnTo>
                  <a:pt x="2150126" y="492633"/>
                </a:lnTo>
                <a:lnTo>
                  <a:pt x="2146731" y="469036"/>
                </a:lnTo>
                <a:cubicBezTo>
                  <a:pt x="2097613" y="300833"/>
                  <a:pt x="1885231" y="174304"/>
                  <a:pt x="1630678" y="174304"/>
                </a:cubicBezTo>
                <a:close/>
                <a:moveTo>
                  <a:pt x="1630678" y="0"/>
                </a:moveTo>
                <a:cubicBezTo>
                  <a:pt x="1963411" y="0"/>
                  <a:pt x="2237083" y="214121"/>
                  <a:pt x="2269992" y="488510"/>
                </a:cubicBezTo>
                <a:lnTo>
                  <a:pt x="2270238" y="492633"/>
                </a:lnTo>
                <a:lnTo>
                  <a:pt x="3066347" y="492633"/>
                </a:lnTo>
                <a:lnTo>
                  <a:pt x="3105012" y="494313"/>
                </a:lnTo>
                <a:lnTo>
                  <a:pt x="3141998" y="501035"/>
                </a:lnTo>
                <a:lnTo>
                  <a:pt x="3175621" y="512796"/>
                </a:lnTo>
                <a:lnTo>
                  <a:pt x="3202518" y="529599"/>
                </a:lnTo>
                <a:lnTo>
                  <a:pt x="3217649" y="539681"/>
                </a:lnTo>
                <a:lnTo>
                  <a:pt x="3229416" y="549763"/>
                </a:lnTo>
                <a:lnTo>
                  <a:pt x="3237821" y="561524"/>
                </a:lnTo>
                <a:lnTo>
                  <a:pt x="3244546" y="573285"/>
                </a:lnTo>
                <a:lnTo>
                  <a:pt x="3252951" y="585046"/>
                </a:lnTo>
                <a:lnTo>
                  <a:pt x="3256314" y="596807"/>
                </a:lnTo>
                <a:lnTo>
                  <a:pt x="3259676" y="610251"/>
                </a:lnTo>
                <a:lnTo>
                  <a:pt x="3261356" y="625372"/>
                </a:lnTo>
                <a:lnTo>
                  <a:pt x="3261356" y="1326877"/>
                </a:lnTo>
                <a:lnTo>
                  <a:pt x="3261353" y="1326877"/>
                </a:lnTo>
                <a:lnTo>
                  <a:pt x="3261350" y="1326880"/>
                </a:lnTo>
                <a:lnTo>
                  <a:pt x="3066350" y="1378964"/>
                </a:lnTo>
                <a:lnTo>
                  <a:pt x="2854531" y="1434413"/>
                </a:lnTo>
                <a:lnTo>
                  <a:pt x="2602365" y="1494902"/>
                </a:lnTo>
                <a:lnTo>
                  <a:pt x="2466193" y="1526826"/>
                </a:lnTo>
                <a:lnTo>
                  <a:pt x="2330026" y="1557071"/>
                </a:lnTo>
                <a:lnTo>
                  <a:pt x="2193854" y="1587315"/>
                </a:lnTo>
                <a:lnTo>
                  <a:pt x="2061046" y="1612517"/>
                </a:lnTo>
                <a:lnTo>
                  <a:pt x="1934963" y="1634360"/>
                </a:lnTo>
                <a:lnTo>
                  <a:pt x="1820647" y="1649484"/>
                </a:lnTo>
                <a:lnTo>
                  <a:pt x="1719781" y="1661245"/>
                </a:lnTo>
                <a:lnTo>
                  <a:pt x="1672711" y="1664604"/>
                </a:lnTo>
                <a:lnTo>
                  <a:pt x="1630683" y="1666287"/>
                </a:lnTo>
                <a:lnTo>
                  <a:pt x="1588655" y="1664604"/>
                </a:lnTo>
                <a:lnTo>
                  <a:pt x="1544944" y="1661245"/>
                </a:lnTo>
                <a:lnTo>
                  <a:pt x="1442396" y="1649484"/>
                </a:lnTo>
                <a:lnTo>
                  <a:pt x="1326400" y="1634360"/>
                </a:lnTo>
                <a:lnTo>
                  <a:pt x="1200317" y="1612517"/>
                </a:lnTo>
                <a:lnTo>
                  <a:pt x="1067508" y="1587315"/>
                </a:lnTo>
                <a:lnTo>
                  <a:pt x="933020" y="1560430"/>
                </a:lnTo>
                <a:lnTo>
                  <a:pt x="795169" y="1530186"/>
                </a:lnTo>
                <a:lnTo>
                  <a:pt x="660681" y="1496582"/>
                </a:lnTo>
                <a:lnTo>
                  <a:pt x="406834" y="1436093"/>
                </a:lnTo>
                <a:lnTo>
                  <a:pt x="196695" y="1382323"/>
                </a:lnTo>
                <a:lnTo>
                  <a:pt x="3" y="1330236"/>
                </a:lnTo>
                <a:lnTo>
                  <a:pt x="3" y="1332325"/>
                </a:lnTo>
                <a:lnTo>
                  <a:pt x="0" y="1332322"/>
                </a:lnTo>
                <a:lnTo>
                  <a:pt x="0" y="971511"/>
                </a:lnTo>
                <a:lnTo>
                  <a:pt x="0" y="625372"/>
                </a:lnTo>
                <a:lnTo>
                  <a:pt x="1683" y="610251"/>
                </a:lnTo>
                <a:lnTo>
                  <a:pt x="5046" y="596807"/>
                </a:lnTo>
                <a:lnTo>
                  <a:pt x="8405" y="585046"/>
                </a:lnTo>
                <a:lnTo>
                  <a:pt x="16813" y="573285"/>
                </a:lnTo>
                <a:lnTo>
                  <a:pt x="25218" y="561524"/>
                </a:lnTo>
                <a:lnTo>
                  <a:pt x="35303" y="549763"/>
                </a:lnTo>
                <a:lnTo>
                  <a:pt x="47073" y="539681"/>
                </a:lnTo>
                <a:lnTo>
                  <a:pt x="57158" y="529599"/>
                </a:lnTo>
                <a:lnTo>
                  <a:pt x="87418" y="512796"/>
                </a:lnTo>
                <a:lnTo>
                  <a:pt x="121041" y="501035"/>
                </a:lnTo>
                <a:lnTo>
                  <a:pt x="158027" y="494313"/>
                </a:lnTo>
                <a:lnTo>
                  <a:pt x="196692" y="492633"/>
                </a:lnTo>
                <a:lnTo>
                  <a:pt x="991117" y="492633"/>
                </a:lnTo>
                <a:lnTo>
                  <a:pt x="991363" y="488510"/>
                </a:lnTo>
                <a:cubicBezTo>
                  <a:pt x="1024272" y="214121"/>
                  <a:pt x="1297944" y="0"/>
                  <a:pt x="16306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
        <p:nvSpPr>
          <p:cNvPr id="8" name="KSO_Shape"/>
          <p:cNvSpPr>
            <a:spLocks/>
          </p:cNvSpPr>
          <p:nvPr/>
        </p:nvSpPr>
        <p:spPr bwMode="auto">
          <a:xfrm>
            <a:off x="4926680" y="4169761"/>
            <a:ext cx="799563" cy="799563"/>
          </a:xfrm>
          <a:custGeom>
            <a:avLst/>
            <a:gdLst>
              <a:gd name="T0" fmla="*/ 2147483646 w 6475"/>
              <a:gd name="T1" fmla="*/ 2147483646 h 6474"/>
              <a:gd name="T2" fmla="*/ 2147483646 w 6475"/>
              <a:gd name="T3" fmla="*/ 2147483646 h 6474"/>
              <a:gd name="T4" fmla="*/ 2147483646 w 6475"/>
              <a:gd name="T5" fmla="*/ 2147483646 h 6474"/>
              <a:gd name="T6" fmla="*/ 2147483646 w 6475"/>
              <a:gd name="T7" fmla="*/ 2147483646 h 6474"/>
              <a:gd name="T8" fmla="*/ 2147483646 w 6475"/>
              <a:gd name="T9" fmla="*/ 2147483646 h 6474"/>
              <a:gd name="T10" fmla="*/ 2147483646 w 6475"/>
              <a:gd name="T11" fmla="*/ 2147483646 h 6474"/>
              <a:gd name="T12" fmla="*/ 2147483646 w 6475"/>
              <a:gd name="T13" fmla="*/ 2147483646 h 6474"/>
              <a:gd name="T14" fmla="*/ 2147483646 w 6475"/>
              <a:gd name="T15" fmla="*/ 2147483646 h 6474"/>
              <a:gd name="T16" fmla="*/ 2147483646 w 6475"/>
              <a:gd name="T17" fmla="*/ 2147483646 h 6474"/>
              <a:gd name="T18" fmla="*/ 2147483646 w 6475"/>
              <a:gd name="T19" fmla="*/ 2147483646 h 6474"/>
              <a:gd name="T20" fmla="*/ 2147483646 w 6475"/>
              <a:gd name="T21" fmla="*/ 2147483646 h 6474"/>
              <a:gd name="T22" fmla="*/ 2147483646 w 6475"/>
              <a:gd name="T23" fmla="*/ 1987307535 h 6474"/>
              <a:gd name="T24" fmla="*/ 2147483646 w 6475"/>
              <a:gd name="T25" fmla="*/ 433100014 h 6474"/>
              <a:gd name="T26" fmla="*/ 2147483646 w 6475"/>
              <a:gd name="T27" fmla="*/ 0 h 6474"/>
              <a:gd name="T28" fmla="*/ 2147483646 w 6475"/>
              <a:gd name="T29" fmla="*/ 611465864 h 6474"/>
              <a:gd name="T30" fmla="*/ 2147483646 w 6475"/>
              <a:gd name="T31" fmla="*/ 2147483646 h 6474"/>
              <a:gd name="T32" fmla="*/ 2147483646 w 6475"/>
              <a:gd name="T33" fmla="*/ 2147483646 h 6474"/>
              <a:gd name="T34" fmla="*/ 2147483646 w 6475"/>
              <a:gd name="T35" fmla="*/ 2147483646 h 6474"/>
              <a:gd name="T36" fmla="*/ 2147483646 w 6475"/>
              <a:gd name="T37" fmla="*/ 2147483646 h 6474"/>
              <a:gd name="T38" fmla="*/ 2147483646 w 6475"/>
              <a:gd name="T39" fmla="*/ 2147483646 h 6474"/>
              <a:gd name="T40" fmla="*/ 2147483646 w 6475"/>
              <a:gd name="T41" fmla="*/ 2147483646 h 6474"/>
              <a:gd name="T42" fmla="*/ 2147483646 w 6475"/>
              <a:gd name="T43" fmla="*/ 2147483646 h 6474"/>
              <a:gd name="T44" fmla="*/ 1655347323 w 6475"/>
              <a:gd name="T45" fmla="*/ 2147483646 h 6474"/>
              <a:gd name="T46" fmla="*/ 280103845 w 6475"/>
              <a:gd name="T47" fmla="*/ 2147483646 h 6474"/>
              <a:gd name="T48" fmla="*/ 0 w 6475"/>
              <a:gd name="T49" fmla="*/ 2147483646 h 6474"/>
              <a:gd name="T50" fmla="*/ 840397737 w 6475"/>
              <a:gd name="T51" fmla="*/ 2147483646 h 6474"/>
              <a:gd name="T52" fmla="*/ 2147483646 w 6475"/>
              <a:gd name="T53" fmla="*/ 2147483646 h 6474"/>
              <a:gd name="T54" fmla="*/ 2147483646 w 6475"/>
              <a:gd name="T55" fmla="*/ 2147483646 h 6474"/>
              <a:gd name="T56" fmla="*/ 2147483646 w 6475"/>
              <a:gd name="T57" fmla="*/ 2147483646 h 6474"/>
              <a:gd name="T58" fmla="*/ 2147483646 w 6475"/>
              <a:gd name="T59" fmla="*/ 2147483646 h 6474"/>
              <a:gd name="T60" fmla="*/ 2147483646 w 6475"/>
              <a:gd name="T61" fmla="*/ 2147483646 h 6474"/>
              <a:gd name="T62" fmla="*/ 2147483646 w 6475"/>
              <a:gd name="T63" fmla="*/ 2147483646 h 6474"/>
              <a:gd name="T64" fmla="*/ 2147483646 w 6475"/>
              <a:gd name="T65" fmla="*/ 2147483646 h 6474"/>
              <a:gd name="T66" fmla="*/ 2147483646 w 6475"/>
              <a:gd name="T67" fmla="*/ 2147483646 h 6474"/>
              <a:gd name="T68" fmla="*/ 2147483646 w 6475"/>
              <a:gd name="T69" fmla="*/ 2147483646 h 6474"/>
              <a:gd name="T70" fmla="*/ 2147483646 w 6475"/>
              <a:gd name="T71" fmla="*/ 2147483646 h 6474"/>
              <a:gd name="T72" fmla="*/ 2147483646 w 6475"/>
              <a:gd name="T73" fmla="*/ 2147483646 h 6474"/>
              <a:gd name="T74" fmla="*/ 2147483646 w 6475"/>
              <a:gd name="T75" fmla="*/ 2147483646 h 6474"/>
              <a:gd name="T76" fmla="*/ 2147483646 w 6475"/>
              <a:gd name="T77" fmla="*/ 2147483646 h 6474"/>
              <a:gd name="T78" fmla="*/ 2147483646 w 6475"/>
              <a:gd name="T79" fmla="*/ 2147483646 h 6474"/>
              <a:gd name="T80" fmla="*/ 2147483646 w 6475"/>
              <a:gd name="T81" fmla="*/ 2147483646 h 6474"/>
              <a:gd name="T82" fmla="*/ 2147483646 w 6475"/>
              <a:gd name="T83" fmla="*/ 2147483646 h 6474"/>
              <a:gd name="T84" fmla="*/ 2147483646 w 6475"/>
              <a:gd name="T85" fmla="*/ 2147483646 h 6474"/>
              <a:gd name="T86" fmla="*/ 2147483646 w 6475"/>
              <a:gd name="T87" fmla="*/ 2147483646 h 6474"/>
              <a:gd name="T88" fmla="*/ 2147483646 w 6475"/>
              <a:gd name="T89" fmla="*/ 2147483646 h 6474"/>
              <a:gd name="T90" fmla="*/ 2147483646 w 6475"/>
              <a:gd name="T91" fmla="*/ 2147483646 h 6474"/>
              <a:gd name="T92" fmla="*/ 2147483646 w 6475"/>
              <a:gd name="T93" fmla="*/ 2147483646 h 6474"/>
              <a:gd name="T94" fmla="*/ 2147483646 w 6475"/>
              <a:gd name="T95" fmla="*/ 2147483646 h 6474"/>
              <a:gd name="T96" fmla="*/ 2147483646 w 6475"/>
              <a:gd name="T97" fmla="*/ 2147483646 h 6474"/>
              <a:gd name="T98" fmla="*/ 2147483646 w 6475"/>
              <a:gd name="T99" fmla="*/ 2147483646 h 6474"/>
              <a:gd name="T100" fmla="*/ 2147483646 w 6475"/>
              <a:gd name="T101" fmla="*/ 2147483646 h 6474"/>
              <a:gd name="T102" fmla="*/ 2147483646 w 6475"/>
              <a:gd name="T103" fmla="*/ 2147483646 h 6474"/>
              <a:gd name="T104" fmla="*/ 2147483646 w 6475"/>
              <a:gd name="T105" fmla="*/ 2147483646 h 6474"/>
              <a:gd name="T106" fmla="*/ 2147483646 w 6475"/>
              <a:gd name="T107" fmla="*/ 2147483646 h 6474"/>
              <a:gd name="T108" fmla="*/ 2147483646 w 6475"/>
              <a:gd name="T109" fmla="*/ 2147483646 h 6474"/>
              <a:gd name="T110" fmla="*/ 2147483646 w 6475"/>
              <a:gd name="T111" fmla="*/ 2147483646 h 6474"/>
              <a:gd name="T112" fmla="*/ 2147483646 w 6475"/>
              <a:gd name="T113" fmla="*/ 2147483646 h 6474"/>
              <a:gd name="T114" fmla="*/ 2147483646 w 6475"/>
              <a:gd name="T115" fmla="*/ 2147483646 h 6474"/>
              <a:gd name="T116" fmla="*/ 2147483646 w 6475"/>
              <a:gd name="T117" fmla="*/ 2147483646 h 6474"/>
              <a:gd name="T118" fmla="*/ 2147483646 w 6475"/>
              <a:gd name="T119" fmla="*/ 2147483646 h 6474"/>
              <a:gd name="T120" fmla="*/ 2147483646 w 6475"/>
              <a:gd name="T121" fmla="*/ 2147483646 h 6474"/>
              <a:gd name="T122" fmla="*/ 2147483646 w 6475"/>
              <a:gd name="T123" fmla="*/ 2147483646 h 647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475" h="6474">
                <a:moveTo>
                  <a:pt x="3889" y="3006"/>
                </a:moveTo>
                <a:lnTo>
                  <a:pt x="3889" y="3006"/>
                </a:lnTo>
                <a:lnTo>
                  <a:pt x="3915" y="2952"/>
                </a:lnTo>
                <a:lnTo>
                  <a:pt x="3940" y="2898"/>
                </a:lnTo>
                <a:lnTo>
                  <a:pt x="3964" y="2842"/>
                </a:lnTo>
                <a:lnTo>
                  <a:pt x="3987" y="2787"/>
                </a:lnTo>
                <a:lnTo>
                  <a:pt x="4007" y="2729"/>
                </a:lnTo>
                <a:lnTo>
                  <a:pt x="4026" y="2672"/>
                </a:lnTo>
                <a:lnTo>
                  <a:pt x="4043" y="2613"/>
                </a:lnTo>
                <a:lnTo>
                  <a:pt x="4059" y="2555"/>
                </a:lnTo>
                <a:lnTo>
                  <a:pt x="4073" y="2495"/>
                </a:lnTo>
                <a:lnTo>
                  <a:pt x="4085" y="2434"/>
                </a:lnTo>
                <a:lnTo>
                  <a:pt x="4096" y="2373"/>
                </a:lnTo>
                <a:lnTo>
                  <a:pt x="4104" y="2312"/>
                </a:lnTo>
                <a:lnTo>
                  <a:pt x="4111" y="2249"/>
                </a:lnTo>
                <a:lnTo>
                  <a:pt x="4116" y="2187"/>
                </a:lnTo>
                <a:lnTo>
                  <a:pt x="4119" y="2124"/>
                </a:lnTo>
                <a:lnTo>
                  <a:pt x="4120" y="2060"/>
                </a:lnTo>
                <a:lnTo>
                  <a:pt x="4120" y="2006"/>
                </a:lnTo>
                <a:lnTo>
                  <a:pt x="4117" y="1954"/>
                </a:lnTo>
                <a:lnTo>
                  <a:pt x="4114" y="1901"/>
                </a:lnTo>
                <a:lnTo>
                  <a:pt x="4109" y="1850"/>
                </a:lnTo>
                <a:lnTo>
                  <a:pt x="4103" y="1797"/>
                </a:lnTo>
                <a:lnTo>
                  <a:pt x="4096" y="1747"/>
                </a:lnTo>
                <a:lnTo>
                  <a:pt x="4088" y="1695"/>
                </a:lnTo>
                <a:lnTo>
                  <a:pt x="4078" y="1645"/>
                </a:lnTo>
                <a:lnTo>
                  <a:pt x="4067" y="1595"/>
                </a:lnTo>
                <a:lnTo>
                  <a:pt x="4055" y="1545"/>
                </a:lnTo>
                <a:lnTo>
                  <a:pt x="4042" y="1496"/>
                </a:lnTo>
                <a:lnTo>
                  <a:pt x="4028" y="1447"/>
                </a:lnTo>
                <a:lnTo>
                  <a:pt x="4012" y="1399"/>
                </a:lnTo>
                <a:lnTo>
                  <a:pt x="3995" y="1351"/>
                </a:lnTo>
                <a:lnTo>
                  <a:pt x="3977" y="1305"/>
                </a:lnTo>
                <a:lnTo>
                  <a:pt x="3958" y="1258"/>
                </a:lnTo>
                <a:lnTo>
                  <a:pt x="3938" y="1213"/>
                </a:lnTo>
                <a:lnTo>
                  <a:pt x="3916" y="1167"/>
                </a:lnTo>
                <a:lnTo>
                  <a:pt x="3895" y="1122"/>
                </a:lnTo>
                <a:lnTo>
                  <a:pt x="3871" y="1079"/>
                </a:lnTo>
                <a:lnTo>
                  <a:pt x="3847" y="1034"/>
                </a:lnTo>
                <a:lnTo>
                  <a:pt x="3822" y="991"/>
                </a:lnTo>
                <a:lnTo>
                  <a:pt x="3795" y="949"/>
                </a:lnTo>
                <a:lnTo>
                  <a:pt x="3768" y="909"/>
                </a:lnTo>
                <a:lnTo>
                  <a:pt x="3740" y="868"/>
                </a:lnTo>
                <a:lnTo>
                  <a:pt x="3710" y="827"/>
                </a:lnTo>
                <a:lnTo>
                  <a:pt x="3680" y="788"/>
                </a:lnTo>
                <a:lnTo>
                  <a:pt x="3649" y="749"/>
                </a:lnTo>
                <a:lnTo>
                  <a:pt x="3617" y="712"/>
                </a:lnTo>
                <a:lnTo>
                  <a:pt x="3585" y="675"/>
                </a:lnTo>
                <a:lnTo>
                  <a:pt x="3551" y="639"/>
                </a:lnTo>
                <a:lnTo>
                  <a:pt x="3516" y="603"/>
                </a:lnTo>
                <a:lnTo>
                  <a:pt x="3481" y="568"/>
                </a:lnTo>
                <a:lnTo>
                  <a:pt x="3445" y="535"/>
                </a:lnTo>
                <a:lnTo>
                  <a:pt x="3408" y="503"/>
                </a:lnTo>
                <a:lnTo>
                  <a:pt x="3370" y="470"/>
                </a:lnTo>
                <a:lnTo>
                  <a:pt x="3332" y="439"/>
                </a:lnTo>
                <a:lnTo>
                  <a:pt x="3293" y="409"/>
                </a:lnTo>
                <a:lnTo>
                  <a:pt x="3252" y="379"/>
                </a:lnTo>
                <a:lnTo>
                  <a:pt x="3211" y="352"/>
                </a:lnTo>
                <a:lnTo>
                  <a:pt x="3170" y="324"/>
                </a:lnTo>
                <a:lnTo>
                  <a:pt x="3129" y="298"/>
                </a:lnTo>
                <a:lnTo>
                  <a:pt x="3085" y="273"/>
                </a:lnTo>
                <a:lnTo>
                  <a:pt x="3041" y="249"/>
                </a:lnTo>
                <a:lnTo>
                  <a:pt x="2998" y="225"/>
                </a:lnTo>
                <a:lnTo>
                  <a:pt x="2953" y="203"/>
                </a:lnTo>
                <a:lnTo>
                  <a:pt x="2907" y="182"/>
                </a:lnTo>
                <a:lnTo>
                  <a:pt x="2862" y="161"/>
                </a:lnTo>
                <a:lnTo>
                  <a:pt x="2815" y="142"/>
                </a:lnTo>
                <a:lnTo>
                  <a:pt x="2768" y="124"/>
                </a:lnTo>
                <a:lnTo>
                  <a:pt x="2720" y="108"/>
                </a:lnTo>
                <a:lnTo>
                  <a:pt x="2672" y="92"/>
                </a:lnTo>
                <a:lnTo>
                  <a:pt x="2623" y="78"/>
                </a:lnTo>
                <a:lnTo>
                  <a:pt x="2574" y="64"/>
                </a:lnTo>
                <a:lnTo>
                  <a:pt x="2525" y="52"/>
                </a:lnTo>
                <a:lnTo>
                  <a:pt x="2475" y="42"/>
                </a:lnTo>
                <a:lnTo>
                  <a:pt x="2425" y="32"/>
                </a:lnTo>
                <a:lnTo>
                  <a:pt x="2373" y="24"/>
                </a:lnTo>
                <a:lnTo>
                  <a:pt x="2322" y="17"/>
                </a:lnTo>
                <a:lnTo>
                  <a:pt x="2270" y="11"/>
                </a:lnTo>
                <a:lnTo>
                  <a:pt x="2219" y="6"/>
                </a:lnTo>
                <a:lnTo>
                  <a:pt x="2166" y="2"/>
                </a:lnTo>
                <a:lnTo>
                  <a:pt x="2113" y="0"/>
                </a:lnTo>
                <a:lnTo>
                  <a:pt x="2060" y="0"/>
                </a:lnTo>
                <a:lnTo>
                  <a:pt x="2007" y="0"/>
                </a:lnTo>
                <a:lnTo>
                  <a:pt x="1954" y="2"/>
                </a:lnTo>
                <a:lnTo>
                  <a:pt x="1901" y="6"/>
                </a:lnTo>
                <a:lnTo>
                  <a:pt x="1849" y="11"/>
                </a:lnTo>
                <a:lnTo>
                  <a:pt x="1797" y="17"/>
                </a:lnTo>
                <a:lnTo>
                  <a:pt x="1746" y="24"/>
                </a:lnTo>
                <a:lnTo>
                  <a:pt x="1696" y="32"/>
                </a:lnTo>
                <a:lnTo>
                  <a:pt x="1645" y="42"/>
                </a:lnTo>
                <a:lnTo>
                  <a:pt x="1595" y="52"/>
                </a:lnTo>
                <a:lnTo>
                  <a:pt x="1545" y="64"/>
                </a:lnTo>
                <a:lnTo>
                  <a:pt x="1496" y="78"/>
                </a:lnTo>
                <a:lnTo>
                  <a:pt x="1448" y="92"/>
                </a:lnTo>
                <a:lnTo>
                  <a:pt x="1400" y="108"/>
                </a:lnTo>
                <a:lnTo>
                  <a:pt x="1352" y="124"/>
                </a:lnTo>
                <a:lnTo>
                  <a:pt x="1305" y="142"/>
                </a:lnTo>
                <a:lnTo>
                  <a:pt x="1259" y="161"/>
                </a:lnTo>
                <a:lnTo>
                  <a:pt x="1212" y="182"/>
                </a:lnTo>
                <a:lnTo>
                  <a:pt x="1168" y="203"/>
                </a:lnTo>
                <a:lnTo>
                  <a:pt x="1122" y="225"/>
                </a:lnTo>
                <a:lnTo>
                  <a:pt x="1078" y="249"/>
                </a:lnTo>
                <a:lnTo>
                  <a:pt x="1035" y="273"/>
                </a:lnTo>
                <a:lnTo>
                  <a:pt x="992" y="298"/>
                </a:lnTo>
                <a:lnTo>
                  <a:pt x="950" y="324"/>
                </a:lnTo>
                <a:lnTo>
                  <a:pt x="908" y="352"/>
                </a:lnTo>
                <a:lnTo>
                  <a:pt x="867" y="379"/>
                </a:lnTo>
                <a:lnTo>
                  <a:pt x="828" y="409"/>
                </a:lnTo>
                <a:lnTo>
                  <a:pt x="788" y="439"/>
                </a:lnTo>
                <a:lnTo>
                  <a:pt x="750" y="470"/>
                </a:lnTo>
                <a:lnTo>
                  <a:pt x="711" y="503"/>
                </a:lnTo>
                <a:lnTo>
                  <a:pt x="676" y="535"/>
                </a:lnTo>
                <a:lnTo>
                  <a:pt x="638" y="568"/>
                </a:lnTo>
                <a:lnTo>
                  <a:pt x="604" y="603"/>
                </a:lnTo>
                <a:lnTo>
                  <a:pt x="569" y="639"/>
                </a:lnTo>
                <a:lnTo>
                  <a:pt x="535" y="675"/>
                </a:lnTo>
                <a:lnTo>
                  <a:pt x="502" y="712"/>
                </a:lnTo>
                <a:lnTo>
                  <a:pt x="471" y="749"/>
                </a:lnTo>
                <a:lnTo>
                  <a:pt x="440" y="788"/>
                </a:lnTo>
                <a:lnTo>
                  <a:pt x="410" y="827"/>
                </a:lnTo>
                <a:lnTo>
                  <a:pt x="380" y="868"/>
                </a:lnTo>
                <a:lnTo>
                  <a:pt x="352" y="909"/>
                </a:lnTo>
                <a:lnTo>
                  <a:pt x="325" y="949"/>
                </a:lnTo>
                <a:lnTo>
                  <a:pt x="298" y="991"/>
                </a:lnTo>
                <a:lnTo>
                  <a:pt x="273" y="1034"/>
                </a:lnTo>
                <a:lnTo>
                  <a:pt x="249" y="1079"/>
                </a:lnTo>
                <a:lnTo>
                  <a:pt x="225" y="1122"/>
                </a:lnTo>
                <a:lnTo>
                  <a:pt x="204" y="1167"/>
                </a:lnTo>
                <a:lnTo>
                  <a:pt x="182" y="1213"/>
                </a:lnTo>
                <a:lnTo>
                  <a:pt x="162" y="1258"/>
                </a:lnTo>
                <a:lnTo>
                  <a:pt x="143" y="1305"/>
                </a:lnTo>
                <a:lnTo>
                  <a:pt x="125" y="1351"/>
                </a:lnTo>
                <a:lnTo>
                  <a:pt x="108" y="1399"/>
                </a:lnTo>
                <a:lnTo>
                  <a:pt x="93" y="1447"/>
                </a:lnTo>
                <a:lnTo>
                  <a:pt x="78" y="1496"/>
                </a:lnTo>
                <a:lnTo>
                  <a:pt x="65" y="1545"/>
                </a:lnTo>
                <a:lnTo>
                  <a:pt x="53" y="1595"/>
                </a:lnTo>
                <a:lnTo>
                  <a:pt x="42" y="1645"/>
                </a:lnTo>
                <a:lnTo>
                  <a:pt x="33" y="1695"/>
                </a:lnTo>
                <a:lnTo>
                  <a:pt x="24" y="1747"/>
                </a:lnTo>
                <a:lnTo>
                  <a:pt x="17" y="1797"/>
                </a:lnTo>
                <a:lnTo>
                  <a:pt x="11" y="1850"/>
                </a:lnTo>
                <a:lnTo>
                  <a:pt x="6" y="1901"/>
                </a:lnTo>
                <a:lnTo>
                  <a:pt x="3" y="1954"/>
                </a:lnTo>
                <a:lnTo>
                  <a:pt x="0" y="2006"/>
                </a:lnTo>
                <a:lnTo>
                  <a:pt x="0" y="2060"/>
                </a:lnTo>
                <a:lnTo>
                  <a:pt x="0" y="2113"/>
                </a:lnTo>
                <a:lnTo>
                  <a:pt x="3" y="2166"/>
                </a:lnTo>
                <a:lnTo>
                  <a:pt x="6" y="2218"/>
                </a:lnTo>
                <a:lnTo>
                  <a:pt x="11" y="2270"/>
                </a:lnTo>
                <a:lnTo>
                  <a:pt x="17" y="2322"/>
                </a:lnTo>
                <a:lnTo>
                  <a:pt x="24" y="2374"/>
                </a:lnTo>
                <a:lnTo>
                  <a:pt x="33" y="2424"/>
                </a:lnTo>
                <a:lnTo>
                  <a:pt x="42" y="2474"/>
                </a:lnTo>
                <a:lnTo>
                  <a:pt x="53" y="2525"/>
                </a:lnTo>
                <a:lnTo>
                  <a:pt x="65" y="2575"/>
                </a:lnTo>
                <a:lnTo>
                  <a:pt x="78" y="2624"/>
                </a:lnTo>
                <a:lnTo>
                  <a:pt x="93" y="2672"/>
                </a:lnTo>
                <a:lnTo>
                  <a:pt x="108" y="2720"/>
                </a:lnTo>
                <a:lnTo>
                  <a:pt x="125" y="2768"/>
                </a:lnTo>
                <a:lnTo>
                  <a:pt x="143" y="2816"/>
                </a:lnTo>
                <a:lnTo>
                  <a:pt x="162" y="2861"/>
                </a:lnTo>
                <a:lnTo>
                  <a:pt x="182" y="2908"/>
                </a:lnTo>
                <a:lnTo>
                  <a:pt x="204" y="2953"/>
                </a:lnTo>
                <a:lnTo>
                  <a:pt x="225" y="2998"/>
                </a:lnTo>
                <a:lnTo>
                  <a:pt x="249" y="3042"/>
                </a:lnTo>
                <a:lnTo>
                  <a:pt x="273" y="3085"/>
                </a:lnTo>
                <a:lnTo>
                  <a:pt x="298" y="3128"/>
                </a:lnTo>
                <a:lnTo>
                  <a:pt x="325" y="3170"/>
                </a:lnTo>
                <a:lnTo>
                  <a:pt x="352" y="3212"/>
                </a:lnTo>
                <a:lnTo>
                  <a:pt x="380" y="3253"/>
                </a:lnTo>
                <a:lnTo>
                  <a:pt x="410" y="3292"/>
                </a:lnTo>
                <a:lnTo>
                  <a:pt x="440" y="3332"/>
                </a:lnTo>
                <a:lnTo>
                  <a:pt x="471" y="3370"/>
                </a:lnTo>
                <a:lnTo>
                  <a:pt x="502" y="3408"/>
                </a:lnTo>
                <a:lnTo>
                  <a:pt x="535" y="3445"/>
                </a:lnTo>
                <a:lnTo>
                  <a:pt x="569" y="3481"/>
                </a:lnTo>
                <a:lnTo>
                  <a:pt x="604" y="3516"/>
                </a:lnTo>
                <a:lnTo>
                  <a:pt x="638" y="3551"/>
                </a:lnTo>
                <a:lnTo>
                  <a:pt x="676" y="3584"/>
                </a:lnTo>
                <a:lnTo>
                  <a:pt x="711" y="3618"/>
                </a:lnTo>
                <a:lnTo>
                  <a:pt x="750" y="3649"/>
                </a:lnTo>
                <a:lnTo>
                  <a:pt x="788" y="3680"/>
                </a:lnTo>
                <a:lnTo>
                  <a:pt x="828" y="3710"/>
                </a:lnTo>
                <a:lnTo>
                  <a:pt x="867" y="3740"/>
                </a:lnTo>
                <a:lnTo>
                  <a:pt x="908" y="3767"/>
                </a:lnTo>
                <a:lnTo>
                  <a:pt x="950" y="3795"/>
                </a:lnTo>
                <a:lnTo>
                  <a:pt x="992" y="3821"/>
                </a:lnTo>
                <a:lnTo>
                  <a:pt x="1035" y="3847"/>
                </a:lnTo>
                <a:lnTo>
                  <a:pt x="1078" y="3872"/>
                </a:lnTo>
                <a:lnTo>
                  <a:pt x="1122" y="3894"/>
                </a:lnTo>
                <a:lnTo>
                  <a:pt x="1168" y="3917"/>
                </a:lnTo>
                <a:lnTo>
                  <a:pt x="1212" y="3937"/>
                </a:lnTo>
                <a:lnTo>
                  <a:pt x="1259" y="3958"/>
                </a:lnTo>
                <a:lnTo>
                  <a:pt x="1305" y="3977"/>
                </a:lnTo>
                <a:lnTo>
                  <a:pt x="1352" y="3995"/>
                </a:lnTo>
                <a:lnTo>
                  <a:pt x="1400" y="4012"/>
                </a:lnTo>
                <a:lnTo>
                  <a:pt x="1448" y="4027"/>
                </a:lnTo>
                <a:lnTo>
                  <a:pt x="1496" y="4042"/>
                </a:lnTo>
                <a:lnTo>
                  <a:pt x="1545" y="4055"/>
                </a:lnTo>
                <a:lnTo>
                  <a:pt x="1595" y="4067"/>
                </a:lnTo>
                <a:lnTo>
                  <a:pt x="1645" y="4078"/>
                </a:lnTo>
                <a:lnTo>
                  <a:pt x="1696" y="4087"/>
                </a:lnTo>
                <a:lnTo>
                  <a:pt x="1746" y="4097"/>
                </a:lnTo>
                <a:lnTo>
                  <a:pt x="1797" y="4104"/>
                </a:lnTo>
                <a:lnTo>
                  <a:pt x="1849" y="4109"/>
                </a:lnTo>
                <a:lnTo>
                  <a:pt x="1901" y="4113"/>
                </a:lnTo>
                <a:lnTo>
                  <a:pt x="1954" y="4117"/>
                </a:lnTo>
                <a:lnTo>
                  <a:pt x="2007" y="4119"/>
                </a:lnTo>
                <a:lnTo>
                  <a:pt x="2060" y="4119"/>
                </a:lnTo>
                <a:lnTo>
                  <a:pt x="2124" y="4119"/>
                </a:lnTo>
                <a:lnTo>
                  <a:pt x="2186" y="4116"/>
                </a:lnTo>
                <a:lnTo>
                  <a:pt x="2250" y="4111"/>
                </a:lnTo>
                <a:lnTo>
                  <a:pt x="2312" y="4104"/>
                </a:lnTo>
                <a:lnTo>
                  <a:pt x="2373" y="4096"/>
                </a:lnTo>
                <a:lnTo>
                  <a:pt x="2434" y="4086"/>
                </a:lnTo>
                <a:lnTo>
                  <a:pt x="2495" y="4073"/>
                </a:lnTo>
                <a:lnTo>
                  <a:pt x="2555" y="4060"/>
                </a:lnTo>
                <a:lnTo>
                  <a:pt x="2614" y="4044"/>
                </a:lnTo>
                <a:lnTo>
                  <a:pt x="2672" y="4026"/>
                </a:lnTo>
                <a:lnTo>
                  <a:pt x="2730" y="4007"/>
                </a:lnTo>
                <a:lnTo>
                  <a:pt x="2786" y="3987"/>
                </a:lnTo>
                <a:lnTo>
                  <a:pt x="2842" y="3965"/>
                </a:lnTo>
                <a:lnTo>
                  <a:pt x="2898" y="3941"/>
                </a:lnTo>
                <a:lnTo>
                  <a:pt x="2953" y="3916"/>
                </a:lnTo>
                <a:lnTo>
                  <a:pt x="3005" y="3888"/>
                </a:lnTo>
                <a:lnTo>
                  <a:pt x="4120" y="5003"/>
                </a:lnTo>
                <a:lnTo>
                  <a:pt x="4709" y="5003"/>
                </a:lnTo>
                <a:lnTo>
                  <a:pt x="4709" y="5591"/>
                </a:lnTo>
                <a:lnTo>
                  <a:pt x="5297" y="5591"/>
                </a:lnTo>
                <a:lnTo>
                  <a:pt x="5297" y="6180"/>
                </a:lnTo>
                <a:lnTo>
                  <a:pt x="5591" y="6474"/>
                </a:lnTo>
                <a:lnTo>
                  <a:pt x="6475" y="6474"/>
                </a:lnTo>
                <a:lnTo>
                  <a:pt x="6475" y="5591"/>
                </a:lnTo>
                <a:lnTo>
                  <a:pt x="3889" y="3006"/>
                </a:lnTo>
                <a:close/>
                <a:moveTo>
                  <a:pt x="1472" y="2060"/>
                </a:moveTo>
                <a:lnTo>
                  <a:pt x="1472" y="2060"/>
                </a:lnTo>
                <a:lnTo>
                  <a:pt x="1441" y="2059"/>
                </a:lnTo>
                <a:lnTo>
                  <a:pt x="1411" y="2057"/>
                </a:lnTo>
                <a:lnTo>
                  <a:pt x="1382" y="2053"/>
                </a:lnTo>
                <a:lnTo>
                  <a:pt x="1353" y="2048"/>
                </a:lnTo>
                <a:lnTo>
                  <a:pt x="1324" y="2041"/>
                </a:lnTo>
                <a:lnTo>
                  <a:pt x="1297" y="2033"/>
                </a:lnTo>
                <a:lnTo>
                  <a:pt x="1269" y="2024"/>
                </a:lnTo>
                <a:lnTo>
                  <a:pt x="1242" y="2014"/>
                </a:lnTo>
                <a:lnTo>
                  <a:pt x="1217" y="2002"/>
                </a:lnTo>
                <a:lnTo>
                  <a:pt x="1190" y="1988"/>
                </a:lnTo>
                <a:lnTo>
                  <a:pt x="1166" y="1974"/>
                </a:lnTo>
                <a:lnTo>
                  <a:pt x="1142" y="1960"/>
                </a:lnTo>
                <a:lnTo>
                  <a:pt x="1120" y="1943"/>
                </a:lnTo>
                <a:lnTo>
                  <a:pt x="1097" y="1925"/>
                </a:lnTo>
                <a:lnTo>
                  <a:pt x="1075" y="1907"/>
                </a:lnTo>
                <a:lnTo>
                  <a:pt x="1055" y="1888"/>
                </a:lnTo>
                <a:lnTo>
                  <a:pt x="1036" y="1867"/>
                </a:lnTo>
                <a:lnTo>
                  <a:pt x="1017" y="1846"/>
                </a:lnTo>
                <a:lnTo>
                  <a:pt x="1000" y="1823"/>
                </a:lnTo>
                <a:lnTo>
                  <a:pt x="983" y="1800"/>
                </a:lnTo>
                <a:lnTo>
                  <a:pt x="968" y="1776"/>
                </a:lnTo>
                <a:lnTo>
                  <a:pt x="955" y="1751"/>
                </a:lnTo>
                <a:lnTo>
                  <a:pt x="941" y="1726"/>
                </a:lnTo>
                <a:lnTo>
                  <a:pt x="929" y="1700"/>
                </a:lnTo>
                <a:lnTo>
                  <a:pt x="919" y="1674"/>
                </a:lnTo>
                <a:lnTo>
                  <a:pt x="909" y="1646"/>
                </a:lnTo>
                <a:lnTo>
                  <a:pt x="902" y="1618"/>
                </a:lnTo>
                <a:lnTo>
                  <a:pt x="895" y="1590"/>
                </a:lnTo>
                <a:lnTo>
                  <a:pt x="890" y="1561"/>
                </a:lnTo>
                <a:lnTo>
                  <a:pt x="886" y="1531"/>
                </a:lnTo>
                <a:lnTo>
                  <a:pt x="884" y="1501"/>
                </a:lnTo>
                <a:lnTo>
                  <a:pt x="883" y="1471"/>
                </a:lnTo>
                <a:lnTo>
                  <a:pt x="884" y="1441"/>
                </a:lnTo>
                <a:lnTo>
                  <a:pt x="886" y="1411"/>
                </a:lnTo>
                <a:lnTo>
                  <a:pt x="890" y="1381"/>
                </a:lnTo>
                <a:lnTo>
                  <a:pt x="895" y="1353"/>
                </a:lnTo>
                <a:lnTo>
                  <a:pt x="902" y="1324"/>
                </a:lnTo>
                <a:lnTo>
                  <a:pt x="909" y="1296"/>
                </a:lnTo>
                <a:lnTo>
                  <a:pt x="919" y="1269"/>
                </a:lnTo>
                <a:lnTo>
                  <a:pt x="929" y="1243"/>
                </a:lnTo>
                <a:lnTo>
                  <a:pt x="941" y="1216"/>
                </a:lnTo>
                <a:lnTo>
                  <a:pt x="955" y="1191"/>
                </a:lnTo>
                <a:lnTo>
                  <a:pt x="968" y="1166"/>
                </a:lnTo>
                <a:lnTo>
                  <a:pt x="983" y="1142"/>
                </a:lnTo>
                <a:lnTo>
                  <a:pt x="1000" y="1119"/>
                </a:lnTo>
                <a:lnTo>
                  <a:pt x="1017" y="1096"/>
                </a:lnTo>
                <a:lnTo>
                  <a:pt x="1036" y="1075"/>
                </a:lnTo>
                <a:lnTo>
                  <a:pt x="1055" y="1055"/>
                </a:lnTo>
                <a:lnTo>
                  <a:pt x="1075" y="1035"/>
                </a:lnTo>
                <a:lnTo>
                  <a:pt x="1097" y="1017"/>
                </a:lnTo>
                <a:lnTo>
                  <a:pt x="1120" y="999"/>
                </a:lnTo>
                <a:lnTo>
                  <a:pt x="1142" y="983"/>
                </a:lnTo>
                <a:lnTo>
                  <a:pt x="1166" y="968"/>
                </a:lnTo>
                <a:lnTo>
                  <a:pt x="1190" y="954"/>
                </a:lnTo>
                <a:lnTo>
                  <a:pt x="1217" y="941"/>
                </a:lnTo>
                <a:lnTo>
                  <a:pt x="1242" y="929"/>
                </a:lnTo>
                <a:lnTo>
                  <a:pt x="1269" y="918"/>
                </a:lnTo>
                <a:lnTo>
                  <a:pt x="1297" y="910"/>
                </a:lnTo>
                <a:lnTo>
                  <a:pt x="1324" y="901"/>
                </a:lnTo>
                <a:lnTo>
                  <a:pt x="1353" y="894"/>
                </a:lnTo>
                <a:lnTo>
                  <a:pt x="1382" y="889"/>
                </a:lnTo>
                <a:lnTo>
                  <a:pt x="1411" y="886"/>
                </a:lnTo>
                <a:lnTo>
                  <a:pt x="1441" y="883"/>
                </a:lnTo>
                <a:lnTo>
                  <a:pt x="1472" y="882"/>
                </a:lnTo>
                <a:lnTo>
                  <a:pt x="1502" y="883"/>
                </a:lnTo>
                <a:lnTo>
                  <a:pt x="1532" y="886"/>
                </a:lnTo>
                <a:lnTo>
                  <a:pt x="1561" y="889"/>
                </a:lnTo>
                <a:lnTo>
                  <a:pt x="1590" y="894"/>
                </a:lnTo>
                <a:lnTo>
                  <a:pt x="1619" y="901"/>
                </a:lnTo>
                <a:lnTo>
                  <a:pt x="1646" y="910"/>
                </a:lnTo>
                <a:lnTo>
                  <a:pt x="1674" y="918"/>
                </a:lnTo>
                <a:lnTo>
                  <a:pt x="1700" y="929"/>
                </a:lnTo>
                <a:lnTo>
                  <a:pt x="1727" y="941"/>
                </a:lnTo>
                <a:lnTo>
                  <a:pt x="1752" y="954"/>
                </a:lnTo>
                <a:lnTo>
                  <a:pt x="1777" y="968"/>
                </a:lnTo>
                <a:lnTo>
                  <a:pt x="1801" y="983"/>
                </a:lnTo>
                <a:lnTo>
                  <a:pt x="1824" y="999"/>
                </a:lnTo>
                <a:lnTo>
                  <a:pt x="1845" y="1017"/>
                </a:lnTo>
                <a:lnTo>
                  <a:pt x="1867" y="1035"/>
                </a:lnTo>
                <a:lnTo>
                  <a:pt x="1887" y="1055"/>
                </a:lnTo>
                <a:lnTo>
                  <a:pt x="1907" y="1075"/>
                </a:lnTo>
                <a:lnTo>
                  <a:pt x="1925" y="1096"/>
                </a:lnTo>
                <a:lnTo>
                  <a:pt x="1943" y="1119"/>
                </a:lnTo>
                <a:lnTo>
                  <a:pt x="1959" y="1142"/>
                </a:lnTo>
                <a:lnTo>
                  <a:pt x="1975" y="1166"/>
                </a:lnTo>
                <a:lnTo>
                  <a:pt x="1989" y="1191"/>
                </a:lnTo>
                <a:lnTo>
                  <a:pt x="2002" y="1216"/>
                </a:lnTo>
                <a:lnTo>
                  <a:pt x="2014" y="1243"/>
                </a:lnTo>
                <a:lnTo>
                  <a:pt x="2025" y="1269"/>
                </a:lnTo>
                <a:lnTo>
                  <a:pt x="2033" y="1296"/>
                </a:lnTo>
                <a:lnTo>
                  <a:pt x="2042" y="1324"/>
                </a:lnTo>
                <a:lnTo>
                  <a:pt x="2048" y="1353"/>
                </a:lnTo>
                <a:lnTo>
                  <a:pt x="2054" y="1381"/>
                </a:lnTo>
                <a:lnTo>
                  <a:pt x="2057" y="1411"/>
                </a:lnTo>
                <a:lnTo>
                  <a:pt x="2060" y="1441"/>
                </a:lnTo>
                <a:lnTo>
                  <a:pt x="2060" y="1471"/>
                </a:lnTo>
                <a:lnTo>
                  <a:pt x="2060" y="1501"/>
                </a:lnTo>
                <a:lnTo>
                  <a:pt x="2057" y="1531"/>
                </a:lnTo>
                <a:lnTo>
                  <a:pt x="2054" y="1561"/>
                </a:lnTo>
                <a:lnTo>
                  <a:pt x="2048" y="1590"/>
                </a:lnTo>
                <a:lnTo>
                  <a:pt x="2042" y="1618"/>
                </a:lnTo>
                <a:lnTo>
                  <a:pt x="2033" y="1646"/>
                </a:lnTo>
                <a:lnTo>
                  <a:pt x="2025" y="1674"/>
                </a:lnTo>
                <a:lnTo>
                  <a:pt x="2014" y="1700"/>
                </a:lnTo>
                <a:lnTo>
                  <a:pt x="2002" y="1726"/>
                </a:lnTo>
                <a:lnTo>
                  <a:pt x="1989" y="1751"/>
                </a:lnTo>
                <a:lnTo>
                  <a:pt x="1975" y="1776"/>
                </a:lnTo>
                <a:lnTo>
                  <a:pt x="1959" y="1800"/>
                </a:lnTo>
                <a:lnTo>
                  <a:pt x="1943" y="1823"/>
                </a:lnTo>
                <a:lnTo>
                  <a:pt x="1925" y="1846"/>
                </a:lnTo>
                <a:lnTo>
                  <a:pt x="1907" y="1867"/>
                </a:lnTo>
                <a:lnTo>
                  <a:pt x="1887" y="1888"/>
                </a:lnTo>
                <a:lnTo>
                  <a:pt x="1867" y="1907"/>
                </a:lnTo>
                <a:lnTo>
                  <a:pt x="1845" y="1925"/>
                </a:lnTo>
                <a:lnTo>
                  <a:pt x="1824" y="1943"/>
                </a:lnTo>
                <a:lnTo>
                  <a:pt x="1801" y="1960"/>
                </a:lnTo>
                <a:lnTo>
                  <a:pt x="1777" y="1974"/>
                </a:lnTo>
                <a:lnTo>
                  <a:pt x="1752" y="1988"/>
                </a:lnTo>
                <a:lnTo>
                  <a:pt x="1727" y="2002"/>
                </a:lnTo>
                <a:lnTo>
                  <a:pt x="1700" y="2014"/>
                </a:lnTo>
                <a:lnTo>
                  <a:pt x="1674" y="2024"/>
                </a:lnTo>
                <a:lnTo>
                  <a:pt x="1646" y="2033"/>
                </a:lnTo>
                <a:lnTo>
                  <a:pt x="1619" y="2041"/>
                </a:lnTo>
                <a:lnTo>
                  <a:pt x="1590" y="2048"/>
                </a:lnTo>
                <a:lnTo>
                  <a:pt x="1561" y="2053"/>
                </a:lnTo>
                <a:lnTo>
                  <a:pt x="1532" y="2057"/>
                </a:lnTo>
                <a:lnTo>
                  <a:pt x="1502" y="2059"/>
                </a:lnTo>
                <a:lnTo>
                  <a:pt x="1472" y="206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9" name="KSO_Shape"/>
          <p:cNvSpPr>
            <a:spLocks/>
          </p:cNvSpPr>
          <p:nvPr/>
        </p:nvSpPr>
        <p:spPr bwMode="auto">
          <a:xfrm>
            <a:off x="6503795" y="2503355"/>
            <a:ext cx="706281" cy="799563"/>
          </a:xfrm>
          <a:custGeom>
            <a:avLst/>
            <a:gdLst>
              <a:gd name="T0" fmla="*/ 0 w 4484"/>
              <a:gd name="T1" fmla="*/ 230465954 h 5074"/>
              <a:gd name="T2" fmla="*/ 167185566 w 4484"/>
              <a:gd name="T3" fmla="*/ 230465954 h 5074"/>
              <a:gd name="T4" fmla="*/ 237668923 w 4484"/>
              <a:gd name="T5" fmla="*/ 178875520 h 5074"/>
              <a:gd name="T6" fmla="*/ 482385957 w 4484"/>
              <a:gd name="T7" fmla="*/ 0 h 5074"/>
              <a:gd name="T8" fmla="*/ 482385957 w 4484"/>
              <a:gd name="T9" fmla="*/ 357609874 h 5074"/>
              <a:gd name="T10" fmla="*/ 482385957 w 4484"/>
              <a:gd name="T11" fmla="*/ 715219748 h 5074"/>
              <a:gd name="T12" fmla="*/ 237668923 w 4484"/>
              <a:gd name="T13" fmla="*/ 536485394 h 5074"/>
              <a:gd name="T14" fmla="*/ 167185566 w 4484"/>
              <a:gd name="T15" fmla="*/ 484894585 h 5074"/>
              <a:gd name="T16" fmla="*/ 0 w 4484"/>
              <a:gd name="T17" fmla="*/ 484894585 h 5074"/>
              <a:gd name="T18" fmla="*/ 0 w 4484"/>
              <a:gd name="T19" fmla="*/ 230465954 h 5074"/>
              <a:gd name="T20" fmla="*/ 0 w 4484"/>
              <a:gd name="T21" fmla="*/ 230465954 h 5074"/>
              <a:gd name="T22" fmla="*/ 545820453 w 4484"/>
              <a:gd name="T23" fmla="*/ 0 h 5074"/>
              <a:gd name="T24" fmla="*/ 632091788 w 4484"/>
              <a:gd name="T25" fmla="*/ 0 h 5074"/>
              <a:gd name="T26" fmla="*/ 632091788 w 4484"/>
              <a:gd name="T27" fmla="*/ 715219748 h 5074"/>
              <a:gd name="T28" fmla="*/ 545820453 w 4484"/>
              <a:gd name="T29" fmla="*/ 715219748 h 5074"/>
              <a:gd name="T30" fmla="*/ 545820453 w 4484"/>
              <a:gd name="T31" fmla="*/ 0 h 507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484" h="5074">
                <a:moveTo>
                  <a:pt x="0" y="1635"/>
                </a:moveTo>
                <a:lnTo>
                  <a:pt x="1186" y="1635"/>
                </a:lnTo>
                <a:lnTo>
                  <a:pt x="1686" y="1269"/>
                </a:lnTo>
                <a:lnTo>
                  <a:pt x="3422" y="0"/>
                </a:lnTo>
                <a:lnTo>
                  <a:pt x="3422" y="2537"/>
                </a:lnTo>
                <a:lnTo>
                  <a:pt x="3422" y="5074"/>
                </a:lnTo>
                <a:lnTo>
                  <a:pt x="1686" y="3806"/>
                </a:lnTo>
                <a:lnTo>
                  <a:pt x="1186" y="3440"/>
                </a:lnTo>
                <a:lnTo>
                  <a:pt x="0" y="3440"/>
                </a:lnTo>
                <a:lnTo>
                  <a:pt x="0" y="1635"/>
                </a:lnTo>
                <a:close/>
                <a:moveTo>
                  <a:pt x="3872" y="0"/>
                </a:moveTo>
                <a:lnTo>
                  <a:pt x="4484" y="0"/>
                </a:lnTo>
                <a:lnTo>
                  <a:pt x="4484" y="5074"/>
                </a:lnTo>
                <a:lnTo>
                  <a:pt x="3872" y="5074"/>
                </a:lnTo>
                <a:lnTo>
                  <a:pt x="3872" y="0"/>
                </a:lnTo>
                <a:close/>
              </a:path>
            </a:pathLst>
          </a:custGeom>
          <a:solidFill>
            <a:schemeClr val="bg1"/>
          </a:solidFill>
          <a:ln>
            <a:noFill/>
          </a:ln>
        </p:spPr>
        <p:txBody>
          <a:bodyPr anchor="ctr"/>
          <a:lstStyle/>
          <a:p>
            <a:endParaRPr lang="zh-CN" altLang="en-US"/>
          </a:p>
        </p:txBody>
      </p:sp>
      <p:sp>
        <p:nvSpPr>
          <p:cNvPr id="10" name="KSO_Shape"/>
          <p:cNvSpPr>
            <a:spLocks/>
          </p:cNvSpPr>
          <p:nvPr/>
        </p:nvSpPr>
        <p:spPr bwMode="auto">
          <a:xfrm>
            <a:off x="4751330" y="2555821"/>
            <a:ext cx="881871" cy="799563"/>
          </a:xfrm>
          <a:custGeom>
            <a:avLst/>
            <a:gdLst>
              <a:gd name="T0" fmla="*/ 489274 w 2228850"/>
              <a:gd name="T1" fmla="*/ 1171178 h 2019300"/>
              <a:gd name="T2" fmla="*/ 683136 w 2228850"/>
              <a:gd name="T3" fmla="*/ 1519238 h 2019300"/>
              <a:gd name="T4" fmla="*/ 1056587 w 2228850"/>
              <a:gd name="T5" fmla="*/ 1377950 h 2019300"/>
              <a:gd name="T6" fmla="*/ 970559 w 2228850"/>
              <a:gd name="T7" fmla="*/ 988219 h 2019300"/>
              <a:gd name="T8" fmla="*/ 1033990 w 2228850"/>
              <a:gd name="T9" fmla="*/ 962025 h 2019300"/>
              <a:gd name="T10" fmla="*/ 1091871 w 2228850"/>
              <a:gd name="T11" fmla="*/ 1437085 h 2019300"/>
              <a:gd name="T12" fmla="*/ 629616 w 2228850"/>
              <a:gd name="T13" fmla="*/ 1562498 h 2019300"/>
              <a:gd name="T14" fmla="*/ 438529 w 2228850"/>
              <a:gd name="T15" fmla="*/ 1123950 h 2019300"/>
              <a:gd name="T16" fmla="*/ 761603 w 2228850"/>
              <a:gd name="T17" fmla="*/ 832840 h 2019300"/>
              <a:gd name="T18" fmla="*/ 421481 w 2228850"/>
              <a:gd name="T19" fmla="*/ 1071482 h 2019300"/>
              <a:gd name="T20" fmla="*/ 410369 w 2228850"/>
              <a:gd name="T21" fmla="*/ 1364523 h 2019300"/>
              <a:gd name="T22" fmla="*/ 723503 w 2228850"/>
              <a:gd name="T23" fmla="*/ 1626196 h 2019300"/>
              <a:gd name="T24" fmla="*/ 1080294 w 2228850"/>
              <a:gd name="T25" fmla="*/ 1505088 h 2019300"/>
              <a:gd name="T26" fmla="*/ 1187053 w 2228850"/>
              <a:gd name="T27" fmla="*/ 1194972 h 2019300"/>
              <a:gd name="T28" fmla="*/ 939403 w 2228850"/>
              <a:gd name="T29" fmla="*/ 861826 h 2019300"/>
              <a:gd name="T30" fmla="*/ 989013 w 2228850"/>
              <a:gd name="T31" fmla="*/ 477060 h 2019300"/>
              <a:gd name="T32" fmla="*/ 1144985 w 2228850"/>
              <a:gd name="T33" fmla="*/ 702599 h 2019300"/>
              <a:gd name="T34" fmla="*/ 1411685 w 2228850"/>
              <a:gd name="T35" fmla="*/ 749454 h 2019300"/>
              <a:gd name="T36" fmla="*/ 1373188 w 2228850"/>
              <a:gd name="T37" fmla="*/ 975390 h 2019300"/>
              <a:gd name="T38" fmla="*/ 1560116 w 2228850"/>
              <a:gd name="T39" fmla="*/ 1219194 h 2019300"/>
              <a:gd name="T40" fmla="*/ 1448991 w 2228850"/>
              <a:gd name="T41" fmla="*/ 1425673 h 2019300"/>
              <a:gd name="T42" fmla="*/ 1267222 w 2228850"/>
              <a:gd name="T43" fmla="*/ 1667095 h 2019300"/>
              <a:gd name="T44" fmla="*/ 1175544 w 2228850"/>
              <a:gd name="T45" fmla="*/ 1906134 h 2019300"/>
              <a:gd name="T46" fmla="*/ 894953 w 2228850"/>
              <a:gd name="T47" fmla="*/ 1860470 h 2019300"/>
              <a:gd name="T48" fmla="*/ 731044 w 2228850"/>
              <a:gd name="T49" fmla="*/ 2017315 h 2019300"/>
              <a:gd name="T50" fmla="*/ 570309 w 2228850"/>
              <a:gd name="T51" fmla="*/ 1831881 h 2019300"/>
              <a:gd name="T52" fmla="*/ 246459 w 2228850"/>
              <a:gd name="T53" fmla="*/ 1787805 h 2019300"/>
              <a:gd name="T54" fmla="*/ 203994 w 2228850"/>
              <a:gd name="T55" fmla="*/ 1546781 h 2019300"/>
              <a:gd name="T56" fmla="*/ 137715 w 2228850"/>
              <a:gd name="T57" fmla="*/ 1259695 h 2019300"/>
              <a:gd name="T58" fmla="*/ 29369 w 2228850"/>
              <a:gd name="T59" fmla="*/ 1034157 h 2019300"/>
              <a:gd name="T60" fmla="*/ 249634 w 2228850"/>
              <a:gd name="T61" fmla="*/ 888430 h 2019300"/>
              <a:gd name="T62" fmla="*/ 288925 w 2228850"/>
              <a:gd name="T63" fmla="*/ 622390 h 2019300"/>
              <a:gd name="T64" fmla="*/ 517128 w 2228850"/>
              <a:gd name="T65" fmla="*/ 653759 h 2019300"/>
              <a:gd name="T66" fmla="*/ 775097 w 2228850"/>
              <a:gd name="T67" fmla="*/ 462766 h 2019300"/>
              <a:gd name="T68" fmla="*/ 1636253 w 2228850"/>
              <a:gd name="T69" fmla="*/ 339029 h 2019300"/>
              <a:gd name="T70" fmla="*/ 1653303 w 2228850"/>
              <a:gd name="T71" fmla="*/ 573804 h 2019300"/>
              <a:gd name="T72" fmla="*/ 1888031 w 2228850"/>
              <a:gd name="T73" fmla="*/ 591283 h 2019300"/>
              <a:gd name="T74" fmla="*/ 1938387 w 2228850"/>
              <a:gd name="T75" fmla="*/ 361275 h 2019300"/>
              <a:gd name="T76" fmla="*/ 1832918 w 2228850"/>
              <a:gd name="T77" fmla="*/ 242894 h 2019300"/>
              <a:gd name="T78" fmla="*/ 1989536 w 2228850"/>
              <a:gd name="T79" fmla="*/ 468135 h 2019300"/>
              <a:gd name="T80" fmla="*/ 1791285 w 2228850"/>
              <a:gd name="T81" fmla="*/ 656829 h 2019300"/>
              <a:gd name="T82" fmla="*/ 1574399 w 2228850"/>
              <a:gd name="T83" fmla="*/ 489587 h 2019300"/>
              <a:gd name="T84" fmla="*/ 1708020 w 2228850"/>
              <a:gd name="T85" fmla="*/ 248853 h 2019300"/>
              <a:gd name="T86" fmla="*/ 1575304 w 2228850"/>
              <a:gd name="T87" fmla="*/ 344885 h 2019300"/>
              <a:gd name="T88" fmla="*/ 1650744 w 2228850"/>
              <a:gd name="T89" fmla="*/ 635794 h 2019300"/>
              <a:gd name="T90" fmla="*/ 1949723 w 2228850"/>
              <a:gd name="T91" fmla="*/ 603250 h 2019300"/>
              <a:gd name="T92" fmla="*/ 1960841 w 2228850"/>
              <a:gd name="T93" fmla="*/ 303213 h 2019300"/>
              <a:gd name="T94" fmla="*/ 1737698 w 2228850"/>
              <a:gd name="T95" fmla="*/ 39687 h 2019300"/>
              <a:gd name="T96" fmla="*/ 1949326 w 2228850"/>
              <a:gd name="T97" fmla="*/ 34131 h 2019300"/>
              <a:gd name="T98" fmla="*/ 2021193 w 2228850"/>
              <a:gd name="T99" fmla="*/ 167481 h 2019300"/>
              <a:gd name="T100" fmla="*/ 2207807 w 2228850"/>
              <a:gd name="T101" fmla="*/ 295275 h 2019300"/>
              <a:gd name="T102" fmla="*/ 2145072 w 2228850"/>
              <a:gd name="T103" fmla="*/ 494904 h 2019300"/>
              <a:gd name="T104" fmla="*/ 2146661 w 2228850"/>
              <a:gd name="T105" fmla="*/ 713979 h 2019300"/>
              <a:gd name="T106" fmla="*/ 1938606 w 2228850"/>
              <a:gd name="T107" fmla="*/ 781447 h 2019300"/>
              <a:gd name="T108" fmla="*/ 1834182 w 2228850"/>
              <a:gd name="T109" fmla="*/ 887413 h 2019300"/>
              <a:gd name="T110" fmla="*/ 1618186 w 2228850"/>
              <a:gd name="T111" fmla="*/ 854076 h 2019300"/>
              <a:gd name="T112" fmla="*/ 1542349 w 2228850"/>
              <a:gd name="T113" fmla="*/ 733822 h 2019300"/>
              <a:gd name="T114" fmla="*/ 1362882 w 2228850"/>
              <a:gd name="T115" fmla="*/ 615157 h 2019300"/>
              <a:gd name="T116" fmla="*/ 1414895 w 2228850"/>
              <a:gd name="T117" fmla="*/ 452835 h 2019300"/>
              <a:gd name="T118" fmla="*/ 1395837 w 2228850"/>
              <a:gd name="T119" fmla="*/ 209947 h 2019300"/>
              <a:gd name="T120" fmla="*/ 1619377 w 2228850"/>
              <a:gd name="T121" fmla="*/ 118269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28850" h="2019300">
                <a:moveTo>
                  <a:pt x="788194" y="927497"/>
                </a:moveTo>
                <a:lnTo>
                  <a:pt x="772732" y="927894"/>
                </a:lnTo>
                <a:lnTo>
                  <a:pt x="756875" y="929085"/>
                </a:lnTo>
                <a:lnTo>
                  <a:pt x="741810" y="931069"/>
                </a:lnTo>
                <a:lnTo>
                  <a:pt x="726745" y="933847"/>
                </a:lnTo>
                <a:lnTo>
                  <a:pt x="711680" y="937022"/>
                </a:lnTo>
                <a:lnTo>
                  <a:pt x="697408" y="940991"/>
                </a:lnTo>
                <a:lnTo>
                  <a:pt x="683136" y="945753"/>
                </a:lnTo>
                <a:lnTo>
                  <a:pt x="669260" y="951706"/>
                </a:lnTo>
                <a:lnTo>
                  <a:pt x="655781" y="957660"/>
                </a:lnTo>
                <a:lnTo>
                  <a:pt x="642698" y="964406"/>
                </a:lnTo>
                <a:lnTo>
                  <a:pt x="630012" y="971947"/>
                </a:lnTo>
                <a:lnTo>
                  <a:pt x="617326" y="979488"/>
                </a:lnTo>
                <a:lnTo>
                  <a:pt x="605432" y="988219"/>
                </a:lnTo>
                <a:lnTo>
                  <a:pt x="593936" y="997347"/>
                </a:lnTo>
                <a:lnTo>
                  <a:pt x="583232" y="1006872"/>
                </a:lnTo>
                <a:lnTo>
                  <a:pt x="572131" y="1016794"/>
                </a:lnTo>
                <a:lnTo>
                  <a:pt x="562220" y="1027510"/>
                </a:lnTo>
                <a:lnTo>
                  <a:pt x="552705" y="1038622"/>
                </a:lnTo>
                <a:lnTo>
                  <a:pt x="543587" y="1050132"/>
                </a:lnTo>
                <a:lnTo>
                  <a:pt x="535262" y="1062038"/>
                </a:lnTo>
                <a:lnTo>
                  <a:pt x="526936" y="1074341"/>
                </a:lnTo>
                <a:lnTo>
                  <a:pt x="519800" y="1087438"/>
                </a:lnTo>
                <a:lnTo>
                  <a:pt x="513061" y="1100535"/>
                </a:lnTo>
                <a:lnTo>
                  <a:pt x="507114" y="1114028"/>
                </a:lnTo>
                <a:lnTo>
                  <a:pt x="501564" y="1127522"/>
                </a:lnTo>
                <a:lnTo>
                  <a:pt x="496806" y="1142207"/>
                </a:lnTo>
                <a:lnTo>
                  <a:pt x="492842" y="1156494"/>
                </a:lnTo>
                <a:lnTo>
                  <a:pt x="489274" y="1171178"/>
                </a:lnTo>
                <a:lnTo>
                  <a:pt x="486499" y="1186260"/>
                </a:lnTo>
                <a:lnTo>
                  <a:pt x="484517" y="1201341"/>
                </a:lnTo>
                <a:lnTo>
                  <a:pt x="483327" y="1216819"/>
                </a:lnTo>
                <a:lnTo>
                  <a:pt x="482931" y="1232694"/>
                </a:lnTo>
                <a:lnTo>
                  <a:pt x="483327" y="1248172"/>
                </a:lnTo>
                <a:lnTo>
                  <a:pt x="484517" y="1263650"/>
                </a:lnTo>
                <a:lnTo>
                  <a:pt x="486499" y="1279129"/>
                </a:lnTo>
                <a:lnTo>
                  <a:pt x="489274" y="1294210"/>
                </a:lnTo>
                <a:lnTo>
                  <a:pt x="492842" y="1308894"/>
                </a:lnTo>
                <a:lnTo>
                  <a:pt x="496806" y="1323579"/>
                </a:lnTo>
                <a:lnTo>
                  <a:pt x="501564" y="1337469"/>
                </a:lnTo>
                <a:lnTo>
                  <a:pt x="507114" y="1351360"/>
                </a:lnTo>
                <a:lnTo>
                  <a:pt x="513061" y="1365250"/>
                </a:lnTo>
                <a:lnTo>
                  <a:pt x="519800" y="1377950"/>
                </a:lnTo>
                <a:lnTo>
                  <a:pt x="526936" y="1390650"/>
                </a:lnTo>
                <a:lnTo>
                  <a:pt x="535262" y="1402954"/>
                </a:lnTo>
                <a:lnTo>
                  <a:pt x="543587" y="1415257"/>
                </a:lnTo>
                <a:lnTo>
                  <a:pt x="552705" y="1426766"/>
                </a:lnTo>
                <a:lnTo>
                  <a:pt x="562220" y="1437879"/>
                </a:lnTo>
                <a:lnTo>
                  <a:pt x="572131" y="1448197"/>
                </a:lnTo>
                <a:lnTo>
                  <a:pt x="583232" y="1458516"/>
                </a:lnTo>
                <a:lnTo>
                  <a:pt x="593936" y="1468041"/>
                </a:lnTo>
                <a:lnTo>
                  <a:pt x="605432" y="1477169"/>
                </a:lnTo>
                <a:lnTo>
                  <a:pt x="617326" y="1485504"/>
                </a:lnTo>
                <a:lnTo>
                  <a:pt x="630012" y="1493441"/>
                </a:lnTo>
                <a:lnTo>
                  <a:pt x="642698" y="1500585"/>
                </a:lnTo>
                <a:lnTo>
                  <a:pt x="655781" y="1507729"/>
                </a:lnTo>
                <a:lnTo>
                  <a:pt x="669260" y="1513682"/>
                </a:lnTo>
                <a:lnTo>
                  <a:pt x="683136" y="1519238"/>
                </a:lnTo>
                <a:lnTo>
                  <a:pt x="697408" y="1524001"/>
                </a:lnTo>
                <a:lnTo>
                  <a:pt x="711680" y="1527969"/>
                </a:lnTo>
                <a:lnTo>
                  <a:pt x="726745" y="1531541"/>
                </a:lnTo>
                <a:lnTo>
                  <a:pt x="741810" y="1534319"/>
                </a:lnTo>
                <a:lnTo>
                  <a:pt x="756875" y="1536304"/>
                </a:lnTo>
                <a:lnTo>
                  <a:pt x="772732" y="1537494"/>
                </a:lnTo>
                <a:lnTo>
                  <a:pt x="788194" y="1537891"/>
                </a:lnTo>
                <a:lnTo>
                  <a:pt x="803655" y="1537494"/>
                </a:lnTo>
                <a:lnTo>
                  <a:pt x="819513" y="1536304"/>
                </a:lnTo>
                <a:lnTo>
                  <a:pt x="834578" y="1534319"/>
                </a:lnTo>
                <a:lnTo>
                  <a:pt x="849643" y="1531541"/>
                </a:lnTo>
                <a:lnTo>
                  <a:pt x="864708" y="1527969"/>
                </a:lnTo>
                <a:lnTo>
                  <a:pt x="878980" y="1524001"/>
                </a:lnTo>
                <a:lnTo>
                  <a:pt x="892855" y="1519238"/>
                </a:lnTo>
                <a:lnTo>
                  <a:pt x="907127" y="1513682"/>
                </a:lnTo>
                <a:lnTo>
                  <a:pt x="920606" y="1507729"/>
                </a:lnTo>
                <a:lnTo>
                  <a:pt x="933689" y="1500585"/>
                </a:lnTo>
                <a:lnTo>
                  <a:pt x="946772" y="1493441"/>
                </a:lnTo>
                <a:lnTo>
                  <a:pt x="958665" y="1485504"/>
                </a:lnTo>
                <a:lnTo>
                  <a:pt x="970559" y="1477169"/>
                </a:lnTo>
                <a:lnTo>
                  <a:pt x="982056" y="1468041"/>
                </a:lnTo>
                <a:lnTo>
                  <a:pt x="993552" y="1458516"/>
                </a:lnTo>
                <a:lnTo>
                  <a:pt x="1003860" y="1448197"/>
                </a:lnTo>
                <a:lnTo>
                  <a:pt x="1014168" y="1437879"/>
                </a:lnTo>
                <a:lnTo>
                  <a:pt x="1023682" y="1426766"/>
                </a:lnTo>
                <a:lnTo>
                  <a:pt x="1032404" y="1415257"/>
                </a:lnTo>
                <a:lnTo>
                  <a:pt x="1041522" y="1402954"/>
                </a:lnTo>
                <a:lnTo>
                  <a:pt x="1049055" y="1390650"/>
                </a:lnTo>
                <a:lnTo>
                  <a:pt x="1056587" y="1377950"/>
                </a:lnTo>
                <a:lnTo>
                  <a:pt x="1063327" y="1365250"/>
                </a:lnTo>
                <a:lnTo>
                  <a:pt x="1069273" y="1351360"/>
                </a:lnTo>
                <a:lnTo>
                  <a:pt x="1074824" y="1337469"/>
                </a:lnTo>
                <a:lnTo>
                  <a:pt x="1079581" y="1323579"/>
                </a:lnTo>
                <a:lnTo>
                  <a:pt x="1083942" y="1308894"/>
                </a:lnTo>
                <a:lnTo>
                  <a:pt x="1087510" y="1294210"/>
                </a:lnTo>
                <a:lnTo>
                  <a:pt x="1089889" y="1279129"/>
                </a:lnTo>
                <a:lnTo>
                  <a:pt x="1091871" y="1263650"/>
                </a:lnTo>
                <a:lnTo>
                  <a:pt x="1093060" y="1248172"/>
                </a:lnTo>
                <a:lnTo>
                  <a:pt x="1093457" y="1232694"/>
                </a:lnTo>
                <a:lnTo>
                  <a:pt x="1093060" y="1216819"/>
                </a:lnTo>
                <a:lnTo>
                  <a:pt x="1091871" y="1201341"/>
                </a:lnTo>
                <a:lnTo>
                  <a:pt x="1089889" y="1186260"/>
                </a:lnTo>
                <a:lnTo>
                  <a:pt x="1087510" y="1171178"/>
                </a:lnTo>
                <a:lnTo>
                  <a:pt x="1083942" y="1156494"/>
                </a:lnTo>
                <a:lnTo>
                  <a:pt x="1079581" y="1142207"/>
                </a:lnTo>
                <a:lnTo>
                  <a:pt x="1074824" y="1127522"/>
                </a:lnTo>
                <a:lnTo>
                  <a:pt x="1069273" y="1114028"/>
                </a:lnTo>
                <a:lnTo>
                  <a:pt x="1063327" y="1100535"/>
                </a:lnTo>
                <a:lnTo>
                  <a:pt x="1056587" y="1087438"/>
                </a:lnTo>
                <a:lnTo>
                  <a:pt x="1049055" y="1074341"/>
                </a:lnTo>
                <a:lnTo>
                  <a:pt x="1041522" y="1062038"/>
                </a:lnTo>
                <a:lnTo>
                  <a:pt x="1032404" y="1050132"/>
                </a:lnTo>
                <a:lnTo>
                  <a:pt x="1023682" y="1038622"/>
                </a:lnTo>
                <a:lnTo>
                  <a:pt x="1014168" y="1027510"/>
                </a:lnTo>
                <a:lnTo>
                  <a:pt x="1003860" y="1016794"/>
                </a:lnTo>
                <a:lnTo>
                  <a:pt x="993552" y="1006872"/>
                </a:lnTo>
                <a:lnTo>
                  <a:pt x="982056" y="997347"/>
                </a:lnTo>
                <a:lnTo>
                  <a:pt x="970559" y="988219"/>
                </a:lnTo>
                <a:lnTo>
                  <a:pt x="958665" y="979488"/>
                </a:lnTo>
                <a:lnTo>
                  <a:pt x="946772" y="971947"/>
                </a:lnTo>
                <a:lnTo>
                  <a:pt x="933689" y="964406"/>
                </a:lnTo>
                <a:lnTo>
                  <a:pt x="920606" y="957660"/>
                </a:lnTo>
                <a:lnTo>
                  <a:pt x="907127" y="951706"/>
                </a:lnTo>
                <a:lnTo>
                  <a:pt x="892855" y="945753"/>
                </a:lnTo>
                <a:lnTo>
                  <a:pt x="878980" y="940991"/>
                </a:lnTo>
                <a:lnTo>
                  <a:pt x="864708" y="937022"/>
                </a:lnTo>
                <a:lnTo>
                  <a:pt x="849643" y="933847"/>
                </a:lnTo>
                <a:lnTo>
                  <a:pt x="834578" y="931069"/>
                </a:lnTo>
                <a:lnTo>
                  <a:pt x="819513" y="929085"/>
                </a:lnTo>
                <a:lnTo>
                  <a:pt x="803655" y="927894"/>
                </a:lnTo>
                <a:lnTo>
                  <a:pt x="788194" y="927497"/>
                </a:lnTo>
                <a:close/>
                <a:moveTo>
                  <a:pt x="788194" y="866775"/>
                </a:moveTo>
                <a:lnTo>
                  <a:pt x="806827" y="867569"/>
                </a:lnTo>
                <a:lnTo>
                  <a:pt x="825460" y="868760"/>
                </a:lnTo>
                <a:lnTo>
                  <a:pt x="843696" y="871141"/>
                </a:lnTo>
                <a:lnTo>
                  <a:pt x="861933" y="874316"/>
                </a:lnTo>
                <a:lnTo>
                  <a:pt x="879773" y="878285"/>
                </a:lnTo>
                <a:lnTo>
                  <a:pt x="896820" y="883444"/>
                </a:lnTo>
                <a:lnTo>
                  <a:pt x="913867" y="889000"/>
                </a:lnTo>
                <a:lnTo>
                  <a:pt x="930518" y="895350"/>
                </a:lnTo>
                <a:lnTo>
                  <a:pt x="947168" y="903288"/>
                </a:lnTo>
                <a:lnTo>
                  <a:pt x="962630" y="911225"/>
                </a:lnTo>
                <a:lnTo>
                  <a:pt x="977695" y="919956"/>
                </a:lnTo>
                <a:lnTo>
                  <a:pt x="992760" y="929481"/>
                </a:lnTo>
                <a:lnTo>
                  <a:pt x="1007032" y="939403"/>
                </a:lnTo>
                <a:lnTo>
                  <a:pt x="1020907" y="950516"/>
                </a:lnTo>
                <a:lnTo>
                  <a:pt x="1033990" y="962025"/>
                </a:lnTo>
                <a:lnTo>
                  <a:pt x="1047073" y="973931"/>
                </a:lnTo>
                <a:lnTo>
                  <a:pt x="1058966" y="986631"/>
                </a:lnTo>
                <a:lnTo>
                  <a:pt x="1070463" y="1000125"/>
                </a:lnTo>
                <a:lnTo>
                  <a:pt x="1081167" y="1014016"/>
                </a:lnTo>
                <a:lnTo>
                  <a:pt x="1091871" y="1027906"/>
                </a:lnTo>
                <a:lnTo>
                  <a:pt x="1100989" y="1042988"/>
                </a:lnTo>
                <a:lnTo>
                  <a:pt x="1109711" y="1058466"/>
                </a:lnTo>
                <a:lnTo>
                  <a:pt x="1118036" y="1073944"/>
                </a:lnTo>
                <a:lnTo>
                  <a:pt x="1125172" y="1090613"/>
                </a:lnTo>
                <a:lnTo>
                  <a:pt x="1131912" y="1106885"/>
                </a:lnTo>
                <a:lnTo>
                  <a:pt x="1137859" y="1123950"/>
                </a:lnTo>
                <a:lnTo>
                  <a:pt x="1142616" y="1141413"/>
                </a:lnTo>
                <a:lnTo>
                  <a:pt x="1146580" y="1158875"/>
                </a:lnTo>
                <a:lnTo>
                  <a:pt x="1149752" y="1176735"/>
                </a:lnTo>
                <a:lnTo>
                  <a:pt x="1152131" y="1195388"/>
                </a:lnTo>
                <a:lnTo>
                  <a:pt x="1153716" y="1213644"/>
                </a:lnTo>
                <a:lnTo>
                  <a:pt x="1154113" y="1232694"/>
                </a:lnTo>
                <a:lnTo>
                  <a:pt x="1153716" y="1251347"/>
                </a:lnTo>
                <a:lnTo>
                  <a:pt x="1152131" y="1270000"/>
                </a:lnTo>
                <a:lnTo>
                  <a:pt x="1149752" y="1288257"/>
                </a:lnTo>
                <a:lnTo>
                  <a:pt x="1146580" y="1306116"/>
                </a:lnTo>
                <a:lnTo>
                  <a:pt x="1142616" y="1324372"/>
                </a:lnTo>
                <a:lnTo>
                  <a:pt x="1137859" y="1341438"/>
                </a:lnTo>
                <a:lnTo>
                  <a:pt x="1131912" y="1358107"/>
                </a:lnTo>
                <a:lnTo>
                  <a:pt x="1125172" y="1375172"/>
                </a:lnTo>
                <a:lnTo>
                  <a:pt x="1118036" y="1391047"/>
                </a:lnTo>
                <a:lnTo>
                  <a:pt x="1109711" y="1406922"/>
                </a:lnTo>
                <a:lnTo>
                  <a:pt x="1100989" y="1422401"/>
                </a:lnTo>
                <a:lnTo>
                  <a:pt x="1091871" y="1437085"/>
                </a:lnTo>
                <a:lnTo>
                  <a:pt x="1081167" y="1451372"/>
                </a:lnTo>
                <a:lnTo>
                  <a:pt x="1070463" y="1465660"/>
                </a:lnTo>
                <a:lnTo>
                  <a:pt x="1058966" y="1478757"/>
                </a:lnTo>
                <a:lnTo>
                  <a:pt x="1047073" y="1491060"/>
                </a:lnTo>
                <a:lnTo>
                  <a:pt x="1033990" y="1503760"/>
                </a:lnTo>
                <a:lnTo>
                  <a:pt x="1020907" y="1514872"/>
                </a:lnTo>
                <a:lnTo>
                  <a:pt x="1007032" y="1525588"/>
                </a:lnTo>
                <a:lnTo>
                  <a:pt x="992760" y="1535907"/>
                </a:lnTo>
                <a:lnTo>
                  <a:pt x="977695" y="1545432"/>
                </a:lnTo>
                <a:lnTo>
                  <a:pt x="962630" y="1554560"/>
                </a:lnTo>
                <a:lnTo>
                  <a:pt x="947168" y="1562498"/>
                </a:lnTo>
                <a:lnTo>
                  <a:pt x="930518" y="1569641"/>
                </a:lnTo>
                <a:lnTo>
                  <a:pt x="913867" y="1576388"/>
                </a:lnTo>
                <a:lnTo>
                  <a:pt x="896820" y="1581944"/>
                </a:lnTo>
                <a:lnTo>
                  <a:pt x="879773" y="1586707"/>
                </a:lnTo>
                <a:lnTo>
                  <a:pt x="861933" y="1590676"/>
                </a:lnTo>
                <a:lnTo>
                  <a:pt x="843696" y="1594248"/>
                </a:lnTo>
                <a:lnTo>
                  <a:pt x="825460" y="1596629"/>
                </a:lnTo>
                <a:lnTo>
                  <a:pt x="806827" y="1598216"/>
                </a:lnTo>
                <a:lnTo>
                  <a:pt x="788194" y="1598613"/>
                </a:lnTo>
                <a:lnTo>
                  <a:pt x="769561" y="1598216"/>
                </a:lnTo>
                <a:lnTo>
                  <a:pt x="750531" y="1596629"/>
                </a:lnTo>
                <a:lnTo>
                  <a:pt x="732295" y="1594248"/>
                </a:lnTo>
                <a:lnTo>
                  <a:pt x="714058" y="1590676"/>
                </a:lnTo>
                <a:lnTo>
                  <a:pt x="696615" y="1586707"/>
                </a:lnTo>
                <a:lnTo>
                  <a:pt x="679568" y="1581944"/>
                </a:lnTo>
                <a:lnTo>
                  <a:pt x="662124" y="1576388"/>
                </a:lnTo>
                <a:lnTo>
                  <a:pt x="645870" y="1569641"/>
                </a:lnTo>
                <a:lnTo>
                  <a:pt x="629616" y="1562498"/>
                </a:lnTo>
                <a:lnTo>
                  <a:pt x="613758" y="1554560"/>
                </a:lnTo>
                <a:lnTo>
                  <a:pt x="598296" y="1545432"/>
                </a:lnTo>
                <a:lnTo>
                  <a:pt x="583628" y="1535907"/>
                </a:lnTo>
                <a:lnTo>
                  <a:pt x="568960" y="1525588"/>
                </a:lnTo>
                <a:lnTo>
                  <a:pt x="555480" y="1514872"/>
                </a:lnTo>
                <a:lnTo>
                  <a:pt x="542398" y="1503760"/>
                </a:lnTo>
                <a:lnTo>
                  <a:pt x="529315" y="1491060"/>
                </a:lnTo>
                <a:lnTo>
                  <a:pt x="517025" y="1478757"/>
                </a:lnTo>
                <a:lnTo>
                  <a:pt x="505925" y="1465660"/>
                </a:lnTo>
                <a:lnTo>
                  <a:pt x="494824" y="1451372"/>
                </a:lnTo>
                <a:lnTo>
                  <a:pt x="484517" y="1437085"/>
                </a:lnTo>
                <a:lnTo>
                  <a:pt x="475002" y="1422401"/>
                </a:lnTo>
                <a:lnTo>
                  <a:pt x="466280" y="1406922"/>
                </a:lnTo>
                <a:lnTo>
                  <a:pt x="458351" y="1391047"/>
                </a:lnTo>
                <a:lnTo>
                  <a:pt x="451215" y="1375172"/>
                </a:lnTo>
                <a:lnTo>
                  <a:pt x="444476" y="1358107"/>
                </a:lnTo>
                <a:lnTo>
                  <a:pt x="438529" y="1341438"/>
                </a:lnTo>
                <a:lnTo>
                  <a:pt x="433375" y="1324372"/>
                </a:lnTo>
                <a:lnTo>
                  <a:pt x="429411" y="1306116"/>
                </a:lnTo>
                <a:lnTo>
                  <a:pt x="426239" y="1288257"/>
                </a:lnTo>
                <a:lnTo>
                  <a:pt x="423861" y="1270000"/>
                </a:lnTo>
                <a:lnTo>
                  <a:pt x="422671" y="1251347"/>
                </a:lnTo>
                <a:lnTo>
                  <a:pt x="422275" y="1232694"/>
                </a:lnTo>
                <a:lnTo>
                  <a:pt x="422671" y="1213644"/>
                </a:lnTo>
                <a:lnTo>
                  <a:pt x="423861" y="1195388"/>
                </a:lnTo>
                <a:lnTo>
                  <a:pt x="426239" y="1176735"/>
                </a:lnTo>
                <a:lnTo>
                  <a:pt x="429411" y="1158875"/>
                </a:lnTo>
                <a:lnTo>
                  <a:pt x="433375" y="1141413"/>
                </a:lnTo>
                <a:lnTo>
                  <a:pt x="438529" y="1123950"/>
                </a:lnTo>
                <a:lnTo>
                  <a:pt x="444476" y="1106885"/>
                </a:lnTo>
                <a:lnTo>
                  <a:pt x="451215" y="1090613"/>
                </a:lnTo>
                <a:lnTo>
                  <a:pt x="458351" y="1073944"/>
                </a:lnTo>
                <a:lnTo>
                  <a:pt x="466280" y="1058466"/>
                </a:lnTo>
                <a:lnTo>
                  <a:pt x="475002" y="1042988"/>
                </a:lnTo>
                <a:lnTo>
                  <a:pt x="484517" y="1027906"/>
                </a:lnTo>
                <a:lnTo>
                  <a:pt x="494824" y="1014016"/>
                </a:lnTo>
                <a:lnTo>
                  <a:pt x="505925" y="1000125"/>
                </a:lnTo>
                <a:lnTo>
                  <a:pt x="517025" y="986631"/>
                </a:lnTo>
                <a:lnTo>
                  <a:pt x="529315" y="973931"/>
                </a:lnTo>
                <a:lnTo>
                  <a:pt x="542398" y="962025"/>
                </a:lnTo>
                <a:lnTo>
                  <a:pt x="555480" y="950516"/>
                </a:lnTo>
                <a:lnTo>
                  <a:pt x="568960" y="939403"/>
                </a:lnTo>
                <a:lnTo>
                  <a:pt x="583628" y="929481"/>
                </a:lnTo>
                <a:lnTo>
                  <a:pt x="598296" y="919956"/>
                </a:lnTo>
                <a:lnTo>
                  <a:pt x="613758" y="911225"/>
                </a:lnTo>
                <a:lnTo>
                  <a:pt x="629616" y="903288"/>
                </a:lnTo>
                <a:lnTo>
                  <a:pt x="645870" y="895350"/>
                </a:lnTo>
                <a:lnTo>
                  <a:pt x="662124" y="889000"/>
                </a:lnTo>
                <a:lnTo>
                  <a:pt x="679568" y="883444"/>
                </a:lnTo>
                <a:lnTo>
                  <a:pt x="696615" y="878285"/>
                </a:lnTo>
                <a:lnTo>
                  <a:pt x="714058" y="874316"/>
                </a:lnTo>
                <a:lnTo>
                  <a:pt x="732295" y="871141"/>
                </a:lnTo>
                <a:lnTo>
                  <a:pt x="750531" y="868760"/>
                </a:lnTo>
                <a:lnTo>
                  <a:pt x="769561" y="867569"/>
                </a:lnTo>
                <a:lnTo>
                  <a:pt x="788194" y="866775"/>
                </a:lnTo>
                <a:close/>
                <a:moveTo>
                  <a:pt x="781447" y="832045"/>
                </a:moveTo>
                <a:lnTo>
                  <a:pt x="771525" y="832443"/>
                </a:lnTo>
                <a:lnTo>
                  <a:pt x="761603" y="832840"/>
                </a:lnTo>
                <a:lnTo>
                  <a:pt x="751284" y="833634"/>
                </a:lnTo>
                <a:lnTo>
                  <a:pt x="741363" y="834428"/>
                </a:lnTo>
                <a:lnTo>
                  <a:pt x="731838" y="836016"/>
                </a:lnTo>
                <a:lnTo>
                  <a:pt x="721916" y="837207"/>
                </a:lnTo>
                <a:lnTo>
                  <a:pt x="711994" y="839193"/>
                </a:lnTo>
                <a:lnTo>
                  <a:pt x="702469" y="841178"/>
                </a:lnTo>
                <a:lnTo>
                  <a:pt x="692944" y="843164"/>
                </a:lnTo>
                <a:lnTo>
                  <a:pt x="683419" y="845546"/>
                </a:lnTo>
                <a:lnTo>
                  <a:pt x="674291" y="848326"/>
                </a:lnTo>
                <a:lnTo>
                  <a:pt x="655637" y="854282"/>
                </a:lnTo>
                <a:lnTo>
                  <a:pt x="637381" y="861429"/>
                </a:lnTo>
                <a:lnTo>
                  <a:pt x="619522" y="868973"/>
                </a:lnTo>
                <a:lnTo>
                  <a:pt x="602456" y="877709"/>
                </a:lnTo>
                <a:lnTo>
                  <a:pt x="585787" y="886842"/>
                </a:lnTo>
                <a:lnTo>
                  <a:pt x="569119" y="896769"/>
                </a:lnTo>
                <a:lnTo>
                  <a:pt x="553641" y="908284"/>
                </a:lnTo>
                <a:lnTo>
                  <a:pt x="538162" y="919799"/>
                </a:lnTo>
                <a:lnTo>
                  <a:pt x="523478" y="931711"/>
                </a:lnTo>
                <a:lnTo>
                  <a:pt x="509587" y="944815"/>
                </a:lnTo>
                <a:lnTo>
                  <a:pt x="496094" y="958712"/>
                </a:lnTo>
                <a:lnTo>
                  <a:pt x="482997" y="973007"/>
                </a:lnTo>
                <a:lnTo>
                  <a:pt x="470694" y="987699"/>
                </a:lnTo>
                <a:lnTo>
                  <a:pt x="459581" y="1003582"/>
                </a:lnTo>
                <a:lnTo>
                  <a:pt x="448866" y="1019465"/>
                </a:lnTo>
                <a:lnTo>
                  <a:pt x="438547" y="1036142"/>
                </a:lnTo>
                <a:lnTo>
                  <a:pt x="434181" y="1045275"/>
                </a:lnTo>
                <a:lnTo>
                  <a:pt x="429816" y="1053613"/>
                </a:lnTo>
                <a:lnTo>
                  <a:pt x="425450" y="1062349"/>
                </a:lnTo>
                <a:lnTo>
                  <a:pt x="421481" y="1071482"/>
                </a:lnTo>
                <a:lnTo>
                  <a:pt x="417512" y="1080217"/>
                </a:lnTo>
                <a:lnTo>
                  <a:pt x="413941" y="1089747"/>
                </a:lnTo>
                <a:lnTo>
                  <a:pt x="410766" y="1098880"/>
                </a:lnTo>
                <a:lnTo>
                  <a:pt x="407591" y="1108410"/>
                </a:lnTo>
                <a:lnTo>
                  <a:pt x="404416" y="1117940"/>
                </a:lnTo>
                <a:lnTo>
                  <a:pt x="402034" y="1127469"/>
                </a:lnTo>
                <a:lnTo>
                  <a:pt x="399256" y="1137396"/>
                </a:lnTo>
                <a:lnTo>
                  <a:pt x="397272" y="1147323"/>
                </a:lnTo>
                <a:lnTo>
                  <a:pt x="395287" y="1157250"/>
                </a:lnTo>
                <a:lnTo>
                  <a:pt x="392906" y="1167177"/>
                </a:lnTo>
                <a:lnTo>
                  <a:pt x="391319" y="1177104"/>
                </a:lnTo>
                <a:lnTo>
                  <a:pt x="390128" y="1187825"/>
                </a:lnTo>
                <a:lnTo>
                  <a:pt x="389334" y="1197752"/>
                </a:lnTo>
                <a:lnTo>
                  <a:pt x="388541" y="1208076"/>
                </a:lnTo>
                <a:lnTo>
                  <a:pt x="388144" y="1218003"/>
                </a:lnTo>
                <a:lnTo>
                  <a:pt x="387747" y="1228724"/>
                </a:lnTo>
                <a:lnTo>
                  <a:pt x="387747" y="1238650"/>
                </a:lnTo>
                <a:lnTo>
                  <a:pt x="388144" y="1248577"/>
                </a:lnTo>
                <a:lnTo>
                  <a:pt x="388541" y="1258504"/>
                </a:lnTo>
                <a:lnTo>
                  <a:pt x="389334" y="1268431"/>
                </a:lnTo>
                <a:lnTo>
                  <a:pt x="390525" y="1278755"/>
                </a:lnTo>
                <a:lnTo>
                  <a:pt x="391716" y="1288285"/>
                </a:lnTo>
                <a:lnTo>
                  <a:pt x="393303" y="1297815"/>
                </a:lnTo>
                <a:lnTo>
                  <a:pt x="395287" y="1307742"/>
                </a:lnTo>
                <a:lnTo>
                  <a:pt x="397272" y="1317668"/>
                </a:lnTo>
                <a:lnTo>
                  <a:pt x="399653" y="1326801"/>
                </a:lnTo>
                <a:lnTo>
                  <a:pt x="402034" y="1336331"/>
                </a:lnTo>
                <a:lnTo>
                  <a:pt x="404416" y="1345464"/>
                </a:lnTo>
                <a:lnTo>
                  <a:pt x="410369" y="1364523"/>
                </a:lnTo>
                <a:lnTo>
                  <a:pt x="417512" y="1382392"/>
                </a:lnTo>
                <a:lnTo>
                  <a:pt x="425053" y="1399863"/>
                </a:lnTo>
                <a:lnTo>
                  <a:pt x="433387" y="1417334"/>
                </a:lnTo>
                <a:lnTo>
                  <a:pt x="443309" y="1434011"/>
                </a:lnTo>
                <a:lnTo>
                  <a:pt x="453231" y="1450291"/>
                </a:lnTo>
                <a:lnTo>
                  <a:pt x="463947" y="1466174"/>
                </a:lnTo>
                <a:lnTo>
                  <a:pt x="475456" y="1481660"/>
                </a:lnTo>
                <a:lnTo>
                  <a:pt x="488156" y="1495955"/>
                </a:lnTo>
                <a:lnTo>
                  <a:pt x="501253" y="1510250"/>
                </a:lnTo>
                <a:lnTo>
                  <a:pt x="514747" y="1523750"/>
                </a:lnTo>
                <a:lnTo>
                  <a:pt x="529034" y="1536457"/>
                </a:lnTo>
                <a:lnTo>
                  <a:pt x="544116" y="1548766"/>
                </a:lnTo>
                <a:lnTo>
                  <a:pt x="559594" y="1560281"/>
                </a:lnTo>
                <a:lnTo>
                  <a:pt x="575469" y="1571002"/>
                </a:lnTo>
                <a:lnTo>
                  <a:pt x="592534" y="1580532"/>
                </a:lnTo>
                <a:lnTo>
                  <a:pt x="601266" y="1585297"/>
                </a:lnTo>
                <a:lnTo>
                  <a:pt x="609600" y="1589665"/>
                </a:lnTo>
                <a:lnTo>
                  <a:pt x="618331" y="1594430"/>
                </a:lnTo>
                <a:lnTo>
                  <a:pt x="627856" y="1598401"/>
                </a:lnTo>
                <a:lnTo>
                  <a:pt x="636587" y="1601974"/>
                </a:lnTo>
                <a:lnTo>
                  <a:pt x="645716" y="1605548"/>
                </a:lnTo>
                <a:lnTo>
                  <a:pt x="655241" y="1609122"/>
                </a:lnTo>
                <a:lnTo>
                  <a:pt x="664369" y="1612298"/>
                </a:lnTo>
                <a:lnTo>
                  <a:pt x="674291" y="1615078"/>
                </a:lnTo>
                <a:lnTo>
                  <a:pt x="683816" y="1617857"/>
                </a:lnTo>
                <a:lnTo>
                  <a:pt x="693738" y="1620240"/>
                </a:lnTo>
                <a:lnTo>
                  <a:pt x="703263" y="1622622"/>
                </a:lnTo>
                <a:lnTo>
                  <a:pt x="713184" y="1624607"/>
                </a:lnTo>
                <a:lnTo>
                  <a:pt x="723503" y="1626196"/>
                </a:lnTo>
                <a:lnTo>
                  <a:pt x="733822" y="1627784"/>
                </a:lnTo>
                <a:lnTo>
                  <a:pt x="743744" y="1628975"/>
                </a:lnTo>
                <a:lnTo>
                  <a:pt x="754063" y="1630167"/>
                </a:lnTo>
                <a:lnTo>
                  <a:pt x="764778" y="1630961"/>
                </a:lnTo>
                <a:lnTo>
                  <a:pt x="774700" y="1631358"/>
                </a:lnTo>
                <a:lnTo>
                  <a:pt x="784622" y="1631755"/>
                </a:lnTo>
                <a:lnTo>
                  <a:pt x="794941" y="1631755"/>
                </a:lnTo>
                <a:lnTo>
                  <a:pt x="804863" y="1631358"/>
                </a:lnTo>
                <a:lnTo>
                  <a:pt x="815181" y="1630564"/>
                </a:lnTo>
                <a:lnTo>
                  <a:pt x="825103" y="1630167"/>
                </a:lnTo>
                <a:lnTo>
                  <a:pt x="834628" y="1628975"/>
                </a:lnTo>
                <a:lnTo>
                  <a:pt x="844550" y="1627784"/>
                </a:lnTo>
                <a:lnTo>
                  <a:pt x="854472" y="1626196"/>
                </a:lnTo>
                <a:lnTo>
                  <a:pt x="864394" y="1624607"/>
                </a:lnTo>
                <a:lnTo>
                  <a:pt x="873919" y="1622622"/>
                </a:lnTo>
                <a:lnTo>
                  <a:pt x="883444" y="1620240"/>
                </a:lnTo>
                <a:lnTo>
                  <a:pt x="892572" y="1617857"/>
                </a:lnTo>
                <a:lnTo>
                  <a:pt x="902494" y="1615078"/>
                </a:lnTo>
                <a:lnTo>
                  <a:pt x="920750" y="1609122"/>
                </a:lnTo>
                <a:lnTo>
                  <a:pt x="938609" y="1602371"/>
                </a:lnTo>
                <a:lnTo>
                  <a:pt x="956469" y="1594827"/>
                </a:lnTo>
                <a:lnTo>
                  <a:pt x="973931" y="1586091"/>
                </a:lnTo>
                <a:lnTo>
                  <a:pt x="990600" y="1576561"/>
                </a:lnTo>
                <a:lnTo>
                  <a:pt x="1006872" y="1566635"/>
                </a:lnTo>
                <a:lnTo>
                  <a:pt x="1022747" y="1555914"/>
                </a:lnTo>
                <a:lnTo>
                  <a:pt x="1038225" y="1544001"/>
                </a:lnTo>
                <a:lnTo>
                  <a:pt x="1052910" y="1531692"/>
                </a:lnTo>
                <a:lnTo>
                  <a:pt x="1066800" y="1518588"/>
                </a:lnTo>
                <a:lnTo>
                  <a:pt x="1080294" y="1505088"/>
                </a:lnTo>
                <a:lnTo>
                  <a:pt x="1093391" y="1490396"/>
                </a:lnTo>
                <a:lnTo>
                  <a:pt x="1105297" y="1475704"/>
                </a:lnTo>
                <a:lnTo>
                  <a:pt x="1116806" y="1460218"/>
                </a:lnTo>
                <a:lnTo>
                  <a:pt x="1127125" y="1443938"/>
                </a:lnTo>
                <a:lnTo>
                  <a:pt x="1137444" y="1427261"/>
                </a:lnTo>
                <a:lnTo>
                  <a:pt x="1142206" y="1418923"/>
                </a:lnTo>
                <a:lnTo>
                  <a:pt x="1146572" y="1410187"/>
                </a:lnTo>
                <a:lnTo>
                  <a:pt x="1150938" y="1401054"/>
                </a:lnTo>
                <a:lnTo>
                  <a:pt x="1154906" y="1392319"/>
                </a:lnTo>
                <a:lnTo>
                  <a:pt x="1158478" y="1383186"/>
                </a:lnTo>
                <a:lnTo>
                  <a:pt x="1162050" y="1374053"/>
                </a:lnTo>
                <a:lnTo>
                  <a:pt x="1165622" y="1364920"/>
                </a:lnTo>
                <a:lnTo>
                  <a:pt x="1168797" y="1354993"/>
                </a:lnTo>
                <a:lnTo>
                  <a:pt x="1171575" y="1345861"/>
                </a:lnTo>
                <a:lnTo>
                  <a:pt x="1174353" y="1335934"/>
                </a:lnTo>
                <a:lnTo>
                  <a:pt x="1177131" y="1326404"/>
                </a:lnTo>
                <a:lnTo>
                  <a:pt x="1179513" y="1316874"/>
                </a:lnTo>
                <a:lnTo>
                  <a:pt x="1181497" y="1306550"/>
                </a:lnTo>
                <a:lnTo>
                  <a:pt x="1183085" y="1296623"/>
                </a:lnTo>
                <a:lnTo>
                  <a:pt x="1184672" y="1286299"/>
                </a:lnTo>
                <a:lnTo>
                  <a:pt x="1185863" y="1276373"/>
                </a:lnTo>
                <a:lnTo>
                  <a:pt x="1187053" y="1265652"/>
                </a:lnTo>
                <a:lnTo>
                  <a:pt x="1187847" y="1255328"/>
                </a:lnTo>
                <a:lnTo>
                  <a:pt x="1188244" y="1245401"/>
                </a:lnTo>
                <a:lnTo>
                  <a:pt x="1188641" y="1235474"/>
                </a:lnTo>
                <a:lnTo>
                  <a:pt x="1188641" y="1225150"/>
                </a:lnTo>
                <a:lnTo>
                  <a:pt x="1188244" y="1214826"/>
                </a:lnTo>
                <a:lnTo>
                  <a:pt x="1187847" y="1204899"/>
                </a:lnTo>
                <a:lnTo>
                  <a:pt x="1187053" y="1194972"/>
                </a:lnTo>
                <a:lnTo>
                  <a:pt x="1185863" y="1185442"/>
                </a:lnTo>
                <a:lnTo>
                  <a:pt x="1184672" y="1175118"/>
                </a:lnTo>
                <a:lnTo>
                  <a:pt x="1183085" y="1165589"/>
                </a:lnTo>
                <a:lnTo>
                  <a:pt x="1181497" y="1156059"/>
                </a:lnTo>
                <a:lnTo>
                  <a:pt x="1179513" y="1146529"/>
                </a:lnTo>
                <a:lnTo>
                  <a:pt x="1177131" y="1136999"/>
                </a:lnTo>
                <a:lnTo>
                  <a:pt x="1174353" y="1127072"/>
                </a:lnTo>
                <a:lnTo>
                  <a:pt x="1171575" y="1117940"/>
                </a:lnTo>
                <a:lnTo>
                  <a:pt x="1165622" y="1099674"/>
                </a:lnTo>
                <a:lnTo>
                  <a:pt x="1158875" y="1081012"/>
                </a:lnTo>
                <a:lnTo>
                  <a:pt x="1151335" y="1063540"/>
                </a:lnTo>
                <a:lnTo>
                  <a:pt x="1143000" y="1046466"/>
                </a:lnTo>
                <a:lnTo>
                  <a:pt x="1133475" y="1029392"/>
                </a:lnTo>
                <a:lnTo>
                  <a:pt x="1123156" y="1013112"/>
                </a:lnTo>
                <a:lnTo>
                  <a:pt x="1112441" y="997626"/>
                </a:lnTo>
                <a:lnTo>
                  <a:pt x="1100931" y="982140"/>
                </a:lnTo>
                <a:lnTo>
                  <a:pt x="1088628" y="967448"/>
                </a:lnTo>
                <a:lnTo>
                  <a:pt x="1075135" y="953550"/>
                </a:lnTo>
                <a:lnTo>
                  <a:pt x="1061641" y="939653"/>
                </a:lnTo>
                <a:lnTo>
                  <a:pt x="1047353" y="926946"/>
                </a:lnTo>
                <a:lnTo>
                  <a:pt x="1032272" y="915034"/>
                </a:lnTo>
                <a:lnTo>
                  <a:pt x="1016794" y="903519"/>
                </a:lnTo>
                <a:lnTo>
                  <a:pt x="1000522" y="892798"/>
                </a:lnTo>
                <a:lnTo>
                  <a:pt x="983456" y="882871"/>
                </a:lnTo>
                <a:lnTo>
                  <a:pt x="975122" y="878106"/>
                </a:lnTo>
                <a:lnTo>
                  <a:pt x="966391" y="873738"/>
                </a:lnTo>
                <a:lnTo>
                  <a:pt x="957659" y="869371"/>
                </a:lnTo>
                <a:lnTo>
                  <a:pt x="948928" y="865400"/>
                </a:lnTo>
                <a:lnTo>
                  <a:pt x="939403" y="861826"/>
                </a:lnTo>
                <a:lnTo>
                  <a:pt x="930275" y="858252"/>
                </a:lnTo>
                <a:lnTo>
                  <a:pt x="921147" y="854282"/>
                </a:lnTo>
                <a:lnTo>
                  <a:pt x="911622" y="851105"/>
                </a:lnTo>
                <a:lnTo>
                  <a:pt x="902494" y="848326"/>
                </a:lnTo>
                <a:lnTo>
                  <a:pt x="892175" y="845546"/>
                </a:lnTo>
                <a:lnTo>
                  <a:pt x="882650" y="843164"/>
                </a:lnTo>
                <a:lnTo>
                  <a:pt x="872728" y="840781"/>
                </a:lnTo>
                <a:lnTo>
                  <a:pt x="863203" y="838796"/>
                </a:lnTo>
                <a:lnTo>
                  <a:pt x="852488" y="837207"/>
                </a:lnTo>
                <a:lnTo>
                  <a:pt x="842566" y="835619"/>
                </a:lnTo>
                <a:lnTo>
                  <a:pt x="832247" y="834428"/>
                </a:lnTo>
                <a:lnTo>
                  <a:pt x="822325" y="833237"/>
                </a:lnTo>
                <a:lnTo>
                  <a:pt x="812006" y="832840"/>
                </a:lnTo>
                <a:lnTo>
                  <a:pt x="801688" y="832045"/>
                </a:lnTo>
                <a:lnTo>
                  <a:pt x="791369" y="832045"/>
                </a:lnTo>
                <a:lnTo>
                  <a:pt x="781447" y="832045"/>
                </a:lnTo>
                <a:close/>
                <a:moveTo>
                  <a:pt x="802481" y="444500"/>
                </a:moveTo>
                <a:lnTo>
                  <a:pt x="823913" y="445294"/>
                </a:lnTo>
                <a:lnTo>
                  <a:pt x="844947" y="446486"/>
                </a:lnTo>
                <a:lnTo>
                  <a:pt x="866775" y="448471"/>
                </a:lnTo>
                <a:lnTo>
                  <a:pt x="887413" y="450853"/>
                </a:lnTo>
                <a:lnTo>
                  <a:pt x="908844" y="453633"/>
                </a:lnTo>
                <a:lnTo>
                  <a:pt x="929878" y="457207"/>
                </a:lnTo>
                <a:lnTo>
                  <a:pt x="950913" y="461177"/>
                </a:lnTo>
                <a:lnTo>
                  <a:pt x="971550" y="465545"/>
                </a:lnTo>
                <a:lnTo>
                  <a:pt x="977106" y="467530"/>
                </a:lnTo>
                <a:lnTo>
                  <a:pt x="981869" y="470310"/>
                </a:lnTo>
                <a:lnTo>
                  <a:pt x="985838" y="473487"/>
                </a:lnTo>
                <a:lnTo>
                  <a:pt x="989013" y="477060"/>
                </a:lnTo>
                <a:lnTo>
                  <a:pt x="991791" y="481428"/>
                </a:lnTo>
                <a:lnTo>
                  <a:pt x="992981" y="483413"/>
                </a:lnTo>
                <a:lnTo>
                  <a:pt x="993378" y="485796"/>
                </a:lnTo>
                <a:lnTo>
                  <a:pt x="993775" y="488575"/>
                </a:lnTo>
                <a:lnTo>
                  <a:pt x="993775" y="490561"/>
                </a:lnTo>
                <a:lnTo>
                  <a:pt x="993775" y="492943"/>
                </a:lnTo>
                <a:lnTo>
                  <a:pt x="993378" y="495326"/>
                </a:lnTo>
                <a:lnTo>
                  <a:pt x="989409" y="520341"/>
                </a:lnTo>
                <a:lnTo>
                  <a:pt x="985838" y="546151"/>
                </a:lnTo>
                <a:lnTo>
                  <a:pt x="978297" y="596580"/>
                </a:lnTo>
                <a:lnTo>
                  <a:pt x="977503" y="600948"/>
                </a:lnTo>
                <a:lnTo>
                  <a:pt x="977106" y="605316"/>
                </a:lnTo>
                <a:lnTo>
                  <a:pt x="977900" y="609683"/>
                </a:lnTo>
                <a:lnTo>
                  <a:pt x="979488" y="613654"/>
                </a:lnTo>
                <a:lnTo>
                  <a:pt x="981472" y="617625"/>
                </a:lnTo>
                <a:lnTo>
                  <a:pt x="983853" y="620801"/>
                </a:lnTo>
                <a:lnTo>
                  <a:pt x="987028" y="623581"/>
                </a:lnTo>
                <a:lnTo>
                  <a:pt x="990600" y="626361"/>
                </a:lnTo>
                <a:lnTo>
                  <a:pt x="1005681" y="631920"/>
                </a:lnTo>
                <a:lnTo>
                  <a:pt x="1020366" y="637479"/>
                </a:lnTo>
                <a:lnTo>
                  <a:pt x="1034653" y="643435"/>
                </a:lnTo>
                <a:lnTo>
                  <a:pt x="1049338" y="649391"/>
                </a:lnTo>
                <a:lnTo>
                  <a:pt x="1063625" y="656141"/>
                </a:lnTo>
                <a:lnTo>
                  <a:pt x="1077516" y="662891"/>
                </a:lnTo>
                <a:lnTo>
                  <a:pt x="1091803" y="670039"/>
                </a:lnTo>
                <a:lnTo>
                  <a:pt x="1105297" y="677583"/>
                </a:lnTo>
                <a:lnTo>
                  <a:pt x="1118791" y="685525"/>
                </a:lnTo>
                <a:lnTo>
                  <a:pt x="1132285" y="693863"/>
                </a:lnTo>
                <a:lnTo>
                  <a:pt x="1144985" y="702599"/>
                </a:lnTo>
                <a:lnTo>
                  <a:pt x="1157685" y="711335"/>
                </a:lnTo>
                <a:lnTo>
                  <a:pt x="1170385" y="720864"/>
                </a:lnTo>
                <a:lnTo>
                  <a:pt x="1183085" y="730394"/>
                </a:lnTo>
                <a:lnTo>
                  <a:pt x="1195388" y="739924"/>
                </a:lnTo>
                <a:lnTo>
                  <a:pt x="1207294" y="749851"/>
                </a:lnTo>
                <a:lnTo>
                  <a:pt x="1211263" y="751836"/>
                </a:lnTo>
                <a:lnTo>
                  <a:pt x="1215231" y="753028"/>
                </a:lnTo>
                <a:lnTo>
                  <a:pt x="1219597" y="753425"/>
                </a:lnTo>
                <a:lnTo>
                  <a:pt x="1224360" y="753425"/>
                </a:lnTo>
                <a:lnTo>
                  <a:pt x="1228328" y="752630"/>
                </a:lnTo>
                <a:lnTo>
                  <a:pt x="1232297" y="751042"/>
                </a:lnTo>
                <a:lnTo>
                  <a:pt x="1236266" y="748660"/>
                </a:lnTo>
                <a:lnTo>
                  <a:pt x="1239441" y="745880"/>
                </a:lnTo>
                <a:lnTo>
                  <a:pt x="1320006" y="681554"/>
                </a:lnTo>
                <a:lnTo>
                  <a:pt x="1321594" y="679966"/>
                </a:lnTo>
                <a:lnTo>
                  <a:pt x="1323181" y="678774"/>
                </a:lnTo>
                <a:lnTo>
                  <a:pt x="1325166" y="677583"/>
                </a:lnTo>
                <a:lnTo>
                  <a:pt x="1327547" y="676789"/>
                </a:lnTo>
                <a:lnTo>
                  <a:pt x="1329531" y="676392"/>
                </a:lnTo>
                <a:lnTo>
                  <a:pt x="1331913" y="675995"/>
                </a:lnTo>
                <a:lnTo>
                  <a:pt x="1336675" y="675995"/>
                </a:lnTo>
                <a:lnTo>
                  <a:pt x="1341835" y="676789"/>
                </a:lnTo>
                <a:lnTo>
                  <a:pt x="1346597" y="678774"/>
                </a:lnTo>
                <a:lnTo>
                  <a:pt x="1351360" y="681554"/>
                </a:lnTo>
                <a:lnTo>
                  <a:pt x="1355725" y="685128"/>
                </a:lnTo>
                <a:lnTo>
                  <a:pt x="1370410" y="700614"/>
                </a:lnTo>
                <a:lnTo>
                  <a:pt x="1384300" y="716497"/>
                </a:lnTo>
                <a:lnTo>
                  <a:pt x="1397794" y="733174"/>
                </a:lnTo>
                <a:lnTo>
                  <a:pt x="1411685" y="749454"/>
                </a:lnTo>
                <a:lnTo>
                  <a:pt x="1424385" y="766925"/>
                </a:lnTo>
                <a:lnTo>
                  <a:pt x="1436688" y="783999"/>
                </a:lnTo>
                <a:lnTo>
                  <a:pt x="1448594" y="801471"/>
                </a:lnTo>
                <a:lnTo>
                  <a:pt x="1460103" y="819736"/>
                </a:lnTo>
                <a:lnTo>
                  <a:pt x="1462485" y="824898"/>
                </a:lnTo>
                <a:lnTo>
                  <a:pt x="1464072" y="830060"/>
                </a:lnTo>
                <a:lnTo>
                  <a:pt x="1464866" y="835619"/>
                </a:lnTo>
                <a:lnTo>
                  <a:pt x="1464469" y="840384"/>
                </a:lnTo>
                <a:lnTo>
                  <a:pt x="1463278" y="845149"/>
                </a:lnTo>
                <a:lnTo>
                  <a:pt x="1462485" y="847134"/>
                </a:lnTo>
                <a:lnTo>
                  <a:pt x="1461294" y="849120"/>
                </a:lnTo>
                <a:lnTo>
                  <a:pt x="1460103" y="851105"/>
                </a:lnTo>
                <a:lnTo>
                  <a:pt x="1458516" y="852693"/>
                </a:lnTo>
                <a:lnTo>
                  <a:pt x="1456532" y="853885"/>
                </a:lnTo>
                <a:lnTo>
                  <a:pt x="1454944" y="855076"/>
                </a:lnTo>
                <a:lnTo>
                  <a:pt x="1434307" y="871356"/>
                </a:lnTo>
                <a:lnTo>
                  <a:pt x="1413669" y="886445"/>
                </a:lnTo>
                <a:lnTo>
                  <a:pt x="1393032" y="901931"/>
                </a:lnTo>
                <a:lnTo>
                  <a:pt x="1372394" y="917020"/>
                </a:lnTo>
                <a:lnTo>
                  <a:pt x="1368822" y="919402"/>
                </a:lnTo>
                <a:lnTo>
                  <a:pt x="1365647" y="922579"/>
                </a:lnTo>
                <a:lnTo>
                  <a:pt x="1362869" y="925755"/>
                </a:lnTo>
                <a:lnTo>
                  <a:pt x="1361281" y="929726"/>
                </a:lnTo>
                <a:lnTo>
                  <a:pt x="1360091" y="933697"/>
                </a:lnTo>
                <a:lnTo>
                  <a:pt x="1359297" y="938065"/>
                </a:lnTo>
                <a:lnTo>
                  <a:pt x="1359694" y="942432"/>
                </a:lnTo>
                <a:lnTo>
                  <a:pt x="1360488" y="946800"/>
                </a:lnTo>
                <a:lnTo>
                  <a:pt x="1366838" y="961492"/>
                </a:lnTo>
                <a:lnTo>
                  <a:pt x="1373188" y="975390"/>
                </a:lnTo>
                <a:lnTo>
                  <a:pt x="1379141" y="989684"/>
                </a:lnTo>
                <a:lnTo>
                  <a:pt x="1384697" y="1004773"/>
                </a:lnTo>
                <a:lnTo>
                  <a:pt x="1390253" y="1019068"/>
                </a:lnTo>
                <a:lnTo>
                  <a:pt x="1395413" y="1033760"/>
                </a:lnTo>
                <a:lnTo>
                  <a:pt x="1400175" y="1048849"/>
                </a:lnTo>
                <a:lnTo>
                  <a:pt x="1404938" y="1063937"/>
                </a:lnTo>
                <a:lnTo>
                  <a:pt x="1408510" y="1079026"/>
                </a:lnTo>
                <a:lnTo>
                  <a:pt x="1412082" y="1094512"/>
                </a:lnTo>
                <a:lnTo>
                  <a:pt x="1415257" y="1109601"/>
                </a:lnTo>
                <a:lnTo>
                  <a:pt x="1418035" y="1125087"/>
                </a:lnTo>
                <a:lnTo>
                  <a:pt x="1420416" y="1140573"/>
                </a:lnTo>
                <a:lnTo>
                  <a:pt x="1422400" y="1156059"/>
                </a:lnTo>
                <a:lnTo>
                  <a:pt x="1424385" y="1171545"/>
                </a:lnTo>
                <a:lnTo>
                  <a:pt x="1425575" y="1187428"/>
                </a:lnTo>
                <a:lnTo>
                  <a:pt x="1427163" y="1191398"/>
                </a:lnTo>
                <a:lnTo>
                  <a:pt x="1429147" y="1195369"/>
                </a:lnTo>
                <a:lnTo>
                  <a:pt x="1431925" y="1198546"/>
                </a:lnTo>
                <a:lnTo>
                  <a:pt x="1435100" y="1201722"/>
                </a:lnTo>
                <a:lnTo>
                  <a:pt x="1438672" y="1204105"/>
                </a:lnTo>
                <a:lnTo>
                  <a:pt x="1442641" y="1205693"/>
                </a:lnTo>
                <a:lnTo>
                  <a:pt x="1446610" y="1206884"/>
                </a:lnTo>
                <a:lnTo>
                  <a:pt x="1451769" y="1206884"/>
                </a:lnTo>
                <a:lnTo>
                  <a:pt x="1476772" y="1209267"/>
                </a:lnTo>
                <a:lnTo>
                  <a:pt x="1502569" y="1212046"/>
                </a:lnTo>
                <a:lnTo>
                  <a:pt x="1527969" y="1214826"/>
                </a:lnTo>
                <a:lnTo>
                  <a:pt x="1553766" y="1218003"/>
                </a:lnTo>
                <a:lnTo>
                  <a:pt x="1555750" y="1218003"/>
                </a:lnTo>
                <a:lnTo>
                  <a:pt x="1558132" y="1218400"/>
                </a:lnTo>
                <a:lnTo>
                  <a:pt x="1560116" y="1219194"/>
                </a:lnTo>
                <a:lnTo>
                  <a:pt x="1562497" y="1219988"/>
                </a:lnTo>
                <a:lnTo>
                  <a:pt x="1564482" y="1221179"/>
                </a:lnTo>
                <a:lnTo>
                  <a:pt x="1566069" y="1222767"/>
                </a:lnTo>
                <a:lnTo>
                  <a:pt x="1569641" y="1226341"/>
                </a:lnTo>
                <a:lnTo>
                  <a:pt x="1572419" y="1230709"/>
                </a:lnTo>
                <a:lnTo>
                  <a:pt x="1574404" y="1235474"/>
                </a:lnTo>
                <a:lnTo>
                  <a:pt x="1575991" y="1240636"/>
                </a:lnTo>
                <a:lnTo>
                  <a:pt x="1576388" y="1246195"/>
                </a:lnTo>
                <a:lnTo>
                  <a:pt x="1575594" y="1267240"/>
                </a:lnTo>
                <a:lnTo>
                  <a:pt x="1574404" y="1289079"/>
                </a:lnTo>
                <a:lnTo>
                  <a:pt x="1572419" y="1310124"/>
                </a:lnTo>
                <a:lnTo>
                  <a:pt x="1570038" y="1331169"/>
                </a:lnTo>
                <a:lnTo>
                  <a:pt x="1567260" y="1352214"/>
                </a:lnTo>
                <a:lnTo>
                  <a:pt x="1563688" y="1373656"/>
                </a:lnTo>
                <a:lnTo>
                  <a:pt x="1559719" y="1394304"/>
                </a:lnTo>
                <a:lnTo>
                  <a:pt x="1555353" y="1415349"/>
                </a:lnTo>
                <a:lnTo>
                  <a:pt x="1553369" y="1420511"/>
                </a:lnTo>
                <a:lnTo>
                  <a:pt x="1550591" y="1425276"/>
                </a:lnTo>
                <a:lnTo>
                  <a:pt x="1547416" y="1429644"/>
                </a:lnTo>
                <a:lnTo>
                  <a:pt x="1543447" y="1432820"/>
                </a:lnTo>
                <a:lnTo>
                  <a:pt x="1539082" y="1435203"/>
                </a:lnTo>
                <a:lnTo>
                  <a:pt x="1536700" y="1435997"/>
                </a:lnTo>
                <a:lnTo>
                  <a:pt x="1534716" y="1436791"/>
                </a:lnTo>
                <a:lnTo>
                  <a:pt x="1532335" y="1437188"/>
                </a:lnTo>
                <a:lnTo>
                  <a:pt x="1530350" y="1437188"/>
                </a:lnTo>
                <a:lnTo>
                  <a:pt x="1527969" y="1436791"/>
                </a:lnTo>
                <a:lnTo>
                  <a:pt x="1525588" y="1436394"/>
                </a:lnTo>
                <a:lnTo>
                  <a:pt x="1474788" y="1429644"/>
                </a:lnTo>
                <a:lnTo>
                  <a:pt x="1448991" y="1425673"/>
                </a:lnTo>
                <a:lnTo>
                  <a:pt x="1423988" y="1421702"/>
                </a:lnTo>
                <a:lnTo>
                  <a:pt x="1419622" y="1420908"/>
                </a:lnTo>
                <a:lnTo>
                  <a:pt x="1415257" y="1420908"/>
                </a:lnTo>
                <a:lnTo>
                  <a:pt x="1410891" y="1421702"/>
                </a:lnTo>
                <a:lnTo>
                  <a:pt x="1406922" y="1422893"/>
                </a:lnTo>
                <a:lnTo>
                  <a:pt x="1402953" y="1424879"/>
                </a:lnTo>
                <a:lnTo>
                  <a:pt x="1399382" y="1427658"/>
                </a:lnTo>
                <a:lnTo>
                  <a:pt x="1396603" y="1430835"/>
                </a:lnTo>
                <a:lnTo>
                  <a:pt x="1394222" y="1434408"/>
                </a:lnTo>
                <a:lnTo>
                  <a:pt x="1388666" y="1449100"/>
                </a:lnTo>
                <a:lnTo>
                  <a:pt x="1383110" y="1464189"/>
                </a:lnTo>
                <a:lnTo>
                  <a:pt x="1377156" y="1478484"/>
                </a:lnTo>
                <a:lnTo>
                  <a:pt x="1371203" y="1492381"/>
                </a:lnTo>
                <a:lnTo>
                  <a:pt x="1364456" y="1507073"/>
                </a:lnTo>
                <a:lnTo>
                  <a:pt x="1357313" y="1520971"/>
                </a:lnTo>
                <a:lnTo>
                  <a:pt x="1350169" y="1534869"/>
                </a:lnTo>
                <a:lnTo>
                  <a:pt x="1343025" y="1548766"/>
                </a:lnTo>
                <a:lnTo>
                  <a:pt x="1335088" y="1561870"/>
                </a:lnTo>
                <a:lnTo>
                  <a:pt x="1326753" y="1574973"/>
                </a:lnTo>
                <a:lnTo>
                  <a:pt x="1318022" y="1588077"/>
                </a:lnTo>
                <a:lnTo>
                  <a:pt x="1308894" y="1601180"/>
                </a:lnTo>
                <a:lnTo>
                  <a:pt x="1299766" y="1613886"/>
                </a:lnTo>
                <a:lnTo>
                  <a:pt x="1290241" y="1626196"/>
                </a:lnTo>
                <a:lnTo>
                  <a:pt x="1280716" y="1638902"/>
                </a:lnTo>
                <a:lnTo>
                  <a:pt x="1270794" y="1650814"/>
                </a:lnTo>
                <a:lnTo>
                  <a:pt x="1268810" y="1654785"/>
                </a:lnTo>
                <a:lnTo>
                  <a:pt x="1267619" y="1658756"/>
                </a:lnTo>
                <a:lnTo>
                  <a:pt x="1266825" y="1663124"/>
                </a:lnTo>
                <a:lnTo>
                  <a:pt x="1267222" y="1667095"/>
                </a:lnTo>
                <a:lnTo>
                  <a:pt x="1268016" y="1671462"/>
                </a:lnTo>
                <a:lnTo>
                  <a:pt x="1269603" y="1675433"/>
                </a:lnTo>
                <a:lnTo>
                  <a:pt x="1271588" y="1679007"/>
                </a:lnTo>
                <a:lnTo>
                  <a:pt x="1274763" y="1682580"/>
                </a:lnTo>
                <a:lnTo>
                  <a:pt x="1339056" y="1762790"/>
                </a:lnTo>
                <a:lnTo>
                  <a:pt x="1340644" y="1764378"/>
                </a:lnTo>
                <a:lnTo>
                  <a:pt x="1341835" y="1766363"/>
                </a:lnTo>
                <a:lnTo>
                  <a:pt x="1343025" y="1768349"/>
                </a:lnTo>
                <a:lnTo>
                  <a:pt x="1343819" y="1770334"/>
                </a:lnTo>
                <a:lnTo>
                  <a:pt x="1344216" y="1772717"/>
                </a:lnTo>
                <a:lnTo>
                  <a:pt x="1344613" y="1774702"/>
                </a:lnTo>
                <a:lnTo>
                  <a:pt x="1344613" y="1779864"/>
                </a:lnTo>
                <a:lnTo>
                  <a:pt x="1343819" y="1785026"/>
                </a:lnTo>
                <a:lnTo>
                  <a:pt x="1341835" y="1789791"/>
                </a:lnTo>
                <a:lnTo>
                  <a:pt x="1339056" y="1794556"/>
                </a:lnTo>
                <a:lnTo>
                  <a:pt x="1335485" y="1798923"/>
                </a:lnTo>
                <a:lnTo>
                  <a:pt x="1320006" y="1813218"/>
                </a:lnTo>
                <a:lnTo>
                  <a:pt x="1303735" y="1827513"/>
                </a:lnTo>
                <a:lnTo>
                  <a:pt x="1287463" y="1841013"/>
                </a:lnTo>
                <a:lnTo>
                  <a:pt x="1271191" y="1854514"/>
                </a:lnTo>
                <a:lnTo>
                  <a:pt x="1253728" y="1867220"/>
                </a:lnTo>
                <a:lnTo>
                  <a:pt x="1236663" y="1879927"/>
                </a:lnTo>
                <a:lnTo>
                  <a:pt x="1218406" y="1891442"/>
                </a:lnTo>
                <a:lnTo>
                  <a:pt x="1200547" y="1902957"/>
                </a:lnTo>
                <a:lnTo>
                  <a:pt x="1195388" y="1905340"/>
                </a:lnTo>
                <a:lnTo>
                  <a:pt x="1190228" y="1906928"/>
                </a:lnTo>
                <a:lnTo>
                  <a:pt x="1185069" y="1907325"/>
                </a:lnTo>
                <a:lnTo>
                  <a:pt x="1179910" y="1906928"/>
                </a:lnTo>
                <a:lnTo>
                  <a:pt x="1175544" y="1906134"/>
                </a:lnTo>
                <a:lnTo>
                  <a:pt x="1172766" y="1904943"/>
                </a:lnTo>
                <a:lnTo>
                  <a:pt x="1170781" y="1903751"/>
                </a:lnTo>
                <a:lnTo>
                  <a:pt x="1169194" y="1902560"/>
                </a:lnTo>
                <a:lnTo>
                  <a:pt x="1167606" y="1900972"/>
                </a:lnTo>
                <a:lnTo>
                  <a:pt x="1166019" y="1899383"/>
                </a:lnTo>
                <a:lnTo>
                  <a:pt x="1164828" y="1897398"/>
                </a:lnTo>
                <a:lnTo>
                  <a:pt x="1149350" y="1877147"/>
                </a:lnTo>
                <a:lnTo>
                  <a:pt x="1133872" y="1856499"/>
                </a:lnTo>
                <a:lnTo>
                  <a:pt x="1103313" y="1815204"/>
                </a:lnTo>
                <a:lnTo>
                  <a:pt x="1100931" y="1811630"/>
                </a:lnTo>
                <a:lnTo>
                  <a:pt x="1097756" y="1808453"/>
                </a:lnTo>
                <a:lnTo>
                  <a:pt x="1094581" y="1806071"/>
                </a:lnTo>
                <a:lnTo>
                  <a:pt x="1090613" y="1804085"/>
                </a:lnTo>
                <a:lnTo>
                  <a:pt x="1086644" y="1802894"/>
                </a:lnTo>
                <a:lnTo>
                  <a:pt x="1081881" y="1802497"/>
                </a:lnTo>
                <a:lnTo>
                  <a:pt x="1077516" y="1802497"/>
                </a:lnTo>
                <a:lnTo>
                  <a:pt x="1073150" y="1803291"/>
                </a:lnTo>
                <a:lnTo>
                  <a:pt x="1058863" y="1810042"/>
                </a:lnTo>
                <a:lnTo>
                  <a:pt x="1044972" y="1815998"/>
                </a:lnTo>
                <a:lnTo>
                  <a:pt x="1029891" y="1821954"/>
                </a:lnTo>
                <a:lnTo>
                  <a:pt x="1015603" y="1828307"/>
                </a:lnTo>
                <a:lnTo>
                  <a:pt x="1000919" y="1833469"/>
                </a:lnTo>
                <a:lnTo>
                  <a:pt x="985838" y="1838631"/>
                </a:lnTo>
                <a:lnTo>
                  <a:pt x="971153" y="1843396"/>
                </a:lnTo>
                <a:lnTo>
                  <a:pt x="956469" y="1847764"/>
                </a:lnTo>
                <a:lnTo>
                  <a:pt x="940991" y="1851337"/>
                </a:lnTo>
                <a:lnTo>
                  <a:pt x="925909" y="1854911"/>
                </a:lnTo>
                <a:lnTo>
                  <a:pt x="910431" y="1857691"/>
                </a:lnTo>
                <a:lnTo>
                  <a:pt x="894953" y="1860470"/>
                </a:lnTo>
                <a:lnTo>
                  <a:pt x="879475" y="1863250"/>
                </a:lnTo>
                <a:lnTo>
                  <a:pt x="863997" y="1865235"/>
                </a:lnTo>
                <a:lnTo>
                  <a:pt x="848122" y="1867220"/>
                </a:lnTo>
                <a:lnTo>
                  <a:pt x="832644" y="1868412"/>
                </a:lnTo>
                <a:lnTo>
                  <a:pt x="828675" y="1870397"/>
                </a:lnTo>
                <a:lnTo>
                  <a:pt x="824706" y="1872382"/>
                </a:lnTo>
                <a:lnTo>
                  <a:pt x="821531" y="1875162"/>
                </a:lnTo>
                <a:lnTo>
                  <a:pt x="818753" y="1878339"/>
                </a:lnTo>
                <a:lnTo>
                  <a:pt x="816372" y="1881912"/>
                </a:lnTo>
                <a:lnTo>
                  <a:pt x="814388" y="1885883"/>
                </a:lnTo>
                <a:lnTo>
                  <a:pt x="813594" y="1889854"/>
                </a:lnTo>
                <a:lnTo>
                  <a:pt x="813197" y="1894222"/>
                </a:lnTo>
                <a:lnTo>
                  <a:pt x="810816" y="1920031"/>
                </a:lnTo>
                <a:lnTo>
                  <a:pt x="808038" y="1945444"/>
                </a:lnTo>
                <a:lnTo>
                  <a:pt x="804863" y="1970857"/>
                </a:lnTo>
                <a:lnTo>
                  <a:pt x="801688" y="1996270"/>
                </a:lnTo>
                <a:lnTo>
                  <a:pt x="801688" y="1998652"/>
                </a:lnTo>
                <a:lnTo>
                  <a:pt x="801291" y="2001035"/>
                </a:lnTo>
                <a:lnTo>
                  <a:pt x="800497" y="2003020"/>
                </a:lnTo>
                <a:lnTo>
                  <a:pt x="799703" y="2005005"/>
                </a:lnTo>
                <a:lnTo>
                  <a:pt x="798513" y="2007388"/>
                </a:lnTo>
                <a:lnTo>
                  <a:pt x="797322" y="2009373"/>
                </a:lnTo>
                <a:lnTo>
                  <a:pt x="793750" y="2012550"/>
                </a:lnTo>
                <a:lnTo>
                  <a:pt x="789384" y="2015329"/>
                </a:lnTo>
                <a:lnTo>
                  <a:pt x="784622" y="2017315"/>
                </a:lnTo>
                <a:lnTo>
                  <a:pt x="779463" y="2018903"/>
                </a:lnTo>
                <a:lnTo>
                  <a:pt x="773906" y="2019300"/>
                </a:lnTo>
                <a:lnTo>
                  <a:pt x="752078" y="2018506"/>
                </a:lnTo>
                <a:lnTo>
                  <a:pt x="731044" y="2017315"/>
                </a:lnTo>
                <a:lnTo>
                  <a:pt x="709613" y="2015727"/>
                </a:lnTo>
                <a:lnTo>
                  <a:pt x="688578" y="2013344"/>
                </a:lnTo>
                <a:lnTo>
                  <a:pt x="667147" y="2010167"/>
                </a:lnTo>
                <a:lnTo>
                  <a:pt x="646509" y="2006197"/>
                </a:lnTo>
                <a:lnTo>
                  <a:pt x="625475" y="2002226"/>
                </a:lnTo>
                <a:lnTo>
                  <a:pt x="604441" y="1997858"/>
                </a:lnTo>
                <a:lnTo>
                  <a:pt x="599281" y="1995873"/>
                </a:lnTo>
                <a:lnTo>
                  <a:pt x="594519" y="1993093"/>
                </a:lnTo>
                <a:lnTo>
                  <a:pt x="590550" y="1989917"/>
                </a:lnTo>
                <a:lnTo>
                  <a:pt x="586978" y="1986343"/>
                </a:lnTo>
                <a:lnTo>
                  <a:pt x="584597" y="1981975"/>
                </a:lnTo>
                <a:lnTo>
                  <a:pt x="583803" y="1979990"/>
                </a:lnTo>
                <a:lnTo>
                  <a:pt x="583009" y="1977607"/>
                </a:lnTo>
                <a:lnTo>
                  <a:pt x="583009" y="1975622"/>
                </a:lnTo>
                <a:lnTo>
                  <a:pt x="582612" y="1973239"/>
                </a:lnTo>
                <a:lnTo>
                  <a:pt x="583009" y="1970857"/>
                </a:lnTo>
                <a:lnTo>
                  <a:pt x="583406" y="1968872"/>
                </a:lnTo>
                <a:lnTo>
                  <a:pt x="586581" y="1943062"/>
                </a:lnTo>
                <a:lnTo>
                  <a:pt x="590153" y="1918046"/>
                </a:lnTo>
                <a:lnTo>
                  <a:pt x="598091" y="1866823"/>
                </a:lnTo>
                <a:lnTo>
                  <a:pt x="598884" y="1862456"/>
                </a:lnTo>
                <a:lnTo>
                  <a:pt x="598884" y="1858088"/>
                </a:lnTo>
                <a:lnTo>
                  <a:pt x="598487" y="1853720"/>
                </a:lnTo>
                <a:lnTo>
                  <a:pt x="596900" y="1849749"/>
                </a:lnTo>
                <a:lnTo>
                  <a:pt x="594916" y="1846175"/>
                </a:lnTo>
                <a:lnTo>
                  <a:pt x="592137" y="1842602"/>
                </a:lnTo>
                <a:lnTo>
                  <a:pt x="588962" y="1839822"/>
                </a:lnTo>
                <a:lnTo>
                  <a:pt x="585391" y="1837440"/>
                </a:lnTo>
                <a:lnTo>
                  <a:pt x="570309" y="1831881"/>
                </a:lnTo>
                <a:lnTo>
                  <a:pt x="556022" y="1826322"/>
                </a:lnTo>
                <a:lnTo>
                  <a:pt x="541734" y="1820366"/>
                </a:lnTo>
                <a:lnTo>
                  <a:pt x="527050" y="1814012"/>
                </a:lnTo>
                <a:lnTo>
                  <a:pt x="512762" y="1807659"/>
                </a:lnTo>
                <a:lnTo>
                  <a:pt x="498872" y="1800909"/>
                </a:lnTo>
                <a:lnTo>
                  <a:pt x="484584" y="1793762"/>
                </a:lnTo>
                <a:lnTo>
                  <a:pt x="471091" y="1786217"/>
                </a:lnTo>
                <a:lnTo>
                  <a:pt x="457597" y="1778276"/>
                </a:lnTo>
                <a:lnTo>
                  <a:pt x="444500" y="1769540"/>
                </a:lnTo>
                <a:lnTo>
                  <a:pt x="431006" y="1760804"/>
                </a:lnTo>
                <a:lnTo>
                  <a:pt x="418306" y="1752069"/>
                </a:lnTo>
                <a:lnTo>
                  <a:pt x="406003" y="1742936"/>
                </a:lnTo>
                <a:lnTo>
                  <a:pt x="392906" y="1733803"/>
                </a:lnTo>
                <a:lnTo>
                  <a:pt x="381000" y="1723479"/>
                </a:lnTo>
                <a:lnTo>
                  <a:pt x="369094" y="1713552"/>
                </a:lnTo>
                <a:lnTo>
                  <a:pt x="365125" y="1711567"/>
                </a:lnTo>
                <a:lnTo>
                  <a:pt x="360759" y="1710376"/>
                </a:lnTo>
                <a:lnTo>
                  <a:pt x="356791" y="1709979"/>
                </a:lnTo>
                <a:lnTo>
                  <a:pt x="352425" y="1709979"/>
                </a:lnTo>
                <a:lnTo>
                  <a:pt x="347662" y="1710773"/>
                </a:lnTo>
                <a:lnTo>
                  <a:pt x="343694" y="1712361"/>
                </a:lnTo>
                <a:lnTo>
                  <a:pt x="340122" y="1714744"/>
                </a:lnTo>
                <a:lnTo>
                  <a:pt x="336947" y="1717523"/>
                </a:lnTo>
                <a:lnTo>
                  <a:pt x="256778" y="1782246"/>
                </a:lnTo>
                <a:lnTo>
                  <a:pt x="254794" y="1783835"/>
                </a:lnTo>
                <a:lnTo>
                  <a:pt x="252809" y="1785026"/>
                </a:lnTo>
                <a:lnTo>
                  <a:pt x="250825" y="1786217"/>
                </a:lnTo>
                <a:lnTo>
                  <a:pt x="248840" y="1787011"/>
                </a:lnTo>
                <a:lnTo>
                  <a:pt x="246459" y="1787805"/>
                </a:lnTo>
                <a:lnTo>
                  <a:pt x="244475" y="1787805"/>
                </a:lnTo>
                <a:lnTo>
                  <a:pt x="239712" y="1788202"/>
                </a:lnTo>
                <a:lnTo>
                  <a:pt x="234553" y="1787011"/>
                </a:lnTo>
                <a:lnTo>
                  <a:pt x="229790" y="1785423"/>
                </a:lnTo>
                <a:lnTo>
                  <a:pt x="225028" y="1782643"/>
                </a:lnTo>
                <a:lnTo>
                  <a:pt x="222647" y="1780658"/>
                </a:lnTo>
                <a:lnTo>
                  <a:pt x="220662" y="1779070"/>
                </a:lnTo>
                <a:lnTo>
                  <a:pt x="205978" y="1762790"/>
                </a:lnTo>
                <a:lnTo>
                  <a:pt x="192087" y="1746907"/>
                </a:lnTo>
                <a:lnTo>
                  <a:pt x="178197" y="1731024"/>
                </a:lnTo>
                <a:lnTo>
                  <a:pt x="165100" y="1713949"/>
                </a:lnTo>
                <a:lnTo>
                  <a:pt x="152003" y="1696875"/>
                </a:lnTo>
                <a:lnTo>
                  <a:pt x="139700" y="1679404"/>
                </a:lnTo>
                <a:lnTo>
                  <a:pt x="127794" y="1661933"/>
                </a:lnTo>
                <a:lnTo>
                  <a:pt x="116284" y="1644064"/>
                </a:lnTo>
                <a:lnTo>
                  <a:pt x="113506" y="1638902"/>
                </a:lnTo>
                <a:lnTo>
                  <a:pt x="112315" y="1633343"/>
                </a:lnTo>
                <a:lnTo>
                  <a:pt x="111522" y="1628181"/>
                </a:lnTo>
                <a:lnTo>
                  <a:pt x="111919" y="1623019"/>
                </a:lnTo>
                <a:lnTo>
                  <a:pt x="113109" y="1618651"/>
                </a:lnTo>
                <a:lnTo>
                  <a:pt x="113903" y="1616269"/>
                </a:lnTo>
                <a:lnTo>
                  <a:pt x="115094" y="1614284"/>
                </a:lnTo>
                <a:lnTo>
                  <a:pt x="116284" y="1612695"/>
                </a:lnTo>
                <a:lnTo>
                  <a:pt x="117872" y="1610710"/>
                </a:lnTo>
                <a:lnTo>
                  <a:pt x="119856" y="1609519"/>
                </a:lnTo>
                <a:lnTo>
                  <a:pt x="121840" y="1608327"/>
                </a:lnTo>
                <a:lnTo>
                  <a:pt x="162322" y="1576958"/>
                </a:lnTo>
                <a:lnTo>
                  <a:pt x="183356" y="1561870"/>
                </a:lnTo>
                <a:lnTo>
                  <a:pt x="203994" y="1546781"/>
                </a:lnTo>
                <a:lnTo>
                  <a:pt x="207565" y="1544001"/>
                </a:lnTo>
                <a:lnTo>
                  <a:pt x="211137" y="1540825"/>
                </a:lnTo>
                <a:lnTo>
                  <a:pt x="213519" y="1537648"/>
                </a:lnTo>
                <a:lnTo>
                  <a:pt x="215503" y="1533677"/>
                </a:lnTo>
                <a:lnTo>
                  <a:pt x="216694" y="1529707"/>
                </a:lnTo>
                <a:lnTo>
                  <a:pt x="217090" y="1525339"/>
                </a:lnTo>
                <a:lnTo>
                  <a:pt x="217090" y="1520971"/>
                </a:lnTo>
                <a:lnTo>
                  <a:pt x="216297" y="1516603"/>
                </a:lnTo>
                <a:lnTo>
                  <a:pt x="209153" y="1502705"/>
                </a:lnTo>
                <a:lnTo>
                  <a:pt x="202803" y="1488014"/>
                </a:lnTo>
                <a:lnTo>
                  <a:pt x="196850" y="1473719"/>
                </a:lnTo>
                <a:lnTo>
                  <a:pt x="191294" y="1459027"/>
                </a:lnTo>
                <a:lnTo>
                  <a:pt x="186134" y="1444335"/>
                </a:lnTo>
                <a:lnTo>
                  <a:pt x="180975" y="1429644"/>
                </a:lnTo>
                <a:lnTo>
                  <a:pt x="176212" y="1414952"/>
                </a:lnTo>
                <a:lnTo>
                  <a:pt x="171847" y="1399466"/>
                </a:lnTo>
                <a:lnTo>
                  <a:pt x="167878" y="1384377"/>
                </a:lnTo>
                <a:lnTo>
                  <a:pt x="164703" y="1369288"/>
                </a:lnTo>
                <a:lnTo>
                  <a:pt x="161131" y="1353802"/>
                </a:lnTo>
                <a:lnTo>
                  <a:pt x="158353" y="1338713"/>
                </a:lnTo>
                <a:lnTo>
                  <a:pt x="155972" y="1323227"/>
                </a:lnTo>
                <a:lnTo>
                  <a:pt x="153987" y="1307344"/>
                </a:lnTo>
                <a:lnTo>
                  <a:pt x="152003" y="1291859"/>
                </a:lnTo>
                <a:lnTo>
                  <a:pt x="150812" y="1276373"/>
                </a:lnTo>
                <a:lnTo>
                  <a:pt x="149225" y="1272402"/>
                </a:lnTo>
                <a:lnTo>
                  <a:pt x="146844" y="1268034"/>
                </a:lnTo>
                <a:lnTo>
                  <a:pt x="144462" y="1264857"/>
                </a:lnTo>
                <a:lnTo>
                  <a:pt x="141287" y="1262078"/>
                </a:lnTo>
                <a:lnTo>
                  <a:pt x="137715" y="1259695"/>
                </a:lnTo>
                <a:lnTo>
                  <a:pt x="133747" y="1257710"/>
                </a:lnTo>
                <a:lnTo>
                  <a:pt x="129778" y="1256916"/>
                </a:lnTo>
                <a:lnTo>
                  <a:pt x="125015" y="1256519"/>
                </a:lnTo>
                <a:lnTo>
                  <a:pt x="99219" y="1254136"/>
                </a:lnTo>
                <a:lnTo>
                  <a:pt x="74215" y="1251357"/>
                </a:lnTo>
                <a:lnTo>
                  <a:pt x="22622" y="1245401"/>
                </a:lnTo>
                <a:lnTo>
                  <a:pt x="20240" y="1245401"/>
                </a:lnTo>
                <a:lnTo>
                  <a:pt x="18256" y="1245004"/>
                </a:lnTo>
                <a:lnTo>
                  <a:pt x="15875" y="1244209"/>
                </a:lnTo>
                <a:lnTo>
                  <a:pt x="13890" y="1243415"/>
                </a:lnTo>
                <a:lnTo>
                  <a:pt x="11906" y="1242224"/>
                </a:lnTo>
                <a:lnTo>
                  <a:pt x="9922" y="1241033"/>
                </a:lnTo>
                <a:lnTo>
                  <a:pt x="6747" y="1237459"/>
                </a:lnTo>
                <a:lnTo>
                  <a:pt x="3969" y="1233488"/>
                </a:lnTo>
                <a:lnTo>
                  <a:pt x="1984" y="1228724"/>
                </a:lnTo>
                <a:lnTo>
                  <a:pt x="397" y="1222767"/>
                </a:lnTo>
                <a:lnTo>
                  <a:pt x="0" y="1219988"/>
                </a:lnTo>
                <a:lnTo>
                  <a:pt x="0" y="1217208"/>
                </a:lnTo>
                <a:lnTo>
                  <a:pt x="794" y="1196163"/>
                </a:lnTo>
                <a:lnTo>
                  <a:pt x="1984" y="1174721"/>
                </a:lnTo>
                <a:lnTo>
                  <a:pt x="3572" y="1153676"/>
                </a:lnTo>
                <a:lnTo>
                  <a:pt x="6350" y="1132631"/>
                </a:lnTo>
                <a:lnTo>
                  <a:pt x="9128" y="1111189"/>
                </a:lnTo>
                <a:lnTo>
                  <a:pt x="12700" y="1090541"/>
                </a:lnTo>
                <a:lnTo>
                  <a:pt x="16669" y="1069099"/>
                </a:lnTo>
                <a:lnTo>
                  <a:pt x="21034" y="1048451"/>
                </a:lnTo>
                <a:lnTo>
                  <a:pt x="23019" y="1043289"/>
                </a:lnTo>
                <a:lnTo>
                  <a:pt x="25797" y="1038127"/>
                </a:lnTo>
                <a:lnTo>
                  <a:pt x="29369" y="1034157"/>
                </a:lnTo>
                <a:lnTo>
                  <a:pt x="32940" y="1030583"/>
                </a:lnTo>
                <a:lnTo>
                  <a:pt x="37306" y="1028201"/>
                </a:lnTo>
                <a:lnTo>
                  <a:pt x="39290" y="1027406"/>
                </a:lnTo>
                <a:lnTo>
                  <a:pt x="41672" y="1026612"/>
                </a:lnTo>
                <a:lnTo>
                  <a:pt x="44053" y="1026612"/>
                </a:lnTo>
                <a:lnTo>
                  <a:pt x="46037" y="1026215"/>
                </a:lnTo>
                <a:lnTo>
                  <a:pt x="48419" y="1026612"/>
                </a:lnTo>
                <a:lnTo>
                  <a:pt x="50800" y="1027009"/>
                </a:lnTo>
                <a:lnTo>
                  <a:pt x="101600" y="1033760"/>
                </a:lnTo>
                <a:lnTo>
                  <a:pt x="127000" y="1037730"/>
                </a:lnTo>
                <a:lnTo>
                  <a:pt x="152400" y="1042098"/>
                </a:lnTo>
                <a:lnTo>
                  <a:pt x="156765" y="1042892"/>
                </a:lnTo>
                <a:lnTo>
                  <a:pt x="161131" y="1042892"/>
                </a:lnTo>
                <a:lnTo>
                  <a:pt x="165497" y="1042495"/>
                </a:lnTo>
                <a:lnTo>
                  <a:pt x="169862" y="1040907"/>
                </a:lnTo>
                <a:lnTo>
                  <a:pt x="173434" y="1038525"/>
                </a:lnTo>
                <a:lnTo>
                  <a:pt x="177006" y="1035745"/>
                </a:lnTo>
                <a:lnTo>
                  <a:pt x="179784" y="1032568"/>
                </a:lnTo>
                <a:lnTo>
                  <a:pt x="182165" y="1028995"/>
                </a:lnTo>
                <a:lnTo>
                  <a:pt x="187325" y="1014303"/>
                </a:lnTo>
                <a:lnTo>
                  <a:pt x="192881" y="1000008"/>
                </a:lnTo>
                <a:lnTo>
                  <a:pt x="198834" y="985316"/>
                </a:lnTo>
                <a:lnTo>
                  <a:pt x="205184" y="971022"/>
                </a:lnTo>
                <a:lnTo>
                  <a:pt x="211931" y="957124"/>
                </a:lnTo>
                <a:lnTo>
                  <a:pt x="218678" y="942432"/>
                </a:lnTo>
                <a:lnTo>
                  <a:pt x="225822" y="928932"/>
                </a:lnTo>
                <a:lnTo>
                  <a:pt x="233362" y="915034"/>
                </a:lnTo>
                <a:lnTo>
                  <a:pt x="241300" y="901931"/>
                </a:lnTo>
                <a:lnTo>
                  <a:pt x="249634" y="888430"/>
                </a:lnTo>
                <a:lnTo>
                  <a:pt x="258762" y="875327"/>
                </a:lnTo>
                <a:lnTo>
                  <a:pt x="267494" y="862620"/>
                </a:lnTo>
                <a:lnTo>
                  <a:pt x="276622" y="849517"/>
                </a:lnTo>
                <a:lnTo>
                  <a:pt x="286147" y="837207"/>
                </a:lnTo>
                <a:lnTo>
                  <a:pt x="295672" y="825295"/>
                </a:lnTo>
                <a:lnTo>
                  <a:pt x="305990" y="812986"/>
                </a:lnTo>
                <a:lnTo>
                  <a:pt x="307975" y="809015"/>
                </a:lnTo>
                <a:lnTo>
                  <a:pt x="309165" y="804647"/>
                </a:lnTo>
                <a:lnTo>
                  <a:pt x="309562" y="800279"/>
                </a:lnTo>
                <a:lnTo>
                  <a:pt x="309562" y="796309"/>
                </a:lnTo>
                <a:lnTo>
                  <a:pt x="308769" y="791941"/>
                </a:lnTo>
                <a:lnTo>
                  <a:pt x="307181" y="787970"/>
                </a:lnTo>
                <a:lnTo>
                  <a:pt x="304800" y="784396"/>
                </a:lnTo>
                <a:lnTo>
                  <a:pt x="301625" y="780823"/>
                </a:lnTo>
                <a:lnTo>
                  <a:pt x="237331" y="700614"/>
                </a:lnTo>
                <a:lnTo>
                  <a:pt x="235744" y="699025"/>
                </a:lnTo>
                <a:lnTo>
                  <a:pt x="234553" y="697437"/>
                </a:lnTo>
                <a:lnTo>
                  <a:pt x="233362" y="695452"/>
                </a:lnTo>
                <a:lnTo>
                  <a:pt x="232569" y="693069"/>
                </a:lnTo>
                <a:lnTo>
                  <a:pt x="231775" y="691084"/>
                </a:lnTo>
                <a:lnTo>
                  <a:pt x="231775" y="688701"/>
                </a:lnTo>
                <a:lnTo>
                  <a:pt x="231775" y="683936"/>
                </a:lnTo>
                <a:lnTo>
                  <a:pt x="232569" y="678774"/>
                </a:lnTo>
                <a:lnTo>
                  <a:pt x="234156" y="674010"/>
                </a:lnTo>
                <a:lnTo>
                  <a:pt x="236934" y="668848"/>
                </a:lnTo>
                <a:lnTo>
                  <a:pt x="240506" y="664480"/>
                </a:lnTo>
                <a:lnTo>
                  <a:pt x="256778" y="650185"/>
                </a:lnTo>
                <a:lnTo>
                  <a:pt x="272653" y="636287"/>
                </a:lnTo>
                <a:lnTo>
                  <a:pt x="288925" y="622390"/>
                </a:lnTo>
                <a:lnTo>
                  <a:pt x="305594" y="609286"/>
                </a:lnTo>
                <a:lnTo>
                  <a:pt x="322659" y="596183"/>
                </a:lnTo>
                <a:lnTo>
                  <a:pt x="339725" y="583874"/>
                </a:lnTo>
                <a:lnTo>
                  <a:pt x="357584" y="571961"/>
                </a:lnTo>
                <a:lnTo>
                  <a:pt x="375841" y="560446"/>
                </a:lnTo>
                <a:lnTo>
                  <a:pt x="381000" y="558064"/>
                </a:lnTo>
                <a:lnTo>
                  <a:pt x="386159" y="556475"/>
                </a:lnTo>
                <a:lnTo>
                  <a:pt x="391319" y="556078"/>
                </a:lnTo>
                <a:lnTo>
                  <a:pt x="396478" y="556475"/>
                </a:lnTo>
                <a:lnTo>
                  <a:pt x="401241" y="557667"/>
                </a:lnTo>
                <a:lnTo>
                  <a:pt x="403225" y="558461"/>
                </a:lnTo>
                <a:lnTo>
                  <a:pt x="405606" y="559652"/>
                </a:lnTo>
                <a:lnTo>
                  <a:pt x="407194" y="560843"/>
                </a:lnTo>
                <a:lnTo>
                  <a:pt x="408781" y="562431"/>
                </a:lnTo>
                <a:lnTo>
                  <a:pt x="410369" y="564020"/>
                </a:lnTo>
                <a:lnTo>
                  <a:pt x="411559" y="566005"/>
                </a:lnTo>
                <a:lnTo>
                  <a:pt x="427037" y="586653"/>
                </a:lnTo>
                <a:lnTo>
                  <a:pt x="442912" y="606904"/>
                </a:lnTo>
                <a:lnTo>
                  <a:pt x="457994" y="627552"/>
                </a:lnTo>
                <a:lnTo>
                  <a:pt x="472678" y="648200"/>
                </a:lnTo>
                <a:lnTo>
                  <a:pt x="475456" y="652170"/>
                </a:lnTo>
                <a:lnTo>
                  <a:pt x="478234" y="654950"/>
                </a:lnTo>
                <a:lnTo>
                  <a:pt x="481806" y="657729"/>
                </a:lnTo>
                <a:lnTo>
                  <a:pt x="486172" y="659318"/>
                </a:lnTo>
                <a:lnTo>
                  <a:pt x="490141" y="660509"/>
                </a:lnTo>
                <a:lnTo>
                  <a:pt x="494506" y="661303"/>
                </a:lnTo>
                <a:lnTo>
                  <a:pt x="498872" y="660906"/>
                </a:lnTo>
                <a:lnTo>
                  <a:pt x="503237" y="660112"/>
                </a:lnTo>
                <a:lnTo>
                  <a:pt x="517128" y="653759"/>
                </a:lnTo>
                <a:lnTo>
                  <a:pt x="531416" y="647406"/>
                </a:lnTo>
                <a:lnTo>
                  <a:pt x="546100" y="641449"/>
                </a:lnTo>
                <a:lnTo>
                  <a:pt x="560387" y="635890"/>
                </a:lnTo>
                <a:lnTo>
                  <a:pt x="575072" y="630331"/>
                </a:lnTo>
                <a:lnTo>
                  <a:pt x="590153" y="625566"/>
                </a:lnTo>
                <a:lnTo>
                  <a:pt x="604837" y="620404"/>
                </a:lnTo>
                <a:lnTo>
                  <a:pt x="619919" y="615640"/>
                </a:lnTo>
                <a:lnTo>
                  <a:pt x="635397" y="612066"/>
                </a:lnTo>
                <a:lnTo>
                  <a:pt x="650478" y="608492"/>
                </a:lnTo>
                <a:lnTo>
                  <a:pt x="665956" y="605713"/>
                </a:lnTo>
                <a:lnTo>
                  <a:pt x="681434" y="602933"/>
                </a:lnTo>
                <a:lnTo>
                  <a:pt x="696913" y="600154"/>
                </a:lnTo>
                <a:lnTo>
                  <a:pt x="711994" y="598168"/>
                </a:lnTo>
                <a:lnTo>
                  <a:pt x="727869" y="596580"/>
                </a:lnTo>
                <a:lnTo>
                  <a:pt x="743347" y="594992"/>
                </a:lnTo>
                <a:lnTo>
                  <a:pt x="747713" y="593403"/>
                </a:lnTo>
                <a:lnTo>
                  <a:pt x="751284" y="591418"/>
                </a:lnTo>
                <a:lnTo>
                  <a:pt x="754856" y="588638"/>
                </a:lnTo>
                <a:lnTo>
                  <a:pt x="757634" y="585462"/>
                </a:lnTo>
                <a:lnTo>
                  <a:pt x="760016" y="582285"/>
                </a:lnTo>
                <a:lnTo>
                  <a:pt x="762397" y="577917"/>
                </a:lnTo>
                <a:lnTo>
                  <a:pt x="763191" y="573550"/>
                </a:lnTo>
                <a:lnTo>
                  <a:pt x="763588" y="569182"/>
                </a:lnTo>
                <a:lnTo>
                  <a:pt x="765969" y="543769"/>
                </a:lnTo>
                <a:lnTo>
                  <a:pt x="768747" y="517959"/>
                </a:lnTo>
                <a:lnTo>
                  <a:pt x="771525" y="492943"/>
                </a:lnTo>
                <a:lnTo>
                  <a:pt x="774700" y="467133"/>
                </a:lnTo>
                <a:lnTo>
                  <a:pt x="774700" y="464751"/>
                </a:lnTo>
                <a:lnTo>
                  <a:pt x="775097" y="462766"/>
                </a:lnTo>
                <a:lnTo>
                  <a:pt x="775891" y="460383"/>
                </a:lnTo>
                <a:lnTo>
                  <a:pt x="776684" y="458398"/>
                </a:lnTo>
                <a:lnTo>
                  <a:pt x="777875" y="456412"/>
                </a:lnTo>
                <a:lnTo>
                  <a:pt x="779066" y="454824"/>
                </a:lnTo>
                <a:lnTo>
                  <a:pt x="782638" y="451250"/>
                </a:lnTo>
                <a:lnTo>
                  <a:pt x="786606" y="448471"/>
                </a:lnTo>
                <a:lnTo>
                  <a:pt x="791369" y="446486"/>
                </a:lnTo>
                <a:lnTo>
                  <a:pt x="796925" y="444897"/>
                </a:lnTo>
                <a:lnTo>
                  <a:pt x="802481" y="444500"/>
                </a:lnTo>
                <a:close/>
                <a:moveTo>
                  <a:pt x="1780579" y="266729"/>
                </a:moveTo>
                <a:lnTo>
                  <a:pt x="1770667" y="267126"/>
                </a:lnTo>
                <a:lnTo>
                  <a:pt x="1761944" y="267921"/>
                </a:lnTo>
                <a:lnTo>
                  <a:pt x="1752824" y="269113"/>
                </a:lnTo>
                <a:lnTo>
                  <a:pt x="1744101" y="270304"/>
                </a:lnTo>
                <a:lnTo>
                  <a:pt x="1735378" y="272688"/>
                </a:lnTo>
                <a:lnTo>
                  <a:pt x="1727052" y="275071"/>
                </a:lnTo>
                <a:lnTo>
                  <a:pt x="1718329" y="277852"/>
                </a:lnTo>
                <a:lnTo>
                  <a:pt x="1710399" y="281030"/>
                </a:lnTo>
                <a:lnTo>
                  <a:pt x="1702469" y="284605"/>
                </a:lnTo>
                <a:lnTo>
                  <a:pt x="1694539" y="288578"/>
                </a:lnTo>
                <a:lnTo>
                  <a:pt x="1687005" y="292550"/>
                </a:lnTo>
                <a:lnTo>
                  <a:pt x="1679472" y="297317"/>
                </a:lnTo>
                <a:lnTo>
                  <a:pt x="1672731" y="302482"/>
                </a:lnTo>
                <a:lnTo>
                  <a:pt x="1665991" y="308043"/>
                </a:lnTo>
                <a:lnTo>
                  <a:pt x="1659250" y="313605"/>
                </a:lnTo>
                <a:lnTo>
                  <a:pt x="1653303" y="319563"/>
                </a:lnTo>
                <a:lnTo>
                  <a:pt x="1647355" y="325919"/>
                </a:lnTo>
                <a:lnTo>
                  <a:pt x="1641804" y="332275"/>
                </a:lnTo>
                <a:lnTo>
                  <a:pt x="1636253" y="339029"/>
                </a:lnTo>
                <a:lnTo>
                  <a:pt x="1631098" y="346179"/>
                </a:lnTo>
                <a:lnTo>
                  <a:pt x="1626340" y="353727"/>
                </a:lnTo>
                <a:lnTo>
                  <a:pt x="1621979" y="361275"/>
                </a:lnTo>
                <a:lnTo>
                  <a:pt x="1618014" y="368822"/>
                </a:lnTo>
                <a:lnTo>
                  <a:pt x="1614445" y="376767"/>
                </a:lnTo>
                <a:lnTo>
                  <a:pt x="1611273" y="384712"/>
                </a:lnTo>
                <a:lnTo>
                  <a:pt x="1608498" y="393055"/>
                </a:lnTo>
                <a:lnTo>
                  <a:pt x="1606119" y="401794"/>
                </a:lnTo>
                <a:lnTo>
                  <a:pt x="1604136" y="410534"/>
                </a:lnTo>
                <a:lnTo>
                  <a:pt x="1602550" y="419273"/>
                </a:lnTo>
                <a:lnTo>
                  <a:pt x="1601361" y="428410"/>
                </a:lnTo>
                <a:lnTo>
                  <a:pt x="1600568" y="437547"/>
                </a:lnTo>
                <a:lnTo>
                  <a:pt x="1600171" y="447081"/>
                </a:lnTo>
                <a:lnTo>
                  <a:pt x="1600568" y="456218"/>
                </a:lnTo>
                <a:lnTo>
                  <a:pt x="1601361" y="465354"/>
                </a:lnTo>
                <a:lnTo>
                  <a:pt x="1602550" y="474094"/>
                </a:lnTo>
                <a:lnTo>
                  <a:pt x="1604136" y="482833"/>
                </a:lnTo>
                <a:lnTo>
                  <a:pt x="1606119" y="491970"/>
                </a:lnTo>
                <a:lnTo>
                  <a:pt x="1608498" y="500312"/>
                </a:lnTo>
                <a:lnTo>
                  <a:pt x="1611273" y="508655"/>
                </a:lnTo>
                <a:lnTo>
                  <a:pt x="1614445" y="516997"/>
                </a:lnTo>
                <a:lnTo>
                  <a:pt x="1618014" y="524545"/>
                </a:lnTo>
                <a:lnTo>
                  <a:pt x="1621979" y="532490"/>
                </a:lnTo>
                <a:lnTo>
                  <a:pt x="1626340" y="540435"/>
                </a:lnTo>
                <a:lnTo>
                  <a:pt x="1631098" y="547585"/>
                </a:lnTo>
                <a:lnTo>
                  <a:pt x="1636253" y="554338"/>
                </a:lnTo>
                <a:lnTo>
                  <a:pt x="1641804" y="561092"/>
                </a:lnTo>
                <a:lnTo>
                  <a:pt x="1647355" y="567845"/>
                </a:lnTo>
                <a:lnTo>
                  <a:pt x="1653303" y="573804"/>
                </a:lnTo>
                <a:lnTo>
                  <a:pt x="1659250" y="580160"/>
                </a:lnTo>
                <a:lnTo>
                  <a:pt x="1665991" y="585721"/>
                </a:lnTo>
                <a:lnTo>
                  <a:pt x="1672731" y="591283"/>
                </a:lnTo>
                <a:lnTo>
                  <a:pt x="1679472" y="596050"/>
                </a:lnTo>
                <a:lnTo>
                  <a:pt x="1687005" y="600817"/>
                </a:lnTo>
                <a:lnTo>
                  <a:pt x="1694539" y="605186"/>
                </a:lnTo>
                <a:lnTo>
                  <a:pt x="1702469" y="609159"/>
                </a:lnTo>
                <a:lnTo>
                  <a:pt x="1710399" y="612734"/>
                </a:lnTo>
                <a:lnTo>
                  <a:pt x="1718329" y="615912"/>
                </a:lnTo>
                <a:lnTo>
                  <a:pt x="1727052" y="618693"/>
                </a:lnTo>
                <a:lnTo>
                  <a:pt x="1735378" y="621076"/>
                </a:lnTo>
                <a:lnTo>
                  <a:pt x="1744101" y="623063"/>
                </a:lnTo>
                <a:lnTo>
                  <a:pt x="1752824" y="624652"/>
                </a:lnTo>
                <a:lnTo>
                  <a:pt x="1761944" y="626241"/>
                </a:lnTo>
                <a:lnTo>
                  <a:pt x="1770667" y="626638"/>
                </a:lnTo>
                <a:lnTo>
                  <a:pt x="1780579" y="627035"/>
                </a:lnTo>
                <a:lnTo>
                  <a:pt x="1789699" y="626638"/>
                </a:lnTo>
                <a:lnTo>
                  <a:pt x="1798819" y="626241"/>
                </a:lnTo>
                <a:lnTo>
                  <a:pt x="1807542" y="624652"/>
                </a:lnTo>
                <a:lnTo>
                  <a:pt x="1816265" y="623063"/>
                </a:lnTo>
                <a:lnTo>
                  <a:pt x="1825384" y="621076"/>
                </a:lnTo>
                <a:lnTo>
                  <a:pt x="1833711" y="618693"/>
                </a:lnTo>
                <a:lnTo>
                  <a:pt x="1842037" y="615912"/>
                </a:lnTo>
                <a:lnTo>
                  <a:pt x="1850364" y="612734"/>
                </a:lnTo>
                <a:lnTo>
                  <a:pt x="1858294" y="609159"/>
                </a:lnTo>
                <a:lnTo>
                  <a:pt x="1866224" y="605186"/>
                </a:lnTo>
                <a:lnTo>
                  <a:pt x="1873757" y="600817"/>
                </a:lnTo>
                <a:lnTo>
                  <a:pt x="1880894" y="596050"/>
                </a:lnTo>
                <a:lnTo>
                  <a:pt x="1888031" y="591283"/>
                </a:lnTo>
                <a:lnTo>
                  <a:pt x="1894772" y="585721"/>
                </a:lnTo>
                <a:lnTo>
                  <a:pt x="1901116" y="580160"/>
                </a:lnTo>
                <a:lnTo>
                  <a:pt x="1907460" y="573804"/>
                </a:lnTo>
                <a:lnTo>
                  <a:pt x="1913804" y="567845"/>
                </a:lnTo>
                <a:lnTo>
                  <a:pt x="1919355" y="561092"/>
                </a:lnTo>
                <a:lnTo>
                  <a:pt x="1924509" y="554338"/>
                </a:lnTo>
                <a:lnTo>
                  <a:pt x="1929664" y="547585"/>
                </a:lnTo>
                <a:lnTo>
                  <a:pt x="1934026" y="540435"/>
                </a:lnTo>
                <a:lnTo>
                  <a:pt x="1938387" y="532490"/>
                </a:lnTo>
                <a:lnTo>
                  <a:pt x="1942352" y="524545"/>
                </a:lnTo>
                <a:lnTo>
                  <a:pt x="1945921" y="516997"/>
                </a:lnTo>
                <a:lnTo>
                  <a:pt x="1949093" y="508655"/>
                </a:lnTo>
                <a:lnTo>
                  <a:pt x="1951868" y="500312"/>
                </a:lnTo>
                <a:lnTo>
                  <a:pt x="1954247" y="491970"/>
                </a:lnTo>
                <a:lnTo>
                  <a:pt x="1957023" y="482833"/>
                </a:lnTo>
                <a:lnTo>
                  <a:pt x="1958212" y="474094"/>
                </a:lnTo>
                <a:lnTo>
                  <a:pt x="1959402" y="465354"/>
                </a:lnTo>
                <a:lnTo>
                  <a:pt x="1960195" y="456218"/>
                </a:lnTo>
                <a:lnTo>
                  <a:pt x="1960591" y="447081"/>
                </a:lnTo>
                <a:lnTo>
                  <a:pt x="1960195" y="437547"/>
                </a:lnTo>
                <a:lnTo>
                  <a:pt x="1959402" y="428410"/>
                </a:lnTo>
                <a:lnTo>
                  <a:pt x="1958212" y="419273"/>
                </a:lnTo>
                <a:lnTo>
                  <a:pt x="1957023" y="410534"/>
                </a:lnTo>
                <a:lnTo>
                  <a:pt x="1954247" y="401794"/>
                </a:lnTo>
                <a:lnTo>
                  <a:pt x="1951868" y="393055"/>
                </a:lnTo>
                <a:lnTo>
                  <a:pt x="1949093" y="384712"/>
                </a:lnTo>
                <a:lnTo>
                  <a:pt x="1945921" y="376767"/>
                </a:lnTo>
                <a:lnTo>
                  <a:pt x="1942352" y="368822"/>
                </a:lnTo>
                <a:lnTo>
                  <a:pt x="1938387" y="361275"/>
                </a:lnTo>
                <a:lnTo>
                  <a:pt x="1934026" y="353727"/>
                </a:lnTo>
                <a:lnTo>
                  <a:pt x="1929664" y="346179"/>
                </a:lnTo>
                <a:lnTo>
                  <a:pt x="1924509" y="339029"/>
                </a:lnTo>
                <a:lnTo>
                  <a:pt x="1919355" y="332275"/>
                </a:lnTo>
                <a:lnTo>
                  <a:pt x="1913804" y="325919"/>
                </a:lnTo>
                <a:lnTo>
                  <a:pt x="1907460" y="319563"/>
                </a:lnTo>
                <a:lnTo>
                  <a:pt x="1901116" y="313605"/>
                </a:lnTo>
                <a:lnTo>
                  <a:pt x="1894772" y="308043"/>
                </a:lnTo>
                <a:lnTo>
                  <a:pt x="1888031" y="302482"/>
                </a:lnTo>
                <a:lnTo>
                  <a:pt x="1880894" y="297317"/>
                </a:lnTo>
                <a:lnTo>
                  <a:pt x="1873757" y="292550"/>
                </a:lnTo>
                <a:lnTo>
                  <a:pt x="1866224" y="288578"/>
                </a:lnTo>
                <a:lnTo>
                  <a:pt x="1858294" y="284605"/>
                </a:lnTo>
                <a:lnTo>
                  <a:pt x="1850364" y="281030"/>
                </a:lnTo>
                <a:lnTo>
                  <a:pt x="1842037" y="277852"/>
                </a:lnTo>
                <a:lnTo>
                  <a:pt x="1833711" y="275071"/>
                </a:lnTo>
                <a:lnTo>
                  <a:pt x="1825384" y="272688"/>
                </a:lnTo>
                <a:lnTo>
                  <a:pt x="1816265" y="270304"/>
                </a:lnTo>
                <a:lnTo>
                  <a:pt x="1807542" y="269113"/>
                </a:lnTo>
                <a:lnTo>
                  <a:pt x="1798819" y="267921"/>
                </a:lnTo>
                <a:lnTo>
                  <a:pt x="1789699" y="267126"/>
                </a:lnTo>
                <a:lnTo>
                  <a:pt x="1780579" y="266729"/>
                </a:lnTo>
                <a:close/>
                <a:moveTo>
                  <a:pt x="1769477" y="236538"/>
                </a:moveTo>
                <a:lnTo>
                  <a:pt x="1780579" y="236538"/>
                </a:lnTo>
                <a:lnTo>
                  <a:pt x="1791285" y="236538"/>
                </a:lnTo>
                <a:lnTo>
                  <a:pt x="1801594" y="237333"/>
                </a:lnTo>
                <a:lnTo>
                  <a:pt x="1812300" y="238922"/>
                </a:lnTo>
                <a:lnTo>
                  <a:pt x="1823005" y="240511"/>
                </a:lnTo>
                <a:lnTo>
                  <a:pt x="1832918" y="242894"/>
                </a:lnTo>
                <a:lnTo>
                  <a:pt x="1842830" y="245675"/>
                </a:lnTo>
                <a:lnTo>
                  <a:pt x="1852346" y="248853"/>
                </a:lnTo>
                <a:lnTo>
                  <a:pt x="1861862" y="252825"/>
                </a:lnTo>
                <a:lnTo>
                  <a:pt x="1871775" y="256798"/>
                </a:lnTo>
                <a:lnTo>
                  <a:pt x="1880498" y="261962"/>
                </a:lnTo>
                <a:lnTo>
                  <a:pt x="1889221" y="267126"/>
                </a:lnTo>
                <a:lnTo>
                  <a:pt x="1897944" y="272291"/>
                </a:lnTo>
                <a:lnTo>
                  <a:pt x="1905874" y="278249"/>
                </a:lnTo>
                <a:lnTo>
                  <a:pt x="1914200" y="284208"/>
                </a:lnTo>
                <a:lnTo>
                  <a:pt x="1921734" y="290961"/>
                </a:lnTo>
                <a:lnTo>
                  <a:pt x="1929268" y="297715"/>
                </a:lnTo>
                <a:lnTo>
                  <a:pt x="1936008" y="305660"/>
                </a:lnTo>
                <a:lnTo>
                  <a:pt x="1942352" y="313207"/>
                </a:lnTo>
                <a:lnTo>
                  <a:pt x="1948696" y="320755"/>
                </a:lnTo>
                <a:lnTo>
                  <a:pt x="1954644" y="329097"/>
                </a:lnTo>
                <a:lnTo>
                  <a:pt x="1960195" y="337440"/>
                </a:lnTo>
                <a:lnTo>
                  <a:pt x="1965349" y="346179"/>
                </a:lnTo>
                <a:lnTo>
                  <a:pt x="1970107" y="355713"/>
                </a:lnTo>
                <a:lnTo>
                  <a:pt x="1974072" y="364850"/>
                </a:lnTo>
                <a:lnTo>
                  <a:pt x="1978037" y="374384"/>
                </a:lnTo>
                <a:lnTo>
                  <a:pt x="1981209" y="384315"/>
                </a:lnTo>
                <a:lnTo>
                  <a:pt x="1983985" y="393849"/>
                </a:lnTo>
                <a:lnTo>
                  <a:pt x="1986364" y="404575"/>
                </a:lnTo>
                <a:lnTo>
                  <a:pt x="1988346" y="414903"/>
                </a:lnTo>
                <a:lnTo>
                  <a:pt x="1989536" y="425232"/>
                </a:lnTo>
                <a:lnTo>
                  <a:pt x="1990329" y="435958"/>
                </a:lnTo>
                <a:lnTo>
                  <a:pt x="1990725" y="447081"/>
                </a:lnTo>
                <a:lnTo>
                  <a:pt x="1990329" y="457807"/>
                </a:lnTo>
                <a:lnTo>
                  <a:pt x="1989536" y="468135"/>
                </a:lnTo>
                <a:lnTo>
                  <a:pt x="1988346" y="478861"/>
                </a:lnTo>
                <a:lnTo>
                  <a:pt x="1986364" y="489587"/>
                </a:lnTo>
                <a:lnTo>
                  <a:pt x="1983985" y="499518"/>
                </a:lnTo>
                <a:lnTo>
                  <a:pt x="1981209" y="509449"/>
                </a:lnTo>
                <a:lnTo>
                  <a:pt x="1978037" y="518983"/>
                </a:lnTo>
                <a:lnTo>
                  <a:pt x="1974072" y="528517"/>
                </a:lnTo>
                <a:lnTo>
                  <a:pt x="1970107" y="538051"/>
                </a:lnTo>
                <a:lnTo>
                  <a:pt x="1965349" y="547188"/>
                </a:lnTo>
                <a:lnTo>
                  <a:pt x="1960195" y="555927"/>
                </a:lnTo>
                <a:lnTo>
                  <a:pt x="1954644" y="564270"/>
                </a:lnTo>
                <a:lnTo>
                  <a:pt x="1948696" y="572612"/>
                </a:lnTo>
                <a:lnTo>
                  <a:pt x="1942352" y="580954"/>
                </a:lnTo>
                <a:lnTo>
                  <a:pt x="1936008" y="588502"/>
                </a:lnTo>
                <a:lnTo>
                  <a:pt x="1929268" y="595652"/>
                </a:lnTo>
                <a:lnTo>
                  <a:pt x="1921734" y="602406"/>
                </a:lnTo>
                <a:lnTo>
                  <a:pt x="1914200" y="609159"/>
                </a:lnTo>
                <a:lnTo>
                  <a:pt x="1905874" y="615118"/>
                </a:lnTo>
                <a:lnTo>
                  <a:pt x="1897944" y="621076"/>
                </a:lnTo>
                <a:lnTo>
                  <a:pt x="1889221" y="627035"/>
                </a:lnTo>
                <a:lnTo>
                  <a:pt x="1880498" y="631802"/>
                </a:lnTo>
                <a:lnTo>
                  <a:pt x="1871775" y="636569"/>
                </a:lnTo>
                <a:lnTo>
                  <a:pt x="1861862" y="640542"/>
                </a:lnTo>
                <a:lnTo>
                  <a:pt x="1852346" y="644514"/>
                </a:lnTo>
                <a:lnTo>
                  <a:pt x="1842830" y="647692"/>
                </a:lnTo>
                <a:lnTo>
                  <a:pt x="1832918" y="650473"/>
                </a:lnTo>
                <a:lnTo>
                  <a:pt x="1823005" y="652856"/>
                </a:lnTo>
                <a:lnTo>
                  <a:pt x="1812300" y="654843"/>
                </a:lnTo>
                <a:lnTo>
                  <a:pt x="1801594" y="656034"/>
                </a:lnTo>
                <a:lnTo>
                  <a:pt x="1791285" y="656829"/>
                </a:lnTo>
                <a:lnTo>
                  <a:pt x="1780579" y="657226"/>
                </a:lnTo>
                <a:lnTo>
                  <a:pt x="1769477" y="656829"/>
                </a:lnTo>
                <a:lnTo>
                  <a:pt x="1758772" y="656034"/>
                </a:lnTo>
                <a:lnTo>
                  <a:pt x="1748463" y="654843"/>
                </a:lnTo>
                <a:lnTo>
                  <a:pt x="1738154" y="652856"/>
                </a:lnTo>
                <a:lnTo>
                  <a:pt x="1727845" y="650473"/>
                </a:lnTo>
                <a:lnTo>
                  <a:pt x="1717536" y="647692"/>
                </a:lnTo>
                <a:lnTo>
                  <a:pt x="1708020" y="644514"/>
                </a:lnTo>
                <a:lnTo>
                  <a:pt x="1698504" y="640542"/>
                </a:lnTo>
                <a:lnTo>
                  <a:pt x="1689384" y="636569"/>
                </a:lnTo>
                <a:lnTo>
                  <a:pt x="1680265" y="631802"/>
                </a:lnTo>
                <a:lnTo>
                  <a:pt x="1671145" y="627035"/>
                </a:lnTo>
                <a:lnTo>
                  <a:pt x="1662819" y="621076"/>
                </a:lnTo>
                <a:lnTo>
                  <a:pt x="1654492" y="615118"/>
                </a:lnTo>
                <a:lnTo>
                  <a:pt x="1646562" y="609159"/>
                </a:lnTo>
                <a:lnTo>
                  <a:pt x="1639028" y="602406"/>
                </a:lnTo>
                <a:lnTo>
                  <a:pt x="1631495" y="595652"/>
                </a:lnTo>
                <a:lnTo>
                  <a:pt x="1624358" y="588502"/>
                </a:lnTo>
                <a:lnTo>
                  <a:pt x="1618014" y="580954"/>
                </a:lnTo>
                <a:lnTo>
                  <a:pt x="1611670" y="572612"/>
                </a:lnTo>
                <a:lnTo>
                  <a:pt x="1606119" y="564270"/>
                </a:lnTo>
                <a:lnTo>
                  <a:pt x="1600568" y="555927"/>
                </a:lnTo>
                <a:lnTo>
                  <a:pt x="1595413" y="547188"/>
                </a:lnTo>
                <a:lnTo>
                  <a:pt x="1591052" y="538051"/>
                </a:lnTo>
                <a:lnTo>
                  <a:pt x="1586294" y="528517"/>
                </a:lnTo>
                <a:lnTo>
                  <a:pt x="1582725" y="518983"/>
                </a:lnTo>
                <a:lnTo>
                  <a:pt x="1579553" y="509449"/>
                </a:lnTo>
                <a:lnTo>
                  <a:pt x="1576381" y="499518"/>
                </a:lnTo>
                <a:lnTo>
                  <a:pt x="1574399" y="489587"/>
                </a:lnTo>
                <a:lnTo>
                  <a:pt x="1572416" y="478861"/>
                </a:lnTo>
                <a:lnTo>
                  <a:pt x="1571227" y="468135"/>
                </a:lnTo>
                <a:lnTo>
                  <a:pt x="1570434" y="457807"/>
                </a:lnTo>
                <a:lnTo>
                  <a:pt x="1570037" y="447081"/>
                </a:lnTo>
                <a:lnTo>
                  <a:pt x="1570434" y="435958"/>
                </a:lnTo>
                <a:lnTo>
                  <a:pt x="1571227" y="425232"/>
                </a:lnTo>
                <a:lnTo>
                  <a:pt x="1572416" y="414903"/>
                </a:lnTo>
                <a:lnTo>
                  <a:pt x="1574399" y="404575"/>
                </a:lnTo>
                <a:lnTo>
                  <a:pt x="1576381" y="393849"/>
                </a:lnTo>
                <a:lnTo>
                  <a:pt x="1579553" y="384315"/>
                </a:lnTo>
                <a:lnTo>
                  <a:pt x="1582725" y="374384"/>
                </a:lnTo>
                <a:lnTo>
                  <a:pt x="1586294" y="364850"/>
                </a:lnTo>
                <a:lnTo>
                  <a:pt x="1591052" y="355713"/>
                </a:lnTo>
                <a:lnTo>
                  <a:pt x="1595413" y="346179"/>
                </a:lnTo>
                <a:lnTo>
                  <a:pt x="1600568" y="337440"/>
                </a:lnTo>
                <a:lnTo>
                  <a:pt x="1606119" y="329097"/>
                </a:lnTo>
                <a:lnTo>
                  <a:pt x="1611670" y="320755"/>
                </a:lnTo>
                <a:lnTo>
                  <a:pt x="1618014" y="313207"/>
                </a:lnTo>
                <a:lnTo>
                  <a:pt x="1624358" y="305660"/>
                </a:lnTo>
                <a:lnTo>
                  <a:pt x="1631495" y="297715"/>
                </a:lnTo>
                <a:lnTo>
                  <a:pt x="1639028" y="290961"/>
                </a:lnTo>
                <a:lnTo>
                  <a:pt x="1646562" y="284208"/>
                </a:lnTo>
                <a:lnTo>
                  <a:pt x="1654492" y="278249"/>
                </a:lnTo>
                <a:lnTo>
                  <a:pt x="1662819" y="272291"/>
                </a:lnTo>
                <a:lnTo>
                  <a:pt x="1671145" y="267126"/>
                </a:lnTo>
                <a:lnTo>
                  <a:pt x="1680265" y="261962"/>
                </a:lnTo>
                <a:lnTo>
                  <a:pt x="1689384" y="256798"/>
                </a:lnTo>
                <a:lnTo>
                  <a:pt x="1698504" y="252825"/>
                </a:lnTo>
                <a:lnTo>
                  <a:pt x="1708020" y="248853"/>
                </a:lnTo>
                <a:lnTo>
                  <a:pt x="1717536" y="245675"/>
                </a:lnTo>
                <a:lnTo>
                  <a:pt x="1727845" y="242894"/>
                </a:lnTo>
                <a:lnTo>
                  <a:pt x="1738154" y="240511"/>
                </a:lnTo>
                <a:lnTo>
                  <a:pt x="1748463" y="238922"/>
                </a:lnTo>
                <a:lnTo>
                  <a:pt x="1758772" y="237333"/>
                </a:lnTo>
                <a:lnTo>
                  <a:pt x="1769477" y="236538"/>
                </a:lnTo>
                <a:close/>
                <a:moveTo>
                  <a:pt x="1775815" y="217488"/>
                </a:moveTo>
                <a:lnTo>
                  <a:pt x="1764301" y="218281"/>
                </a:lnTo>
                <a:lnTo>
                  <a:pt x="1752786" y="219472"/>
                </a:lnTo>
                <a:lnTo>
                  <a:pt x="1741669" y="221059"/>
                </a:lnTo>
                <a:lnTo>
                  <a:pt x="1730154" y="223441"/>
                </a:lnTo>
                <a:lnTo>
                  <a:pt x="1718243" y="226219"/>
                </a:lnTo>
                <a:lnTo>
                  <a:pt x="1707125" y="229791"/>
                </a:lnTo>
                <a:lnTo>
                  <a:pt x="1696405" y="233759"/>
                </a:lnTo>
                <a:lnTo>
                  <a:pt x="1685684" y="238125"/>
                </a:lnTo>
                <a:lnTo>
                  <a:pt x="1674964" y="243285"/>
                </a:lnTo>
                <a:lnTo>
                  <a:pt x="1665038" y="248841"/>
                </a:lnTo>
                <a:lnTo>
                  <a:pt x="1655509" y="254794"/>
                </a:lnTo>
                <a:lnTo>
                  <a:pt x="1646376" y="261541"/>
                </a:lnTo>
                <a:lnTo>
                  <a:pt x="1637641" y="268288"/>
                </a:lnTo>
                <a:lnTo>
                  <a:pt x="1628906" y="275035"/>
                </a:lnTo>
                <a:lnTo>
                  <a:pt x="1620568" y="282575"/>
                </a:lnTo>
                <a:lnTo>
                  <a:pt x="1613024" y="290513"/>
                </a:lnTo>
                <a:lnTo>
                  <a:pt x="1605877" y="298847"/>
                </a:lnTo>
                <a:lnTo>
                  <a:pt x="1598730" y="307578"/>
                </a:lnTo>
                <a:lnTo>
                  <a:pt x="1592377" y="316707"/>
                </a:lnTo>
                <a:lnTo>
                  <a:pt x="1586025" y="325835"/>
                </a:lnTo>
                <a:lnTo>
                  <a:pt x="1580466" y="334963"/>
                </a:lnTo>
                <a:lnTo>
                  <a:pt x="1575304" y="344885"/>
                </a:lnTo>
                <a:lnTo>
                  <a:pt x="1570937" y="355203"/>
                </a:lnTo>
                <a:lnTo>
                  <a:pt x="1566569" y="365125"/>
                </a:lnTo>
                <a:lnTo>
                  <a:pt x="1562995" y="375444"/>
                </a:lnTo>
                <a:lnTo>
                  <a:pt x="1559819" y="385763"/>
                </a:lnTo>
                <a:lnTo>
                  <a:pt x="1557039" y="396875"/>
                </a:lnTo>
                <a:lnTo>
                  <a:pt x="1555054" y="407988"/>
                </a:lnTo>
                <a:lnTo>
                  <a:pt x="1553466" y="418703"/>
                </a:lnTo>
                <a:lnTo>
                  <a:pt x="1552275" y="429816"/>
                </a:lnTo>
                <a:lnTo>
                  <a:pt x="1551481" y="440929"/>
                </a:lnTo>
                <a:lnTo>
                  <a:pt x="1551481" y="452438"/>
                </a:lnTo>
                <a:lnTo>
                  <a:pt x="1552275" y="463947"/>
                </a:lnTo>
                <a:lnTo>
                  <a:pt x="1553466" y="475060"/>
                </a:lnTo>
                <a:lnTo>
                  <a:pt x="1555054" y="486569"/>
                </a:lnTo>
                <a:lnTo>
                  <a:pt x="1557437" y="498079"/>
                </a:lnTo>
                <a:lnTo>
                  <a:pt x="1560216" y="509588"/>
                </a:lnTo>
                <a:lnTo>
                  <a:pt x="1563789" y="520700"/>
                </a:lnTo>
                <a:lnTo>
                  <a:pt x="1567760" y="531416"/>
                </a:lnTo>
                <a:lnTo>
                  <a:pt x="1572525" y="542529"/>
                </a:lnTo>
                <a:lnTo>
                  <a:pt x="1577290" y="552847"/>
                </a:lnTo>
                <a:lnTo>
                  <a:pt x="1582848" y="562769"/>
                </a:lnTo>
                <a:lnTo>
                  <a:pt x="1589201" y="572294"/>
                </a:lnTo>
                <a:lnTo>
                  <a:pt x="1595554" y="581819"/>
                </a:lnTo>
                <a:lnTo>
                  <a:pt x="1602304" y="590550"/>
                </a:lnTo>
                <a:lnTo>
                  <a:pt x="1609451" y="598885"/>
                </a:lnTo>
                <a:lnTo>
                  <a:pt x="1616995" y="607219"/>
                </a:lnTo>
                <a:lnTo>
                  <a:pt x="1624936" y="614760"/>
                </a:lnTo>
                <a:lnTo>
                  <a:pt x="1632877" y="621904"/>
                </a:lnTo>
                <a:lnTo>
                  <a:pt x="1642009" y="629047"/>
                </a:lnTo>
                <a:lnTo>
                  <a:pt x="1650744" y="635794"/>
                </a:lnTo>
                <a:lnTo>
                  <a:pt x="1659876" y="641747"/>
                </a:lnTo>
                <a:lnTo>
                  <a:pt x="1669405" y="647304"/>
                </a:lnTo>
                <a:lnTo>
                  <a:pt x="1678935" y="652066"/>
                </a:lnTo>
                <a:lnTo>
                  <a:pt x="1689258" y="656829"/>
                </a:lnTo>
                <a:lnTo>
                  <a:pt x="1699581" y="661194"/>
                </a:lnTo>
                <a:lnTo>
                  <a:pt x="1709905" y="664766"/>
                </a:lnTo>
                <a:lnTo>
                  <a:pt x="1720228" y="667941"/>
                </a:lnTo>
                <a:lnTo>
                  <a:pt x="1731345" y="670719"/>
                </a:lnTo>
                <a:lnTo>
                  <a:pt x="1742066" y="673101"/>
                </a:lnTo>
                <a:lnTo>
                  <a:pt x="1753183" y="674688"/>
                </a:lnTo>
                <a:lnTo>
                  <a:pt x="1764301" y="675879"/>
                </a:lnTo>
                <a:lnTo>
                  <a:pt x="1775815" y="676276"/>
                </a:lnTo>
                <a:lnTo>
                  <a:pt x="1786932" y="676276"/>
                </a:lnTo>
                <a:lnTo>
                  <a:pt x="1798447" y="675879"/>
                </a:lnTo>
                <a:lnTo>
                  <a:pt x="1809564" y="674688"/>
                </a:lnTo>
                <a:lnTo>
                  <a:pt x="1821476" y="673101"/>
                </a:lnTo>
                <a:lnTo>
                  <a:pt x="1832593" y="670322"/>
                </a:lnTo>
                <a:lnTo>
                  <a:pt x="1844108" y="667544"/>
                </a:lnTo>
                <a:lnTo>
                  <a:pt x="1855225" y="663972"/>
                </a:lnTo>
                <a:lnTo>
                  <a:pt x="1866740" y="660004"/>
                </a:lnTo>
                <a:lnTo>
                  <a:pt x="1877063" y="655241"/>
                </a:lnTo>
                <a:lnTo>
                  <a:pt x="1887386" y="650479"/>
                </a:lnTo>
                <a:lnTo>
                  <a:pt x="1897313" y="644922"/>
                </a:lnTo>
                <a:lnTo>
                  <a:pt x="1906842" y="638969"/>
                </a:lnTo>
                <a:lnTo>
                  <a:pt x="1916371" y="632619"/>
                </a:lnTo>
                <a:lnTo>
                  <a:pt x="1925503" y="625872"/>
                </a:lnTo>
                <a:lnTo>
                  <a:pt x="1933841" y="618332"/>
                </a:lnTo>
                <a:lnTo>
                  <a:pt x="1941782" y="610791"/>
                </a:lnTo>
                <a:lnTo>
                  <a:pt x="1949723" y="603250"/>
                </a:lnTo>
                <a:lnTo>
                  <a:pt x="1957267" y="594916"/>
                </a:lnTo>
                <a:lnTo>
                  <a:pt x="1964017" y="586185"/>
                </a:lnTo>
                <a:lnTo>
                  <a:pt x="1970370" y="577057"/>
                </a:lnTo>
                <a:lnTo>
                  <a:pt x="1976326" y="567929"/>
                </a:lnTo>
                <a:lnTo>
                  <a:pt x="1981884" y="558404"/>
                </a:lnTo>
                <a:lnTo>
                  <a:pt x="1987046" y="548879"/>
                </a:lnTo>
                <a:lnTo>
                  <a:pt x="1991811" y="538957"/>
                </a:lnTo>
                <a:lnTo>
                  <a:pt x="1995781" y="528638"/>
                </a:lnTo>
                <a:lnTo>
                  <a:pt x="1999752" y="518319"/>
                </a:lnTo>
                <a:lnTo>
                  <a:pt x="2003325" y="507604"/>
                </a:lnTo>
                <a:lnTo>
                  <a:pt x="2005708" y="496888"/>
                </a:lnTo>
                <a:lnTo>
                  <a:pt x="2008090" y="485775"/>
                </a:lnTo>
                <a:lnTo>
                  <a:pt x="2009678" y="475060"/>
                </a:lnTo>
                <a:lnTo>
                  <a:pt x="2010869" y="463947"/>
                </a:lnTo>
                <a:lnTo>
                  <a:pt x="2011266" y="452835"/>
                </a:lnTo>
                <a:lnTo>
                  <a:pt x="2011266" y="441325"/>
                </a:lnTo>
                <a:lnTo>
                  <a:pt x="2010869" y="429816"/>
                </a:lnTo>
                <a:lnTo>
                  <a:pt x="2009678" y="418703"/>
                </a:lnTo>
                <a:lnTo>
                  <a:pt x="2007693" y="407194"/>
                </a:lnTo>
                <a:lnTo>
                  <a:pt x="2005311" y="395288"/>
                </a:lnTo>
                <a:lnTo>
                  <a:pt x="2002531" y="384175"/>
                </a:lnTo>
                <a:lnTo>
                  <a:pt x="1998561" y="373063"/>
                </a:lnTo>
                <a:lnTo>
                  <a:pt x="1994590" y="361950"/>
                </a:lnTo>
                <a:lnTo>
                  <a:pt x="1990223" y="351632"/>
                </a:lnTo>
                <a:lnTo>
                  <a:pt x="1985061" y="340916"/>
                </a:lnTo>
                <a:lnTo>
                  <a:pt x="1979899" y="330994"/>
                </a:lnTo>
                <a:lnTo>
                  <a:pt x="1973943" y="321469"/>
                </a:lnTo>
                <a:lnTo>
                  <a:pt x="1967591" y="312341"/>
                </a:lnTo>
                <a:lnTo>
                  <a:pt x="1960841" y="303213"/>
                </a:lnTo>
                <a:lnTo>
                  <a:pt x="1953297" y="294482"/>
                </a:lnTo>
                <a:lnTo>
                  <a:pt x="1945753" y="286544"/>
                </a:lnTo>
                <a:lnTo>
                  <a:pt x="1937812" y="279003"/>
                </a:lnTo>
                <a:lnTo>
                  <a:pt x="1929474" y="271860"/>
                </a:lnTo>
                <a:lnTo>
                  <a:pt x="1921136" y="264716"/>
                </a:lnTo>
                <a:lnTo>
                  <a:pt x="1912004" y="258366"/>
                </a:lnTo>
                <a:lnTo>
                  <a:pt x="1902474" y="252016"/>
                </a:lnTo>
                <a:lnTo>
                  <a:pt x="1893342" y="246460"/>
                </a:lnTo>
                <a:lnTo>
                  <a:pt x="1883416" y="241300"/>
                </a:lnTo>
                <a:lnTo>
                  <a:pt x="1873490" y="236935"/>
                </a:lnTo>
                <a:lnTo>
                  <a:pt x="1863166" y="232569"/>
                </a:lnTo>
                <a:lnTo>
                  <a:pt x="1852843" y="228997"/>
                </a:lnTo>
                <a:lnTo>
                  <a:pt x="1842123" y="225822"/>
                </a:lnTo>
                <a:lnTo>
                  <a:pt x="1831402" y="223044"/>
                </a:lnTo>
                <a:lnTo>
                  <a:pt x="1820682" y="221059"/>
                </a:lnTo>
                <a:lnTo>
                  <a:pt x="1809564" y="219472"/>
                </a:lnTo>
                <a:lnTo>
                  <a:pt x="1798447" y="218281"/>
                </a:lnTo>
                <a:lnTo>
                  <a:pt x="1787330" y="217488"/>
                </a:lnTo>
                <a:lnTo>
                  <a:pt x="1775815" y="217488"/>
                </a:lnTo>
                <a:close/>
                <a:moveTo>
                  <a:pt x="1712287" y="0"/>
                </a:moveTo>
                <a:lnTo>
                  <a:pt x="1715860" y="0"/>
                </a:lnTo>
                <a:lnTo>
                  <a:pt x="1718640" y="397"/>
                </a:lnTo>
                <a:lnTo>
                  <a:pt x="1721816" y="1191"/>
                </a:lnTo>
                <a:lnTo>
                  <a:pt x="1724198" y="2778"/>
                </a:lnTo>
                <a:lnTo>
                  <a:pt x="1726978" y="4366"/>
                </a:lnTo>
                <a:lnTo>
                  <a:pt x="1728566" y="6350"/>
                </a:lnTo>
                <a:lnTo>
                  <a:pt x="1729757" y="8731"/>
                </a:lnTo>
                <a:lnTo>
                  <a:pt x="1730551" y="11112"/>
                </a:lnTo>
                <a:lnTo>
                  <a:pt x="1737698" y="39687"/>
                </a:lnTo>
                <a:lnTo>
                  <a:pt x="1744448" y="68262"/>
                </a:lnTo>
                <a:lnTo>
                  <a:pt x="1744845" y="70644"/>
                </a:lnTo>
                <a:lnTo>
                  <a:pt x="1746036" y="73025"/>
                </a:lnTo>
                <a:lnTo>
                  <a:pt x="1747227" y="75406"/>
                </a:lnTo>
                <a:lnTo>
                  <a:pt x="1748816" y="77391"/>
                </a:lnTo>
                <a:lnTo>
                  <a:pt x="1750801" y="78978"/>
                </a:lnTo>
                <a:lnTo>
                  <a:pt x="1752786" y="80169"/>
                </a:lnTo>
                <a:lnTo>
                  <a:pt x="1755168" y="80962"/>
                </a:lnTo>
                <a:lnTo>
                  <a:pt x="1757551" y="81756"/>
                </a:lnTo>
                <a:lnTo>
                  <a:pt x="1775815" y="80962"/>
                </a:lnTo>
                <a:lnTo>
                  <a:pt x="1793682" y="81359"/>
                </a:lnTo>
                <a:lnTo>
                  <a:pt x="1811550" y="82153"/>
                </a:lnTo>
                <a:lnTo>
                  <a:pt x="1829814" y="84137"/>
                </a:lnTo>
                <a:lnTo>
                  <a:pt x="1847284" y="86916"/>
                </a:lnTo>
                <a:lnTo>
                  <a:pt x="1865152" y="90487"/>
                </a:lnTo>
                <a:lnTo>
                  <a:pt x="1882225" y="94853"/>
                </a:lnTo>
                <a:lnTo>
                  <a:pt x="1899298" y="100012"/>
                </a:lnTo>
                <a:lnTo>
                  <a:pt x="1902077" y="100409"/>
                </a:lnTo>
                <a:lnTo>
                  <a:pt x="1904460" y="100012"/>
                </a:lnTo>
                <a:lnTo>
                  <a:pt x="1906842" y="99616"/>
                </a:lnTo>
                <a:lnTo>
                  <a:pt x="1908827" y="98425"/>
                </a:lnTo>
                <a:lnTo>
                  <a:pt x="1911606" y="97234"/>
                </a:lnTo>
                <a:lnTo>
                  <a:pt x="1913195" y="95250"/>
                </a:lnTo>
                <a:lnTo>
                  <a:pt x="1914783" y="93266"/>
                </a:lnTo>
                <a:lnTo>
                  <a:pt x="1915974" y="91281"/>
                </a:lnTo>
                <a:lnTo>
                  <a:pt x="1944165" y="39687"/>
                </a:lnTo>
                <a:lnTo>
                  <a:pt x="1945356" y="37306"/>
                </a:lnTo>
                <a:lnTo>
                  <a:pt x="1947341" y="35322"/>
                </a:lnTo>
                <a:lnTo>
                  <a:pt x="1949326" y="34131"/>
                </a:lnTo>
                <a:lnTo>
                  <a:pt x="1952106" y="32941"/>
                </a:lnTo>
                <a:lnTo>
                  <a:pt x="1954885" y="32147"/>
                </a:lnTo>
                <a:lnTo>
                  <a:pt x="1958061" y="32147"/>
                </a:lnTo>
                <a:lnTo>
                  <a:pt x="1961238" y="32544"/>
                </a:lnTo>
                <a:lnTo>
                  <a:pt x="1964414" y="33734"/>
                </a:lnTo>
                <a:lnTo>
                  <a:pt x="1975532" y="38894"/>
                </a:lnTo>
                <a:lnTo>
                  <a:pt x="1986252" y="44053"/>
                </a:lnTo>
                <a:lnTo>
                  <a:pt x="1996972" y="50006"/>
                </a:lnTo>
                <a:lnTo>
                  <a:pt x="2008090" y="55959"/>
                </a:lnTo>
                <a:lnTo>
                  <a:pt x="2018413" y="61912"/>
                </a:lnTo>
                <a:lnTo>
                  <a:pt x="2028737" y="68659"/>
                </a:lnTo>
                <a:lnTo>
                  <a:pt x="2039060" y="75803"/>
                </a:lnTo>
                <a:lnTo>
                  <a:pt x="2049383" y="82550"/>
                </a:lnTo>
                <a:lnTo>
                  <a:pt x="2051765" y="84931"/>
                </a:lnTo>
                <a:lnTo>
                  <a:pt x="2053751" y="87312"/>
                </a:lnTo>
                <a:lnTo>
                  <a:pt x="2054942" y="90091"/>
                </a:lnTo>
                <a:lnTo>
                  <a:pt x="2055736" y="92472"/>
                </a:lnTo>
                <a:lnTo>
                  <a:pt x="2056133" y="95250"/>
                </a:lnTo>
                <a:lnTo>
                  <a:pt x="2056133" y="98028"/>
                </a:lnTo>
                <a:lnTo>
                  <a:pt x="2055339" y="100409"/>
                </a:lnTo>
                <a:lnTo>
                  <a:pt x="2054148" y="102791"/>
                </a:lnTo>
                <a:lnTo>
                  <a:pt x="2038663" y="128191"/>
                </a:lnTo>
                <a:lnTo>
                  <a:pt x="2023575" y="153194"/>
                </a:lnTo>
                <a:lnTo>
                  <a:pt x="2021987" y="155178"/>
                </a:lnTo>
                <a:lnTo>
                  <a:pt x="2021193" y="157559"/>
                </a:lnTo>
                <a:lnTo>
                  <a:pt x="2020398" y="159941"/>
                </a:lnTo>
                <a:lnTo>
                  <a:pt x="2020398" y="162322"/>
                </a:lnTo>
                <a:lnTo>
                  <a:pt x="2020398" y="164703"/>
                </a:lnTo>
                <a:lnTo>
                  <a:pt x="2021193" y="167481"/>
                </a:lnTo>
                <a:lnTo>
                  <a:pt x="2022384" y="169863"/>
                </a:lnTo>
                <a:lnTo>
                  <a:pt x="2023575" y="171847"/>
                </a:lnTo>
                <a:lnTo>
                  <a:pt x="2036678" y="184150"/>
                </a:lnTo>
                <a:lnTo>
                  <a:pt x="2049383" y="196850"/>
                </a:lnTo>
                <a:lnTo>
                  <a:pt x="2061295" y="210344"/>
                </a:lnTo>
                <a:lnTo>
                  <a:pt x="2072809" y="224234"/>
                </a:lnTo>
                <a:lnTo>
                  <a:pt x="2083133" y="238919"/>
                </a:lnTo>
                <a:lnTo>
                  <a:pt x="2092662" y="253603"/>
                </a:lnTo>
                <a:lnTo>
                  <a:pt x="2102191" y="269478"/>
                </a:lnTo>
                <a:lnTo>
                  <a:pt x="2110529" y="284956"/>
                </a:lnTo>
                <a:lnTo>
                  <a:pt x="2112514" y="286941"/>
                </a:lnTo>
                <a:lnTo>
                  <a:pt x="2114102" y="288528"/>
                </a:lnTo>
                <a:lnTo>
                  <a:pt x="2116485" y="289719"/>
                </a:lnTo>
                <a:lnTo>
                  <a:pt x="2118867" y="290513"/>
                </a:lnTo>
                <a:lnTo>
                  <a:pt x="2121249" y="290910"/>
                </a:lnTo>
                <a:lnTo>
                  <a:pt x="2123632" y="291307"/>
                </a:lnTo>
                <a:lnTo>
                  <a:pt x="2126014" y="290910"/>
                </a:lnTo>
                <a:lnTo>
                  <a:pt x="2128396" y="290116"/>
                </a:lnTo>
                <a:lnTo>
                  <a:pt x="2156984" y="281781"/>
                </a:lnTo>
                <a:lnTo>
                  <a:pt x="2185572" y="273844"/>
                </a:lnTo>
                <a:lnTo>
                  <a:pt x="2187954" y="273447"/>
                </a:lnTo>
                <a:lnTo>
                  <a:pt x="2190733" y="273050"/>
                </a:lnTo>
                <a:lnTo>
                  <a:pt x="2193116" y="273844"/>
                </a:lnTo>
                <a:lnTo>
                  <a:pt x="2195498" y="274638"/>
                </a:lnTo>
                <a:lnTo>
                  <a:pt x="2197880" y="276225"/>
                </a:lnTo>
                <a:lnTo>
                  <a:pt x="2200263" y="278210"/>
                </a:lnTo>
                <a:lnTo>
                  <a:pt x="2202248" y="280988"/>
                </a:lnTo>
                <a:lnTo>
                  <a:pt x="2203439" y="283766"/>
                </a:lnTo>
                <a:lnTo>
                  <a:pt x="2207807" y="295275"/>
                </a:lnTo>
                <a:lnTo>
                  <a:pt x="2211777" y="307182"/>
                </a:lnTo>
                <a:lnTo>
                  <a:pt x="2215350" y="318691"/>
                </a:lnTo>
                <a:lnTo>
                  <a:pt x="2218527" y="330200"/>
                </a:lnTo>
                <a:lnTo>
                  <a:pt x="2221703" y="342107"/>
                </a:lnTo>
                <a:lnTo>
                  <a:pt x="2224086" y="354410"/>
                </a:lnTo>
                <a:lnTo>
                  <a:pt x="2226468" y="366316"/>
                </a:lnTo>
                <a:lnTo>
                  <a:pt x="2228850" y="378222"/>
                </a:lnTo>
                <a:lnTo>
                  <a:pt x="2228850" y="381397"/>
                </a:lnTo>
                <a:lnTo>
                  <a:pt x="2228453" y="384572"/>
                </a:lnTo>
                <a:lnTo>
                  <a:pt x="2227659" y="387350"/>
                </a:lnTo>
                <a:lnTo>
                  <a:pt x="2226468" y="390128"/>
                </a:lnTo>
                <a:lnTo>
                  <a:pt x="2224880" y="392113"/>
                </a:lnTo>
                <a:lnTo>
                  <a:pt x="2222894" y="393700"/>
                </a:lnTo>
                <a:lnTo>
                  <a:pt x="2220512" y="394891"/>
                </a:lnTo>
                <a:lnTo>
                  <a:pt x="2217733" y="396082"/>
                </a:lnTo>
                <a:lnTo>
                  <a:pt x="2189542" y="403225"/>
                </a:lnTo>
                <a:lnTo>
                  <a:pt x="2160557" y="409972"/>
                </a:lnTo>
                <a:lnTo>
                  <a:pt x="2158175" y="410766"/>
                </a:lnTo>
                <a:lnTo>
                  <a:pt x="2155793" y="411560"/>
                </a:lnTo>
                <a:lnTo>
                  <a:pt x="2153808" y="412750"/>
                </a:lnTo>
                <a:lnTo>
                  <a:pt x="2151822" y="414338"/>
                </a:lnTo>
                <a:lnTo>
                  <a:pt x="2150234" y="416322"/>
                </a:lnTo>
                <a:lnTo>
                  <a:pt x="2149043" y="418307"/>
                </a:lnTo>
                <a:lnTo>
                  <a:pt x="2148249" y="420688"/>
                </a:lnTo>
                <a:lnTo>
                  <a:pt x="2147852" y="423069"/>
                </a:lnTo>
                <a:lnTo>
                  <a:pt x="2148249" y="440929"/>
                </a:lnTo>
                <a:lnTo>
                  <a:pt x="2147852" y="459185"/>
                </a:lnTo>
                <a:lnTo>
                  <a:pt x="2147058" y="477044"/>
                </a:lnTo>
                <a:lnTo>
                  <a:pt x="2145072" y="494904"/>
                </a:lnTo>
                <a:lnTo>
                  <a:pt x="2142293" y="512763"/>
                </a:lnTo>
                <a:lnTo>
                  <a:pt x="2138323" y="530225"/>
                </a:lnTo>
                <a:lnTo>
                  <a:pt x="2133955" y="547688"/>
                </a:lnTo>
                <a:lnTo>
                  <a:pt x="2128793" y="564754"/>
                </a:lnTo>
                <a:lnTo>
                  <a:pt x="2128396" y="567135"/>
                </a:lnTo>
                <a:lnTo>
                  <a:pt x="2128793" y="569913"/>
                </a:lnTo>
                <a:lnTo>
                  <a:pt x="2129190" y="572294"/>
                </a:lnTo>
                <a:lnTo>
                  <a:pt x="2130382" y="574279"/>
                </a:lnTo>
                <a:lnTo>
                  <a:pt x="2131573" y="576263"/>
                </a:lnTo>
                <a:lnTo>
                  <a:pt x="2133558" y="578247"/>
                </a:lnTo>
                <a:lnTo>
                  <a:pt x="2135543" y="580232"/>
                </a:lnTo>
                <a:lnTo>
                  <a:pt x="2137926" y="581025"/>
                </a:lnTo>
                <a:lnTo>
                  <a:pt x="2189542" y="609600"/>
                </a:lnTo>
                <a:lnTo>
                  <a:pt x="2191924" y="610791"/>
                </a:lnTo>
                <a:lnTo>
                  <a:pt x="2193910" y="612379"/>
                </a:lnTo>
                <a:lnTo>
                  <a:pt x="2195498" y="614760"/>
                </a:lnTo>
                <a:lnTo>
                  <a:pt x="2196292" y="617141"/>
                </a:lnTo>
                <a:lnTo>
                  <a:pt x="2197086" y="619919"/>
                </a:lnTo>
                <a:lnTo>
                  <a:pt x="2197086" y="623094"/>
                </a:lnTo>
                <a:lnTo>
                  <a:pt x="2196689" y="626666"/>
                </a:lnTo>
                <a:lnTo>
                  <a:pt x="2195498" y="629841"/>
                </a:lnTo>
                <a:lnTo>
                  <a:pt x="2190336" y="640557"/>
                </a:lnTo>
                <a:lnTo>
                  <a:pt x="2184778" y="651669"/>
                </a:lnTo>
                <a:lnTo>
                  <a:pt x="2178822" y="662385"/>
                </a:lnTo>
                <a:lnTo>
                  <a:pt x="2173263" y="673101"/>
                </a:lnTo>
                <a:lnTo>
                  <a:pt x="2166910" y="683816"/>
                </a:lnTo>
                <a:lnTo>
                  <a:pt x="2160557" y="693738"/>
                </a:lnTo>
                <a:lnTo>
                  <a:pt x="2153808" y="704057"/>
                </a:lnTo>
                <a:lnTo>
                  <a:pt x="2146661" y="713979"/>
                </a:lnTo>
                <a:lnTo>
                  <a:pt x="2144278" y="716360"/>
                </a:lnTo>
                <a:lnTo>
                  <a:pt x="2141896" y="718741"/>
                </a:lnTo>
                <a:lnTo>
                  <a:pt x="2138720" y="719932"/>
                </a:lnTo>
                <a:lnTo>
                  <a:pt x="2136337" y="721122"/>
                </a:lnTo>
                <a:lnTo>
                  <a:pt x="2133558" y="721519"/>
                </a:lnTo>
                <a:lnTo>
                  <a:pt x="2130779" y="721122"/>
                </a:lnTo>
                <a:lnTo>
                  <a:pt x="2128396" y="720329"/>
                </a:lnTo>
                <a:lnTo>
                  <a:pt x="2126014" y="719138"/>
                </a:lnTo>
                <a:lnTo>
                  <a:pt x="2101000" y="703660"/>
                </a:lnTo>
                <a:lnTo>
                  <a:pt x="2075589" y="688579"/>
                </a:lnTo>
                <a:lnTo>
                  <a:pt x="2073603" y="686991"/>
                </a:lnTo>
                <a:lnTo>
                  <a:pt x="2071221" y="686197"/>
                </a:lnTo>
                <a:lnTo>
                  <a:pt x="2068839" y="685801"/>
                </a:lnTo>
                <a:lnTo>
                  <a:pt x="2066456" y="685404"/>
                </a:lnTo>
                <a:lnTo>
                  <a:pt x="2064074" y="685801"/>
                </a:lnTo>
                <a:lnTo>
                  <a:pt x="2061692" y="686197"/>
                </a:lnTo>
                <a:lnTo>
                  <a:pt x="2059309" y="687388"/>
                </a:lnTo>
                <a:lnTo>
                  <a:pt x="2057324" y="688579"/>
                </a:lnTo>
                <a:lnTo>
                  <a:pt x="2044619" y="701676"/>
                </a:lnTo>
                <a:lnTo>
                  <a:pt x="2031913" y="713979"/>
                </a:lnTo>
                <a:lnTo>
                  <a:pt x="2018413" y="726282"/>
                </a:lnTo>
                <a:lnTo>
                  <a:pt x="2004913" y="737791"/>
                </a:lnTo>
                <a:lnTo>
                  <a:pt x="1989826" y="748110"/>
                </a:lnTo>
                <a:lnTo>
                  <a:pt x="1974738" y="757635"/>
                </a:lnTo>
                <a:lnTo>
                  <a:pt x="1959650" y="767160"/>
                </a:lnTo>
                <a:lnTo>
                  <a:pt x="1943371" y="775494"/>
                </a:lnTo>
                <a:lnTo>
                  <a:pt x="1941385" y="777082"/>
                </a:lnTo>
                <a:lnTo>
                  <a:pt x="1939797" y="779066"/>
                </a:lnTo>
                <a:lnTo>
                  <a:pt x="1938606" y="781447"/>
                </a:lnTo>
                <a:lnTo>
                  <a:pt x="1937812" y="783432"/>
                </a:lnTo>
                <a:lnTo>
                  <a:pt x="1937415" y="785813"/>
                </a:lnTo>
                <a:lnTo>
                  <a:pt x="1937018" y="788591"/>
                </a:lnTo>
                <a:lnTo>
                  <a:pt x="1937415" y="790972"/>
                </a:lnTo>
                <a:lnTo>
                  <a:pt x="1938209" y="793354"/>
                </a:lnTo>
                <a:lnTo>
                  <a:pt x="1946547" y="821532"/>
                </a:lnTo>
                <a:lnTo>
                  <a:pt x="1954488" y="849710"/>
                </a:lnTo>
                <a:lnTo>
                  <a:pt x="1955282" y="852488"/>
                </a:lnTo>
                <a:lnTo>
                  <a:pt x="1955282" y="854869"/>
                </a:lnTo>
                <a:lnTo>
                  <a:pt x="1954885" y="858044"/>
                </a:lnTo>
                <a:lnTo>
                  <a:pt x="1953694" y="860426"/>
                </a:lnTo>
                <a:lnTo>
                  <a:pt x="1952106" y="862807"/>
                </a:lnTo>
                <a:lnTo>
                  <a:pt x="1950120" y="864791"/>
                </a:lnTo>
                <a:lnTo>
                  <a:pt x="1947341" y="866776"/>
                </a:lnTo>
                <a:lnTo>
                  <a:pt x="1944562" y="868363"/>
                </a:lnTo>
                <a:lnTo>
                  <a:pt x="1933047" y="872332"/>
                </a:lnTo>
                <a:lnTo>
                  <a:pt x="1921533" y="876301"/>
                </a:lnTo>
                <a:lnTo>
                  <a:pt x="1910018" y="879873"/>
                </a:lnTo>
                <a:lnTo>
                  <a:pt x="1898107" y="883444"/>
                </a:lnTo>
                <a:lnTo>
                  <a:pt x="1886195" y="886223"/>
                </a:lnTo>
                <a:lnTo>
                  <a:pt x="1874284" y="889001"/>
                </a:lnTo>
                <a:lnTo>
                  <a:pt x="1861975" y="891382"/>
                </a:lnTo>
                <a:lnTo>
                  <a:pt x="1850064" y="893366"/>
                </a:lnTo>
                <a:lnTo>
                  <a:pt x="1846887" y="893763"/>
                </a:lnTo>
                <a:lnTo>
                  <a:pt x="1843711" y="893366"/>
                </a:lnTo>
                <a:lnTo>
                  <a:pt x="1840931" y="892176"/>
                </a:lnTo>
                <a:lnTo>
                  <a:pt x="1838152" y="890985"/>
                </a:lnTo>
                <a:lnTo>
                  <a:pt x="1836167" y="889398"/>
                </a:lnTo>
                <a:lnTo>
                  <a:pt x="1834182" y="887413"/>
                </a:lnTo>
                <a:lnTo>
                  <a:pt x="1832990" y="885032"/>
                </a:lnTo>
                <a:lnTo>
                  <a:pt x="1832593" y="882651"/>
                </a:lnTo>
                <a:lnTo>
                  <a:pt x="1825049" y="853679"/>
                </a:lnTo>
                <a:lnTo>
                  <a:pt x="1818300" y="825501"/>
                </a:lnTo>
                <a:lnTo>
                  <a:pt x="1817902" y="823119"/>
                </a:lnTo>
                <a:lnTo>
                  <a:pt x="1816711" y="820738"/>
                </a:lnTo>
                <a:lnTo>
                  <a:pt x="1815520" y="818357"/>
                </a:lnTo>
                <a:lnTo>
                  <a:pt x="1813535" y="816769"/>
                </a:lnTo>
                <a:lnTo>
                  <a:pt x="1811947" y="815182"/>
                </a:lnTo>
                <a:lnTo>
                  <a:pt x="1809564" y="813991"/>
                </a:lnTo>
                <a:lnTo>
                  <a:pt x="1807182" y="812801"/>
                </a:lnTo>
                <a:lnTo>
                  <a:pt x="1804800" y="812404"/>
                </a:lnTo>
                <a:lnTo>
                  <a:pt x="1786932" y="813197"/>
                </a:lnTo>
                <a:lnTo>
                  <a:pt x="1769065" y="812801"/>
                </a:lnTo>
                <a:lnTo>
                  <a:pt x="1751198" y="812007"/>
                </a:lnTo>
                <a:lnTo>
                  <a:pt x="1733331" y="810022"/>
                </a:lnTo>
                <a:lnTo>
                  <a:pt x="1715463" y="806847"/>
                </a:lnTo>
                <a:lnTo>
                  <a:pt x="1697993" y="803276"/>
                </a:lnTo>
                <a:lnTo>
                  <a:pt x="1680523" y="798513"/>
                </a:lnTo>
                <a:lnTo>
                  <a:pt x="1663053" y="793354"/>
                </a:lnTo>
                <a:lnTo>
                  <a:pt x="1660670" y="793354"/>
                </a:lnTo>
                <a:lnTo>
                  <a:pt x="1658288" y="793751"/>
                </a:lnTo>
                <a:lnTo>
                  <a:pt x="1655906" y="794147"/>
                </a:lnTo>
                <a:lnTo>
                  <a:pt x="1653523" y="795338"/>
                </a:lnTo>
                <a:lnTo>
                  <a:pt x="1651538" y="796529"/>
                </a:lnTo>
                <a:lnTo>
                  <a:pt x="1649553" y="798116"/>
                </a:lnTo>
                <a:lnTo>
                  <a:pt x="1648362" y="800101"/>
                </a:lnTo>
                <a:lnTo>
                  <a:pt x="1647171" y="802482"/>
                </a:lnTo>
                <a:lnTo>
                  <a:pt x="1618186" y="854076"/>
                </a:lnTo>
                <a:lnTo>
                  <a:pt x="1616995" y="856854"/>
                </a:lnTo>
                <a:lnTo>
                  <a:pt x="1615406" y="858838"/>
                </a:lnTo>
                <a:lnTo>
                  <a:pt x="1613024" y="860029"/>
                </a:lnTo>
                <a:lnTo>
                  <a:pt x="1610642" y="861219"/>
                </a:lnTo>
                <a:lnTo>
                  <a:pt x="1607862" y="861616"/>
                </a:lnTo>
                <a:lnTo>
                  <a:pt x="1604686" y="861616"/>
                </a:lnTo>
                <a:lnTo>
                  <a:pt x="1601510" y="861219"/>
                </a:lnTo>
                <a:lnTo>
                  <a:pt x="1598333" y="860426"/>
                </a:lnTo>
                <a:lnTo>
                  <a:pt x="1587216" y="854869"/>
                </a:lnTo>
                <a:lnTo>
                  <a:pt x="1576098" y="849313"/>
                </a:lnTo>
                <a:lnTo>
                  <a:pt x="1565378" y="843757"/>
                </a:lnTo>
                <a:lnTo>
                  <a:pt x="1555054" y="837804"/>
                </a:lnTo>
                <a:lnTo>
                  <a:pt x="1544334" y="831454"/>
                </a:lnTo>
                <a:lnTo>
                  <a:pt x="1533613" y="825104"/>
                </a:lnTo>
                <a:lnTo>
                  <a:pt x="1523687" y="818357"/>
                </a:lnTo>
                <a:lnTo>
                  <a:pt x="1513761" y="811213"/>
                </a:lnTo>
                <a:lnTo>
                  <a:pt x="1511379" y="808832"/>
                </a:lnTo>
                <a:lnTo>
                  <a:pt x="1509393" y="806451"/>
                </a:lnTo>
                <a:lnTo>
                  <a:pt x="1507805" y="803672"/>
                </a:lnTo>
                <a:lnTo>
                  <a:pt x="1507011" y="800894"/>
                </a:lnTo>
                <a:lnTo>
                  <a:pt x="1506614" y="798116"/>
                </a:lnTo>
                <a:lnTo>
                  <a:pt x="1507011" y="795735"/>
                </a:lnTo>
                <a:lnTo>
                  <a:pt x="1507408" y="793354"/>
                </a:lnTo>
                <a:lnTo>
                  <a:pt x="1508996" y="790972"/>
                </a:lnTo>
                <a:lnTo>
                  <a:pt x="1523687" y="765969"/>
                </a:lnTo>
                <a:lnTo>
                  <a:pt x="1539172" y="740569"/>
                </a:lnTo>
                <a:lnTo>
                  <a:pt x="1540363" y="738585"/>
                </a:lnTo>
                <a:lnTo>
                  <a:pt x="1541554" y="736204"/>
                </a:lnTo>
                <a:lnTo>
                  <a:pt x="1542349" y="733822"/>
                </a:lnTo>
                <a:lnTo>
                  <a:pt x="1542746" y="731441"/>
                </a:lnTo>
                <a:lnTo>
                  <a:pt x="1542349" y="729060"/>
                </a:lnTo>
                <a:lnTo>
                  <a:pt x="1541554" y="726679"/>
                </a:lnTo>
                <a:lnTo>
                  <a:pt x="1540363" y="724297"/>
                </a:lnTo>
                <a:lnTo>
                  <a:pt x="1539172" y="722313"/>
                </a:lnTo>
                <a:lnTo>
                  <a:pt x="1526069" y="709613"/>
                </a:lnTo>
                <a:lnTo>
                  <a:pt x="1513364" y="696913"/>
                </a:lnTo>
                <a:lnTo>
                  <a:pt x="1501849" y="683419"/>
                </a:lnTo>
                <a:lnTo>
                  <a:pt x="1489938" y="669529"/>
                </a:lnTo>
                <a:lnTo>
                  <a:pt x="1479615" y="654844"/>
                </a:lnTo>
                <a:lnTo>
                  <a:pt x="1470085" y="640160"/>
                </a:lnTo>
                <a:lnTo>
                  <a:pt x="1460953" y="624285"/>
                </a:lnTo>
                <a:lnTo>
                  <a:pt x="1452218" y="608410"/>
                </a:lnTo>
                <a:lnTo>
                  <a:pt x="1450630" y="606822"/>
                </a:lnTo>
                <a:lnTo>
                  <a:pt x="1448247" y="605235"/>
                </a:lnTo>
                <a:lnTo>
                  <a:pt x="1446262" y="604044"/>
                </a:lnTo>
                <a:lnTo>
                  <a:pt x="1443880" y="602854"/>
                </a:lnTo>
                <a:lnTo>
                  <a:pt x="1441498" y="602457"/>
                </a:lnTo>
                <a:lnTo>
                  <a:pt x="1439115" y="602457"/>
                </a:lnTo>
                <a:lnTo>
                  <a:pt x="1436733" y="602854"/>
                </a:lnTo>
                <a:lnTo>
                  <a:pt x="1433954" y="603647"/>
                </a:lnTo>
                <a:lnTo>
                  <a:pt x="1406160" y="611982"/>
                </a:lnTo>
                <a:lnTo>
                  <a:pt x="1377572" y="619522"/>
                </a:lnTo>
                <a:lnTo>
                  <a:pt x="1375190" y="620316"/>
                </a:lnTo>
                <a:lnTo>
                  <a:pt x="1372411" y="620713"/>
                </a:lnTo>
                <a:lnTo>
                  <a:pt x="1369631" y="619919"/>
                </a:lnTo>
                <a:lnTo>
                  <a:pt x="1367249" y="619126"/>
                </a:lnTo>
                <a:lnTo>
                  <a:pt x="1364867" y="617538"/>
                </a:lnTo>
                <a:lnTo>
                  <a:pt x="1362882" y="615157"/>
                </a:lnTo>
                <a:lnTo>
                  <a:pt x="1360896" y="612775"/>
                </a:lnTo>
                <a:lnTo>
                  <a:pt x="1359308" y="609600"/>
                </a:lnTo>
                <a:lnTo>
                  <a:pt x="1354941" y="598488"/>
                </a:lnTo>
                <a:lnTo>
                  <a:pt x="1350970" y="586979"/>
                </a:lnTo>
                <a:lnTo>
                  <a:pt x="1347397" y="575072"/>
                </a:lnTo>
                <a:lnTo>
                  <a:pt x="1343823" y="563166"/>
                </a:lnTo>
                <a:lnTo>
                  <a:pt x="1341044" y="551657"/>
                </a:lnTo>
                <a:lnTo>
                  <a:pt x="1338264" y="539750"/>
                </a:lnTo>
                <a:lnTo>
                  <a:pt x="1335882" y="527447"/>
                </a:lnTo>
                <a:lnTo>
                  <a:pt x="1333897" y="515541"/>
                </a:lnTo>
                <a:lnTo>
                  <a:pt x="1333500" y="512366"/>
                </a:lnTo>
                <a:lnTo>
                  <a:pt x="1333897" y="509191"/>
                </a:lnTo>
                <a:lnTo>
                  <a:pt x="1335088" y="506413"/>
                </a:lnTo>
                <a:lnTo>
                  <a:pt x="1336279" y="503635"/>
                </a:lnTo>
                <a:lnTo>
                  <a:pt x="1337867" y="501650"/>
                </a:lnTo>
                <a:lnTo>
                  <a:pt x="1339853" y="499666"/>
                </a:lnTo>
                <a:lnTo>
                  <a:pt x="1342235" y="498475"/>
                </a:lnTo>
                <a:lnTo>
                  <a:pt x="1345014" y="498079"/>
                </a:lnTo>
                <a:lnTo>
                  <a:pt x="1373602" y="490538"/>
                </a:lnTo>
                <a:lnTo>
                  <a:pt x="1401793" y="483394"/>
                </a:lnTo>
                <a:lnTo>
                  <a:pt x="1404969" y="482997"/>
                </a:lnTo>
                <a:lnTo>
                  <a:pt x="1407351" y="482204"/>
                </a:lnTo>
                <a:lnTo>
                  <a:pt x="1409336" y="481013"/>
                </a:lnTo>
                <a:lnTo>
                  <a:pt x="1411322" y="479029"/>
                </a:lnTo>
                <a:lnTo>
                  <a:pt x="1412513" y="477441"/>
                </a:lnTo>
                <a:lnTo>
                  <a:pt x="1414101" y="475060"/>
                </a:lnTo>
                <a:lnTo>
                  <a:pt x="1414895" y="473075"/>
                </a:lnTo>
                <a:lnTo>
                  <a:pt x="1415292" y="470297"/>
                </a:lnTo>
                <a:lnTo>
                  <a:pt x="1414895" y="452835"/>
                </a:lnTo>
                <a:lnTo>
                  <a:pt x="1414895" y="434579"/>
                </a:lnTo>
                <a:lnTo>
                  <a:pt x="1416086" y="416719"/>
                </a:lnTo>
                <a:lnTo>
                  <a:pt x="1417675" y="398860"/>
                </a:lnTo>
                <a:lnTo>
                  <a:pt x="1420454" y="381000"/>
                </a:lnTo>
                <a:lnTo>
                  <a:pt x="1424424" y="363538"/>
                </a:lnTo>
                <a:lnTo>
                  <a:pt x="1428792" y="346075"/>
                </a:lnTo>
                <a:lnTo>
                  <a:pt x="1433954" y="329010"/>
                </a:lnTo>
                <a:lnTo>
                  <a:pt x="1434351" y="326232"/>
                </a:lnTo>
                <a:lnTo>
                  <a:pt x="1433954" y="323850"/>
                </a:lnTo>
                <a:lnTo>
                  <a:pt x="1433160" y="321469"/>
                </a:lnTo>
                <a:lnTo>
                  <a:pt x="1432365" y="319485"/>
                </a:lnTo>
                <a:lnTo>
                  <a:pt x="1430777" y="317103"/>
                </a:lnTo>
                <a:lnTo>
                  <a:pt x="1429189" y="315516"/>
                </a:lnTo>
                <a:lnTo>
                  <a:pt x="1427204" y="313928"/>
                </a:lnTo>
                <a:lnTo>
                  <a:pt x="1424821" y="312738"/>
                </a:lnTo>
                <a:lnTo>
                  <a:pt x="1373205" y="284163"/>
                </a:lnTo>
                <a:lnTo>
                  <a:pt x="1370823" y="282972"/>
                </a:lnTo>
                <a:lnTo>
                  <a:pt x="1369234" y="280988"/>
                </a:lnTo>
                <a:lnTo>
                  <a:pt x="1367646" y="279003"/>
                </a:lnTo>
                <a:lnTo>
                  <a:pt x="1366455" y="276225"/>
                </a:lnTo>
                <a:lnTo>
                  <a:pt x="1366058" y="273447"/>
                </a:lnTo>
                <a:lnTo>
                  <a:pt x="1366058" y="270669"/>
                </a:lnTo>
                <a:lnTo>
                  <a:pt x="1366455" y="267494"/>
                </a:lnTo>
                <a:lnTo>
                  <a:pt x="1367249" y="264319"/>
                </a:lnTo>
                <a:lnTo>
                  <a:pt x="1372411" y="252810"/>
                </a:lnTo>
                <a:lnTo>
                  <a:pt x="1377969" y="242094"/>
                </a:lnTo>
                <a:lnTo>
                  <a:pt x="1383528" y="231378"/>
                </a:lnTo>
                <a:lnTo>
                  <a:pt x="1389484" y="220663"/>
                </a:lnTo>
                <a:lnTo>
                  <a:pt x="1395837" y="209947"/>
                </a:lnTo>
                <a:lnTo>
                  <a:pt x="1402190" y="199628"/>
                </a:lnTo>
                <a:lnTo>
                  <a:pt x="1409336" y="189706"/>
                </a:lnTo>
                <a:lnTo>
                  <a:pt x="1416483" y="179784"/>
                </a:lnTo>
                <a:lnTo>
                  <a:pt x="1418469" y="177403"/>
                </a:lnTo>
                <a:lnTo>
                  <a:pt x="1421248" y="175419"/>
                </a:lnTo>
                <a:lnTo>
                  <a:pt x="1423630" y="173831"/>
                </a:lnTo>
                <a:lnTo>
                  <a:pt x="1426410" y="173038"/>
                </a:lnTo>
                <a:lnTo>
                  <a:pt x="1429189" y="172641"/>
                </a:lnTo>
                <a:lnTo>
                  <a:pt x="1431571" y="173038"/>
                </a:lnTo>
                <a:lnTo>
                  <a:pt x="1434351" y="173831"/>
                </a:lnTo>
                <a:lnTo>
                  <a:pt x="1436336" y="175022"/>
                </a:lnTo>
                <a:lnTo>
                  <a:pt x="1462144" y="189706"/>
                </a:lnTo>
                <a:lnTo>
                  <a:pt x="1486761" y="205184"/>
                </a:lnTo>
                <a:lnTo>
                  <a:pt x="1489144" y="206375"/>
                </a:lnTo>
                <a:lnTo>
                  <a:pt x="1491526" y="207566"/>
                </a:lnTo>
                <a:lnTo>
                  <a:pt x="1493908" y="207963"/>
                </a:lnTo>
                <a:lnTo>
                  <a:pt x="1496688" y="208359"/>
                </a:lnTo>
                <a:lnTo>
                  <a:pt x="1499070" y="207963"/>
                </a:lnTo>
                <a:lnTo>
                  <a:pt x="1501452" y="207169"/>
                </a:lnTo>
                <a:lnTo>
                  <a:pt x="1503835" y="206375"/>
                </a:lnTo>
                <a:lnTo>
                  <a:pt x="1505820" y="205184"/>
                </a:lnTo>
                <a:lnTo>
                  <a:pt x="1518128" y="192088"/>
                </a:lnTo>
                <a:lnTo>
                  <a:pt x="1530834" y="179784"/>
                </a:lnTo>
                <a:lnTo>
                  <a:pt x="1544731" y="167878"/>
                </a:lnTo>
                <a:lnTo>
                  <a:pt x="1558231" y="155972"/>
                </a:lnTo>
                <a:lnTo>
                  <a:pt x="1572922" y="145653"/>
                </a:lnTo>
                <a:lnTo>
                  <a:pt x="1587613" y="136128"/>
                </a:lnTo>
                <a:lnTo>
                  <a:pt x="1603495" y="127000"/>
                </a:lnTo>
                <a:lnTo>
                  <a:pt x="1619377" y="118269"/>
                </a:lnTo>
                <a:lnTo>
                  <a:pt x="1620965" y="116284"/>
                </a:lnTo>
                <a:lnTo>
                  <a:pt x="1622553" y="114300"/>
                </a:lnTo>
                <a:lnTo>
                  <a:pt x="1623745" y="112316"/>
                </a:lnTo>
                <a:lnTo>
                  <a:pt x="1624936" y="109934"/>
                </a:lnTo>
                <a:lnTo>
                  <a:pt x="1625333" y="107553"/>
                </a:lnTo>
                <a:lnTo>
                  <a:pt x="1625333" y="105172"/>
                </a:lnTo>
                <a:lnTo>
                  <a:pt x="1624936" y="102791"/>
                </a:lnTo>
                <a:lnTo>
                  <a:pt x="1624142" y="100409"/>
                </a:lnTo>
                <a:lnTo>
                  <a:pt x="1615803" y="71834"/>
                </a:lnTo>
                <a:lnTo>
                  <a:pt x="1608260" y="44053"/>
                </a:lnTo>
                <a:lnTo>
                  <a:pt x="1607465" y="41275"/>
                </a:lnTo>
                <a:lnTo>
                  <a:pt x="1607465" y="38894"/>
                </a:lnTo>
                <a:lnTo>
                  <a:pt x="1607862" y="36116"/>
                </a:lnTo>
                <a:lnTo>
                  <a:pt x="1609054" y="33734"/>
                </a:lnTo>
                <a:lnTo>
                  <a:pt x="1610245" y="31353"/>
                </a:lnTo>
                <a:lnTo>
                  <a:pt x="1612627" y="28972"/>
                </a:lnTo>
                <a:lnTo>
                  <a:pt x="1615009" y="26987"/>
                </a:lnTo>
                <a:lnTo>
                  <a:pt x="1617789" y="25400"/>
                </a:lnTo>
                <a:lnTo>
                  <a:pt x="1629303" y="21034"/>
                </a:lnTo>
                <a:lnTo>
                  <a:pt x="1641215" y="17066"/>
                </a:lnTo>
                <a:lnTo>
                  <a:pt x="1652729" y="13494"/>
                </a:lnTo>
                <a:lnTo>
                  <a:pt x="1664641" y="10319"/>
                </a:lnTo>
                <a:lnTo>
                  <a:pt x="1676155" y="7541"/>
                </a:lnTo>
                <a:lnTo>
                  <a:pt x="1688464" y="4762"/>
                </a:lnTo>
                <a:lnTo>
                  <a:pt x="1700375" y="2381"/>
                </a:lnTo>
                <a:lnTo>
                  <a:pt x="1712287"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cxnSp>
        <p:nvCxnSpPr>
          <p:cNvPr id="11" name="直接连接符 10"/>
          <p:cNvCxnSpPr/>
          <p:nvPr/>
        </p:nvCxnSpPr>
        <p:spPr>
          <a:xfrm>
            <a:off x="7809876" y="2555821"/>
            <a:ext cx="3612629"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8674470" y="2103245"/>
            <a:ext cx="1723549" cy="400110"/>
          </a:xfrm>
          <a:prstGeom prst="rect">
            <a:avLst/>
          </a:prstGeom>
          <a:noFill/>
        </p:spPr>
        <p:txBody>
          <a:bodyPr wrap="none" rtlCol="0">
            <a:spAutoFit/>
          </a:bodyPr>
          <a:lstStyle/>
          <a:p>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输入您的标题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矩形 47"/>
          <p:cNvSpPr>
            <a:spLocks noChangeArrowheads="1"/>
          </p:cNvSpPr>
          <p:nvPr/>
        </p:nvSpPr>
        <p:spPr bwMode="auto">
          <a:xfrm>
            <a:off x="7677465" y="2600790"/>
            <a:ext cx="374504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kern="100" dirty="0" smtClean="0">
                <a:solidFill>
                  <a:schemeClr val="tx1">
                    <a:lumMod val="75000"/>
                    <a:lumOff val="25000"/>
                  </a:schemeClr>
                </a:solidFill>
                <a:latin typeface="微软雅黑" panose="020B0503020204020204" pitchFamily="34" charset="-122"/>
                <a:ea typeface="微软雅黑" panose="020B0503020204020204" pitchFamily="34" charset="-122"/>
              </a:rPr>
              <a:t>单击此处输入您的文本或者复制您的内容单击此处输入您的文本或者复制您的内容</a:t>
            </a:r>
            <a:endParaRPr lang="en-US" altLang="zh-CN" kern="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4" name="直接连接符 13"/>
          <p:cNvCxnSpPr/>
          <p:nvPr/>
        </p:nvCxnSpPr>
        <p:spPr>
          <a:xfrm>
            <a:off x="7809876" y="4388186"/>
            <a:ext cx="3612629"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8674470" y="3935610"/>
            <a:ext cx="1723549" cy="400110"/>
          </a:xfrm>
          <a:prstGeom prst="rect">
            <a:avLst/>
          </a:prstGeom>
          <a:noFill/>
        </p:spPr>
        <p:txBody>
          <a:bodyPr wrap="none" rtlCol="0">
            <a:spAutoFit/>
          </a:bodyPr>
          <a:lstStyle/>
          <a:p>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输入您的标题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矩形 47"/>
          <p:cNvSpPr>
            <a:spLocks noChangeArrowheads="1"/>
          </p:cNvSpPr>
          <p:nvPr/>
        </p:nvSpPr>
        <p:spPr bwMode="auto">
          <a:xfrm>
            <a:off x="7677465" y="4433155"/>
            <a:ext cx="374504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kern="100" dirty="0" smtClean="0">
                <a:solidFill>
                  <a:schemeClr val="tx1">
                    <a:lumMod val="75000"/>
                    <a:lumOff val="25000"/>
                  </a:schemeClr>
                </a:solidFill>
                <a:latin typeface="微软雅黑" panose="020B0503020204020204" pitchFamily="34" charset="-122"/>
                <a:ea typeface="微软雅黑" panose="020B0503020204020204" pitchFamily="34" charset="-122"/>
              </a:rPr>
              <a:t>单击此处输入您的文本或者复制您的内容单击此处输入您的文本或者复制您的内容</a:t>
            </a:r>
            <a:endParaRPr lang="en-US" altLang="zh-CN" kern="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7" name="直接连接符 16"/>
          <p:cNvCxnSpPr/>
          <p:nvPr/>
        </p:nvCxnSpPr>
        <p:spPr>
          <a:xfrm>
            <a:off x="748347" y="2708221"/>
            <a:ext cx="3612629"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1612941" y="2255645"/>
            <a:ext cx="1723549" cy="400110"/>
          </a:xfrm>
          <a:prstGeom prst="rect">
            <a:avLst/>
          </a:prstGeom>
          <a:noFill/>
        </p:spPr>
        <p:txBody>
          <a:bodyPr wrap="none" rtlCol="0">
            <a:spAutoFit/>
          </a:bodyPr>
          <a:lstStyle/>
          <a:p>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输入您的标题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矩形 47"/>
          <p:cNvSpPr>
            <a:spLocks noChangeArrowheads="1"/>
          </p:cNvSpPr>
          <p:nvPr/>
        </p:nvSpPr>
        <p:spPr bwMode="auto">
          <a:xfrm>
            <a:off x="615936" y="2753190"/>
            <a:ext cx="374504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kern="100" dirty="0" smtClean="0">
                <a:solidFill>
                  <a:schemeClr val="tx1">
                    <a:lumMod val="75000"/>
                    <a:lumOff val="25000"/>
                  </a:schemeClr>
                </a:solidFill>
                <a:latin typeface="微软雅黑" panose="020B0503020204020204" pitchFamily="34" charset="-122"/>
                <a:ea typeface="微软雅黑" panose="020B0503020204020204" pitchFamily="34" charset="-122"/>
              </a:rPr>
              <a:t>单击此处输入您的文本或者复制您的内容单击此处输入您的文本或者复制您的内容</a:t>
            </a:r>
            <a:endParaRPr lang="en-US" altLang="zh-CN" kern="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20" name="直接连接符 19"/>
          <p:cNvCxnSpPr/>
          <p:nvPr/>
        </p:nvCxnSpPr>
        <p:spPr>
          <a:xfrm>
            <a:off x="748347" y="4540586"/>
            <a:ext cx="3612629" cy="0"/>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1612941" y="4088010"/>
            <a:ext cx="1723549" cy="400110"/>
          </a:xfrm>
          <a:prstGeom prst="rect">
            <a:avLst/>
          </a:prstGeom>
          <a:noFill/>
        </p:spPr>
        <p:txBody>
          <a:bodyPr wrap="none" rtlCol="0">
            <a:spAutoFit/>
          </a:bodyPr>
          <a:lstStyle/>
          <a:p>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输入您的标题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矩形 47"/>
          <p:cNvSpPr>
            <a:spLocks noChangeArrowheads="1"/>
          </p:cNvSpPr>
          <p:nvPr/>
        </p:nvSpPr>
        <p:spPr bwMode="auto">
          <a:xfrm>
            <a:off x="615936" y="4585555"/>
            <a:ext cx="374504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kern="100" dirty="0" smtClean="0">
                <a:solidFill>
                  <a:schemeClr val="tx1">
                    <a:lumMod val="75000"/>
                    <a:lumOff val="25000"/>
                  </a:schemeClr>
                </a:solidFill>
                <a:latin typeface="微软雅黑" panose="020B0503020204020204" pitchFamily="34" charset="-122"/>
                <a:ea typeface="微软雅黑" panose="020B0503020204020204" pitchFamily="34" charset="-122"/>
              </a:rPr>
              <a:t>单击此处输入您的文本或者复制您的内容单击此处输入您的文本或者复制您的内容</a:t>
            </a:r>
            <a:endParaRPr lang="en-US" altLang="zh-CN" kern="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167292853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300" fill="hold"/>
                                        <p:tgtEl>
                                          <p:spTgt spid="4"/>
                                        </p:tgtEl>
                                        <p:attrNameLst>
                                          <p:attrName>ppt_w</p:attrName>
                                        </p:attrNameLst>
                                      </p:cBhvr>
                                      <p:tavLst>
                                        <p:tav tm="0">
                                          <p:val>
                                            <p:fltVal val="0"/>
                                          </p:val>
                                        </p:tav>
                                        <p:tav tm="100000">
                                          <p:val>
                                            <p:strVal val="#ppt_w"/>
                                          </p:val>
                                        </p:tav>
                                      </p:tavLst>
                                    </p:anim>
                                    <p:anim calcmode="lin" valueType="num">
                                      <p:cBhvr>
                                        <p:cTn id="15" dur="300" fill="hold"/>
                                        <p:tgtEl>
                                          <p:spTgt spid="4"/>
                                        </p:tgtEl>
                                        <p:attrNameLst>
                                          <p:attrName>ppt_h</p:attrName>
                                        </p:attrNameLst>
                                      </p:cBhvr>
                                      <p:tavLst>
                                        <p:tav tm="0">
                                          <p:val>
                                            <p:fltVal val="0"/>
                                          </p:val>
                                        </p:tav>
                                        <p:tav tm="100000">
                                          <p:val>
                                            <p:strVal val="#ppt_h"/>
                                          </p:val>
                                        </p:tav>
                                      </p:tavLst>
                                    </p:anim>
                                    <p:animEffect transition="in" filter="fade">
                                      <p:cBhvr>
                                        <p:cTn id="16" dur="3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300" fill="hold"/>
                                        <p:tgtEl>
                                          <p:spTgt spid="5"/>
                                        </p:tgtEl>
                                        <p:attrNameLst>
                                          <p:attrName>ppt_w</p:attrName>
                                        </p:attrNameLst>
                                      </p:cBhvr>
                                      <p:tavLst>
                                        <p:tav tm="0">
                                          <p:val>
                                            <p:fltVal val="0"/>
                                          </p:val>
                                        </p:tav>
                                        <p:tav tm="100000">
                                          <p:val>
                                            <p:strVal val="#ppt_w"/>
                                          </p:val>
                                        </p:tav>
                                      </p:tavLst>
                                    </p:anim>
                                    <p:anim calcmode="lin" valueType="num">
                                      <p:cBhvr>
                                        <p:cTn id="22" dur="300" fill="hold"/>
                                        <p:tgtEl>
                                          <p:spTgt spid="5"/>
                                        </p:tgtEl>
                                        <p:attrNameLst>
                                          <p:attrName>ppt_h</p:attrName>
                                        </p:attrNameLst>
                                      </p:cBhvr>
                                      <p:tavLst>
                                        <p:tav tm="0">
                                          <p:val>
                                            <p:fltVal val="0"/>
                                          </p:val>
                                        </p:tav>
                                        <p:tav tm="100000">
                                          <p:val>
                                            <p:strVal val="#ppt_h"/>
                                          </p:val>
                                        </p:tav>
                                      </p:tavLst>
                                    </p:anim>
                                    <p:animEffect transition="in" filter="fade">
                                      <p:cBhvr>
                                        <p:cTn id="23" dur="3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300" fill="hold"/>
                                        <p:tgtEl>
                                          <p:spTgt spid="6"/>
                                        </p:tgtEl>
                                        <p:attrNameLst>
                                          <p:attrName>ppt_w</p:attrName>
                                        </p:attrNameLst>
                                      </p:cBhvr>
                                      <p:tavLst>
                                        <p:tav tm="0">
                                          <p:val>
                                            <p:fltVal val="0"/>
                                          </p:val>
                                        </p:tav>
                                        <p:tav tm="100000">
                                          <p:val>
                                            <p:strVal val="#ppt_w"/>
                                          </p:val>
                                        </p:tav>
                                      </p:tavLst>
                                    </p:anim>
                                    <p:anim calcmode="lin" valueType="num">
                                      <p:cBhvr>
                                        <p:cTn id="29" dur="300" fill="hold"/>
                                        <p:tgtEl>
                                          <p:spTgt spid="6"/>
                                        </p:tgtEl>
                                        <p:attrNameLst>
                                          <p:attrName>ppt_h</p:attrName>
                                        </p:attrNameLst>
                                      </p:cBhvr>
                                      <p:tavLst>
                                        <p:tav tm="0">
                                          <p:val>
                                            <p:fltVal val="0"/>
                                          </p:val>
                                        </p:tav>
                                        <p:tav tm="100000">
                                          <p:val>
                                            <p:strVal val="#ppt_h"/>
                                          </p:val>
                                        </p:tav>
                                      </p:tavLst>
                                    </p:anim>
                                    <p:animEffect transition="in" filter="fade">
                                      <p:cBhvr>
                                        <p:cTn id="30" dur="3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300"/>
                                        <p:tgtEl>
                                          <p:spTgt spid="10"/>
                                        </p:tgtEl>
                                      </p:cBhvr>
                                    </p:animEffect>
                                  </p:childTnLst>
                                </p:cTn>
                              </p:par>
                            </p:childTnLst>
                          </p:cTn>
                        </p:par>
                        <p:par>
                          <p:cTn id="36" fill="hold">
                            <p:stCondLst>
                              <p:cond delay="300"/>
                            </p:stCondLst>
                            <p:childTnLst>
                              <p:par>
                                <p:cTn id="37" presetID="10" presetClass="entr" presetSubtype="0"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300"/>
                                        <p:tgtEl>
                                          <p:spTgt spid="9"/>
                                        </p:tgtEl>
                                      </p:cBhvr>
                                    </p:animEffect>
                                  </p:childTnLst>
                                </p:cTn>
                              </p:par>
                            </p:childTnLst>
                          </p:cTn>
                        </p:par>
                        <p:par>
                          <p:cTn id="40" fill="hold">
                            <p:stCondLst>
                              <p:cond delay="600"/>
                            </p:stCondLst>
                            <p:childTnLst>
                              <p:par>
                                <p:cTn id="41" presetID="10" presetClass="entr" presetSubtype="0"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300"/>
                                        <p:tgtEl>
                                          <p:spTgt spid="8"/>
                                        </p:tgtEl>
                                      </p:cBhvr>
                                    </p:animEffect>
                                  </p:childTnLst>
                                </p:cTn>
                              </p:par>
                            </p:childTnLst>
                          </p:cTn>
                        </p:par>
                        <p:par>
                          <p:cTn id="44" fill="hold">
                            <p:stCondLst>
                              <p:cond delay="900"/>
                            </p:stCondLst>
                            <p:childTnLst>
                              <p:par>
                                <p:cTn id="45" presetID="10" presetClass="entr" presetSubtype="0"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300"/>
                                        <p:tgtEl>
                                          <p:spTgt spid="7"/>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barn(inVertical)">
                                      <p:cBhvr>
                                        <p:cTn id="52" dur="500"/>
                                        <p:tgtEl>
                                          <p:spTgt spid="17"/>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500"/>
                                        <p:tgtEl>
                                          <p:spTgt spid="18"/>
                                        </p:tgtEl>
                                      </p:cBhvr>
                                    </p:animEffect>
                                  </p:childTnLst>
                                </p:cTn>
                              </p:par>
                            </p:childTnLst>
                          </p:cTn>
                        </p:par>
                      </p:childTnLst>
                    </p:cTn>
                  </p:par>
                  <p:par>
                    <p:cTn id="58" fill="hold">
                      <p:stCondLst>
                        <p:cond delay="indefinite"/>
                      </p:stCondLst>
                      <p:childTnLst>
                        <p:par>
                          <p:cTn id="59" fill="hold">
                            <p:stCondLst>
                              <p:cond delay="0"/>
                            </p:stCondLst>
                            <p:childTnLst>
                              <p:par>
                                <p:cTn id="60" presetID="14" presetClass="entr" presetSubtype="10" fill="hold" grpId="0" nodeType="click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randombar(horizontal)">
                                      <p:cBhvr>
                                        <p:cTn id="62" dur="500"/>
                                        <p:tgtEl>
                                          <p:spTgt spid="19"/>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nodeType="click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barn(inVertical)">
                                      <p:cBhvr>
                                        <p:cTn id="67" dur="500"/>
                                        <p:tgtEl>
                                          <p:spTgt spid="11"/>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12"/>
                                        </p:tgtEl>
                                        <p:attrNameLst>
                                          <p:attrName>style.visibility</p:attrName>
                                        </p:attrNameLst>
                                      </p:cBhvr>
                                      <p:to>
                                        <p:strVal val="visible"/>
                                      </p:to>
                                    </p:set>
                                    <p:animEffect transition="in" filter="fade">
                                      <p:cBhvr>
                                        <p:cTn id="72" dur="500"/>
                                        <p:tgtEl>
                                          <p:spTgt spid="12"/>
                                        </p:tgtEl>
                                      </p:cBhvr>
                                    </p:animEffect>
                                  </p:childTnLst>
                                </p:cTn>
                              </p:par>
                            </p:childTnLst>
                          </p:cTn>
                        </p:par>
                      </p:childTnLst>
                    </p:cTn>
                  </p:par>
                  <p:par>
                    <p:cTn id="73" fill="hold">
                      <p:stCondLst>
                        <p:cond delay="indefinite"/>
                      </p:stCondLst>
                      <p:childTnLst>
                        <p:par>
                          <p:cTn id="74" fill="hold">
                            <p:stCondLst>
                              <p:cond delay="0"/>
                            </p:stCondLst>
                            <p:childTnLst>
                              <p:par>
                                <p:cTn id="75" presetID="14" presetClass="entr" presetSubtype="10" fill="hold" grpId="0" nodeType="clickEffect">
                                  <p:stCondLst>
                                    <p:cond delay="0"/>
                                  </p:stCondLst>
                                  <p:childTnLst>
                                    <p:set>
                                      <p:cBhvr>
                                        <p:cTn id="76" dur="1" fill="hold">
                                          <p:stCondLst>
                                            <p:cond delay="0"/>
                                          </p:stCondLst>
                                        </p:cTn>
                                        <p:tgtEl>
                                          <p:spTgt spid="13"/>
                                        </p:tgtEl>
                                        <p:attrNameLst>
                                          <p:attrName>style.visibility</p:attrName>
                                        </p:attrNameLst>
                                      </p:cBhvr>
                                      <p:to>
                                        <p:strVal val="visible"/>
                                      </p:to>
                                    </p:set>
                                    <p:animEffect transition="in" filter="randombar(horizontal)">
                                      <p:cBhvr>
                                        <p:cTn id="77" dur="500"/>
                                        <p:tgtEl>
                                          <p:spTgt spid="13"/>
                                        </p:tgtEl>
                                      </p:cBhvr>
                                    </p:animEffect>
                                  </p:childTnLst>
                                </p:cTn>
                              </p:par>
                            </p:childTnLst>
                          </p:cTn>
                        </p:par>
                      </p:childTnLst>
                    </p:cTn>
                  </p:par>
                  <p:par>
                    <p:cTn id="78" fill="hold">
                      <p:stCondLst>
                        <p:cond delay="indefinite"/>
                      </p:stCondLst>
                      <p:childTnLst>
                        <p:par>
                          <p:cTn id="79" fill="hold">
                            <p:stCondLst>
                              <p:cond delay="0"/>
                            </p:stCondLst>
                            <p:childTnLst>
                              <p:par>
                                <p:cTn id="80" presetID="16" presetClass="entr" presetSubtype="21" fill="hold" nodeType="click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barn(inVertical)">
                                      <p:cBhvr>
                                        <p:cTn id="82" dur="500"/>
                                        <p:tgtEl>
                                          <p:spTgt spid="20"/>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fade">
                                      <p:cBhvr>
                                        <p:cTn id="87" dur="500"/>
                                        <p:tgtEl>
                                          <p:spTgt spid="21"/>
                                        </p:tgtEl>
                                      </p:cBhvr>
                                    </p:animEffect>
                                  </p:childTnLst>
                                </p:cTn>
                              </p:par>
                            </p:childTnLst>
                          </p:cTn>
                        </p:par>
                      </p:childTnLst>
                    </p:cTn>
                  </p:par>
                  <p:par>
                    <p:cTn id="88" fill="hold">
                      <p:stCondLst>
                        <p:cond delay="indefinite"/>
                      </p:stCondLst>
                      <p:childTnLst>
                        <p:par>
                          <p:cTn id="89" fill="hold">
                            <p:stCondLst>
                              <p:cond delay="0"/>
                            </p:stCondLst>
                            <p:childTnLst>
                              <p:par>
                                <p:cTn id="90" presetID="14" presetClass="entr" presetSubtype="10" fill="hold" grpId="0" nodeType="clickEffect">
                                  <p:stCondLst>
                                    <p:cond delay="0"/>
                                  </p:stCondLst>
                                  <p:childTnLst>
                                    <p:set>
                                      <p:cBhvr>
                                        <p:cTn id="91" dur="1" fill="hold">
                                          <p:stCondLst>
                                            <p:cond delay="0"/>
                                          </p:stCondLst>
                                        </p:cTn>
                                        <p:tgtEl>
                                          <p:spTgt spid="22"/>
                                        </p:tgtEl>
                                        <p:attrNameLst>
                                          <p:attrName>style.visibility</p:attrName>
                                        </p:attrNameLst>
                                      </p:cBhvr>
                                      <p:to>
                                        <p:strVal val="visible"/>
                                      </p:to>
                                    </p:set>
                                    <p:animEffect transition="in" filter="randombar(horizontal)">
                                      <p:cBhvr>
                                        <p:cTn id="92" dur="500"/>
                                        <p:tgtEl>
                                          <p:spTgt spid="22"/>
                                        </p:tgtEl>
                                      </p:cBhvr>
                                    </p:animEffect>
                                  </p:childTnLst>
                                </p:cTn>
                              </p:par>
                            </p:childTnLst>
                          </p:cTn>
                        </p:par>
                      </p:childTnLst>
                    </p:cTn>
                  </p:par>
                  <p:par>
                    <p:cTn id="93" fill="hold">
                      <p:stCondLst>
                        <p:cond delay="indefinite"/>
                      </p:stCondLst>
                      <p:childTnLst>
                        <p:par>
                          <p:cTn id="94" fill="hold">
                            <p:stCondLst>
                              <p:cond delay="0"/>
                            </p:stCondLst>
                            <p:childTnLst>
                              <p:par>
                                <p:cTn id="95" presetID="16" presetClass="entr" presetSubtype="21" fill="hold" nodeType="clickEffect">
                                  <p:stCondLst>
                                    <p:cond delay="0"/>
                                  </p:stCondLst>
                                  <p:childTnLst>
                                    <p:set>
                                      <p:cBhvr>
                                        <p:cTn id="96" dur="1" fill="hold">
                                          <p:stCondLst>
                                            <p:cond delay="0"/>
                                          </p:stCondLst>
                                        </p:cTn>
                                        <p:tgtEl>
                                          <p:spTgt spid="14"/>
                                        </p:tgtEl>
                                        <p:attrNameLst>
                                          <p:attrName>style.visibility</p:attrName>
                                        </p:attrNameLst>
                                      </p:cBhvr>
                                      <p:to>
                                        <p:strVal val="visible"/>
                                      </p:to>
                                    </p:set>
                                    <p:animEffect transition="in" filter="barn(inVertical)">
                                      <p:cBhvr>
                                        <p:cTn id="97" dur="500"/>
                                        <p:tgtEl>
                                          <p:spTgt spid="14"/>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15"/>
                                        </p:tgtEl>
                                        <p:attrNameLst>
                                          <p:attrName>style.visibility</p:attrName>
                                        </p:attrNameLst>
                                      </p:cBhvr>
                                      <p:to>
                                        <p:strVal val="visible"/>
                                      </p:to>
                                    </p:set>
                                    <p:animEffect transition="in" filter="fade">
                                      <p:cBhvr>
                                        <p:cTn id="102" dur="500"/>
                                        <p:tgtEl>
                                          <p:spTgt spid="15"/>
                                        </p:tgtEl>
                                      </p:cBhvr>
                                    </p:animEffect>
                                  </p:childTnLst>
                                </p:cTn>
                              </p:par>
                            </p:childTnLst>
                          </p:cTn>
                        </p:par>
                      </p:childTnLst>
                    </p:cTn>
                  </p:par>
                  <p:par>
                    <p:cTn id="103" fill="hold">
                      <p:stCondLst>
                        <p:cond delay="indefinite"/>
                      </p:stCondLst>
                      <p:childTnLst>
                        <p:par>
                          <p:cTn id="104" fill="hold">
                            <p:stCondLst>
                              <p:cond delay="0"/>
                            </p:stCondLst>
                            <p:childTnLst>
                              <p:par>
                                <p:cTn id="105" presetID="14" presetClass="entr" presetSubtype="10" fill="hold" grpId="0" nodeType="clickEffect">
                                  <p:stCondLst>
                                    <p:cond delay="0"/>
                                  </p:stCondLst>
                                  <p:childTnLst>
                                    <p:set>
                                      <p:cBhvr>
                                        <p:cTn id="106" dur="1" fill="hold">
                                          <p:stCondLst>
                                            <p:cond delay="0"/>
                                          </p:stCondLst>
                                        </p:cTn>
                                        <p:tgtEl>
                                          <p:spTgt spid="16"/>
                                        </p:tgtEl>
                                        <p:attrNameLst>
                                          <p:attrName>style.visibility</p:attrName>
                                        </p:attrNameLst>
                                      </p:cBhvr>
                                      <p:to>
                                        <p:strVal val="visible"/>
                                      </p:to>
                                    </p:set>
                                    <p:animEffect transition="in" filter="randombar(horizontal)">
                                      <p:cBhvr>
                                        <p:cTn id="10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2" grpId="0"/>
      <p:bldP spid="13" grpId="0"/>
      <p:bldP spid="15" grpId="0"/>
      <p:bldP spid="16" grpId="0"/>
      <p:bldP spid="18" grpId="0"/>
      <p:bldP spid="19" grpId="0"/>
      <p:bldP spid="21" grpId="0"/>
      <p:bldP spid="2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4467611" y="164492"/>
            <a:ext cx="3262432" cy="461665"/>
          </a:xfrm>
          <a:prstGeom prst="rect">
            <a:avLst/>
          </a:prstGeom>
        </p:spPr>
        <p:txBody>
          <a:bodyPr wrap="none">
            <a:spAutoFit/>
          </a:bodyPr>
          <a:lstStyle/>
          <a:p>
            <a:r>
              <a:rPr lang="zh-CN" altLang="en-US" sz="2400" b="1" dirty="0">
                <a:solidFill>
                  <a:srgbClr val="865B3E"/>
                </a:solidFill>
                <a:latin typeface="微软雅黑" panose="020B0503020204020204" pitchFamily="34" charset="-122"/>
                <a:ea typeface="微软雅黑" panose="020B0503020204020204" pitchFamily="34" charset="-122"/>
              </a:rPr>
              <a:t>点击此处输入标题内容</a:t>
            </a:r>
          </a:p>
        </p:txBody>
      </p:sp>
      <p:sp>
        <p:nvSpPr>
          <p:cNvPr id="17" name="MH_SubTitle_1"/>
          <p:cNvSpPr/>
          <p:nvPr>
            <p:custDataLst>
              <p:tags r:id="rId2"/>
            </p:custDataLst>
          </p:nvPr>
        </p:nvSpPr>
        <p:spPr>
          <a:xfrm>
            <a:off x="4865756" y="2217621"/>
            <a:ext cx="2217881" cy="377825"/>
          </a:xfrm>
          <a:prstGeom prst="roundRect">
            <a:avLst>
              <a:gd name="adj" fmla="val 21110"/>
            </a:avLst>
          </a:prstGeom>
          <a:solidFill>
            <a:srgbClr val="F29A5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Autofit/>
          </a:bodyPr>
          <a:lstStyle/>
          <a:p>
            <a:pPr algn="ctr">
              <a:defRPr/>
            </a:pPr>
            <a:r>
              <a:rPr lang="zh-CN" altLang="en-US" b="1" dirty="0" smtClean="0">
                <a:solidFill>
                  <a:srgbClr val="FFFFFF"/>
                </a:solidFill>
                <a:ea typeface="微软雅黑" panose="020B0503020204020204" pitchFamily="34" charset="-122"/>
              </a:rPr>
              <a:t>单击输入您的标题</a:t>
            </a:r>
            <a:endParaRPr lang="en-US" b="1" dirty="0">
              <a:solidFill>
                <a:srgbClr val="FFFFFF"/>
              </a:solidFill>
              <a:ea typeface="微软雅黑" panose="020B0503020204020204" pitchFamily="34" charset="-122"/>
            </a:endParaRPr>
          </a:p>
        </p:txBody>
      </p:sp>
      <p:sp>
        <p:nvSpPr>
          <p:cNvPr id="18" name="MH_Text_1"/>
          <p:cNvSpPr txBox="1">
            <a:spLocks noChangeArrowheads="1"/>
          </p:cNvSpPr>
          <p:nvPr>
            <p:custDataLst>
              <p:tags r:id="rId3"/>
            </p:custDataLst>
          </p:nvPr>
        </p:nvSpPr>
        <p:spPr bwMode="auto">
          <a:xfrm>
            <a:off x="4865756" y="2662119"/>
            <a:ext cx="6673102" cy="72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9000"/>
              </a:lnSpc>
            </a:pPr>
            <a:r>
              <a:rPr lang="zh-CN" altLang="en-US" sz="1600" dirty="0">
                <a:latin typeface="微软雅黑" pitchFamily="34" charset="-122"/>
                <a:ea typeface="微软雅黑" pitchFamily="34" charset="-122"/>
              </a:rPr>
              <a:t>请在此处输入您的文本或者复制您的文本粘贴到此处请在此处输入您的文本或者复制您的文本请在此处输入您的文本或者复制您的文本</a:t>
            </a:r>
            <a:endParaRPr lang="zh-CN" altLang="en-US" sz="1600" dirty="0">
              <a:ea typeface="微软雅黑" panose="020B0503020204020204" pitchFamily="34" charset="-122"/>
            </a:endParaRPr>
          </a:p>
        </p:txBody>
      </p:sp>
      <p:grpSp>
        <p:nvGrpSpPr>
          <p:cNvPr id="19" name="组合 18"/>
          <p:cNvGrpSpPr/>
          <p:nvPr/>
        </p:nvGrpSpPr>
        <p:grpSpPr>
          <a:xfrm>
            <a:off x="805580" y="2210862"/>
            <a:ext cx="1481445" cy="1481445"/>
            <a:chOff x="849122" y="2051206"/>
            <a:chExt cx="1481445" cy="1481445"/>
          </a:xfrm>
        </p:grpSpPr>
        <p:sp>
          <p:nvSpPr>
            <p:cNvPr id="20" name="MH_Other_4"/>
            <p:cNvSpPr/>
            <p:nvPr>
              <p:custDataLst>
                <p:tags r:id="rId11"/>
              </p:custDataLst>
            </p:nvPr>
          </p:nvSpPr>
          <p:spPr>
            <a:xfrm rot="5400000">
              <a:off x="849122" y="2051206"/>
              <a:ext cx="1481445" cy="1481445"/>
            </a:xfrm>
            <a:prstGeom prst="teardrop">
              <a:avLst/>
            </a:prstGeom>
            <a:solidFill>
              <a:srgbClr val="F29A5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108000" tIns="36000" rIns="0" anchor="ctr"/>
            <a:lstStyle/>
            <a:p>
              <a:pPr algn="ctr">
                <a:defRPr/>
              </a:pPr>
              <a:endParaRPr lang="th-TH" sz="3600" dirty="0">
                <a:ea typeface="微软雅黑" panose="020B0503020204020204" pitchFamily="34" charset="-122"/>
              </a:endParaRPr>
            </a:p>
          </p:txBody>
        </p:sp>
        <p:sp>
          <p:nvSpPr>
            <p:cNvPr id="21" name="KSO_Shape"/>
            <p:cNvSpPr>
              <a:spLocks/>
            </p:cNvSpPr>
            <p:nvPr/>
          </p:nvSpPr>
          <p:spPr bwMode="auto">
            <a:xfrm>
              <a:off x="1188643" y="2529481"/>
              <a:ext cx="775887" cy="588380"/>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ea typeface="微软雅黑" panose="020B0503020204020204" pitchFamily="34" charset="-122"/>
              </a:endParaRPr>
            </a:p>
          </p:txBody>
        </p:sp>
      </p:grpSp>
      <p:grpSp>
        <p:nvGrpSpPr>
          <p:cNvPr id="22" name="组合 21"/>
          <p:cNvGrpSpPr/>
          <p:nvPr/>
        </p:nvGrpSpPr>
        <p:grpSpPr>
          <a:xfrm>
            <a:off x="813915" y="3750646"/>
            <a:ext cx="1481445" cy="1483528"/>
            <a:chOff x="857457" y="3590990"/>
            <a:chExt cx="1481445" cy="1483528"/>
          </a:xfrm>
        </p:grpSpPr>
        <p:sp>
          <p:nvSpPr>
            <p:cNvPr id="23" name="MH_Other_3"/>
            <p:cNvSpPr/>
            <p:nvPr>
              <p:custDataLst>
                <p:tags r:id="rId10"/>
              </p:custDataLst>
            </p:nvPr>
          </p:nvSpPr>
          <p:spPr>
            <a:xfrm>
              <a:off x="857457" y="3590990"/>
              <a:ext cx="1481445" cy="1483528"/>
            </a:xfrm>
            <a:prstGeom prst="teardrop">
              <a:avLst/>
            </a:prstGeom>
            <a:solidFill>
              <a:srgbClr val="A5C0A4"/>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 rIns="108000" anchor="ctr"/>
            <a:lstStyle/>
            <a:p>
              <a:pPr algn="ctr">
                <a:defRPr/>
              </a:pPr>
              <a:endParaRPr lang="th-TH" sz="3600" dirty="0">
                <a:ea typeface="微软雅黑" panose="020B0503020204020204" pitchFamily="34" charset="-122"/>
              </a:endParaRPr>
            </a:p>
          </p:txBody>
        </p:sp>
        <p:sp>
          <p:nvSpPr>
            <p:cNvPr id="25" name="KSO_Shape"/>
            <p:cNvSpPr>
              <a:spLocks/>
            </p:cNvSpPr>
            <p:nvPr/>
          </p:nvSpPr>
          <p:spPr bwMode="auto">
            <a:xfrm>
              <a:off x="1110613" y="3883693"/>
              <a:ext cx="925033" cy="925033"/>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微软雅黑" panose="020B0503020204020204" pitchFamily="34" charset="-122"/>
              </a:endParaRPr>
            </a:p>
          </p:txBody>
        </p:sp>
      </p:grpSp>
      <p:grpSp>
        <p:nvGrpSpPr>
          <p:cNvPr id="26" name="组合 25"/>
          <p:cNvGrpSpPr/>
          <p:nvPr/>
        </p:nvGrpSpPr>
        <p:grpSpPr>
          <a:xfrm>
            <a:off x="2368284" y="3750646"/>
            <a:ext cx="2083607" cy="2083607"/>
            <a:chOff x="2411826" y="3590990"/>
            <a:chExt cx="2083607" cy="2083607"/>
          </a:xfrm>
        </p:grpSpPr>
        <p:sp>
          <p:nvSpPr>
            <p:cNvPr id="27" name="MH_Other_1"/>
            <p:cNvSpPr/>
            <p:nvPr>
              <p:custDataLst>
                <p:tags r:id="rId9"/>
              </p:custDataLst>
            </p:nvPr>
          </p:nvSpPr>
          <p:spPr>
            <a:xfrm rot="16200000">
              <a:off x="2411826" y="3590990"/>
              <a:ext cx="2083607" cy="2083607"/>
            </a:xfrm>
            <a:prstGeom prst="teardrop">
              <a:avLst/>
            </a:prstGeom>
            <a:solidFill>
              <a:srgbClr val="F29A5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lIns="36000" tIns="36000" rIns="108000" anchor="ctr"/>
            <a:lstStyle/>
            <a:p>
              <a:pPr algn="ctr">
                <a:defRPr/>
              </a:pPr>
              <a:endParaRPr lang="th-TH" sz="3600" dirty="0">
                <a:ea typeface="微软雅黑" panose="020B0503020204020204" pitchFamily="34" charset="-122"/>
              </a:endParaRPr>
            </a:p>
          </p:txBody>
        </p:sp>
        <p:sp>
          <p:nvSpPr>
            <p:cNvPr id="28" name="KSO_Shape"/>
            <p:cNvSpPr>
              <a:spLocks/>
            </p:cNvSpPr>
            <p:nvPr/>
          </p:nvSpPr>
          <p:spPr bwMode="auto">
            <a:xfrm>
              <a:off x="2712487" y="4010924"/>
              <a:ext cx="1368814" cy="1179461"/>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微软雅黑" panose="020B0503020204020204" pitchFamily="34" charset="-122"/>
              </a:endParaRPr>
            </a:p>
          </p:txBody>
        </p:sp>
      </p:grpSp>
      <p:grpSp>
        <p:nvGrpSpPr>
          <p:cNvPr id="29" name="组合 28"/>
          <p:cNvGrpSpPr/>
          <p:nvPr/>
        </p:nvGrpSpPr>
        <p:grpSpPr>
          <a:xfrm>
            <a:off x="2368284" y="2196276"/>
            <a:ext cx="1483528" cy="1481444"/>
            <a:chOff x="2411826" y="2036620"/>
            <a:chExt cx="1483528" cy="1481444"/>
          </a:xfrm>
        </p:grpSpPr>
        <p:sp>
          <p:nvSpPr>
            <p:cNvPr id="30" name="MH_Other_2"/>
            <p:cNvSpPr/>
            <p:nvPr>
              <p:custDataLst>
                <p:tags r:id="rId8"/>
              </p:custDataLst>
            </p:nvPr>
          </p:nvSpPr>
          <p:spPr>
            <a:xfrm rot="10800000">
              <a:off x="2411826" y="2036620"/>
              <a:ext cx="1483528" cy="1481444"/>
            </a:xfrm>
            <a:prstGeom prst="teardrop">
              <a:avLst/>
            </a:prstGeom>
            <a:solidFill>
              <a:srgbClr val="A5C0A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tIns="36000" rIns="36000" anchor="ctr"/>
            <a:lstStyle/>
            <a:p>
              <a:pPr algn="ctr">
                <a:defRPr/>
              </a:pPr>
              <a:endParaRPr lang="th-TH" sz="4000" dirty="0">
                <a:ea typeface="微软雅黑" panose="020B0503020204020204" pitchFamily="34" charset="-122"/>
              </a:endParaRPr>
            </a:p>
          </p:txBody>
        </p:sp>
        <p:sp>
          <p:nvSpPr>
            <p:cNvPr id="31" name="KSO_Shape"/>
            <p:cNvSpPr>
              <a:spLocks/>
            </p:cNvSpPr>
            <p:nvPr/>
          </p:nvSpPr>
          <p:spPr bwMode="auto">
            <a:xfrm>
              <a:off x="2546448" y="2472869"/>
              <a:ext cx="1214284" cy="671903"/>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微软雅黑" panose="020B0503020204020204" pitchFamily="34" charset="-122"/>
              </a:endParaRPr>
            </a:p>
          </p:txBody>
        </p:sp>
      </p:grpSp>
      <p:sp>
        <p:nvSpPr>
          <p:cNvPr id="32" name="MH_SubTitle_1"/>
          <p:cNvSpPr/>
          <p:nvPr>
            <p:custDataLst>
              <p:tags r:id="rId4"/>
            </p:custDataLst>
          </p:nvPr>
        </p:nvSpPr>
        <p:spPr>
          <a:xfrm>
            <a:off x="4865756" y="3502555"/>
            <a:ext cx="2217881" cy="377825"/>
          </a:xfrm>
          <a:prstGeom prst="roundRect">
            <a:avLst>
              <a:gd name="adj" fmla="val 21110"/>
            </a:avLst>
          </a:prstGeom>
          <a:solidFill>
            <a:srgbClr val="A5C0A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Autofit/>
          </a:bodyPr>
          <a:lstStyle/>
          <a:p>
            <a:pPr algn="ctr">
              <a:defRPr/>
            </a:pPr>
            <a:r>
              <a:rPr lang="zh-CN" altLang="en-US" b="1" dirty="0" smtClean="0">
                <a:solidFill>
                  <a:srgbClr val="FFFFFF"/>
                </a:solidFill>
                <a:ea typeface="微软雅黑" panose="020B0503020204020204" pitchFamily="34" charset="-122"/>
              </a:rPr>
              <a:t>单击输入您的标题</a:t>
            </a:r>
            <a:endParaRPr lang="en-US" b="1" dirty="0">
              <a:solidFill>
                <a:srgbClr val="FFFFFF"/>
              </a:solidFill>
              <a:ea typeface="微软雅黑" panose="020B0503020204020204" pitchFamily="34" charset="-122"/>
            </a:endParaRPr>
          </a:p>
        </p:txBody>
      </p:sp>
      <p:sp>
        <p:nvSpPr>
          <p:cNvPr id="33" name="MH_Text_1"/>
          <p:cNvSpPr txBox="1">
            <a:spLocks noChangeArrowheads="1"/>
          </p:cNvSpPr>
          <p:nvPr>
            <p:custDataLst>
              <p:tags r:id="rId5"/>
            </p:custDataLst>
          </p:nvPr>
        </p:nvSpPr>
        <p:spPr bwMode="auto">
          <a:xfrm>
            <a:off x="4865756" y="3947053"/>
            <a:ext cx="6673102" cy="72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9000"/>
              </a:lnSpc>
            </a:pPr>
            <a:r>
              <a:rPr lang="zh-CN" altLang="en-US" sz="1600" dirty="0">
                <a:latin typeface="微软雅黑" pitchFamily="34" charset="-122"/>
                <a:ea typeface="微软雅黑" pitchFamily="34" charset="-122"/>
              </a:rPr>
              <a:t>请在此处输入您的文本或者复制您的文本粘贴到此处请在此处输入您的文本或者复制您的文本请在此处输入您的文本或者复制您的文本</a:t>
            </a:r>
            <a:endParaRPr lang="zh-CN" altLang="en-US" sz="1600" dirty="0">
              <a:ea typeface="微软雅黑" panose="020B0503020204020204" pitchFamily="34" charset="-122"/>
            </a:endParaRPr>
          </a:p>
        </p:txBody>
      </p:sp>
      <p:sp>
        <p:nvSpPr>
          <p:cNvPr id="34" name="MH_SubTitle_1"/>
          <p:cNvSpPr/>
          <p:nvPr>
            <p:custDataLst>
              <p:tags r:id="rId6"/>
            </p:custDataLst>
          </p:nvPr>
        </p:nvSpPr>
        <p:spPr>
          <a:xfrm>
            <a:off x="4865756" y="4787490"/>
            <a:ext cx="2217881" cy="377825"/>
          </a:xfrm>
          <a:prstGeom prst="roundRect">
            <a:avLst>
              <a:gd name="adj" fmla="val 21110"/>
            </a:avLst>
          </a:prstGeom>
          <a:solidFill>
            <a:srgbClr val="B0927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Autofit/>
          </a:bodyPr>
          <a:lstStyle/>
          <a:p>
            <a:pPr algn="ctr">
              <a:defRPr/>
            </a:pPr>
            <a:r>
              <a:rPr lang="zh-CN" altLang="en-US" b="1" dirty="0" smtClean="0">
                <a:solidFill>
                  <a:srgbClr val="FFFFFF"/>
                </a:solidFill>
                <a:ea typeface="微软雅黑" panose="020B0503020204020204" pitchFamily="34" charset="-122"/>
              </a:rPr>
              <a:t>单击输入您的标题</a:t>
            </a:r>
            <a:endParaRPr lang="en-US" b="1" dirty="0">
              <a:solidFill>
                <a:srgbClr val="FFFFFF"/>
              </a:solidFill>
              <a:ea typeface="微软雅黑" panose="020B0503020204020204" pitchFamily="34" charset="-122"/>
            </a:endParaRPr>
          </a:p>
        </p:txBody>
      </p:sp>
      <p:sp>
        <p:nvSpPr>
          <p:cNvPr id="35" name="MH_Text_1"/>
          <p:cNvSpPr txBox="1">
            <a:spLocks noChangeArrowheads="1"/>
          </p:cNvSpPr>
          <p:nvPr>
            <p:custDataLst>
              <p:tags r:id="rId7"/>
            </p:custDataLst>
          </p:nvPr>
        </p:nvSpPr>
        <p:spPr bwMode="auto">
          <a:xfrm>
            <a:off x="4865756" y="5231988"/>
            <a:ext cx="6673102" cy="72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9000"/>
              </a:lnSpc>
            </a:pPr>
            <a:r>
              <a:rPr lang="zh-CN" altLang="en-US" sz="1600" dirty="0">
                <a:latin typeface="微软雅黑" pitchFamily="34" charset="-122"/>
                <a:ea typeface="微软雅黑" pitchFamily="34" charset="-122"/>
              </a:rPr>
              <a:t>请在此处输入您的文本或者复制您的文本粘贴到此处请在此处输入您的文本或者复制您的文本请在此处输入您的文本或者复制您的文本</a:t>
            </a:r>
            <a:endParaRPr lang="zh-CN" altLang="en-US" sz="1600" dirty="0">
              <a:ea typeface="微软雅黑" panose="020B0503020204020204" pitchFamily="34" charset="-122"/>
            </a:endParaRPr>
          </a:p>
        </p:txBody>
      </p:sp>
    </p:spTree>
    <p:custDataLst>
      <p:tags r:id="rId1"/>
    </p:custDataLst>
    <p:extLst>
      <p:ext uri="{BB962C8B-B14F-4D97-AF65-F5344CB8AC3E}">
        <p14:creationId xmlns:p14="http://schemas.microsoft.com/office/powerpoint/2010/main" val="424407708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p:cTn id="11" dur="500" fill="hold"/>
                                        <p:tgtEl>
                                          <p:spTgt spid="29"/>
                                        </p:tgtEl>
                                        <p:attrNameLst>
                                          <p:attrName>ppt_w</p:attrName>
                                        </p:attrNameLst>
                                      </p:cBhvr>
                                      <p:tavLst>
                                        <p:tav tm="0">
                                          <p:val>
                                            <p:fltVal val="0"/>
                                          </p:val>
                                        </p:tav>
                                        <p:tav tm="100000">
                                          <p:val>
                                            <p:strVal val="#ppt_w"/>
                                          </p:val>
                                        </p:tav>
                                      </p:tavLst>
                                    </p:anim>
                                    <p:anim calcmode="lin" valueType="num">
                                      <p:cBhvr>
                                        <p:cTn id="12" dur="500" fill="hold"/>
                                        <p:tgtEl>
                                          <p:spTgt spid="29"/>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p:cTn id="15" dur="500" fill="hold"/>
                                        <p:tgtEl>
                                          <p:spTgt spid="22"/>
                                        </p:tgtEl>
                                        <p:attrNameLst>
                                          <p:attrName>ppt_w</p:attrName>
                                        </p:attrNameLst>
                                      </p:cBhvr>
                                      <p:tavLst>
                                        <p:tav tm="0">
                                          <p:val>
                                            <p:fltVal val="0"/>
                                          </p:val>
                                        </p:tav>
                                        <p:tav tm="100000">
                                          <p:val>
                                            <p:strVal val="#ppt_w"/>
                                          </p:val>
                                        </p:tav>
                                      </p:tavLst>
                                    </p:anim>
                                    <p:anim calcmode="lin" valueType="num">
                                      <p:cBhvr>
                                        <p:cTn id="16" dur="500" fill="hold"/>
                                        <p:tgtEl>
                                          <p:spTgt spid="22"/>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500" fill="hold"/>
                                        <p:tgtEl>
                                          <p:spTgt spid="26"/>
                                        </p:tgtEl>
                                        <p:attrNameLst>
                                          <p:attrName>ppt_w</p:attrName>
                                        </p:attrNameLst>
                                      </p:cBhvr>
                                      <p:tavLst>
                                        <p:tav tm="0">
                                          <p:val>
                                            <p:fltVal val="0"/>
                                          </p:val>
                                        </p:tav>
                                        <p:tav tm="100000">
                                          <p:val>
                                            <p:strVal val="#ppt_w"/>
                                          </p:val>
                                        </p:tav>
                                      </p:tavLst>
                                    </p:anim>
                                    <p:anim calcmode="lin" valueType="num">
                                      <p:cBhvr>
                                        <p:cTn id="20" dur="500" fill="hold"/>
                                        <p:tgtEl>
                                          <p:spTgt spid="26"/>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37"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900" decel="100000" fill="hold"/>
                                        <p:tgtEl>
                                          <p:spTgt spid="17"/>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fill="hold"/>
                                        <p:tgtEl>
                                          <p:spTgt spid="18"/>
                                        </p:tgtEl>
                                        <p:attrNameLst>
                                          <p:attrName>ppt_x</p:attrName>
                                        </p:attrNameLst>
                                      </p:cBhvr>
                                      <p:tavLst>
                                        <p:tav tm="0">
                                          <p:val>
                                            <p:strVal val="1+#ppt_w/2"/>
                                          </p:val>
                                        </p:tav>
                                        <p:tav tm="100000">
                                          <p:val>
                                            <p:strVal val="#ppt_x"/>
                                          </p:val>
                                        </p:tav>
                                      </p:tavLst>
                                    </p:anim>
                                    <p:anim calcmode="lin" valueType="num">
                                      <p:cBhvr additive="base">
                                        <p:cTn id="34"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1000"/>
                                        <p:tgtEl>
                                          <p:spTgt spid="32"/>
                                        </p:tgtEl>
                                      </p:cBhvr>
                                    </p:animEffect>
                                    <p:anim calcmode="lin" valueType="num">
                                      <p:cBhvr>
                                        <p:cTn id="40" dur="1000" fill="hold"/>
                                        <p:tgtEl>
                                          <p:spTgt spid="32"/>
                                        </p:tgtEl>
                                        <p:attrNameLst>
                                          <p:attrName>ppt_x</p:attrName>
                                        </p:attrNameLst>
                                      </p:cBhvr>
                                      <p:tavLst>
                                        <p:tav tm="0">
                                          <p:val>
                                            <p:strVal val="#ppt_x"/>
                                          </p:val>
                                        </p:tav>
                                        <p:tav tm="100000">
                                          <p:val>
                                            <p:strVal val="#ppt_x"/>
                                          </p:val>
                                        </p:tav>
                                      </p:tavLst>
                                    </p:anim>
                                    <p:anim calcmode="lin" valueType="num">
                                      <p:cBhvr>
                                        <p:cTn id="41" dur="900" decel="100000" fill="hold"/>
                                        <p:tgtEl>
                                          <p:spTgt spid="32"/>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33"/>
                                        </p:tgtEl>
                                        <p:attrNameLst>
                                          <p:attrName>style.visibility</p:attrName>
                                        </p:attrNameLst>
                                      </p:cBhvr>
                                      <p:to>
                                        <p:strVal val="visible"/>
                                      </p:to>
                                    </p:set>
                                    <p:anim calcmode="lin" valueType="num">
                                      <p:cBhvr additive="base">
                                        <p:cTn id="47" dur="500" fill="hold"/>
                                        <p:tgtEl>
                                          <p:spTgt spid="33"/>
                                        </p:tgtEl>
                                        <p:attrNameLst>
                                          <p:attrName>ppt_x</p:attrName>
                                        </p:attrNameLst>
                                      </p:cBhvr>
                                      <p:tavLst>
                                        <p:tav tm="0">
                                          <p:val>
                                            <p:strVal val="1+#ppt_w/2"/>
                                          </p:val>
                                        </p:tav>
                                        <p:tav tm="100000">
                                          <p:val>
                                            <p:strVal val="#ppt_x"/>
                                          </p:val>
                                        </p:tav>
                                      </p:tavLst>
                                    </p:anim>
                                    <p:anim calcmode="lin" valueType="num">
                                      <p:cBhvr additive="base">
                                        <p:cTn id="48" dur="5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37" presetClass="entr" presetSubtype="0" fill="hold" grpId="0" nodeType="click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fade">
                                      <p:cBhvr>
                                        <p:cTn id="53" dur="1000"/>
                                        <p:tgtEl>
                                          <p:spTgt spid="34"/>
                                        </p:tgtEl>
                                      </p:cBhvr>
                                    </p:animEffect>
                                    <p:anim calcmode="lin" valueType="num">
                                      <p:cBhvr>
                                        <p:cTn id="54" dur="1000" fill="hold"/>
                                        <p:tgtEl>
                                          <p:spTgt spid="34"/>
                                        </p:tgtEl>
                                        <p:attrNameLst>
                                          <p:attrName>ppt_x</p:attrName>
                                        </p:attrNameLst>
                                      </p:cBhvr>
                                      <p:tavLst>
                                        <p:tav tm="0">
                                          <p:val>
                                            <p:strVal val="#ppt_x"/>
                                          </p:val>
                                        </p:tav>
                                        <p:tav tm="100000">
                                          <p:val>
                                            <p:strVal val="#ppt_x"/>
                                          </p:val>
                                        </p:tav>
                                      </p:tavLst>
                                    </p:anim>
                                    <p:anim calcmode="lin" valueType="num">
                                      <p:cBhvr>
                                        <p:cTn id="55" dur="900" decel="100000" fill="hold"/>
                                        <p:tgtEl>
                                          <p:spTgt spid="34"/>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34"/>
                                        </p:tgtEl>
                                        <p:attrNameLst>
                                          <p:attrName>ppt_y</p:attrName>
                                        </p:attrNameLst>
                                      </p:cBhvr>
                                      <p:tavLst>
                                        <p:tav tm="0">
                                          <p:val>
                                            <p:strVal val="#ppt_y-.03"/>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grpId="0" nodeType="clickEffect">
                                  <p:stCondLst>
                                    <p:cond delay="0"/>
                                  </p:stCondLst>
                                  <p:childTnLst>
                                    <p:set>
                                      <p:cBhvr>
                                        <p:cTn id="60" dur="1" fill="hold">
                                          <p:stCondLst>
                                            <p:cond delay="0"/>
                                          </p:stCondLst>
                                        </p:cTn>
                                        <p:tgtEl>
                                          <p:spTgt spid="35"/>
                                        </p:tgtEl>
                                        <p:attrNameLst>
                                          <p:attrName>style.visibility</p:attrName>
                                        </p:attrNameLst>
                                      </p:cBhvr>
                                      <p:to>
                                        <p:strVal val="visible"/>
                                      </p:to>
                                    </p:set>
                                    <p:anim calcmode="lin" valueType="num">
                                      <p:cBhvr additive="base">
                                        <p:cTn id="61" dur="500" fill="hold"/>
                                        <p:tgtEl>
                                          <p:spTgt spid="35"/>
                                        </p:tgtEl>
                                        <p:attrNameLst>
                                          <p:attrName>ppt_x</p:attrName>
                                        </p:attrNameLst>
                                      </p:cBhvr>
                                      <p:tavLst>
                                        <p:tav tm="0">
                                          <p:val>
                                            <p:strVal val="1+#ppt_w/2"/>
                                          </p:val>
                                        </p:tav>
                                        <p:tav tm="100000">
                                          <p:val>
                                            <p:strVal val="#ppt_x"/>
                                          </p:val>
                                        </p:tav>
                                      </p:tavLst>
                                    </p:anim>
                                    <p:anim calcmode="lin" valueType="num">
                                      <p:cBhvr additive="base">
                                        <p:cTn id="62"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P spid="32" grpId="0" animBg="1"/>
      <p:bldP spid="33" grpId="0"/>
      <p:bldP spid="34" grpId="0" animBg="1"/>
      <p:bldP spid="3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r="27111"/>
          <a:stretch/>
        </p:blipFill>
        <p:spPr>
          <a:xfrm>
            <a:off x="-1" y="0"/>
            <a:ext cx="12192001" cy="6858000"/>
          </a:xfrm>
          <a:prstGeom prst="rect">
            <a:avLst/>
          </a:prstGeom>
        </p:spPr>
      </p:pic>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 y="0"/>
            <a:ext cx="15450095" cy="6334539"/>
          </a:xfrm>
          <a:prstGeom prst="rect">
            <a:avLst/>
          </a:prstGeom>
        </p:spPr>
      </p:pic>
      <p:grpSp>
        <p:nvGrpSpPr>
          <p:cNvPr id="10" name="组合 9"/>
          <p:cNvGrpSpPr/>
          <p:nvPr/>
        </p:nvGrpSpPr>
        <p:grpSpPr>
          <a:xfrm>
            <a:off x="1881807" y="4273924"/>
            <a:ext cx="6416625" cy="2113623"/>
            <a:chOff x="4805169" y="3003803"/>
            <a:chExt cx="2581661" cy="850394"/>
          </a:xfrm>
        </p:grpSpPr>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41491" y="3022091"/>
              <a:ext cx="509017" cy="813818"/>
            </a:xfrm>
            <a:prstGeom prst="rect">
              <a:avLst/>
            </a:prstGeom>
          </p:spPr>
        </p:pic>
        <p:pic>
          <p:nvPicPr>
            <p:cNvPr id="9" name="图片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05169" y="3003803"/>
              <a:ext cx="2581661" cy="850394"/>
            </a:xfrm>
            <a:prstGeom prst="rect">
              <a:avLst/>
            </a:prstGeom>
          </p:spPr>
        </p:pic>
      </p:grpSp>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96042" y="3732325"/>
            <a:ext cx="1221693" cy="1953247"/>
          </a:xfrm>
          <a:prstGeom prst="rect">
            <a:avLst/>
          </a:prstGeom>
        </p:spPr>
      </p:pic>
      <p:pic>
        <p:nvPicPr>
          <p:cNvPr id="5" name="图片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518" y="379335"/>
            <a:ext cx="2584188" cy="6478665"/>
          </a:xfrm>
          <a:prstGeom prst="rect">
            <a:avLst/>
          </a:prstGeom>
        </p:spPr>
      </p:pic>
      <p:pic>
        <p:nvPicPr>
          <p:cNvPr id="7" name="图片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2877312"/>
            <a:ext cx="12192000" cy="3980688"/>
          </a:xfrm>
          <a:prstGeom prst="rect">
            <a:avLst/>
          </a:prstGeom>
        </p:spPr>
      </p:pic>
      <p:sp>
        <p:nvSpPr>
          <p:cNvPr id="12" name="文本框 11"/>
          <p:cNvSpPr txBox="1"/>
          <p:nvPr/>
        </p:nvSpPr>
        <p:spPr>
          <a:xfrm>
            <a:off x="3373230" y="1532057"/>
            <a:ext cx="5431295" cy="769441"/>
          </a:xfrm>
          <a:prstGeom prst="rect">
            <a:avLst/>
          </a:prstGeom>
          <a:noFill/>
        </p:spPr>
        <p:txBody>
          <a:bodyPr wrap="none" rtlCol="0">
            <a:spAutoFit/>
          </a:bodyPr>
          <a:lstStyle/>
          <a:p>
            <a:r>
              <a:rPr lang="zh-CN" altLang="en-US" sz="4400" b="1" dirty="0" smtClean="0">
                <a:solidFill>
                  <a:srgbClr val="865B3E"/>
                </a:solidFill>
                <a:latin typeface="微软雅黑" panose="020B0503020204020204" pitchFamily="34" charset="-122"/>
                <a:ea typeface="微软雅黑" panose="020B0503020204020204" pitchFamily="34" charset="-122"/>
              </a:rPr>
              <a:t>谢谢观看 欢迎下载！</a:t>
            </a:r>
            <a:endParaRPr lang="zh-CN" altLang="en-US" sz="4400" b="1" dirty="0">
              <a:solidFill>
                <a:srgbClr val="865B3E"/>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3553888" y="2363173"/>
            <a:ext cx="5069978" cy="400110"/>
          </a:xfrm>
          <a:prstGeom prst="rect">
            <a:avLst/>
          </a:prstGeom>
          <a:noFill/>
        </p:spPr>
        <p:txBody>
          <a:bodyPr wrap="none" rtlCol="0">
            <a:spAutoFit/>
          </a:bodyPr>
          <a:lstStyle/>
          <a:p>
            <a:r>
              <a:rPr lang="en-US" altLang="zh-CN" sz="2000" dirty="0">
                <a:solidFill>
                  <a:srgbClr val="865B3E"/>
                </a:solidFill>
              </a:rPr>
              <a:t>Thank you for watching welcome to download!</a:t>
            </a:r>
            <a:endParaRPr lang="zh-CN" altLang="en-US" sz="2000" dirty="0">
              <a:solidFill>
                <a:srgbClr val="865B3E"/>
              </a:solidFill>
            </a:endParaRPr>
          </a:p>
        </p:txBody>
      </p:sp>
    </p:spTree>
    <p:extLst>
      <p:ext uri="{BB962C8B-B14F-4D97-AF65-F5344CB8AC3E}">
        <p14:creationId xmlns:p14="http://schemas.microsoft.com/office/powerpoint/2010/main" val="168758314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childTnLst>
                                </p:cTn>
                              </p:par>
                            </p:childTnLst>
                          </p:cTn>
                        </p:par>
                        <p:par>
                          <p:cTn id="9" fill="hold">
                            <p:stCondLst>
                              <p:cond delay="9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51118154544"/>
  <p:tag name="MH_LIBRARY" val="GRAPHIC"/>
  <p:tag name="MH_TYPE" val="Text"/>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305152903"/>
  <p:tag name="MH_LIBRARY" val="GRAPHIC"/>
  <p:tag name="MH_TYPE" val="Other"/>
  <p:tag name="MH_ORDER" val="3"/>
</p:tagLst>
</file>

<file path=ppt/tags/tag4.xml><?xml version="1.0" encoding="utf-8"?>
<p:tagLst xmlns:a="http://schemas.openxmlformats.org/drawingml/2006/main" xmlns:r="http://schemas.openxmlformats.org/officeDocument/2006/relationships" xmlns:p="http://schemas.openxmlformats.org/presentationml/2006/main">
  <p:tag name="MH" val="20160305152903"/>
  <p:tag name="MH_LIBRARY" val="GRAPHIC"/>
  <p:tag name="MH_TYPE" val="SubTitle"/>
  <p:tag name="MH_ORDER" val="6"/>
</p:tagLst>
</file>

<file path=ppt/tags/tag5.xml><?xml version="1.0" encoding="utf-8"?>
<p:tagLst xmlns:a="http://schemas.openxmlformats.org/drawingml/2006/main" xmlns:r="http://schemas.openxmlformats.org/officeDocument/2006/relationships" xmlns:p="http://schemas.openxmlformats.org/presentationml/2006/main">
  <p:tag name="MH" val="20160305152903"/>
  <p:tag name="MH_LIBRARY" val="GRAPHIC"/>
  <p:tag name="MH_TYPE" val="Other"/>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60305152903"/>
  <p:tag name="MH_LIBRARY" val="GRAPHIC"/>
  <p:tag name="MH_TYPE" val="SubTitle"/>
  <p:tag name="MH_ORDER" val="6"/>
</p:tagLst>
</file>

<file path=ppt/tags/tag7.xml><?xml version="1.0" encoding="utf-8"?>
<p:tagLst xmlns:a="http://schemas.openxmlformats.org/drawingml/2006/main" xmlns:r="http://schemas.openxmlformats.org/officeDocument/2006/relationships" xmlns:p="http://schemas.openxmlformats.org/presentationml/2006/main">
  <p:tag name="MH" val="20160305152903"/>
  <p:tag name="MH_LIBRARY" val="GRAPHIC"/>
  <p:tag name="MH_TYPE" val="Other"/>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0305152903"/>
  <p:tag name="MH_LIBRARY" val="GRAPHIC"/>
  <p:tag name="MH_TYPE" val="SubTitle"/>
  <p:tag name="MH_ORDER" val="6"/>
</p:tagLst>
</file>

<file path=ppt/tags/tag9.xml><?xml version="1.0" encoding="utf-8"?>
<p:tagLst xmlns:a="http://schemas.openxmlformats.org/drawingml/2006/main" xmlns:r="http://schemas.openxmlformats.org/officeDocument/2006/relationships" xmlns:p="http://schemas.openxmlformats.org/presentationml/2006/main">
  <p:tag name="MH" val="20160305152903"/>
  <p:tag name="MH_LIBRARY" val="GRAPHIC"/>
  <p:tag name="MH_TYPE" val="Other"/>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MH" val="20160305152903"/>
  <p:tag name="MH_LIBRARY" val="GRAPHIC"/>
  <p:tag name="MH_TYPE" val="SubTitle"/>
  <p:tag name="MH_ORDER" val="6"/>
</p:tagLst>
</file>

<file path=ppt/tags/tag11.xml><?xml version="1.0" encoding="utf-8"?>
<p:tagLst xmlns:a="http://schemas.openxmlformats.org/drawingml/2006/main" xmlns:r="http://schemas.openxmlformats.org/officeDocument/2006/relationships" xmlns:p="http://schemas.openxmlformats.org/presentationml/2006/main">
  <p:tag name="MH" val="20160305155515"/>
  <p:tag name="MH_LIBRARY" val="GRAPHIC"/>
  <p:tag name="MH_TYPE" val="Desc"/>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60305155515"/>
  <p:tag name="MH_LIBRARY" val="GRAPHIC"/>
  <p:tag name="MH_TYPE" val="Other"/>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60305155515"/>
  <p:tag name="MH_LIBRARY" val="GRAPHIC"/>
  <p:tag name="MH_TYPE" val="Other"/>
  <p:tag name="MH_ORDER" val="2"/>
</p:tagLst>
</file>

<file path=ppt/tags/tag14.xml><?xml version="1.0" encoding="utf-8"?>
<p:tagLst xmlns:a="http://schemas.openxmlformats.org/drawingml/2006/main" xmlns:r="http://schemas.openxmlformats.org/officeDocument/2006/relationships" xmlns:p="http://schemas.openxmlformats.org/presentationml/2006/main">
  <p:tag name="MH" val="20160305155515"/>
  <p:tag name="MH_LIBRARY" val="GRAPHIC"/>
  <p:tag name="MH_TYPE" val="Other"/>
  <p:tag name="MH_ORDER" val="3"/>
</p:tagLst>
</file>

<file path=ppt/tags/tag15.xml><?xml version="1.0" encoding="utf-8"?>
<p:tagLst xmlns:a="http://schemas.openxmlformats.org/drawingml/2006/main" xmlns:r="http://schemas.openxmlformats.org/officeDocument/2006/relationships" xmlns:p="http://schemas.openxmlformats.org/presentationml/2006/main">
  <p:tag name="MH" val="20160305155515"/>
  <p:tag name="MH_LIBRARY" val="GRAPHIC"/>
  <p:tag name="MH_TYPE" val="Other"/>
  <p:tag name="MH_ORDER" val="4"/>
</p:tagLst>
</file>

<file path=ppt/tags/tag16.xml><?xml version="1.0" encoding="utf-8"?>
<p:tagLst xmlns:a="http://schemas.openxmlformats.org/drawingml/2006/main" xmlns:r="http://schemas.openxmlformats.org/officeDocument/2006/relationships" xmlns:p="http://schemas.openxmlformats.org/presentationml/2006/main">
  <p:tag name="MH" val="20160305155515"/>
  <p:tag name="MH_LIBRARY" val="GRAPHIC"/>
  <p:tag name="MH_TYPE" val="Other"/>
  <p:tag name="MH_ORDER" val="5"/>
</p:tagLst>
</file>

<file path=ppt/tags/tag17.xml><?xml version="1.0" encoding="utf-8"?>
<p:tagLst xmlns:a="http://schemas.openxmlformats.org/drawingml/2006/main" xmlns:r="http://schemas.openxmlformats.org/officeDocument/2006/relationships" xmlns:p="http://schemas.openxmlformats.org/presentationml/2006/main">
  <p:tag name="MH" val="20160305155515"/>
  <p:tag name="MH_LIBRARY" val="GRAPHIC"/>
  <p:tag name="MH_TYPE" val="Other"/>
  <p:tag name="MH_ORDER" val="6"/>
</p:tagLst>
</file>

<file path=ppt/tags/tag18.xml><?xml version="1.0" encoding="utf-8"?>
<p:tagLst xmlns:a="http://schemas.openxmlformats.org/drawingml/2006/main" xmlns:r="http://schemas.openxmlformats.org/officeDocument/2006/relationships" xmlns:p="http://schemas.openxmlformats.org/presentationml/2006/main">
  <p:tag name="MH" val="20160305155515"/>
  <p:tag name="MH_LIBRARY" val="GRAPHIC"/>
  <p:tag name="MH_TYPE" val="Other"/>
  <p:tag name="MH_ORDER" val="7"/>
</p:tagLst>
</file>

<file path=ppt/tags/tag19.xml><?xml version="1.0" encoding="utf-8"?>
<p:tagLst xmlns:a="http://schemas.openxmlformats.org/drawingml/2006/main" xmlns:r="http://schemas.openxmlformats.org/officeDocument/2006/relationships" xmlns:p="http://schemas.openxmlformats.org/presentationml/2006/main">
  <p:tag name="MH" val="20160305155515"/>
  <p:tag name="MH_LIBRARY" val="GRAPHIC"/>
  <p:tag name="MH_TYPE" val="Other"/>
  <p:tag name="MH_ORDER" val="8"/>
</p:tagLst>
</file>

<file path=ppt/tags/tag20.xml><?xml version="1.0" encoding="utf-8"?>
<p:tagLst xmlns:a="http://schemas.openxmlformats.org/drawingml/2006/main" xmlns:r="http://schemas.openxmlformats.org/officeDocument/2006/relationships" xmlns:p="http://schemas.openxmlformats.org/presentationml/2006/main">
  <p:tag name="MH" val="20160305155515"/>
  <p:tag name="MH_LIBRARY" val="GRAPHIC"/>
  <p:tag name="MH_TYPE" val="SubTitle"/>
  <p:tag name="MH_ORDER" val="1"/>
</p:tagLst>
</file>

<file path=ppt/tags/tag21.xml><?xml version="1.0" encoding="utf-8"?>
<p:tagLst xmlns:a="http://schemas.openxmlformats.org/drawingml/2006/main" xmlns:r="http://schemas.openxmlformats.org/officeDocument/2006/relationships" xmlns:p="http://schemas.openxmlformats.org/presentationml/2006/main">
  <p:tag name="MH" val="20160305155515"/>
  <p:tag name="MH_LIBRARY" val="GRAPHIC"/>
  <p:tag name="MH_TYPE" val="SubTitle"/>
  <p:tag name="MH_ORDER" val="2"/>
</p:tagLst>
</file>

<file path=ppt/tags/tag22.xml><?xml version="1.0" encoding="utf-8"?>
<p:tagLst xmlns:a="http://schemas.openxmlformats.org/drawingml/2006/main" xmlns:r="http://schemas.openxmlformats.org/officeDocument/2006/relationships" xmlns:p="http://schemas.openxmlformats.org/presentationml/2006/main">
  <p:tag name="MH" val="20160305155515"/>
  <p:tag name="MH_LIBRARY" val="GRAPHIC"/>
  <p:tag name="MH_TYPE" val="SubTitle"/>
  <p:tag name="MH_ORDER" val="3"/>
</p:tagLst>
</file>

<file path=ppt/tags/tag23.xml><?xml version="1.0" encoding="utf-8"?>
<p:tagLst xmlns:a="http://schemas.openxmlformats.org/drawingml/2006/main" xmlns:r="http://schemas.openxmlformats.org/officeDocument/2006/relationships" xmlns:p="http://schemas.openxmlformats.org/presentationml/2006/main">
  <p:tag name="MH" val="20160305155515"/>
  <p:tag name="MH_LIBRARY" val="GRAPHIC"/>
  <p:tag name="MH_TYPE" val="SubTitle"/>
  <p:tag name="MH_ORDER" val="4"/>
</p:tagLst>
</file>

<file path=ppt/tags/tag24.xml><?xml version="1.0" encoding="utf-8"?>
<p:tagLst xmlns:a="http://schemas.openxmlformats.org/drawingml/2006/main" xmlns:r="http://schemas.openxmlformats.org/officeDocument/2006/relationships" xmlns:p="http://schemas.openxmlformats.org/presentationml/2006/main">
  <p:tag name="MH" val="20160305155515"/>
  <p:tag name="MH_LIBRARY" val="GRAPHIC"/>
  <p:tag name="MH_TYPE" val="Other"/>
  <p:tag name="MH_ORDER" val="9"/>
</p:tagLst>
</file>

<file path=ppt/tags/tag25.xml><?xml version="1.0" encoding="utf-8"?>
<p:tagLst xmlns:a="http://schemas.openxmlformats.org/drawingml/2006/main" xmlns:r="http://schemas.openxmlformats.org/officeDocument/2006/relationships" xmlns:p="http://schemas.openxmlformats.org/presentationml/2006/main">
  <p:tag name="MH" val="20160305155515"/>
  <p:tag name="MH_LIBRARY" val="GRAPHIC"/>
  <p:tag name="MH_TYPE" val="Other"/>
  <p:tag name="MH_ORDER" val="10"/>
</p:tagLst>
</file>

<file path=ppt/tags/tag26.xml><?xml version="1.0" encoding="utf-8"?>
<p:tagLst xmlns:a="http://schemas.openxmlformats.org/drawingml/2006/main" xmlns:r="http://schemas.openxmlformats.org/officeDocument/2006/relationships" xmlns:p="http://schemas.openxmlformats.org/presentationml/2006/main">
  <p:tag name="MH" val="20160305155515"/>
  <p:tag name="MH_LIBRARY" val="GRAPHIC"/>
  <p:tag name="MH_TYPE" val="SubTitle"/>
  <p:tag name="MH_ORDER" val="5"/>
</p:tagLst>
</file>

<file path=ppt/tags/tag27.xml><?xml version="1.0" encoding="utf-8"?>
<p:tagLst xmlns:a="http://schemas.openxmlformats.org/drawingml/2006/main" xmlns:r="http://schemas.openxmlformats.org/officeDocument/2006/relationships" xmlns:p="http://schemas.openxmlformats.org/presentationml/2006/main">
  <p:tag name="MH" val="20160305155515"/>
  <p:tag name="MH_LIBRARY" val="GRAPHIC"/>
  <p:tag name="MH_TYPE" val="Other"/>
  <p:tag name="MH_ORDER" val="11"/>
</p:tagLst>
</file>

<file path=ppt/tags/tag28.xml><?xml version="1.0" encoding="utf-8"?>
<p:tagLst xmlns:a="http://schemas.openxmlformats.org/drawingml/2006/main" xmlns:r="http://schemas.openxmlformats.org/officeDocument/2006/relationships" xmlns:p="http://schemas.openxmlformats.org/presentationml/2006/main">
  <p:tag name="MH" val="20160305172153"/>
  <p:tag name="MH_LIBRARY" val="GRAPHIC"/>
  <p:tag name="MH_TYPE" val="Other"/>
  <p:tag name="MH_ORDER" val="1"/>
</p:tagLst>
</file>

<file path=ppt/tags/tag29.xml><?xml version="1.0" encoding="utf-8"?>
<p:tagLst xmlns:a="http://schemas.openxmlformats.org/drawingml/2006/main" xmlns:r="http://schemas.openxmlformats.org/officeDocument/2006/relationships" xmlns:p="http://schemas.openxmlformats.org/presentationml/2006/main">
  <p:tag name="MH" val="20160305172153"/>
  <p:tag name="MH_LIBRARY" val="GRAPHIC"/>
  <p:tag name="MH_TYPE" val="Other"/>
  <p:tag name="MH_ORDER" val="2"/>
</p:tagLst>
</file>

<file path=ppt/tags/tag30.xml><?xml version="1.0" encoding="utf-8"?>
<p:tagLst xmlns:a="http://schemas.openxmlformats.org/drawingml/2006/main" xmlns:r="http://schemas.openxmlformats.org/officeDocument/2006/relationships" xmlns:p="http://schemas.openxmlformats.org/presentationml/2006/main">
  <p:tag name="MH" val="20160305172153"/>
  <p:tag name="MH_LIBRARY" val="GRAPHIC"/>
  <p:tag name="MH_TYPE" val="Other"/>
  <p:tag name="MH_ORDER" val="3"/>
</p:tagLst>
</file>

<file path=ppt/tags/tag31.xml><?xml version="1.0" encoding="utf-8"?>
<p:tagLst xmlns:a="http://schemas.openxmlformats.org/drawingml/2006/main" xmlns:r="http://schemas.openxmlformats.org/officeDocument/2006/relationships" xmlns:p="http://schemas.openxmlformats.org/presentationml/2006/main">
  <p:tag name="MH" val="20160305172153"/>
  <p:tag name="MH_LIBRARY" val="GRAPHIC"/>
  <p:tag name="MH_TYPE" val="Other"/>
  <p:tag name="MH_ORDER" val="5"/>
</p:tagLst>
</file>

<file path=ppt/tags/tag32.xml><?xml version="1.0" encoding="utf-8"?>
<p:tagLst xmlns:a="http://schemas.openxmlformats.org/drawingml/2006/main" xmlns:r="http://schemas.openxmlformats.org/officeDocument/2006/relationships" xmlns:p="http://schemas.openxmlformats.org/presentationml/2006/main">
  <p:tag name="MH" val="20160305172153"/>
  <p:tag name="MH_LIBRARY" val="GRAPHIC"/>
  <p:tag name="MH_TYPE" val="Other"/>
  <p:tag name="MH_ORDER" val="7"/>
</p:tagLst>
</file>

<file path=ppt/tags/tag33.xml><?xml version="1.0" encoding="utf-8"?>
<p:tagLst xmlns:a="http://schemas.openxmlformats.org/drawingml/2006/main" xmlns:r="http://schemas.openxmlformats.org/officeDocument/2006/relationships" xmlns:p="http://schemas.openxmlformats.org/presentationml/2006/main">
  <p:tag name="MH" val="20160305172153"/>
  <p:tag name="MH_LIBRARY" val="GRAPHIC"/>
  <p:tag name="MH_TYPE" val="Other"/>
  <p:tag name="MH_ORDER" val="9"/>
</p:tagLst>
</file>

<file path=ppt/tags/tag34.xml><?xml version="1.0" encoding="utf-8"?>
<p:tagLst xmlns:a="http://schemas.openxmlformats.org/drawingml/2006/main" xmlns:r="http://schemas.openxmlformats.org/officeDocument/2006/relationships" xmlns:p="http://schemas.openxmlformats.org/presentationml/2006/main">
  <p:tag name="MH" val="20160305172153"/>
  <p:tag name="MH_LIBRARY" val="GRAPHIC"/>
  <p:tag name="MH_TYPE" val="SubTitle"/>
  <p:tag name="MH_ORDER" val="1"/>
</p:tagLst>
</file>

<file path=ppt/tags/tag35.xml><?xml version="1.0" encoding="utf-8"?>
<p:tagLst xmlns:a="http://schemas.openxmlformats.org/drawingml/2006/main" xmlns:r="http://schemas.openxmlformats.org/officeDocument/2006/relationships" xmlns:p="http://schemas.openxmlformats.org/presentationml/2006/main">
  <p:tag name="MH" val="20160305172153"/>
  <p:tag name="MH_LIBRARY" val="GRAPHIC"/>
  <p:tag name="MH_TYPE" val="Other"/>
  <p:tag name="MH_ORDER" val="11"/>
</p:tagLst>
</file>

<file path=ppt/tags/tag36.xml><?xml version="1.0" encoding="utf-8"?>
<p:tagLst xmlns:a="http://schemas.openxmlformats.org/drawingml/2006/main" xmlns:r="http://schemas.openxmlformats.org/officeDocument/2006/relationships" xmlns:p="http://schemas.openxmlformats.org/presentationml/2006/main">
  <p:tag name="MH" val="20160305172153"/>
  <p:tag name="MH_LIBRARY" val="GRAPHIC"/>
  <p:tag name="MH_TYPE" val="Other"/>
  <p:tag name="MH_ORDER" val="12"/>
</p:tagLst>
</file>

<file path=ppt/tags/tag37.xml><?xml version="1.0" encoding="utf-8"?>
<p:tagLst xmlns:a="http://schemas.openxmlformats.org/drawingml/2006/main" xmlns:r="http://schemas.openxmlformats.org/officeDocument/2006/relationships" xmlns:p="http://schemas.openxmlformats.org/presentationml/2006/main">
  <p:tag name="MH" val="20160305172153"/>
  <p:tag name="MH_LIBRARY" val="GRAPHIC"/>
  <p:tag name="MH_TYPE" val="Other"/>
  <p:tag name="MH_ORDER" val="13"/>
</p:tagLst>
</file>

<file path=ppt/tags/tag38.xml><?xml version="1.0" encoding="utf-8"?>
<p:tagLst xmlns:a="http://schemas.openxmlformats.org/drawingml/2006/main" xmlns:r="http://schemas.openxmlformats.org/officeDocument/2006/relationships" xmlns:p="http://schemas.openxmlformats.org/presentationml/2006/main">
  <p:tag name="MH" val="20160305172153"/>
  <p:tag name="MH_LIBRARY" val="GRAPHIC"/>
  <p:tag name="MH_TYPE" val="Other"/>
  <p:tag name="MH_ORDER" val="14"/>
</p:tagLst>
</file>

<file path=ppt/tags/tag39.xml><?xml version="1.0" encoding="utf-8"?>
<p:tagLst xmlns:a="http://schemas.openxmlformats.org/drawingml/2006/main" xmlns:r="http://schemas.openxmlformats.org/officeDocument/2006/relationships" xmlns:p="http://schemas.openxmlformats.org/presentationml/2006/main">
  <p:tag name="MH" val="20160305172153"/>
  <p:tag name="MH_LIBRARY" val="GRAPHIC"/>
  <p:tag name="MH_TYPE" val="Other"/>
  <p:tag name="MH_ORDER" val="15"/>
</p:tagLst>
</file>

<file path=ppt/tags/tag40.xml><?xml version="1.0" encoding="utf-8"?>
<p:tagLst xmlns:a="http://schemas.openxmlformats.org/drawingml/2006/main" xmlns:r="http://schemas.openxmlformats.org/officeDocument/2006/relationships" xmlns:p="http://schemas.openxmlformats.org/presentationml/2006/main">
  <p:tag name="MH" val="20160305172153"/>
  <p:tag name="MH_LIBRARY" val="GRAPHIC"/>
  <p:tag name="MH_TYPE" val="SubTitle"/>
  <p:tag name="MH_ORDER" val="1"/>
</p:tagLst>
</file>

<file path=ppt/tags/tag41.xml><?xml version="1.0" encoding="utf-8"?>
<p:tagLst xmlns:a="http://schemas.openxmlformats.org/drawingml/2006/main" xmlns:r="http://schemas.openxmlformats.org/officeDocument/2006/relationships" xmlns:p="http://schemas.openxmlformats.org/presentationml/2006/main">
  <p:tag name="MH" val="20160305172153"/>
  <p:tag name="MH_LIBRARY" val="GRAPHIC"/>
  <p:tag name="MH_TYPE" val="SubTitle"/>
  <p:tag name="MH_ORDER" val="1"/>
</p:tagLst>
</file>

<file path=ppt/tags/tag42.xml><?xml version="1.0" encoding="utf-8"?>
<p:tagLst xmlns:a="http://schemas.openxmlformats.org/drawingml/2006/main" xmlns:r="http://schemas.openxmlformats.org/officeDocument/2006/relationships" xmlns:p="http://schemas.openxmlformats.org/presentationml/2006/main">
  <p:tag name="MH" val="20160305172153"/>
  <p:tag name="MH_LIBRARY" val="GRAPHIC"/>
  <p:tag name="MH_TYPE" val="SubTitle"/>
  <p:tag name="MH_ORDER" val="1"/>
</p:tagLst>
</file>

<file path=ppt/tags/tag43.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YinZJG#"/>
  <p:tag name="MH_LAYOUT" val="TitleSubTitle"/>
  <p:tag name="MH" val="20160305163421"/>
  <p:tag name="MH_LIBRARY" val="GRAPHIC"/>
</p:tagLst>
</file>

<file path=ppt/tags/tag44.xml><?xml version="1.0" encoding="utf-8"?>
<p:tagLst xmlns:a="http://schemas.openxmlformats.org/drawingml/2006/main" xmlns:r="http://schemas.openxmlformats.org/officeDocument/2006/relationships" xmlns:p="http://schemas.openxmlformats.org/presentationml/2006/main">
  <p:tag name="MH" val="20160305163421"/>
  <p:tag name="MH_LIBRARY" val="GRAPHIC"/>
  <p:tag name="MH_TYPE" val="SubTitle"/>
  <p:tag name="MH_ORDER" val="4"/>
</p:tagLst>
</file>

<file path=ppt/tags/tag45.xml><?xml version="1.0" encoding="utf-8"?>
<p:tagLst xmlns:a="http://schemas.openxmlformats.org/drawingml/2006/main" xmlns:r="http://schemas.openxmlformats.org/officeDocument/2006/relationships" xmlns:p="http://schemas.openxmlformats.org/presentationml/2006/main">
  <p:tag name="MH" val="20160305163421"/>
  <p:tag name="MH_LIBRARY" val="GRAPHIC"/>
  <p:tag name="MH_TYPE" val="SubTitle"/>
  <p:tag name="MH_ORDER" val="3"/>
</p:tagLst>
</file>

<file path=ppt/tags/tag46.xml><?xml version="1.0" encoding="utf-8"?>
<p:tagLst xmlns:a="http://schemas.openxmlformats.org/drawingml/2006/main" xmlns:r="http://schemas.openxmlformats.org/officeDocument/2006/relationships" xmlns:p="http://schemas.openxmlformats.org/presentationml/2006/main">
  <p:tag name="MH" val="20160305163421"/>
  <p:tag name="MH_LIBRARY" val="GRAPHIC"/>
  <p:tag name="MH_TYPE" val="SubTitle"/>
  <p:tag name="MH_ORDER" val="2"/>
</p:tagLst>
</file>

<file path=ppt/tags/tag47.xml><?xml version="1.0" encoding="utf-8"?>
<p:tagLst xmlns:a="http://schemas.openxmlformats.org/drawingml/2006/main" xmlns:r="http://schemas.openxmlformats.org/officeDocument/2006/relationships" xmlns:p="http://schemas.openxmlformats.org/presentationml/2006/main">
  <p:tag name="MH" val="20160305163421"/>
  <p:tag name="MH_LIBRARY" val="GRAPHIC"/>
  <p:tag name="MH_TYPE" val="SubTitle"/>
  <p:tag name="MH_ORDER" val="1"/>
</p:tagLst>
</file>

<file path=ppt/tags/tag48.xml><?xml version="1.0" encoding="utf-8"?>
<p:tagLst xmlns:a="http://schemas.openxmlformats.org/drawingml/2006/main" xmlns:r="http://schemas.openxmlformats.org/officeDocument/2006/relationships" xmlns:p="http://schemas.openxmlformats.org/presentationml/2006/main">
  <p:tag name="MH" val="20160305163421"/>
  <p:tag name="MH_LIBRARY" val="GRAPHIC"/>
  <p:tag name="MH_TYPE" val="Other"/>
  <p:tag name="MH_ORDER" val="5"/>
</p:tagLst>
</file>

<file path=ppt/tags/tag49.xml><?xml version="1.0" encoding="utf-8"?>
<p:tagLst xmlns:a="http://schemas.openxmlformats.org/drawingml/2006/main" xmlns:r="http://schemas.openxmlformats.org/officeDocument/2006/relationships" xmlns:p="http://schemas.openxmlformats.org/presentationml/2006/main">
  <p:tag name="MH" val="20160305163421"/>
  <p:tag name="MH_LIBRARY" val="GRAPHIC"/>
  <p:tag name="MH_TYPE" val="Other"/>
  <p:tag name="MH_ORDER" val="2"/>
</p:tagLst>
</file>

<file path=ppt/tags/tag50.xml><?xml version="1.0" encoding="utf-8"?>
<p:tagLst xmlns:a="http://schemas.openxmlformats.org/drawingml/2006/main" xmlns:r="http://schemas.openxmlformats.org/officeDocument/2006/relationships" xmlns:p="http://schemas.openxmlformats.org/presentationml/2006/main">
  <p:tag name="MH" val="20160305163421"/>
  <p:tag name="MH_LIBRARY" val="GRAPHIC"/>
  <p:tag name="MH_TYPE" val="Other"/>
  <p:tag name="MH_ORDER" val="4"/>
</p:tagLst>
</file>

<file path=ppt/tags/tag51.xml><?xml version="1.0" encoding="utf-8"?>
<p:tagLst xmlns:a="http://schemas.openxmlformats.org/drawingml/2006/main" xmlns:r="http://schemas.openxmlformats.org/officeDocument/2006/relationships" xmlns:p="http://schemas.openxmlformats.org/presentationml/2006/main">
  <p:tag name="MH" val="20160305163421"/>
  <p:tag name="MH_LIBRARY" val="GRAPHIC"/>
  <p:tag name="MH_TYPE" val="Other"/>
  <p:tag name="MH_ORDER" val="3"/>
</p:tagLst>
</file>

<file path=ppt/tags/tag52.xml><?xml version="1.0" encoding="utf-8"?>
<p:tagLst xmlns:a="http://schemas.openxmlformats.org/drawingml/2006/main" xmlns:r="http://schemas.openxmlformats.org/officeDocument/2006/relationships" xmlns:p="http://schemas.openxmlformats.org/presentationml/2006/main">
  <p:tag name="MH" val="20160305163421"/>
  <p:tag name="MH_LIBRARY" val="GRAPHIC"/>
  <p:tag name="MH_TYPE" val="Other"/>
  <p:tag name="MH_ORDER" val="8"/>
</p:tagLst>
</file>

<file path=ppt/tags/tag53.xml><?xml version="1.0" encoding="utf-8"?>
<p:tagLst xmlns:a="http://schemas.openxmlformats.org/drawingml/2006/main" xmlns:r="http://schemas.openxmlformats.org/officeDocument/2006/relationships" xmlns:p="http://schemas.openxmlformats.org/presentationml/2006/main">
  <p:tag name="MH" val="20160305163421"/>
  <p:tag name="MH_LIBRARY" val="GRAPHIC"/>
  <p:tag name="MH_TYPE" val="Other"/>
  <p:tag name="MH_ORDER" val="9"/>
</p:tagLst>
</file>

<file path=ppt/tags/tag54.xml><?xml version="1.0" encoding="utf-8"?>
<p:tagLst xmlns:a="http://schemas.openxmlformats.org/drawingml/2006/main" xmlns:r="http://schemas.openxmlformats.org/officeDocument/2006/relationships" xmlns:p="http://schemas.openxmlformats.org/presentationml/2006/main">
  <p:tag name="MH" val="20160305163421"/>
  <p:tag name="MH_LIBRARY" val="GRAPHIC"/>
  <p:tag name="MH_TYPE" val="Other"/>
  <p:tag name="MH_ORDER" val="6"/>
</p:tagLst>
</file>

<file path=ppt/tags/tag55.xml><?xml version="1.0" encoding="utf-8"?>
<p:tagLst xmlns:a="http://schemas.openxmlformats.org/drawingml/2006/main" xmlns:r="http://schemas.openxmlformats.org/officeDocument/2006/relationships" xmlns:p="http://schemas.openxmlformats.org/presentationml/2006/main">
  <p:tag name="MH" val="20160305163421"/>
  <p:tag name="MH_LIBRARY" val="GRAPHIC"/>
  <p:tag name="MH_TYPE" val="Other"/>
  <p:tag name="MH_ORDER" val="7"/>
</p:tagLst>
</file>

<file path=ppt/tags/tag56.xml><?xml version="1.0" encoding="utf-8"?>
<p:tagLst xmlns:a="http://schemas.openxmlformats.org/drawingml/2006/main" xmlns:r="http://schemas.openxmlformats.org/officeDocument/2006/relationships" xmlns:p="http://schemas.openxmlformats.org/presentationml/2006/main">
  <p:tag name="MH" val="20160305163421"/>
  <p:tag name="MH_LIBRARY" val="GRAPHIC"/>
  <p:tag name="MH_TYPE" val="Other"/>
  <p:tag name="MH_ORDER" val="1"/>
</p:tagLst>
</file>

<file path=ppt/tags/tag57.xml><?xml version="1.0" encoding="utf-8"?>
<p:tagLst xmlns:a="http://schemas.openxmlformats.org/drawingml/2006/main" xmlns:r="http://schemas.openxmlformats.org/officeDocument/2006/relationships" xmlns:p="http://schemas.openxmlformats.org/presentationml/2006/main">
  <p:tag name="MH" val="20160305163421"/>
  <p:tag name="MH_LIBRARY" val="GRAPHIC"/>
  <p:tag name="MH_TYPE" val="Title"/>
  <p:tag name="MH_ORDER" val="1"/>
</p:tagLst>
</file>

<file path=ppt/tags/tag58.xml><?xml version="1.0" encoding="utf-8"?>
<p:tagLst xmlns:a="http://schemas.openxmlformats.org/drawingml/2006/main" xmlns:r="http://schemas.openxmlformats.org/officeDocument/2006/relationships" xmlns:p="http://schemas.openxmlformats.org/presentationml/2006/main">
  <p:tag name="MH" val="20160305192655"/>
  <p:tag name="MH_LIBRARY" val="GRAPHIC"/>
  <p:tag name="MH_TYPE" val="Other"/>
  <p:tag name="MH_ORDER" val="1"/>
</p:tagLst>
</file>

<file path=ppt/tags/tag59.xml><?xml version="1.0" encoding="utf-8"?>
<p:tagLst xmlns:a="http://schemas.openxmlformats.org/drawingml/2006/main" xmlns:r="http://schemas.openxmlformats.org/officeDocument/2006/relationships" xmlns:p="http://schemas.openxmlformats.org/presentationml/2006/main">
  <p:tag name="MH" val="20160305192655"/>
  <p:tag name="MH_LIBRARY" val="GRAPHIC"/>
  <p:tag name="MH_TYPE" val="Other"/>
  <p:tag name="MH_ORDER" val="2"/>
</p:tagLst>
</file>

<file path=ppt/tags/tag60.xml><?xml version="1.0" encoding="utf-8"?>
<p:tagLst xmlns:a="http://schemas.openxmlformats.org/drawingml/2006/main" xmlns:r="http://schemas.openxmlformats.org/officeDocument/2006/relationships" xmlns:p="http://schemas.openxmlformats.org/presentationml/2006/main">
  <p:tag name="MH" val="20160305192655"/>
  <p:tag name="MH_LIBRARY" val="GRAPHIC"/>
  <p:tag name="MH_TYPE" val="Other"/>
  <p:tag name="MH_ORDER" val="3"/>
</p:tagLst>
</file>

<file path=ppt/tags/tag61.xml><?xml version="1.0" encoding="utf-8"?>
<p:tagLst xmlns:a="http://schemas.openxmlformats.org/drawingml/2006/main" xmlns:r="http://schemas.openxmlformats.org/officeDocument/2006/relationships" xmlns:p="http://schemas.openxmlformats.org/presentationml/2006/main">
  <p:tag name="MH" val="20160305192655"/>
  <p:tag name="MH_LIBRARY" val="GRAPHIC"/>
  <p:tag name="MH_TYPE" val="Other"/>
  <p:tag name="MH_ORDER" val="4"/>
</p:tagLst>
</file>

<file path=ppt/tags/tag62.xml><?xml version="1.0" encoding="utf-8"?>
<p:tagLst xmlns:a="http://schemas.openxmlformats.org/drawingml/2006/main" xmlns:r="http://schemas.openxmlformats.org/officeDocument/2006/relationships" xmlns:p="http://schemas.openxmlformats.org/presentationml/2006/main">
  <p:tag name="MH" val="20160305192655"/>
  <p:tag name="MH_LIBRARY" val="GRAPHIC"/>
  <p:tag name="MH_TYPE" val="Other"/>
  <p:tag name="MH_ORDER" val="5"/>
</p:tagLst>
</file>

<file path=ppt/tags/tag63.xml><?xml version="1.0" encoding="utf-8"?>
<p:tagLst xmlns:a="http://schemas.openxmlformats.org/drawingml/2006/main" xmlns:r="http://schemas.openxmlformats.org/officeDocument/2006/relationships" xmlns:p="http://schemas.openxmlformats.org/presentationml/2006/main">
  <p:tag name="MH" val="20160305192655"/>
  <p:tag name="MH_LIBRARY" val="GRAPHIC"/>
  <p:tag name="MH_TYPE" val="Other"/>
  <p:tag name="MH_ORDER" val="6"/>
</p:tagLst>
</file>

<file path=ppt/tags/tag64.xml><?xml version="1.0" encoding="utf-8"?>
<p:tagLst xmlns:a="http://schemas.openxmlformats.org/drawingml/2006/main" xmlns:r="http://schemas.openxmlformats.org/officeDocument/2006/relationships" xmlns:p="http://schemas.openxmlformats.org/presentationml/2006/main">
  <p:tag name="MH" val="20160305192655"/>
  <p:tag name="MH_LIBRARY" val="GRAPHIC"/>
  <p:tag name="MH_TYPE" val="Other"/>
  <p:tag name="MH_ORDER" val="7"/>
</p:tagLst>
</file>

<file path=ppt/tags/tag65.xml><?xml version="1.0" encoding="utf-8"?>
<p:tagLst xmlns:a="http://schemas.openxmlformats.org/drawingml/2006/main" xmlns:r="http://schemas.openxmlformats.org/officeDocument/2006/relationships" xmlns:p="http://schemas.openxmlformats.org/presentationml/2006/main">
  <p:tag name="MH" val="20160305192655"/>
  <p:tag name="MH_LIBRARY" val="GRAPHIC"/>
  <p:tag name="MH_TYPE" val="Other"/>
  <p:tag name="MH_ORDER" val="8"/>
</p:tagLst>
</file>

<file path=ppt/tags/tag66.xml><?xml version="1.0" encoding="utf-8"?>
<p:tagLst xmlns:a="http://schemas.openxmlformats.org/drawingml/2006/main" xmlns:r="http://schemas.openxmlformats.org/officeDocument/2006/relationships" xmlns:p="http://schemas.openxmlformats.org/presentationml/2006/main">
  <p:tag name="MH" val="20160305192655"/>
  <p:tag name="MH_LIBRARY" val="GRAPHIC"/>
  <p:tag name="MH_TYPE" val="Other"/>
  <p:tag name="MH_ORDER" val="9"/>
</p:tagLst>
</file>

<file path=ppt/tags/tag67.xml><?xml version="1.0" encoding="utf-8"?>
<p:tagLst xmlns:a="http://schemas.openxmlformats.org/drawingml/2006/main" xmlns:r="http://schemas.openxmlformats.org/officeDocument/2006/relationships" xmlns:p="http://schemas.openxmlformats.org/presentationml/2006/main">
  <p:tag name="MH" val="20160305192655"/>
  <p:tag name="MH_LIBRARY" val="GRAPHIC"/>
  <p:tag name="MH_TYPE" val="Other"/>
  <p:tag name="MH_ORDER" val="10"/>
</p:tagLst>
</file>

<file path=ppt/tags/tag68.xml><?xml version="1.0" encoding="utf-8"?>
<p:tagLst xmlns:a="http://schemas.openxmlformats.org/drawingml/2006/main" xmlns:r="http://schemas.openxmlformats.org/officeDocument/2006/relationships" xmlns:p="http://schemas.openxmlformats.org/presentationml/2006/main">
  <p:tag name="MH" val="20160305192655"/>
  <p:tag name="MH_LIBRARY" val="GRAPHIC"/>
  <p:tag name="MH_TYPE" val="Other"/>
  <p:tag name="MH_ORDER" val="11"/>
</p:tagLst>
</file>

<file path=ppt/tags/tag69.xml><?xml version="1.0" encoding="utf-8"?>
<p:tagLst xmlns:a="http://schemas.openxmlformats.org/drawingml/2006/main" xmlns:r="http://schemas.openxmlformats.org/officeDocument/2006/relationships" xmlns:p="http://schemas.openxmlformats.org/presentationml/2006/main">
  <p:tag name="MH" val="20160305192655"/>
  <p:tag name="MH_LIBRARY" val="GRAPHIC"/>
  <p:tag name="MH_TYPE" val="Other"/>
  <p:tag name="MH_ORDER" val="12"/>
</p:tagLst>
</file>

<file path=ppt/tags/tag70.xml><?xml version="1.0" encoding="utf-8"?>
<p:tagLst xmlns:a="http://schemas.openxmlformats.org/drawingml/2006/main" xmlns:r="http://schemas.openxmlformats.org/officeDocument/2006/relationships" xmlns:p="http://schemas.openxmlformats.org/presentationml/2006/main">
  <p:tag name="MH" val="20160305192655"/>
  <p:tag name="MH_LIBRARY" val="GRAPHIC"/>
  <p:tag name="MH_TYPE" val="Text"/>
  <p:tag name="MH_ORDER" val="1"/>
</p:tagLst>
</file>

<file path=ppt/tags/tag71.xml><?xml version="1.0" encoding="utf-8"?>
<p:tagLst xmlns:a="http://schemas.openxmlformats.org/drawingml/2006/main" xmlns:r="http://schemas.openxmlformats.org/officeDocument/2006/relationships" xmlns:p="http://schemas.openxmlformats.org/presentationml/2006/main">
  <p:tag name="MH" val="20160305192655"/>
  <p:tag name="MH_LIBRARY" val="GRAPHIC"/>
  <p:tag name="MH_TYPE" val="Other"/>
  <p:tag name="MH_ORDER" val="13"/>
</p:tagLst>
</file>

<file path=ppt/tags/tag72.xml><?xml version="1.0" encoding="utf-8"?>
<p:tagLst xmlns:a="http://schemas.openxmlformats.org/drawingml/2006/main" xmlns:r="http://schemas.openxmlformats.org/officeDocument/2006/relationships" xmlns:p="http://schemas.openxmlformats.org/presentationml/2006/main">
  <p:tag name="MH" val="20160305192655"/>
  <p:tag name="MH_LIBRARY" val="GRAPHIC"/>
  <p:tag name="MH_TYPE" val="Other"/>
  <p:tag name="MH_ORDER" val="14"/>
</p:tagLst>
</file>

<file path=ppt/tags/tag73.xml><?xml version="1.0" encoding="utf-8"?>
<p:tagLst xmlns:a="http://schemas.openxmlformats.org/drawingml/2006/main" xmlns:r="http://schemas.openxmlformats.org/officeDocument/2006/relationships" xmlns:p="http://schemas.openxmlformats.org/presentationml/2006/main">
  <p:tag name="MH" val="20160305192655"/>
  <p:tag name="MH_LIBRARY" val="GRAPHIC"/>
  <p:tag name="MH_TYPE" val="Other"/>
  <p:tag name="MH_ORDER" val="15"/>
</p:tagLst>
</file>

<file path=ppt/tags/tag74.xml><?xml version="1.0" encoding="utf-8"?>
<p:tagLst xmlns:a="http://schemas.openxmlformats.org/drawingml/2006/main" xmlns:r="http://schemas.openxmlformats.org/officeDocument/2006/relationships" xmlns:p="http://schemas.openxmlformats.org/presentationml/2006/main">
  <p:tag name="MH" val="20160305192655"/>
  <p:tag name="MH_LIBRARY" val="GRAPHIC"/>
  <p:tag name="MH_TYPE" val="Other"/>
  <p:tag name="MH_ORDER" val="16"/>
</p:tagLst>
</file>

<file path=ppt/tags/tag75.xml><?xml version="1.0" encoding="utf-8"?>
<p:tagLst xmlns:a="http://schemas.openxmlformats.org/drawingml/2006/main" xmlns:r="http://schemas.openxmlformats.org/officeDocument/2006/relationships" xmlns:p="http://schemas.openxmlformats.org/presentationml/2006/main">
  <p:tag name="MH" val="20160305192655"/>
  <p:tag name="MH_LIBRARY" val="GRAPHIC"/>
  <p:tag name="MH_TYPE" val="Other"/>
  <p:tag name="MH_ORDER" val="17"/>
</p:tagLst>
</file>

<file path=ppt/tags/tag76.xml><?xml version="1.0" encoding="utf-8"?>
<p:tagLst xmlns:a="http://schemas.openxmlformats.org/drawingml/2006/main" xmlns:r="http://schemas.openxmlformats.org/officeDocument/2006/relationships" xmlns:p="http://schemas.openxmlformats.org/presentationml/2006/main">
  <p:tag name="MH" val="20160305192655"/>
  <p:tag name="MH_LIBRARY" val="GRAPHIC"/>
  <p:tag name="MH_TYPE" val="Text"/>
  <p:tag name="MH_ORDER" val="1"/>
</p:tagLst>
</file>

<file path=ppt/tags/tag77.xml><?xml version="1.0" encoding="utf-8"?>
<p:tagLst xmlns:a="http://schemas.openxmlformats.org/drawingml/2006/main" xmlns:r="http://schemas.openxmlformats.org/officeDocument/2006/relationships" xmlns:p="http://schemas.openxmlformats.org/presentationml/2006/main">
  <p:tag name="MH" val="20160305192655"/>
  <p:tag name="MH_LIBRARY" val="GRAPHIC"/>
  <p:tag name="MH_TYPE" val="Text"/>
  <p:tag name="MH_ORDER" val="1"/>
</p:tagLst>
</file>

<file path=ppt/tags/tag78.xml><?xml version="1.0" encoding="utf-8"?>
<p:tagLst xmlns:a="http://schemas.openxmlformats.org/drawingml/2006/main" xmlns:r="http://schemas.openxmlformats.org/officeDocument/2006/relationships" xmlns:p="http://schemas.openxmlformats.org/presentationml/2006/main">
  <p:tag name="MH" val="20160305192655"/>
  <p:tag name="MH_LIBRARY" val="GRAPHIC"/>
  <p:tag name="MH_TYPE" val="Text"/>
  <p:tag name="MH_ORDER" val="1"/>
</p:tagLst>
</file>

<file path=ppt/tags/tag79.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60305192638"/>
  <p:tag name="MH_LIBRARY" val="GRAPHIC"/>
</p:tagLst>
</file>

<file path=ppt/tags/tag80.xml><?xml version="1.0" encoding="utf-8"?>
<p:tagLst xmlns:a="http://schemas.openxmlformats.org/drawingml/2006/main" xmlns:r="http://schemas.openxmlformats.org/officeDocument/2006/relationships" xmlns:p="http://schemas.openxmlformats.org/presentationml/2006/main">
  <p:tag name="MH" val="20151119084322"/>
  <p:tag name="MH_LIBRARY" val="GRAPHIC"/>
  <p:tag name="MH_TYPE" val="SubTitle"/>
  <p:tag name="MH_ORDER" val="1"/>
</p:tagLst>
</file>

<file path=ppt/tags/tag81.xml><?xml version="1.0" encoding="utf-8"?>
<p:tagLst xmlns:a="http://schemas.openxmlformats.org/drawingml/2006/main" xmlns:r="http://schemas.openxmlformats.org/officeDocument/2006/relationships" xmlns:p="http://schemas.openxmlformats.org/presentationml/2006/main">
  <p:tag name="MH" val="20151119084322"/>
  <p:tag name="MH_LIBRARY" val="GRAPHIC"/>
  <p:tag name="MH_TYPE" val="Other"/>
  <p:tag name="MH_ORDER" val="5"/>
</p:tagLst>
</file>

<file path=ppt/tags/tag82.xml><?xml version="1.0" encoding="utf-8"?>
<p:tagLst xmlns:a="http://schemas.openxmlformats.org/drawingml/2006/main" xmlns:r="http://schemas.openxmlformats.org/officeDocument/2006/relationships" xmlns:p="http://schemas.openxmlformats.org/presentationml/2006/main">
  <p:tag name="MH" val="20151119084322"/>
  <p:tag name="MH_LIBRARY" val="GRAPHIC"/>
  <p:tag name="MH_TYPE" val="Text"/>
  <p:tag name="MH_ORDER" val="2"/>
</p:tagLst>
</file>

<file path=ppt/tags/tag83.xml><?xml version="1.0" encoding="utf-8"?>
<p:tagLst xmlns:a="http://schemas.openxmlformats.org/drawingml/2006/main" xmlns:r="http://schemas.openxmlformats.org/officeDocument/2006/relationships" xmlns:p="http://schemas.openxmlformats.org/presentationml/2006/main">
  <p:tag name="MH" val="20151119084322"/>
  <p:tag name="MH_LIBRARY" val="GRAPHIC"/>
  <p:tag name="MH_TYPE" val="SubTitle"/>
  <p:tag name="MH_ORDER" val="2"/>
</p:tagLst>
</file>

<file path=ppt/tags/tag84.xml><?xml version="1.0" encoding="utf-8"?>
<p:tagLst xmlns:a="http://schemas.openxmlformats.org/drawingml/2006/main" xmlns:r="http://schemas.openxmlformats.org/officeDocument/2006/relationships" xmlns:p="http://schemas.openxmlformats.org/presentationml/2006/main">
  <p:tag name="MH" val="20151119084322"/>
  <p:tag name="MH_LIBRARY" val="GRAPHIC"/>
  <p:tag name="MH_TYPE" val="Other"/>
  <p:tag name="MH_ORDER" val="6"/>
</p:tagLst>
</file>

<file path=ppt/tags/tag85.xml><?xml version="1.0" encoding="utf-8"?>
<p:tagLst xmlns:a="http://schemas.openxmlformats.org/drawingml/2006/main" xmlns:r="http://schemas.openxmlformats.org/officeDocument/2006/relationships" xmlns:p="http://schemas.openxmlformats.org/presentationml/2006/main">
  <p:tag name="MH" val="20151119084322"/>
  <p:tag name="MH_LIBRARY" val="GRAPHIC"/>
  <p:tag name="MH_TYPE" val="Text"/>
  <p:tag name="MH_ORDER" val="4"/>
</p:tagLst>
</file>

<file path=ppt/tags/tag86.xml><?xml version="1.0" encoding="utf-8"?>
<p:tagLst xmlns:a="http://schemas.openxmlformats.org/drawingml/2006/main" xmlns:r="http://schemas.openxmlformats.org/officeDocument/2006/relationships" xmlns:p="http://schemas.openxmlformats.org/presentationml/2006/main">
  <p:tag name="MH" val="20151119084322"/>
  <p:tag name="MH_LIBRARY" val="GRAPHIC"/>
  <p:tag name="MH_TYPE" val="SubTitle"/>
  <p:tag name="MH_ORDER" val="4"/>
</p:tagLst>
</file>

<file path=ppt/tags/tag87.xml><?xml version="1.0" encoding="utf-8"?>
<p:tagLst xmlns:a="http://schemas.openxmlformats.org/drawingml/2006/main" xmlns:r="http://schemas.openxmlformats.org/officeDocument/2006/relationships" xmlns:p="http://schemas.openxmlformats.org/presentationml/2006/main">
  <p:tag name="MH" val="20151119084322"/>
  <p:tag name="MH_LIBRARY" val="GRAPHIC"/>
  <p:tag name="MH_TYPE" val="Other"/>
  <p:tag name="MH_ORDER" val="7"/>
</p:tagLst>
</file>

<file path=ppt/tags/tag88.xml><?xml version="1.0" encoding="utf-8"?>
<p:tagLst xmlns:a="http://schemas.openxmlformats.org/drawingml/2006/main" xmlns:r="http://schemas.openxmlformats.org/officeDocument/2006/relationships" xmlns:p="http://schemas.openxmlformats.org/presentationml/2006/main">
  <p:tag name="MH" val="20151119084322"/>
  <p:tag name="MH_LIBRARY" val="GRAPHIC"/>
  <p:tag name="MH_TYPE" val="Text"/>
  <p:tag name="MH_ORDER" val="3"/>
</p:tagLst>
</file>

<file path=ppt/tags/tag89.xml><?xml version="1.0" encoding="utf-8"?>
<p:tagLst xmlns:a="http://schemas.openxmlformats.org/drawingml/2006/main" xmlns:r="http://schemas.openxmlformats.org/officeDocument/2006/relationships" xmlns:p="http://schemas.openxmlformats.org/presentationml/2006/main">
  <p:tag name="MH" val="20151119084322"/>
  <p:tag name="MH_LIBRARY" val="GRAPHIC"/>
  <p:tag name="MH_TYPE" val="Other"/>
  <p:tag name="MH_ORDER" val="8"/>
</p:tagLst>
</file>

<file path=ppt/tags/tag90.xml><?xml version="1.0" encoding="utf-8"?>
<p:tagLst xmlns:a="http://schemas.openxmlformats.org/drawingml/2006/main" xmlns:r="http://schemas.openxmlformats.org/officeDocument/2006/relationships" xmlns:p="http://schemas.openxmlformats.org/presentationml/2006/main">
  <p:tag name="MH" val="20151119084322"/>
  <p:tag name="MH_LIBRARY" val="GRAPHIC"/>
  <p:tag name="MH_TYPE" val="Text"/>
  <p:tag name="MH_ORDER" val="1"/>
</p:tagLst>
</file>

<file path=ppt/tags/tag91.xml><?xml version="1.0" encoding="utf-8"?>
<p:tagLst xmlns:a="http://schemas.openxmlformats.org/drawingml/2006/main" xmlns:r="http://schemas.openxmlformats.org/officeDocument/2006/relationships" xmlns:p="http://schemas.openxmlformats.org/presentationml/2006/main">
  <p:tag name="MH" val="20151119084322"/>
  <p:tag name="MH_LIBRARY" val="GRAPHIC"/>
  <p:tag name="MH_TYPE" val="SubTitle"/>
  <p:tag name="MH_ORDER" val="1"/>
</p:tagLst>
</file>

<file path=ppt/tags/tag92.xml><?xml version="1.0" encoding="utf-8"?>
<p:tagLst xmlns:a="http://schemas.openxmlformats.org/drawingml/2006/main" xmlns:r="http://schemas.openxmlformats.org/officeDocument/2006/relationships" xmlns:p="http://schemas.openxmlformats.org/presentationml/2006/main">
  <p:tag name="MH" val="20151119084322"/>
  <p:tag name="MH_LIBRARY" val="GRAPHIC"/>
  <p:tag name="MH_TYPE" val="Other"/>
  <p:tag name="MH_ORDER" val="1"/>
</p:tagLst>
</file>

<file path=ppt/tags/tag93.xml><?xml version="1.0" encoding="utf-8"?>
<p:tagLst xmlns:a="http://schemas.openxmlformats.org/drawingml/2006/main" xmlns:r="http://schemas.openxmlformats.org/officeDocument/2006/relationships" xmlns:p="http://schemas.openxmlformats.org/presentationml/2006/main">
  <p:tag name="MH" val="20151119084322"/>
  <p:tag name="MH_LIBRARY" val="GRAPHIC"/>
  <p:tag name="MH_TYPE" val="Other"/>
  <p:tag name="MH_ORDER" val="2"/>
</p:tagLst>
</file>

<file path=ppt/tags/tag94.xml><?xml version="1.0" encoding="utf-8"?>
<p:tagLst xmlns:a="http://schemas.openxmlformats.org/drawingml/2006/main" xmlns:r="http://schemas.openxmlformats.org/officeDocument/2006/relationships" xmlns:p="http://schemas.openxmlformats.org/presentationml/2006/main">
  <p:tag name="MH" val="20151119084322"/>
  <p:tag name="MH_LIBRARY" val="GRAPHIC"/>
  <p:tag name="MH_TYPE" val="Other"/>
  <p:tag name="MH_ORDER" val="3"/>
</p:tagLst>
</file>

<file path=ppt/tags/tag95.xml><?xml version="1.0" encoding="utf-8"?>
<p:tagLst xmlns:a="http://schemas.openxmlformats.org/drawingml/2006/main" xmlns:r="http://schemas.openxmlformats.org/officeDocument/2006/relationships" xmlns:p="http://schemas.openxmlformats.org/presentationml/2006/main">
  <p:tag name="MH" val="20151119084322"/>
  <p:tag name="MH_LIBRARY" val="GRAPHIC"/>
  <p:tag name="MH_TYPE" val="Other"/>
  <p:tag name="MH_ORDER" val="4"/>
</p:tagLst>
</file>

<file path=ppt/tags/tag96.xml><?xml version="1.0" encoding="utf-8"?>
<p:tagLst xmlns:a="http://schemas.openxmlformats.org/drawingml/2006/main" xmlns:r="http://schemas.openxmlformats.org/officeDocument/2006/relationships" xmlns:p="http://schemas.openxmlformats.org/presentationml/2006/main">
  <p:tag name="MH" val="20151119084322"/>
  <p:tag name="MH_LIBRARY" val="GRAPHIC"/>
  <p:tag name="MH_TYPE" val="Title"/>
  <p:tag name="MH_ORDER" val="1"/>
</p:tagLst>
</file>

<file path=ppt/tags/tag97.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60305192655"/>
  <p:tag name="MH_LIBRARY" val="GRAPHIC"/>
</p:tagLst>
</file>

<file path=ppt/tags/tag98.xml><?xml version="1.0" encoding="utf-8"?>
<p:tagLst xmlns:a="http://schemas.openxmlformats.org/drawingml/2006/main" xmlns:r="http://schemas.openxmlformats.org/officeDocument/2006/relationships" xmlns:p="http://schemas.openxmlformats.org/presentationml/2006/main">
  <p:tag name="MH" val="20151119092440"/>
  <p:tag name="MH_LIBRARY" val="GRAPHIC"/>
  <p:tag name="MH_TYPE" val="Other"/>
  <p:tag name="MH_ORDER" val="1"/>
</p:tagLst>
</file>

<file path=ppt/tags/tag99.xml><?xml version="1.0" encoding="utf-8"?>
<p:tagLst xmlns:a="http://schemas.openxmlformats.org/drawingml/2006/main" xmlns:r="http://schemas.openxmlformats.org/officeDocument/2006/relationships" xmlns:p="http://schemas.openxmlformats.org/presentationml/2006/main">
  <p:tag name="MH" val="20151119092440"/>
  <p:tag name="MH_LIBRARY" val="GRAPHIC"/>
  <p:tag name="MH_TYPE" val="Other"/>
  <p:tag name="MH_ORDER" val="2"/>
</p:tagLst>
</file>

<file path=ppt/tags/tag100.xml><?xml version="1.0" encoding="utf-8"?>
<p:tagLst xmlns:a="http://schemas.openxmlformats.org/drawingml/2006/main" xmlns:r="http://schemas.openxmlformats.org/officeDocument/2006/relationships" xmlns:p="http://schemas.openxmlformats.org/presentationml/2006/main">
  <p:tag name="MH" val="20151119092440"/>
  <p:tag name="MH_LIBRARY" val="GRAPHIC"/>
  <p:tag name="MH_TYPE" val="Other"/>
  <p:tag name="MH_ORDER" val="3"/>
</p:tagLst>
</file>

<file path=ppt/tags/tag101.xml><?xml version="1.0" encoding="utf-8"?>
<p:tagLst xmlns:a="http://schemas.openxmlformats.org/drawingml/2006/main" xmlns:r="http://schemas.openxmlformats.org/officeDocument/2006/relationships" xmlns:p="http://schemas.openxmlformats.org/presentationml/2006/main">
  <p:tag name="MH" val="20151119092440"/>
  <p:tag name="MH_LIBRARY" val="GRAPHIC"/>
  <p:tag name="MH_TYPE" val="Other"/>
  <p:tag name="MH_ORDER" val="4"/>
</p:tagLst>
</file>

<file path=ppt/tags/tag102.xml><?xml version="1.0" encoding="utf-8"?>
<p:tagLst xmlns:a="http://schemas.openxmlformats.org/drawingml/2006/main" xmlns:r="http://schemas.openxmlformats.org/officeDocument/2006/relationships" xmlns:p="http://schemas.openxmlformats.org/presentationml/2006/main">
  <p:tag name="MH" val="20151119092440"/>
  <p:tag name="MH_LIBRARY" val="GRAPHIC"/>
  <p:tag name="MH_TYPE" val="Other"/>
  <p:tag name="MH_ORDER" val="5"/>
</p:tagLst>
</file>

<file path=ppt/tags/tag103.xml><?xml version="1.0" encoding="utf-8"?>
<p:tagLst xmlns:a="http://schemas.openxmlformats.org/drawingml/2006/main" xmlns:r="http://schemas.openxmlformats.org/officeDocument/2006/relationships" xmlns:p="http://schemas.openxmlformats.org/presentationml/2006/main">
  <p:tag name="MH" val="20151119092440"/>
  <p:tag name="MH_LIBRARY" val="GRAPHIC"/>
  <p:tag name="MH_TYPE" val="Other"/>
  <p:tag name="MH_ORDER" val="6"/>
</p:tagLst>
</file>

<file path=ppt/tags/tag104.xml><?xml version="1.0" encoding="utf-8"?>
<p:tagLst xmlns:a="http://schemas.openxmlformats.org/drawingml/2006/main" xmlns:r="http://schemas.openxmlformats.org/officeDocument/2006/relationships" xmlns:p="http://schemas.openxmlformats.org/presentationml/2006/main">
  <p:tag name="MH" val="20151119092440"/>
  <p:tag name="MH_LIBRARY" val="GRAPHIC"/>
  <p:tag name="MH_TYPE" val="SubTitle"/>
  <p:tag name="MH_ORDER" val="2"/>
</p:tagLst>
</file>

<file path=ppt/tags/tag105.xml><?xml version="1.0" encoding="utf-8"?>
<p:tagLst xmlns:a="http://schemas.openxmlformats.org/drawingml/2006/main" xmlns:r="http://schemas.openxmlformats.org/officeDocument/2006/relationships" xmlns:p="http://schemas.openxmlformats.org/presentationml/2006/main">
  <p:tag name="MH" val="20151119092440"/>
  <p:tag name="MH_LIBRARY" val="GRAPHIC"/>
  <p:tag name="MH_TYPE" val="Text"/>
  <p:tag name="MH_ORDER" val="2"/>
</p:tagLst>
</file>

<file path=ppt/tags/tag106.xml><?xml version="1.0" encoding="utf-8"?>
<p:tagLst xmlns:a="http://schemas.openxmlformats.org/drawingml/2006/main" xmlns:r="http://schemas.openxmlformats.org/officeDocument/2006/relationships" xmlns:p="http://schemas.openxmlformats.org/presentationml/2006/main">
  <p:tag name="MH" val="20151119092440"/>
  <p:tag name="MH_LIBRARY" val="GRAPHIC"/>
  <p:tag name="MH_TYPE" val="SubTitle"/>
  <p:tag name="MH_ORDER" val="3"/>
</p:tagLst>
</file>

<file path=ppt/tags/tag107.xml><?xml version="1.0" encoding="utf-8"?>
<p:tagLst xmlns:a="http://schemas.openxmlformats.org/drawingml/2006/main" xmlns:r="http://schemas.openxmlformats.org/officeDocument/2006/relationships" xmlns:p="http://schemas.openxmlformats.org/presentationml/2006/main">
  <p:tag name="MH" val="20151119092440"/>
  <p:tag name="MH_LIBRARY" val="GRAPHIC"/>
  <p:tag name="MH_TYPE" val="Text"/>
  <p:tag name="MH_ORDER" val="3"/>
</p:tagLst>
</file>

<file path=ppt/tags/tag108.xml><?xml version="1.0" encoding="utf-8"?>
<p:tagLst xmlns:a="http://schemas.openxmlformats.org/drawingml/2006/main" xmlns:r="http://schemas.openxmlformats.org/officeDocument/2006/relationships" xmlns:p="http://schemas.openxmlformats.org/presentationml/2006/main">
  <p:tag name="MH" val="20151119092440"/>
  <p:tag name="MH_LIBRARY" val="GRAPHIC"/>
  <p:tag name="MH_TYPE" val="SubTitle"/>
  <p:tag name="MH_ORDER" val="1"/>
</p:tagLst>
</file>

<file path=ppt/tags/tag109.xml><?xml version="1.0" encoding="utf-8"?>
<p:tagLst xmlns:a="http://schemas.openxmlformats.org/drawingml/2006/main" xmlns:r="http://schemas.openxmlformats.org/officeDocument/2006/relationships" xmlns:p="http://schemas.openxmlformats.org/presentationml/2006/main">
  <p:tag name="MH" val="20151119092440"/>
  <p:tag name="MH_LIBRARY" val="GRAPHIC"/>
  <p:tag name="MH_TYPE" val="Text"/>
  <p:tag name="MH_ORDER" val="1"/>
</p:tagLst>
</file>

<file path=ppt/tags/tag110.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60305192655"/>
  <p:tag name="MH_LIBRARY" val="GRAPHIC"/>
</p:tagLst>
</file>

<file path=ppt/tags/tag111.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LiuChBZh#"/>
  <p:tag name="MH_LAYOUT" val="SubTitleText"/>
  <p:tag name="MH" val="20160305172153"/>
  <p:tag name="MH_LIBRARY" val="GRAPHIC"/>
</p:tagLst>
</file>

<file path=ppt/tags/tag112.xml><?xml version="1.0" encoding="utf-8"?>
<p:tagLst xmlns:a="http://schemas.openxmlformats.org/drawingml/2006/main" xmlns:r="http://schemas.openxmlformats.org/officeDocument/2006/relationships" xmlns:p="http://schemas.openxmlformats.org/presentationml/2006/main">
  <p:tag name="MH" val="20151119100001"/>
  <p:tag name="MH_LIBRARY" val="GRAPHIC"/>
  <p:tag name="MH_TYPE" val="Text"/>
  <p:tag name="MH_ORDER" val="1"/>
</p:tagLst>
</file>

<file path=ppt/tags/tag113.xml><?xml version="1.0" encoding="utf-8"?>
<p:tagLst xmlns:a="http://schemas.openxmlformats.org/drawingml/2006/main" xmlns:r="http://schemas.openxmlformats.org/officeDocument/2006/relationships" xmlns:p="http://schemas.openxmlformats.org/presentationml/2006/main">
  <p:tag name="MH" val="20151119100001"/>
  <p:tag name="MH_LIBRARY" val="GRAPHIC"/>
  <p:tag name="MH_TYPE" val="Text"/>
  <p:tag name="MH_ORDER" val="2"/>
</p:tagLst>
</file>

<file path=ppt/tags/tag114.xml><?xml version="1.0" encoding="utf-8"?>
<p:tagLst xmlns:a="http://schemas.openxmlformats.org/drawingml/2006/main" xmlns:r="http://schemas.openxmlformats.org/officeDocument/2006/relationships" xmlns:p="http://schemas.openxmlformats.org/presentationml/2006/main">
  <p:tag name="MH" val="20151119100001"/>
  <p:tag name="MH_LIBRARY" val="GRAPHIC"/>
  <p:tag name="MH_TYPE" val="Text"/>
  <p:tag name="MH_ORDER" val="3"/>
</p:tagLst>
</file>

<file path=ppt/tags/tag115.xml><?xml version="1.0" encoding="utf-8"?>
<p:tagLst xmlns:a="http://schemas.openxmlformats.org/drawingml/2006/main" xmlns:r="http://schemas.openxmlformats.org/officeDocument/2006/relationships" xmlns:p="http://schemas.openxmlformats.org/presentationml/2006/main">
  <p:tag name="MH" val="20151119100001"/>
  <p:tag name="MH_LIBRARY" val="GRAPHIC"/>
  <p:tag name="MH_TYPE" val="Text"/>
  <p:tag name="MH_ORDER" val="4"/>
</p:tagLst>
</file>

<file path=ppt/tags/tag116.xml><?xml version="1.0" encoding="utf-8"?>
<p:tagLst xmlns:a="http://schemas.openxmlformats.org/drawingml/2006/main" xmlns:r="http://schemas.openxmlformats.org/officeDocument/2006/relationships" xmlns:p="http://schemas.openxmlformats.org/presentationml/2006/main">
  <p:tag name="MH" val="20151119100001"/>
  <p:tag name="MH_LIBRARY" val="GRAPHIC"/>
  <p:tag name="MH_TYPE" val="SubTitle"/>
  <p:tag name="MH_ORDER" val="1"/>
</p:tagLst>
</file>

<file path=ppt/tags/tag117.xml><?xml version="1.0" encoding="utf-8"?>
<p:tagLst xmlns:a="http://schemas.openxmlformats.org/drawingml/2006/main" xmlns:r="http://schemas.openxmlformats.org/officeDocument/2006/relationships" xmlns:p="http://schemas.openxmlformats.org/presentationml/2006/main">
  <p:tag name="MH" val="20151119100001"/>
  <p:tag name="MH_LIBRARY" val="GRAPHIC"/>
  <p:tag name="MH_TYPE" val="Other"/>
  <p:tag name="MH_ORDER" val="7"/>
</p:tagLst>
</file>

<file path=ppt/tags/tag118.xml><?xml version="1.0" encoding="utf-8"?>
<p:tagLst xmlns:a="http://schemas.openxmlformats.org/drawingml/2006/main" xmlns:r="http://schemas.openxmlformats.org/officeDocument/2006/relationships" xmlns:p="http://schemas.openxmlformats.org/presentationml/2006/main">
  <p:tag name="MH" val="20151119100001"/>
  <p:tag name="MH_LIBRARY" val="GRAPHIC"/>
  <p:tag name="MH_TYPE" val="Other"/>
  <p:tag name="MH_ORDER" val="5"/>
</p:tagLst>
</file>

<file path=ppt/tags/tag119.xml><?xml version="1.0" encoding="utf-8"?>
<p:tagLst xmlns:a="http://schemas.openxmlformats.org/drawingml/2006/main" xmlns:r="http://schemas.openxmlformats.org/officeDocument/2006/relationships" xmlns:p="http://schemas.openxmlformats.org/presentationml/2006/main">
  <p:tag name="MH" val="20151119100001"/>
  <p:tag name="MH_LIBRARY" val="GRAPHIC"/>
  <p:tag name="MH_TYPE" val="SubTitle"/>
  <p:tag name="MH_ORDER" val="2"/>
</p:tagLst>
</file>

<file path=ppt/tags/tag120.xml><?xml version="1.0" encoding="utf-8"?>
<p:tagLst xmlns:a="http://schemas.openxmlformats.org/drawingml/2006/main" xmlns:r="http://schemas.openxmlformats.org/officeDocument/2006/relationships" xmlns:p="http://schemas.openxmlformats.org/presentationml/2006/main">
  <p:tag name="MH" val="20151119100001"/>
  <p:tag name="MH_LIBRARY" val="GRAPHIC"/>
  <p:tag name="MH_TYPE" val="Other"/>
  <p:tag name="MH_ORDER" val="6"/>
</p:tagLst>
</file>

<file path=ppt/tags/tag121.xml><?xml version="1.0" encoding="utf-8"?>
<p:tagLst xmlns:a="http://schemas.openxmlformats.org/drawingml/2006/main" xmlns:r="http://schemas.openxmlformats.org/officeDocument/2006/relationships" xmlns:p="http://schemas.openxmlformats.org/presentationml/2006/main">
  <p:tag name="MH" val="20151119100001"/>
  <p:tag name="MH_LIBRARY" val="GRAPHIC"/>
  <p:tag name="MH_TYPE" val="Other"/>
  <p:tag name="MH_ORDER" val="3"/>
</p:tagLst>
</file>

<file path=ppt/tags/tag122.xml><?xml version="1.0" encoding="utf-8"?>
<p:tagLst xmlns:a="http://schemas.openxmlformats.org/drawingml/2006/main" xmlns:r="http://schemas.openxmlformats.org/officeDocument/2006/relationships" xmlns:p="http://schemas.openxmlformats.org/presentationml/2006/main">
  <p:tag name="MH" val="20151119100001"/>
  <p:tag name="MH_LIBRARY" val="GRAPHIC"/>
  <p:tag name="MH_TYPE" val="SubTitle"/>
  <p:tag name="MH_ORDER" val="3"/>
</p:tagLst>
</file>

<file path=ppt/tags/tag123.xml><?xml version="1.0" encoding="utf-8"?>
<p:tagLst xmlns:a="http://schemas.openxmlformats.org/drawingml/2006/main" xmlns:r="http://schemas.openxmlformats.org/officeDocument/2006/relationships" xmlns:p="http://schemas.openxmlformats.org/presentationml/2006/main">
  <p:tag name="MH" val="20151119100001"/>
  <p:tag name="MH_LIBRARY" val="GRAPHIC"/>
  <p:tag name="MH_TYPE" val="Other"/>
  <p:tag name="MH_ORDER" val="4"/>
</p:tagLst>
</file>

<file path=ppt/tags/tag124.xml><?xml version="1.0" encoding="utf-8"?>
<p:tagLst xmlns:a="http://schemas.openxmlformats.org/drawingml/2006/main" xmlns:r="http://schemas.openxmlformats.org/officeDocument/2006/relationships" xmlns:p="http://schemas.openxmlformats.org/presentationml/2006/main">
  <p:tag name="MH" val="20151119100001"/>
  <p:tag name="MH_LIBRARY" val="GRAPHIC"/>
  <p:tag name="MH_TYPE" val="Other"/>
  <p:tag name="MH_ORDER" val="1"/>
</p:tagLst>
</file>

<file path=ppt/tags/tag125.xml><?xml version="1.0" encoding="utf-8"?>
<p:tagLst xmlns:a="http://schemas.openxmlformats.org/drawingml/2006/main" xmlns:r="http://schemas.openxmlformats.org/officeDocument/2006/relationships" xmlns:p="http://schemas.openxmlformats.org/presentationml/2006/main">
  <p:tag name="MH" val="20151119100001"/>
  <p:tag name="MH_LIBRARY" val="GRAPHIC"/>
  <p:tag name="MH_TYPE" val="SubTitle"/>
  <p:tag name="MH_ORDER" val="4"/>
</p:tagLst>
</file>

<file path=ppt/tags/tag126.xml><?xml version="1.0" encoding="utf-8"?>
<p:tagLst xmlns:a="http://schemas.openxmlformats.org/drawingml/2006/main" xmlns:r="http://schemas.openxmlformats.org/officeDocument/2006/relationships" xmlns:p="http://schemas.openxmlformats.org/presentationml/2006/main">
  <p:tag name="MH" val="20151119100001"/>
  <p:tag name="MH_LIBRARY" val="GRAPHIC"/>
  <p:tag name="MH_TYPE" val="Other"/>
  <p:tag name="MH_ORDER" val="2"/>
</p:tagLst>
</file>

<file path=ppt/tags/tag127.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LiuChBZh#"/>
  <p:tag name="MH_LAYOUT" val="SubTitleText"/>
  <p:tag name="MH" val="20160305172153"/>
  <p:tag name="MH_LIBRARY" val="GRAPHIC"/>
</p:tagLst>
</file>

<file path=ppt/tags/tag128.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LiuChBZh#"/>
  <p:tag name="MH_LAYOUT" val="SubTitle"/>
  <p:tag name="MH" val="20160305212251"/>
  <p:tag name="MH_LIBRARY" val="GRAPHIC"/>
</p:tagLst>
</file>

<file path=ppt/tags/tag129.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LiuChBZh#"/>
  <p:tag name="MH_LAYOUT" val="SubTitle"/>
  <p:tag name="MH" val="20160305212251"/>
  <p:tag name="MH_LIBRARY" val="GRAPHIC"/>
</p:tagLst>
</file>

<file path=ppt/tags/tag130.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LiuChBZh#"/>
  <p:tag name="MH_LAYOUT" val="SubTitle"/>
  <p:tag name="MH" val="20160305212251"/>
  <p:tag name="MH_LIBRARY" val="GRAPHIC"/>
</p:tagLst>
</file>

<file path=ppt/tags/tag131.xml><?xml version="1.0" encoding="utf-8"?>
<p:tagLst xmlns:a="http://schemas.openxmlformats.org/drawingml/2006/main" xmlns:r="http://schemas.openxmlformats.org/officeDocument/2006/relationships" xmlns:p="http://schemas.openxmlformats.org/presentationml/2006/main">
  <p:tag name="MH" val="20150929105415"/>
  <p:tag name="MH_LIBRARY" val="GRAPHIC"/>
  <p:tag name="MH_TYPE" val="Other"/>
  <p:tag name="MH_ORDER" val="7"/>
</p:tagLst>
</file>

<file path=ppt/tags/tag132.xml><?xml version="1.0" encoding="utf-8"?>
<p:tagLst xmlns:a="http://schemas.openxmlformats.org/drawingml/2006/main" xmlns:r="http://schemas.openxmlformats.org/officeDocument/2006/relationships" xmlns:p="http://schemas.openxmlformats.org/presentationml/2006/main">
  <p:tag name="MH" val="20150929105415"/>
  <p:tag name="MH_LIBRARY" val="GRAPHIC"/>
  <p:tag name="MH_TYPE" val="SubTitle"/>
  <p:tag name="MH_ORDER" val="1"/>
</p:tagLst>
</file>

<file path=ppt/tags/tag133.xml><?xml version="1.0" encoding="utf-8"?>
<p:tagLst xmlns:a="http://schemas.openxmlformats.org/drawingml/2006/main" xmlns:r="http://schemas.openxmlformats.org/officeDocument/2006/relationships" xmlns:p="http://schemas.openxmlformats.org/presentationml/2006/main">
  <p:tag name="MH" val="20150929105415"/>
  <p:tag name="MH_LIBRARY" val="GRAPHIC"/>
  <p:tag name="MH_TYPE" val="Other"/>
  <p:tag name="MH_ORDER" val="8"/>
</p:tagLst>
</file>

<file path=ppt/tags/tag134.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LiuChBZh#"/>
  <p:tag name="MH_LAYOUT" val="SubTitle"/>
  <p:tag name="MH" val="20160305212251"/>
  <p:tag name="MH_LIBRARY" val="GRAPHIC"/>
</p:tagLst>
</file>

<file path=ppt/tags/tag135.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LiuChBZh#"/>
  <p:tag name="MH_LAYOUT" val="SubTitle"/>
  <p:tag name="MH" val="20160305212251"/>
  <p:tag name="MH_LIBRARY" val="GRAPHIC"/>
</p:tagLst>
</file>

<file path=ppt/tags/tag136.xml><?xml version="1.0" encoding="utf-8"?>
<p:tagLst xmlns:a="http://schemas.openxmlformats.org/drawingml/2006/main" xmlns:r="http://schemas.openxmlformats.org/officeDocument/2006/relationships" xmlns:p="http://schemas.openxmlformats.org/presentationml/2006/main">
  <p:tag name="MH" val="20150929111349"/>
  <p:tag name="MH_LIBRARY" val="GRAPHIC"/>
  <p:tag name="MH_TYPE" val="SubTitle"/>
  <p:tag name="MH_ORDER" val="1"/>
</p:tagLst>
</file>

<file path=ppt/tags/tag137.xml><?xml version="1.0" encoding="utf-8"?>
<p:tagLst xmlns:a="http://schemas.openxmlformats.org/drawingml/2006/main" xmlns:r="http://schemas.openxmlformats.org/officeDocument/2006/relationships" xmlns:p="http://schemas.openxmlformats.org/presentationml/2006/main">
  <p:tag name="MH" val="20150929111349"/>
  <p:tag name="MH_LIBRARY" val="GRAPHIC"/>
  <p:tag name="MH_TYPE" val="Text"/>
  <p:tag name="MH_ORDER" val="1"/>
</p:tagLst>
</file>

<file path=ppt/tags/tag138.xml><?xml version="1.0" encoding="utf-8"?>
<p:tagLst xmlns:a="http://schemas.openxmlformats.org/drawingml/2006/main" xmlns:r="http://schemas.openxmlformats.org/officeDocument/2006/relationships" xmlns:p="http://schemas.openxmlformats.org/presentationml/2006/main">
  <p:tag name="MH" val="20150929111349"/>
  <p:tag name="MH_LIBRARY" val="GRAPHIC"/>
  <p:tag name="MH_TYPE" val="SubTitle"/>
  <p:tag name="MH_ORDER" val="1"/>
</p:tagLst>
</file>

<file path=ppt/tags/tag139.xml><?xml version="1.0" encoding="utf-8"?>
<p:tagLst xmlns:a="http://schemas.openxmlformats.org/drawingml/2006/main" xmlns:r="http://schemas.openxmlformats.org/officeDocument/2006/relationships" xmlns:p="http://schemas.openxmlformats.org/presentationml/2006/main">
  <p:tag name="MH" val="20150929111349"/>
  <p:tag name="MH_LIBRARY" val="GRAPHIC"/>
  <p:tag name="MH_TYPE" val="Text"/>
  <p:tag name="MH_ORDER" val="1"/>
</p:tagLst>
</file>

<file path=ppt/tags/tag140.xml><?xml version="1.0" encoding="utf-8"?>
<p:tagLst xmlns:a="http://schemas.openxmlformats.org/drawingml/2006/main" xmlns:r="http://schemas.openxmlformats.org/officeDocument/2006/relationships" xmlns:p="http://schemas.openxmlformats.org/presentationml/2006/main">
  <p:tag name="MH" val="20150929111349"/>
  <p:tag name="MH_LIBRARY" val="GRAPHIC"/>
  <p:tag name="MH_TYPE" val="SubTitle"/>
  <p:tag name="MH_ORDER" val="1"/>
</p:tagLst>
</file>

<file path=ppt/tags/tag141.xml><?xml version="1.0" encoding="utf-8"?>
<p:tagLst xmlns:a="http://schemas.openxmlformats.org/drawingml/2006/main" xmlns:r="http://schemas.openxmlformats.org/officeDocument/2006/relationships" xmlns:p="http://schemas.openxmlformats.org/presentationml/2006/main">
  <p:tag name="MH" val="20150929111349"/>
  <p:tag name="MH_LIBRARY" val="GRAPHIC"/>
  <p:tag name="MH_TYPE" val="Text"/>
  <p:tag name="MH_ORDER" val="1"/>
</p:tagLst>
</file>

<file path=ppt/tags/tag142.xml><?xml version="1.0" encoding="utf-8"?>
<p:tagLst xmlns:a="http://schemas.openxmlformats.org/drawingml/2006/main" xmlns:r="http://schemas.openxmlformats.org/officeDocument/2006/relationships" xmlns:p="http://schemas.openxmlformats.org/presentationml/2006/main">
  <p:tag name="MH" val="20150929111349"/>
  <p:tag name="MH_LIBRARY" val="GRAPHIC"/>
  <p:tag name="MH_TYPE" val="Other"/>
  <p:tag name="MH_ORDER" val="2"/>
</p:tagLst>
</file>

<file path=ppt/tags/tag143.xml><?xml version="1.0" encoding="utf-8"?>
<p:tagLst xmlns:a="http://schemas.openxmlformats.org/drawingml/2006/main" xmlns:r="http://schemas.openxmlformats.org/officeDocument/2006/relationships" xmlns:p="http://schemas.openxmlformats.org/presentationml/2006/main">
  <p:tag name="MH" val="20150929111349"/>
  <p:tag name="MH_LIBRARY" val="GRAPHIC"/>
  <p:tag name="MH_TYPE" val="Other"/>
  <p:tag name="MH_ORDER" val="1"/>
</p:tagLst>
</file>

<file path=ppt/tags/tag144.xml><?xml version="1.0" encoding="utf-8"?>
<p:tagLst xmlns:a="http://schemas.openxmlformats.org/drawingml/2006/main" xmlns:r="http://schemas.openxmlformats.org/officeDocument/2006/relationships" xmlns:p="http://schemas.openxmlformats.org/presentationml/2006/main">
  <p:tag name="MH" val="20150929111349"/>
  <p:tag name="MH_LIBRARY" val="GRAPHIC"/>
  <p:tag name="MH_TYPE" val="Other"/>
  <p:tag name="MH_ORDER" val="3"/>
</p:tagLst>
</file>

<file path=ppt/tags/tag145.xml><?xml version="1.0" encoding="utf-8"?>
<p:tagLst xmlns:a="http://schemas.openxmlformats.org/drawingml/2006/main" xmlns:r="http://schemas.openxmlformats.org/officeDocument/2006/relationships" xmlns:p="http://schemas.openxmlformats.org/presentationml/2006/main">
  <p:tag name="MH" val="20150929111349"/>
  <p:tag name="MH_LIBRARY" val="GRAPHIC"/>
  <p:tag name="MH_TYPE" val="Other"/>
  <p:tag name="MH_ORDER" val="4"/>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1380</TotalTime>
  <Words>1964</Words>
  <Application>Microsoft Office PowerPoint</Application>
  <PresentationFormat>宽屏</PresentationFormat>
  <Paragraphs>244</Paragraphs>
  <Slides>25</Slides>
  <Notes>25</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25</vt:i4>
      </vt:variant>
    </vt:vector>
  </HeadingPairs>
  <TitlesOfParts>
    <vt:vector size="43" baseType="lpstr">
      <vt:lpstr>Adobe Gothic Std B</vt:lpstr>
      <vt:lpstr>Aharoni</vt:lpstr>
      <vt:lpstr>Batang</vt:lpstr>
      <vt:lpstr>Cordia New</vt:lpstr>
      <vt:lpstr>PMingLiU</vt:lpstr>
      <vt:lpstr>时尚中黑简体</vt:lpstr>
      <vt:lpstr>宋体</vt:lpstr>
      <vt:lpstr>微软雅黑</vt:lpstr>
      <vt:lpstr>幼圆</vt:lpstr>
      <vt:lpstr>Agency FB</vt:lpstr>
      <vt:lpstr>Arial</vt:lpstr>
      <vt:lpstr>Arial Rounded MT Bold</vt:lpstr>
      <vt:lpstr>Calibri</vt:lpstr>
      <vt:lpstr>Calibri Light</vt:lpstr>
      <vt:lpstr>Impact</vt:lpstr>
      <vt:lpstr>Tahoma</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faith123</cp:lastModifiedBy>
  <cp:revision>108</cp:revision>
  <dcterms:created xsi:type="dcterms:W3CDTF">2016-02-25T11:28:42Z</dcterms:created>
  <dcterms:modified xsi:type="dcterms:W3CDTF">2018-10-30T02:35:37Z</dcterms:modified>
</cp:coreProperties>
</file>