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5" r:id="rId3"/>
    <p:sldId id="258" r:id="rId5"/>
    <p:sldId id="306" r:id="rId6"/>
    <p:sldId id="264" r:id="rId7"/>
    <p:sldId id="266" r:id="rId8"/>
    <p:sldId id="267" r:id="rId9"/>
    <p:sldId id="265" r:id="rId10"/>
    <p:sldId id="307" r:id="rId11"/>
    <p:sldId id="269" r:id="rId12"/>
    <p:sldId id="268" r:id="rId13"/>
    <p:sldId id="270" r:id="rId14"/>
    <p:sldId id="271" r:id="rId15"/>
    <p:sldId id="308" r:id="rId16"/>
    <p:sldId id="272" r:id="rId17"/>
    <p:sldId id="274" r:id="rId18"/>
    <p:sldId id="273" r:id="rId19"/>
    <p:sldId id="309" r:id="rId20"/>
    <p:sldId id="276" r:id="rId21"/>
    <p:sldId id="278" r:id="rId22"/>
    <p:sldId id="275" r:id="rId23"/>
    <p:sldId id="277" r:id="rId24"/>
    <p:sldId id="279" r:id="rId25"/>
    <p:sldId id="281" r:id="rId26"/>
    <p:sldId id="329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4D6E"/>
    <a:srgbClr val="CDD0D3"/>
    <a:srgbClr val="C4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80" y="78"/>
      </p:cViewPr>
      <p:guideLst>
        <p:guide orient="horz" pos="2192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E6B18-2B95-48ED-8670-243CB32334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B3294-44A3-4F86-99D6-3E7BB9BCB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8703F-46C3-4B5F-AC38-3D16164274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88703F-46C3-4B5F-AC38-3D16164274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E4B3B-D7B0-4885-8CB4-0D00927156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49737" y="342265"/>
            <a:ext cx="825648" cy="4655185"/>
            <a:chOff x="2155372" y="2089398"/>
            <a:chExt cx="922326" cy="5199605"/>
          </a:xfrm>
        </p:grpSpPr>
        <p:sp>
          <p:nvSpPr>
            <p:cNvPr id="12" name="椭圆 11"/>
            <p:cNvSpPr/>
            <p:nvPr/>
          </p:nvSpPr>
          <p:spPr>
            <a:xfrm>
              <a:off x="2155372" y="2089398"/>
              <a:ext cx="922326" cy="922326"/>
            </a:xfrm>
            <a:prstGeom prst="ellipse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264D6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3942" y="2110621"/>
              <a:ext cx="893756" cy="8418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4000">
                  <a:latin typeface="汉仪篆书繁" panose="02010609000101010101" pitchFamily="49" charset="-122"/>
                  <a:ea typeface="汉仪篆书繁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264D6E"/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壹</a:t>
              </a:r>
              <a:endParaRPr lang="zh-CN" altLang="en-US" dirty="0">
                <a:solidFill>
                  <a:srgbClr val="264D6E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68258" y="3230788"/>
              <a:ext cx="550005" cy="40582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请插入您</a:t>
              </a:r>
              <a:r>
                <a:rPr lang="en-US" altLang="zh-CN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 </a:t>
              </a:r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的相关的文本内容</a:t>
              </a:r>
              <a:endParaRPr lang="zh-CN" altLang="en-US" sz="2000" dirty="0">
                <a:solidFill>
                  <a:srgbClr val="264D6E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49885" y="342265"/>
            <a:ext cx="825500" cy="4655185"/>
            <a:chOff x="2155372" y="2089398"/>
            <a:chExt cx="922326" cy="5199605"/>
          </a:xfrm>
        </p:grpSpPr>
        <p:sp>
          <p:nvSpPr>
            <p:cNvPr id="12" name="椭圆 11"/>
            <p:cNvSpPr/>
            <p:nvPr/>
          </p:nvSpPr>
          <p:spPr>
            <a:xfrm>
              <a:off x="2155372" y="2089398"/>
              <a:ext cx="922326" cy="922326"/>
            </a:xfrm>
            <a:prstGeom prst="ellipse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264D6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3941" y="2110621"/>
              <a:ext cx="893757" cy="8418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4000">
                  <a:latin typeface="汉仪篆书繁" panose="02010609000101010101" pitchFamily="49" charset="-122"/>
                  <a:ea typeface="汉仪篆书繁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264D6E"/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贰</a:t>
              </a:r>
              <a:endParaRPr lang="zh-CN" altLang="en-US" dirty="0">
                <a:solidFill>
                  <a:srgbClr val="264D6E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68258" y="3230788"/>
              <a:ext cx="550005" cy="40582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请插入您</a:t>
              </a:r>
              <a:r>
                <a:rPr lang="en-US" altLang="zh-CN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 </a:t>
              </a:r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的相关的文本内容</a:t>
              </a:r>
              <a:endParaRPr lang="zh-CN" altLang="en-US" sz="2000" dirty="0">
                <a:solidFill>
                  <a:srgbClr val="264D6E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35132" y="342900"/>
            <a:ext cx="825648" cy="4655185"/>
            <a:chOff x="2155372" y="2089398"/>
            <a:chExt cx="922326" cy="5199605"/>
          </a:xfrm>
        </p:grpSpPr>
        <p:sp>
          <p:nvSpPr>
            <p:cNvPr id="12" name="椭圆 11"/>
            <p:cNvSpPr/>
            <p:nvPr/>
          </p:nvSpPr>
          <p:spPr>
            <a:xfrm>
              <a:off x="2155372" y="2089398"/>
              <a:ext cx="922326" cy="922326"/>
            </a:xfrm>
            <a:prstGeom prst="ellipse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264D6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3941" y="2110621"/>
              <a:ext cx="893757" cy="8418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4000">
                  <a:latin typeface="汉仪篆书繁" panose="02010609000101010101" pitchFamily="49" charset="-122"/>
                  <a:ea typeface="汉仪篆书繁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264D6E"/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叁</a:t>
              </a:r>
              <a:endParaRPr lang="zh-CN" altLang="en-US" dirty="0">
                <a:solidFill>
                  <a:srgbClr val="264D6E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68258" y="3230788"/>
              <a:ext cx="550005" cy="40582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请插入您</a:t>
              </a:r>
              <a:r>
                <a:rPr lang="en-US" altLang="zh-CN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 </a:t>
              </a:r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的相关的文本内容</a:t>
              </a:r>
              <a:endParaRPr lang="zh-CN" altLang="en-US" sz="2000" dirty="0">
                <a:solidFill>
                  <a:srgbClr val="264D6E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49737" y="342265"/>
            <a:ext cx="825648" cy="4655185"/>
            <a:chOff x="2155372" y="2089398"/>
            <a:chExt cx="922326" cy="5199605"/>
          </a:xfrm>
        </p:grpSpPr>
        <p:sp>
          <p:nvSpPr>
            <p:cNvPr id="12" name="椭圆 11"/>
            <p:cNvSpPr/>
            <p:nvPr/>
          </p:nvSpPr>
          <p:spPr>
            <a:xfrm>
              <a:off x="2155372" y="2089398"/>
              <a:ext cx="922326" cy="922326"/>
            </a:xfrm>
            <a:prstGeom prst="ellipse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264D6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3941" y="2110621"/>
              <a:ext cx="893757" cy="8418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4000">
                  <a:latin typeface="汉仪篆书繁" panose="02010609000101010101" pitchFamily="49" charset="-122"/>
                  <a:ea typeface="汉仪篆书繁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264D6E"/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肆</a:t>
              </a:r>
              <a:endParaRPr lang="zh-CN" altLang="en-US" dirty="0">
                <a:solidFill>
                  <a:srgbClr val="264D6E"/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68258" y="3230788"/>
              <a:ext cx="550005" cy="40582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请插入您</a:t>
              </a:r>
              <a:r>
                <a:rPr lang="en-US" altLang="zh-CN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 </a:t>
              </a:r>
              <a:r>
                <a:rPr lang="zh-CN" altLang="en-US" sz="2000" dirty="0">
                  <a:solidFill>
                    <a:srgbClr val="264D6E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的相关的文本内容</a:t>
              </a:r>
              <a:endParaRPr lang="zh-CN" altLang="en-US" sz="2000" dirty="0">
                <a:solidFill>
                  <a:srgbClr val="264D6E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43CC2-B829-4C40-A651-04D439C59F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56FDE-194E-44A8-B745-571B27AF168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5" b="141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6.xml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6.xml"/><Relationship Id="rId2" Type="http://schemas.microsoft.com/office/2007/relationships/hdphoto" Target="../media/image20.wdp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6.xml"/><Relationship Id="rId2" Type="http://schemas.microsoft.com/office/2007/relationships/hdphoto" Target="../media/image24.wdp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" y="-1270"/>
            <a:ext cx="12192001" cy="6858000"/>
          </a:xfrm>
          <a:prstGeom prst="rect">
            <a:avLst/>
          </a:prstGeom>
        </p:spPr>
      </p:pic>
      <p:sp>
        <p:nvSpPr>
          <p:cNvPr id="5" name="文本框 28"/>
          <p:cNvSpPr txBox="1">
            <a:spLocks noChangeArrowheads="1"/>
          </p:cNvSpPr>
          <p:nvPr/>
        </p:nvSpPr>
        <p:spPr bwMode="auto">
          <a:xfrm>
            <a:off x="2569845" y="2558415"/>
            <a:ext cx="593852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5400" b="1" dirty="0">
                <a:solidFill>
                  <a:schemeClr val="tx2"/>
                </a:solidFill>
                <a:latin typeface="华文新魏" panose="02010800040101010101" charset="-122"/>
                <a:ea typeface="华文新魏" panose="02010800040101010101" charset="-122"/>
              </a:rPr>
              <a:t>人事部工作汇报</a:t>
            </a:r>
            <a:endParaRPr lang="zh-CN" altLang="en-US" sz="5400" b="1" dirty="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6" name="文本框 29"/>
          <p:cNvSpPr txBox="1">
            <a:spLocks noChangeArrowheads="1"/>
          </p:cNvSpPr>
          <p:nvPr/>
        </p:nvSpPr>
        <p:spPr bwMode="auto">
          <a:xfrm>
            <a:off x="2880014" y="3398040"/>
            <a:ext cx="47920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bg2">
                    <a:lumMod val="25000"/>
                  </a:schemeClr>
                </a:solidFill>
                <a:latin typeface="Adobe Garamond Pro" panose="02020502060506020403" pitchFamily="18" charset="0"/>
                <a:ea typeface="华文中宋" panose="02010600040101010101" pitchFamily="2" charset="-122"/>
              </a:rPr>
              <a:t>BUSINESS PRACTICAL REPORT TEMPLATE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Adobe Garamond Pro" panose="02020502060506020403" pitchFamily="18" charset="0"/>
              <a:ea typeface="华文中宋" panose="02010600040101010101" pitchFamily="2" charset="-122"/>
            </a:endParaRPr>
          </a:p>
        </p:txBody>
      </p:sp>
      <p:sp>
        <p:nvSpPr>
          <p:cNvPr id="7" name="_14"/>
          <p:cNvSpPr txBox="1">
            <a:spLocks noChangeArrowheads="1"/>
          </p:cNvSpPr>
          <p:nvPr/>
        </p:nvSpPr>
        <p:spPr bwMode="auto">
          <a:xfrm>
            <a:off x="1394713" y="1523910"/>
            <a:ext cx="1334976" cy="116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8800" spc="600" dirty="0">
                <a:solidFill>
                  <a:schemeClr val="tx2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中</a:t>
            </a:r>
            <a:endParaRPr lang="zh-CN" altLang="en-US" sz="8800" spc="600" dirty="0">
              <a:solidFill>
                <a:schemeClr val="tx2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27632" y="3904081"/>
            <a:ext cx="3877985" cy="1295400"/>
            <a:chOff x="6359313" y="3651233"/>
            <a:chExt cx="3877985" cy="1295400"/>
          </a:xfrm>
        </p:grpSpPr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6359313" y="3651233"/>
              <a:ext cx="3877985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李旭科毛笔行书" pitchFamily="2" charset="-122"/>
                  <a:ea typeface="李旭科毛笔行书" pitchFamily="2" charset="-122"/>
                </a:rPr>
                <a:t>就是品赏茶的美感之道加入问。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李旭科毛笔行书" pitchFamily="2" charset="-122"/>
                <a:ea typeface="李旭科毛笔行书" pitchFamily="2" charset="-122"/>
              </a:endParaRPr>
            </a:p>
            <a:p>
              <a:pPr>
                <a:lnSpc>
                  <a:spcPct val="2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李旭科毛笔行书" pitchFamily="2" charset="-122"/>
                  <a:ea typeface="李旭科毛笔行书" pitchFamily="2" charset="-122"/>
                </a:rPr>
                <a:t>通过沏茶、赏茶、闻茶、饮茶、增进友谊，美心修德，学习礼法，是很有益的一种和美仪式加入字。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李旭科毛笔行书" pitchFamily="2" charset="-122"/>
                <a:ea typeface="李旭科毛笔行书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9599123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140335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83135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224348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765560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306773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847985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_14"/>
          <p:cNvSpPr txBox="1">
            <a:spLocks noChangeArrowheads="1"/>
          </p:cNvSpPr>
          <p:nvPr/>
        </p:nvSpPr>
        <p:spPr bwMode="auto">
          <a:xfrm>
            <a:off x="1493892" y="3512571"/>
            <a:ext cx="1235796" cy="92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8000" spc="600" dirty="0">
                <a:solidFill>
                  <a:schemeClr val="tx2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国</a:t>
            </a:r>
            <a:endParaRPr lang="zh-CN" altLang="en-US" sz="8000" spc="600" dirty="0">
              <a:solidFill>
                <a:schemeClr val="tx2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106" y="2619756"/>
            <a:ext cx="787790" cy="857114"/>
          </a:xfrm>
          <a:prstGeom prst="rect">
            <a:avLst/>
          </a:prstGeom>
        </p:spPr>
      </p:pic>
      <p:pic>
        <p:nvPicPr>
          <p:cNvPr id="29" name="图片 28" descr="a7451494fd6e4f5e148489852ba95c8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672070" y="3068320"/>
            <a:ext cx="5922010" cy="4871720"/>
          </a:xfrm>
          <a:prstGeom prst="rect">
            <a:avLst/>
          </a:prstGeom>
        </p:spPr>
      </p:pic>
      <p:pic>
        <p:nvPicPr>
          <p:cNvPr id="19" name="Tobu - Sunburs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49005" y="1116302"/>
            <a:ext cx="1442267" cy="1442267"/>
          </a:xfrm>
          <a:prstGeom prst="rect">
            <a:avLst/>
          </a:prstGeom>
        </p:spPr>
      </p:pic>
      <p:pic>
        <p:nvPicPr>
          <p:cNvPr id="17" name="图片 16" descr="图片包含 游戏机, 桌子&#10;&#10;描述已自动生成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2" b="42191"/>
          <a:stretch>
            <a:fillRect/>
          </a:stretch>
        </p:blipFill>
        <p:spPr>
          <a:xfrm rot="10800000" flipH="1">
            <a:off x="5615305" y="-1270"/>
            <a:ext cx="6106160" cy="3859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1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1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5" grpId="0"/>
      <p:bldP spid="6" grpId="0"/>
      <p:bldP spid="7" grpId="0" bldLvl="0" animBg="1"/>
      <p:bldP spid="2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1786890" y="313690"/>
            <a:ext cx="1350645" cy="1276350"/>
          </a:xfrm>
          <a:prstGeom prst="ellipse">
            <a:avLst/>
          </a:prstGeom>
          <a:gradFill>
            <a:gsLst>
              <a:gs pos="0">
                <a:srgbClr val="C40001"/>
              </a:gs>
              <a:gs pos="100000">
                <a:srgbClr val="C40001">
                  <a:alpha val="40000"/>
                </a:srgbClr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山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8260" y="2863215"/>
            <a:ext cx="4193540" cy="40157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34590" y="1073150"/>
            <a:ext cx="611505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65000"/>
                    <a:lumOff val="35000"/>
                  </a:schemeClr>
                </a:solidFill>
                <a:latin typeface="迷你简书魂" panose="02010609000101010101" charset="-122"/>
                <a:ea typeface="迷你简书魂" panose="02010609000101010101" charset="-122"/>
              </a:rPr>
              <a:t>目</a:t>
            </a:r>
            <a:endParaRPr lang="zh-CN" altLang="en-US" sz="6000">
              <a:solidFill>
                <a:schemeClr val="tx1">
                  <a:lumMod val="65000"/>
                  <a:lumOff val="35000"/>
                </a:schemeClr>
              </a:solidFill>
              <a:latin typeface="迷你简书魂" panose="02010609000101010101" charset="-122"/>
              <a:ea typeface="迷你简书魂" panose="0201060900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46095" y="1590040"/>
            <a:ext cx="611505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tx1">
                    <a:lumMod val="65000"/>
                    <a:lumOff val="35000"/>
                  </a:schemeClr>
                </a:solidFill>
                <a:latin typeface="迷你简书魂" panose="02010609000101010101" charset="-122"/>
                <a:ea typeface="迷你简书魂" panose="02010609000101010101" charset="-122"/>
              </a:rPr>
              <a:t>录</a:t>
            </a:r>
            <a:endParaRPr lang="zh-CN" altLang="en-US" sz="6000">
              <a:solidFill>
                <a:schemeClr val="tx1">
                  <a:lumMod val="65000"/>
                  <a:lumOff val="35000"/>
                </a:schemeClr>
              </a:solidFill>
              <a:latin typeface="迷你简书魂" panose="02010609000101010101" charset="-122"/>
              <a:ea typeface="迷你简书魂" panose="02010609000101010101" charset="-122"/>
            </a:endParaRPr>
          </a:p>
        </p:txBody>
      </p:sp>
      <p:pic>
        <p:nvPicPr>
          <p:cNvPr id="13" name="图片 12" descr="印章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0" y="1939925"/>
            <a:ext cx="287655" cy="35877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866390" y="2595880"/>
            <a:ext cx="457200" cy="3234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菩提本无树，明镜亦非台。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12060" y="2313305"/>
            <a:ext cx="457200" cy="3248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本来无一物，何处惹尘埃？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94905" y="1255395"/>
            <a:ext cx="675005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明年工作计划</a:t>
            </a:r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352665" y="1254760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402070" y="1254125"/>
            <a:ext cx="675005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成功项目展示</a:t>
            </a:r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282055" y="1256030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03520" y="1256030"/>
            <a:ext cx="675005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工作完成情况</a:t>
            </a:r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183505" y="1254125"/>
            <a:ext cx="0" cy="3206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232275" y="1256030"/>
            <a:ext cx="675005" cy="32073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charset="-122"/>
                <a:ea typeface="华文新魏" panose="02010800040101010101" charset="-122"/>
              </a:rPr>
              <a:t>年度工作概述</a:t>
            </a:r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29" name="图片 28" descr="a7c6dc63b86eb05d4ce8b61c3c567390"/>
          <p:cNvPicPr>
            <a:picLocks noChangeAspect="1"/>
          </p:cNvPicPr>
          <p:nvPr/>
        </p:nvPicPr>
        <p:blipFill>
          <a:blip r:embed="rId3"/>
          <a:srcRect t="9554" r="29223"/>
          <a:stretch>
            <a:fillRect/>
          </a:stretch>
        </p:blipFill>
        <p:spPr>
          <a:xfrm flipH="1">
            <a:off x="6178550" y="3335020"/>
            <a:ext cx="6149975" cy="4184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5" grpId="0"/>
      <p:bldP spid="16" grpId="0"/>
      <p:bldP spid="19" grpId="0"/>
      <p:bldP spid="21" grpId="0"/>
      <p:bldP spid="23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" y="-1270"/>
            <a:ext cx="12192001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39337" y="2588989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年度工作概述</a:t>
            </a:r>
            <a:endParaRPr lang="zh-CN" altLang="en-US" sz="4000" dirty="0"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73605" y="3292507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商业商务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企业文化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教学培训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毕业答辩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国风</a:t>
            </a:r>
            <a:endParaRPr lang="zh-CN" altLang="en-US" dirty="0"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8525" y="1511935"/>
            <a:ext cx="28549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rgbClr val="264D6E"/>
                </a:solidFill>
                <a:latin typeface="华文行楷" panose="02010800040101010101" charset="-122"/>
                <a:ea typeface="华文行楷" panose="02010800040101010101" charset="-122"/>
              </a:rPr>
              <a:t>第壹章</a:t>
            </a:r>
            <a:endParaRPr lang="zh-CN" altLang="en-US" sz="6000">
              <a:solidFill>
                <a:srgbClr val="264D6E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36444" y="1773713"/>
            <a:ext cx="1355120" cy="1363211"/>
            <a:chOff x="1336675" y="1568450"/>
            <a:chExt cx="1063625" cy="1069975"/>
          </a:xfrm>
        </p:grpSpPr>
        <p:sp>
          <p:nvSpPr>
            <p:cNvPr id="2" name="Oval 5"/>
            <p:cNvSpPr>
              <a:spLocks noChangeArrowheads="1"/>
            </p:cNvSpPr>
            <p:nvPr/>
          </p:nvSpPr>
          <p:spPr bwMode="auto">
            <a:xfrm>
              <a:off x="1336675" y="1568450"/>
              <a:ext cx="1063625" cy="1069975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550988" y="1941513"/>
              <a:ext cx="635000" cy="474663"/>
            </a:xfrm>
            <a:custGeom>
              <a:avLst/>
              <a:gdLst>
                <a:gd name="T0" fmla="*/ 150 w 169"/>
                <a:gd name="T1" fmla="*/ 0 h 126"/>
                <a:gd name="T2" fmla="*/ 19 w 169"/>
                <a:gd name="T3" fmla="*/ 0 h 126"/>
                <a:gd name="T4" fmla="*/ 0 w 169"/>
                <a:gd name="T5" fmla="*/ 20 h 126"/>
                <a:gd name="T6" fmla="*/ 0 w 169"/>
                <a:gd name="T7" fmla="*/ 107 h 126"/>
                <a:gd name="T8" fmla="*/ 19 w 169"/>
                <a:gd name="T9" fmla="*/ 126 h 126"/>
                <a:gd name="T10" fmla="*/ 150 w 169"/>
                <a:gd name="T11" fmla="*/ 126 h 126"/>
                <a:gd name="T12" fmla="*/ 169 w 169"/>
                <a:gd name="T13" fmla="*/ 107 h 126"/>
                <a:gd name="T14" fmla="*/ 169 w 169"/>
                <a:gd name="T15" fmla="*/ 20 h 126"/>
                <a:gd name="T16" fmla="*/ 150 w 169"/>
                <a:gd name="T17" fmla="*/ 0 h 126"/>
                <a:gd name="T18" fmla="*/ 121 w 169"/>
                <a:gd name="T19" fmla="*/ 74 h 126"/>
                <a:gd name="T20" fmla="*/ 116 w 169"/>
                <a:gd name="T21" fmla="*/ 79 h 126"/>
                <a:gd name="T22" fmla="*/ 100 w 169"/>
                <a:gd name="T23" fmla="*/ 79 h 126"/>
                <a:gd name="T24" fmla="*/ 100 w 169"/>
                <a:gd name="T25" fmla="*/ 95 h 126"/>
                <a:gd name="T26" fmla="*/ 94 w 169"/>
                <a:gd name="T27" fmla="*/ 100 h 126"/>
                <a:gd name="T28" fmla="*/ 74 w 169"/>
                <a:gd name="T29" fmla="*/ 100 h 126"/>
                <a:gd name="T30" fmla="*/ 69 w 169"/>
                <a:gd name="T31" fmla="*/ 95 h 126"/>
                <a:gd name="T32" fmla="*/ 69 w 169"/>
                <a:gd name="T33" fmla="*/ 79 h 126"/>
                <a:gd name="T34" fmla="*/ 53 w 169"/>
                <a:gd name="T35" fmla="*/ 79 h 126"/>
                <a:gd name="T36" fmla="*/ 47 w 169"/>
                <a:gd name="T37" fmla="*/ 74 h 126"/>
                <a:gd name="T38" fmla="*/ 47 w 169"/>
                <a:gd name="T39" fmla="*/ 53 h 126"/>
                <a:gd name="T40" fmla="*/ 53 w 169"/>
                <a:gd name="T41" fmla="*/ 48 h 126"/>
                <a:gd name="T42" fmla="*/ 69 w 169"/>
                <a:gd name="T43" fmla="*/ 48 h 126"/>
                <a:gd name="T44" fmla="*/ 69 w 169"/>
                <a:gd name="T45" fmla="*/ 32 h 126"/>
                <a:gd name="T46" fmla="*/ 74 w 169"/>
                <a:gd name="T47" fmla="*/ 27 h 126"/>
                <a:gd name="T48" fmla="*/ 94 w 169"/>
                <a:gd name="T49" fmla="*/ 27 h 126"/>
                <a:gd name="T50" fmla="*/ 100 w 169"/>
                <a:gd name="T51" fmla="*/ 32 h 126"/>
                <a:gd name="T52" fmla="*/ 100 w 169"/>
                <a:gd name="T53" fmla="*/ 48 h 126"/>
                <a:gd name="T54" fmla="*/ 116 w 169"/>
                <a:gd name="T55" fmla="*/ 48 h 126"/>
                <a:gd name="T56" fmla="*/ 121 w 169"/>
                <a:gd name="T57" fmla="*/ 53 h 126"/>
                <a:gd name="T58" fmla="*/ 121 w 169"/>
                <a:gd name="T59" fmla="*/ 7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26">
                  <a:moveTo>
                    <a:pt x="15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8"/>
                    <a:pt x="8" y="126"/>
                    <a:pt x="19" y="126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61" y="126"/>
                    <a:pt x="169" y="118"/>
                    <a:pt x="169" y="107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69" y="9"/>
                    <a:pt x="161" y="0"/>
                    <a:pt x="150" y="0"/>
                  </a:cubicBezTo>
                  <a:close/>
                  <a:moveTo>
                    <a:pt x="121" y="74"/>
                  </a:moveTo>
                  <a:cubicBezTo>
                    <a:pt x="121" y="77"/>
                    <a:pt x="119" y="79"/>
                    <a:pt x="116" y="79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8"/>
                    <a:pt x="98" y="100"/>
                    <a:pt x="94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1" y="100"/>
                    <a:pt x="69" y="98"/>
                    <a:pt x="69" y="95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0" y="79"/>
                    <a:pt x="47" y="77"/>
                    <a:pt x="47" y="7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0"/>
                    <a:pt x="50" y="48"/>
                    <a:pt x="53" y="48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9"/>
                    <a:pt x="71" y="27"/>
                    <a:pt x="7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8" y="27"/>
                    <a:pt x="100" y="29"/>
                    <a:pt x="100" y="3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9" y="48"/>
                    <a:pt x="121" y="50"/>
                    <a:pt x="121" y="53"/>
                  </a:cubicBezTo>
                  <a:lnTo>
                    <a:pt x="121" y="7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1679575" y="1790700"/>
              <a:ext cx="379413" cy="136525"/>
            </a:xfrm>
            <a:custGeom>
              <a:avLst/>
              <a:gdLst>
                <a:gd name="T0" fmla="*/ 11 w 101"/>
                <a:gd name="T1" fmla="*/ 16 h 36"/>
                <a:gd name="T2" fmla="*/ 16 w 101"/>
                <a:gd name="T3" fmla="*/ 11 h 36"/>
                <a:gd name="T4" fmla="*/ 85 w 101"/>
                <a:gd name="T5" fmla="*/ 11 h 36"/>
                <a:gd name="T6" fmla="*/ 90 w 101"/>
                <a:gd name="T7" fmla="*/ 16 h 36"/>
                <a:gd name="T8" fmla="*/ 90 w 101"/>
                <a:gd name="T9" fmla="*/ 36 h 36"/>
                <a:gd name="T10" fmla="*/ 101 w 101"/>
                <a:gd name="T11" fmla="*/ 36 h 36"/>
                <a:gd name="T12" fmla="*/ 101 w 101"/>
                <a:gd name="T13" fmla="*/ 7 h 36"/>
                <a:gd name="T14" fmla="*/ 94 w 101"/>
                <a:gd name="T15" fmla="*/ 0 h 36"/>
                <a:gd name="T16" fmla="*/ 6 w 101"/>
                <a:gd name="T17" fmla="*/ 0 h 36"/>
                <a:gd name="T18" fmla="*/ 0 w 101"/>
                <a:gd name="T19" fmla="*/ 7 h 36"/>
                <a:gd name="T20" fmla="*/ 0 w 101"/>
                <a:gd name="T21" fmla="*/ 36 h 36"/>
                <a:gd name="T22" fmla="*/ 11 w 101"/>
                <a:gd name="T23" fmla="*/ 36 h 36"/>
                <a:gd name="T24" fmla="*/ 11 w 101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36">
                  <a:moveTo>
                    <a:pt x="11" y="16"/>
                  </a:moveTo>
                  <a:cubicBezTo>
                    <a:pt x="11" y="13"/>
                    <a:pt x="13" y="11"/>
                    <a:pt x="1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8" y="11"/>
                    <a:pt x="90" y="13"/>
                    <a:pt x="90" y="1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3"/>
                    <a:pt x="98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1" y="36"/>
                    <a:pt x="11" y="36"/>
                    <a:pt x="11" y="36"/>
                  </a:cubicBezTo>
                  <a:lnTo>
                    <a:pt x="11" y="1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82516" y="1773713"/>
            <a:ext cx="1359166" cy="1363211"/>
            <a:chOff x="5140325" y="1568450"/>
            <a:chExt cx="1066800" cy="1069975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140325" y="1568450"/>
              <a:ext cx="1066800" cy="1069975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783263" y="1801813"/>
              <a:ext cx="165100" cy="614363"/>
            </a:xfrm>
            <a:custGeom>
              <a:avLst/>
              <a:gdLst>
                <a:gd name="T0" fmla="*/ 38 w 44"/>
                <a:gd name="T1" fmla="*/ 0 h 163"/>
                <a:gd name="T2" fmla="*/ 36 w 44"/>
                <a:gd name="T3" fmla="*/ 0 h 163"/>
                <a:gd name="T4" fmla="*/ 36 w 44"/>
                <a:gd name="T5" fmla="*/ 41 h 163"/>
                <a:gd name="T6" fmla="*/ 31 w 44"/>
                <a:gd name="T7" fmla="*/ 45 h 163"/>
                <a:gd name="T8" fmla="*/ 26 w 44"/>
                <a:gd name="T9" fmla="*/ 41 h 163"/>
                <a:gd name="T10" fmla="*/ 26 w 44"/>
                <a:gd name="T11" fmla="*/ 0 h 163"/>
                <a:gd name="T12" fmla="*/ 18 w 44"/>
                <a:gd name="T13" fmla="*/ 0 h 163"/>
                <a:gd name="T14" fmla="*/ 18 w 44"/>
                <a:gd name="T15" fmla="*/ 41 h 163"/>
                <a:gd name="T16" fmla="*/ 13 w 44"/>
                <a:gd name="T17" fmla="*/ 45 h 163"/>
                <a:gd name="T18" fmla="*/ 8 w 44"/>
                <a:gd name="T19" fmla="*/ 41 h 163"/>
                <a:gd name="T20" fmla="*/ 8 w 44"/>
                <a:gd name="T21" fmla="*/ 0 h 163"/>
                <a:gd name="T22" fmla="*/ 6 w 44"/>
                <a:gd name="T23" fmla="*/ 0 h 163"/>
                <a:gd name="T24" fmla="*/ 0 w 44"/>
                <a:gd name="T25" fmla="*/ 6 h 163"/>
                <a:gd name="T26" fmla="*/ 0 w 44"/>
                <a:gd name="T27" fmla="*/ 51 h 163"/>
                <a:gd name="T28" fmla="*/ 6 w 44"/>
                <a:gd name="T29" fmla="*/ 57 h 163"/>
                <a:gd name="T30" fmla="*/ 15 w 44"/>
                <a:gd name="T31" fmla="*/ 57 h 163"/>
                <a:gd name="T32" fmla="*/ 15 w 44"/>
                <a:gd name="T33" fmla="*/ 74 h 163"/>
                <a:gd name="T34" fmla="*/ 11 w 44"/>
                <a:gd name="T35" fmla="*/ 82 h 163"/>
                <a:gd name="T36" fmla="*/ 11 w 44"/>
                <a:gd name="T37" fmla="*/ 152 h 163"/>
                <a:gd name="T38" fmla="*/ 22 w 44"/>
                <a:gd name="T39" fmla="*/ 163 h 163"/>
                <a:gd name="T40" fmla="*/ 33 w 44"/>
                <a:gd name="T41" fmla="*/ 152 h 163"/>
                <a:gd name="T42" fmla="*/ 33 w 44"/>
                <a:gd name="T43" fmla="*/ 82 h 163"/>
                <a:gd name="T44" fmla="*/ 29 w 44"/>
                <a:gd name="T45" fmla="*/ 74 h 163"/>
                <a:gd name="T46" fmla="*/ 29 w 44"/>
                <a:gd name="T47" fmla="*/ 57 h 163"/>
                <a:gd name="T48" fmla="*/ 38 w 44"/>
                <a:gd name="T49" fmla="*/ 57 h 163"/>
                <a:gd name="T50" fmla="*/ 44 w 44"/>
                <a:gd name="T51" fmla="*/ 51 h 163"/>
                <a:gd name="T52" fmla="*/ 44 w 44"/>
                <a:gd name="T53" fmla="*/ 6 h 163"/>
                <a:gd name="T54" fmla="*/ 38 w 44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" h="163">
                  <a:moveTo>
                    <a:pt x="3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4" y="45"/>
                    <a:pt x="31" y="45"/>
                  </a:cubicBezTo>
                  <a:cubicBezTo>
                    <a:pt x="28" y="45"/>
                    <a:pt x="26" y="43"/>
                    <a:pt x="26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3"/>
                    <a:pt x="16" y="45"/>
                    <a:pt x="13" y="45"/>
                  </a:cubicBezTo>
                  <a:cubicBezTo>
                    <a:pt x="10" y="45"/>
                    <a:pt x="8" y="43"/>
                    <a:pt x="8" y="4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7"/>
                    <a:pt x="6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3" y="76"/>
                    <a:pt x="11" y="79"/>
                    <a:pt x="11" y="8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8"/>
                    <a:pt x="16" y="163"/>
                    <a:pt x="22" y="163"/>
                  </a:cubicBezTo>
                  <a:cubicBezTo>
                    <a:pt x="28" y="163"/>
                    <a:pt x="33" y="158"/>
                    <a:pt x="33" y="15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3" y="79"/>
                    <a:pt x="31" y="76"/>
                    <a:pt x="29" y="74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7"/>
                    <a:pt x="44" y="55"/>
                    <a:pt x="44" y="51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5399088" y="1795463"/>
              <a:ext cx="153988" cy="620713"/>
            </a:xfrm>
            <a:custGeom>
              <a:avLst/>
              <a:gdLst>
                <a:gd name="T0" fmla="*/ 21 w 41"/>
                <a:gd name="T1" fmla="*/ 0 h 165"/>
                <a:gd name="T2" fmla="*/ 0 w 41"/>
                <a:gd name="T3" fmla="*/ 30 h 165"/>
                <a:gd name="T4" fmla="*/ 14 w 41"/>
                <a:gd name="T5" fmla="*/ 58 h 165"/>
                <a:gd name="T6" fmla="*/ 14 w 41"/>
                <a:gd name="T7" fmla="*/ 76 h 165"/>
                <a:gd name="T8" fmla="*/ 10 w 41"/>
                <a:gd name="T9" fmla="*/ 84 h 165"/>
                <a:gd name="T10" fmla="*/ 10 w 41"/>
                <a:gd name="T11" fmla="*/ 154 h 165"/>
                <a:gd name="T12" fmla="*/ 21 w 41"/>
                <a:gd name="T13" fmla="*/ 165 h 165"/>
                <a:gd name="T14" fmla="*/ 31 w 41"/>
                <a:gd name="T15" fmla="*/ 154 h 165"/>
                <a:gd name="T16" fmla="*/ 31 w 41"/>
                <a:gd name="T17" fmla="*/ 84 h 165"/>
                <a:gd name="T18" fmla="*/ 27 w 41"/>
                <a:gd name="T19" fmla="*/ 76 h 165"/>
                <a:gd name="T20" fmla="*/ 27 w 41"/>
                <a:gd name="T21" fmla="*/ 58 h 165"/>
                <a:gd name="T22" fmla="*/ 41 w 41"/>
                <a:gd name="T23" fmla="*/ 30 h 165"/>
                <a:gd name="T24" fmla="*/ 21 w 41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5">
                  <a:moveTo>
                    <a:pt x="21" y="0"/>
                  </a:move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6" y="53"/>
                    <a:pt x="14" y="5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1" y="78"/>
                    <a:pt x="10" y="81"/>
                    <a:pt x="10" y="84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60"/>
                    <a:pt x="15" y="165"/>
                    <a:pt x="21" y="165"/>
                  </a:cubicBezTo>
                  <a:cubicBezTo>
                    <a:pt x="27" y="165"/>
                    <a:pt x="31" y="160"/>
                    <a:pt x="31" y="15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1"/>
                    <a:pt x="30" y="78"/>
                    <a:pt x="27" y="7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5" y="53"/>
                    <a:pt x="41" y="42"/>
                    <a:pt x="41" y="30"/>
                  </a:cubicBezTo>
                  <a:cubicBezTo>
                    <a:pt x="41" y="13"/>
                    <a:pt x="32" y="0"/>
                    <a:pt x="21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613400" y="1795463"/>
              <a:ext cx="112713" cy="620713"/>
            </a:xfrm>
            <a:custGeom>
              <a:avLst/>
              <a:gdLst>
                <a:gd name="T0" fmla="*/ 26 w 30"/>
                <a:gd name="T1" fmla="*/ 76 h 165"/>
                <a:gd name="T2" fmla="*/ 26 w 30"/>
                <a:gd name="T3" fmla="*/ 58 h 165"/>
                <a:gd name="T4" fmla="*/ 26 w 30"/>
                <a:gd name="T5" fmla="*/ 50 h 165"/>
                <a:gd name="T6" fmla="*/ 26 w 30"/>
                <a:gd name="T7" fmla="*/ 1 h 165"/>
                <a:gd name="T8" fmla="*/ 20 w 30"/>
                <a:gd name="T9" fmla="*/ 0 h 165"/>
                <a:gd name="T10" fmla="*/ 0 w 30"/>
                <a:gd name="T11" fmla="*/ 30 h 165"/>
                <a:gd name="T12" fmla="*/ 13 w 30"/>
                <a:gd name="T13" fmla="*/ 57 h 165"/>
                <a:gd name="T14" fmla="*/ 13 w 30"/>
                <a:gd name="T15" fmla="*/ 76 h 165"/>
                <a:gd name="T16" fmla="*/ 9 w 30"/>
                <a:gd name="T17" fmla="*/ 84 h 165"/>
                <a:gd name="T18" fmla="*/ 9 w 30"/>
                <a:gd name="T19" fmla="*/ 154 h 165"/>
                <a:gd name="T20" fmla="*/ 20 w 30"/>
                <a:gd name="T21" fmla="*/ 165 h 165"/>
                <a:gd name="T22" fmla="*/ 30 w 30"/>
                <a:gd name="T23" fmla="*/ 154 h 165"/>
                <a:gd name="T24" fmla="*/ 30 w 30"/>
                <a:gd name="T25" fmla="*/ 84 h 165"/>
                <a:gd name="T26" fmla="*/ 26 w 30"/>
                <a:gd name="T27" fmla="*/ 7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5">
                  <a:moveTo>
                    <a:pt x="26" y="76"/>
                  </a:moveTo>
                  <a:cubicBezTo>
                    <a:pt x="26" y="58"/>
                    <a:pt x="26" y="58"/>
                    <a:pt x="26" y="58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2" y="0"/>
                    <a:pt x="20" y="0"/>
                  </a:cubicBez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5" y="53"/>
                    <a:pt x="13" y="5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0" y="78"/>
                    <a:pt x="9" y="81"/>
                    <a:pt x="9" y="8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9" y="160"/>
                    <a:pt x="14" y="165"/>
                    <a:pt x="20" y="165"/>
                  </a:cubicBezTo>
                  <a:cubicBezTo>
                    <a:pt x="26" y="165"/>
                    <a:pt x="30" y="160"/>
                    <a:pt x="30" y="15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1"/>
                    <a:pt x="29" y="78"/>
                    <a:pt x="26" y="76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82516" y="3869869"/>
            <a:ext cx="1359166" cy="1357144"/>
            <a:chOff x="5140325" y="3451225"/>
            <a:chExt cx="1066800" cy="1065213"/>
          </a:xfrm>
        </p:grpSpPr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5140325" y="3451225"/>
              <a:ext cx="1066800" cy="1065213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4"/>
            <p:cNvSpPr/>
            <p:nvPr/>
          </p:nvSpPr>
          <p:spPr bwMode="auto">
            <a:xfrm>
              <a:off x="5541963" y="4187825"/>
              <a:ext cx="266700" cy="90488"/>
            </a:xfrm>
            <a:custGeom>
              <a:avLst/>
              <a:gdLst>
                <a:gd name="T0" fmla="*/ 71 w 71"/>
                <a:gd name="T1" fmla="*/ 23 h 24"/>
                <a:gd name="T2" fmla="*/ 64 w 71"/>
                <a:gd name="T3" fmla="*/ 21 h 24"/>
                <a:gd name="T4" fmla="*/ 60 w 71"/>
                <a:gd name="T5" fmla="*/ 11 h 24"/>
                <a:gd name="T6" fmla="*/ 59 w 71"/>
                <a:gd name="T7" fmla="*/ 0 h 24"/>
                <a:gd name="T8" fmla="*/ 12 w 71"/>
                <a:gd name="T9" fmla="*/ 0 h 24"/>
                <a:gd name="T10" fmla="*/ 11 w 71"/>
                <a:gd name="T11" fmla="*/ 11 h 24"/>
                <a:gd name="T12" fmla="*/ 7 w 71"/>
                <a:gd name="T13" fmla="*/ 21 h 24"/>
                <a:gd name="T14" fmla="*/ 0 w 71"/>
                <a:gd name="T15" fmla="*/ 23 h 24"/>
                <a:gd name="T16" fmla="*/ 0 w 71"/>
                <a:gd name="T17" fmla="*/ 24 h 24"/>
                <a:gd name="T18" fmla="*/ 6 w 71"/>
                <a:gd name="T19" fmla="*/ 24 h 24"/>
                <a:gd name="T20" fmla="*/ 35 w 71"/>
                <a:gd name="T21" fmla="*/ 24 h 24"/>
                <a:gd name="T22" fmla="*/ 36 w 71"/>
                <a:gd name="T23" fmla="*/ 24 h 24"/>
                <a:gd name="T24" fmla="*/ 65 w 71"/>
                <a:gd name="T25" fmla="*/ 24 h 24"/>
                <a:gd name="T26" fmla="*/ 71 w 71"/>
                <a:gd name="T27" fmla="*/ 24 h 24"/>
                <a:gd name="T28" fmla="*/ 71 w 71"/>
                <a:gd name="T2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24">
                  <a:moveTo>
                    <a:pt x="71" y="23"/>
                  </a:moveTo>
                  <a:cubicBezTo>
                    <a:pt x="71" y="22"/>
                    <a:pt x="67" y="22"/>
                    <a:pt x="64" y="21"/>
                  </a:cubicBezTo>
                  <a:cubicBezTo>
                    <a:pt x="60" y="21"/>
                    <a:pt x="60" y="16"/>
                    <a:pt x="60" y="11"/>
                  </a:cubicBezTo>
                  <a:cubicBezTo>
                    <a:pt x="59" y="8"/>
                    <a:pt x="59" y="3"/>
                    <a:pt x="5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3"/>
                    <a:pt x="11" y="8"/>
                    <a:pt x="11" y="11"/>
                  </a:cubicBezTo>
                  <a:cubicBezTo>
                    <a:pt x="10" y="16"/>
                    <a:pt x="10" y="21"/>
                    <a:pt x="7" y="21"/>
                  </a:cubicBezTo>
                  <a:cubicBezTo>
                    <a:pt x="3" y="22"/>
                    <a:pt x="0" y="2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7" y="24"/>
                    <a:pt x="71" y="24"/>
                    <a:pt x="71" y="24"/>
                  </a:cubicBezTo>
                  <a:lnTo>
                    <a:pt x="71" y="2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357813" y="3687763"/>
              <a:ext cx="631825" cy="493713"/>
            </a:xfrm>
            <a:custGeom>
              <a:avLst/>
              <a:gdLst>
                <a:gd name="T0" fmla="*/ 162 w 168"/>
                <a:gd name="T1" fmla="*/ 0 h 131"/>
                <a:gd name="T2" fmla="*/ 7 w 168"/>
                <a:gd name="T3" fmla="*/ 0 h 131"/>
                <a:gd name="T4" fmla="*/ 0 w 168"/>
                <a:gd name="T5" fmla="*/ 6 h 131"/>
                <a:gd name="T6" fmla="*/ 0 w 168"/>
                <a:gd name="T7" fmla="*/ 125 h 131"/>
                <a:gd name="T8" fmla="*/ 7 w 168"/>
                <a:gd name="T9" fmla="*/ 131 h 131"/>
                <a:gd name="T10" fmla="*/ 61 w 168"/>
                <a:gd name="T11" fmla="*/ 131 h 131"/>
                <a:gd name="T12" fmla="*/ 61 w 168"/>
                <a:gd name="T13" fmla="*/ 131 h 131"/>
                <a:gd name="T14" fmla="*/ 108 w 168"/>
                <a:gd name="T15" fmla="*/ 131 h 131"/>
                <a:gd name="T16" fmla="*/ 108 w 168"/>
                <a:gd name="T17" fmla="*/ 131 h 131"/>
                <a:gd name="T18" fmla="*/ 162 w 168"/>
                <a:gd name="T19" fmla="*/ 131 h 131"/>
                <a:gd name="T20" fmla="*/ 168 w 168"/>
                <a:gd name="T21" fmla="*/ 125 h 131"/>
                <a:gd name="T22" fmla="*/ 168 w 168"/>
                <a:gd name="T23" fmla="*/ 6 h 131"/>
                <a:gd name="T24" fmla="*/ 162 w 168"/>
                <a:gd name="T25" fmla="*/ 0 h 131"/>
                <a:gd name="T26" fmla="*/ 84 w 168"/>
                <a:gd name="T27" fmla="*/ 123 h 131"/>
                <a:gd name="T28" fmla="*/ 82 w 168"/>
                <a:gd name="T29" fmla="*/ 120 h 131"/>
                <a:gd name="T30" fmla="*/ 84 w 168"/>
                <a:gd name="T31" fmla="*/ 118 h 131"/>
                <a:gd name="T32" fmla="*/ 87 w 168"/>
                <a:gd name="T33" fmla="*/ 120 h 131"/>
                <a:gd name="T34" fmla="*/ 84 w 168"/>
                <a:gd name="T35" fmla="*/ 123 h 131"/>
                <a:gd name="T36" fmla="*/ 160 w 168"/>
                <a:gd name="T37" fmla="*/ 106 h 131"/>
                <a:gd name="T38" fmla="*/ 8 w 168"/>
                <a:gd name="T39" fmla="*/ 106 h 131"/>
                <a:gd name="T40" fmla="*/ 8 w 168"/>
                <a:gd name="T41" fmla="*/ 8 h 131"/>
                <a:gd name="T42" fmla="*/ 160 w 168"/>
                <a:gd name="T43" fmla="*/ 8 h 131"/>
                <a:gd name="T44" fmla="*/ 160 w 168"/>
                <a:gd name="T45" fmla="*/ 10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131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5" y="131"/>
                    <a:pt x="168" y="128"/>
                    <a:pt x="168" y="125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8" y="3"/>
                    <a:pt x="165" y="0"/>
                    <a:pt x="162" y="0"/>
                  </a:cubicBezTo>
                  <a:close/>
                  <a:moveTo>
                    <a:pt x="84" y="123"/>
                  </a:moveTo>
                  <a:cubicBezTo>
                    <a:pt x="83" y="123"/>
                    <a:pt x="82" y="122"/>
                    <a:pt x="82" y="120"/>
                  </a:cubicBezTo>
                  <a:cubicBezTo>
                    <a:pt x="82" y="119"/>
                    <a:pt x="83" y="118"/>
                    <a:pt x="84" y="118"/>
                  </a:cubicBezTo>
                  <a:cubicBezTo>
                    <a:pt x="86" y="118"/>
                    <a:pt x="87" y="119"/>
                    <a:pt x="87" y="120"/>
                  </a:cubicBezTo>
                  <a:cubicBezTo>
                    <a:pt x="87" y="122"/>
                    <a:pt x="86" y="123"/>
                    <a:pt x="84" y="123"/>
                  </a:cubicBezTo>
                  <a:close/>
                  <a:moveTo>
                    <a:pt x="160" y="106"/>
                  </a:moveTo>
                  <a:cubicBezTo>
                    <a:pt x="8" y="106"/>
                    <a:pt x="8" y="106"/>
                    <a:pt x="8" y="10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10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5759450" y="3819525"/>
              <a:ext cx="60325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17"/>
            <p:cNvSpPr>
              <a:spLocks noChangeArrowheads="1"/>
            </p:cNvSpPr>
            <p:nvPr/>
          </p:nvSpPr>
          <p:spPr bwMode="auto">
            <a:xfrm>
              <a:off x="5530850" y="3819525"/>
              <a:ext cx="55563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18"/>
            <p:cNvSpPr/>
            <p:nvPr/>
          </p:nvSpPr>
          <p:spPr bwMode="auto">
            <a:xfrm>
              <a:off x="5745163" y="3876675"/>
              <a:ext cx="115888" cy="134938"/>
            </a:xfrm>
            <a:custGeom>
              <a:avLst/>
              <a:gdLst>
                <a:gd name="T0" fmla="*/ 26 w 31"/>
                <a:gd name="T1" fmla="*/ 7 h 36"/>
                <a:gd name="T2" fmla="*/ 18 w 31"/>
                <a:gd name="T3" fmla="*/ 0 h 36"/>
                <a:gd name="T4" fmla="*/ 18 w 31"/>
                <a:gd name="T5" fmla="*/ 0 h 36"/>
                <a:gd name="T6" fmla="*/ 12 w 31"/>
                <a:gd name="T7" fmla="*/ 2 h 36"/>
                <a:gd name="T8" fmla="*/ 6 w 31"/>
                <a:gd name="T9" fmla="*/ 0 h 36"/>
                <a:gd name="T10" fmla="*/ 5 w 31"/>
                <a:gd name="T11" fmla="*/ 0 h 36"/>
                <a:gd name="T12" fmla="*/ 0 w 31"/>
                <a:gd name="T13" fmla="*/ 2 h 36"/>
                <a:gd name="T14" fmla="*/ 1 w 31"/>
                <a:gd name="T15" fmla="*/ 6 h 36"/>
                <a:gd name="T16" fmla="*/ 9 w 31"/>
                <a:gd name="T17" fmla="*/ 36 h 36"/>
                <a:gd name="T18" fmla="*/ 9 w 31"/>
                <a:gd name="T19" fmla="*/ 36 h 36"/>
                <a:gd name="T20" fmla="*/ 24 w 31"/>
                <a:gd name="T21" fmla="*/ 36 h 36"/>
                <a:gd name="T22" fmla="*/ 31 w 31"/>
                <a:gd name="T23" fmla="*/ 29 h 36"/>
                <a:gd name="T24" fmla="*/ 26 w 31"/>
                <a:gd name="T25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6">
                  <a:moveTo>
                    <a:pt x="26" y="7"/>
                  </a:moveTo>
                  <a:cubicBezTo>
                    <a:pt x="26" y="3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2"/>
                  </a:cubicBezTo>
                  <a:cubicBezTo>
                    <a:pt x="10" y="2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7" y="36"/>
                    <a:pt x="31" y="33"/>
                    <a:pt x="31" y="29"/>
                  </a:cubicBezTo>
                  <a:lnTo>
                    <a:pt x="26" y="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9"/>
            <p:cNvSpPr/>
            <p:nvPr/>
          </p:nvSpPr>
          <p:spPr bwMode="auto">
            <a:xfrm>
              <a:off x="5489575" y="3876675"/>
              <a:ext cx="112713" cy="134938"/>
            </a:xfrm>
            <a:custGeom>
              <a:avLst/>
              <a:gdLst>
                <a:gd name="T0" fmla="*/ 30 w 30"/>
                <a:gd name="T1" fmla="*/ 2 h 36"/>
                <a:gd name="T2" fmla="*/ 25 w 30"/>
                <a:gd name="T3" fmla="*/ 0 h 36"/>
                <a:gd name="T4" fmla="*/ 25 w 30"/>
                <a:gd name="T5" fmla="*/ 0 h 36"/>
                <a:gd name="T6" fmla="*/ 19 w 30"/>
                <a:gd name="T7" fmla="*/ 2 h 36"/>
                <a:gd name="T8" fmla="*/ 12 w 30"/>
                <a:gd name="T9" fmla="*/ 0 h 36"/>
                <a:gd name="T10" fmla="*/ 12 w 30"/>
                <a:gd name="T11" fmla="*/ 0 h 36"/>
                <a:gd name="T12" fmla="*/ 5 w 30"/>
                <a:gd name="T13" fmla="*/ 7 h 36"/>
                <a:gd name="T14" fmla="*/ 0 w 30"/>
                <a:gd name="T15" fmla="*/ 29 h 36"/>
                <a:gd name="T16" fmla="*/ 7 w 30"/>
                <a:gd name="T17" fmla="*/ 36 h 36"/>
                <a:gd name="T18" fmla="*/ 22 w 30"/>
                <a:gd name="T19" fmla="*/ 36 h 36"/>
                <a:gd name="T20" fmla="*/ 22 w 30"/>
                <a:gd name="T21" fmla="*/ 36 h 36"/>
                <a:gd name="T22" fmla="*/ 29 w 30"/>
                <a:gd name="T23" fmla="*/ 6 h 36"/>
                <a:gd name="T24" fmla="*/ 30 w 30"/>
                <a:gd name="T2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6">
                  <a:moveTo>
                    <a:pt x="30" y="2"/>
                  </a:move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3"/>
                    <a:pt x="5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3"/>
                    <a:pt x="30" y="2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20"/>
            <p:cNvSpPr/>
            <p:nvPr/>
          </p:nvSpPr>
          <p:spPr bwMode="auto">
            <a:xfrm>
              <a:off x="5580063" y="3860800"/>
              <a:ext cx="190500" cy="184150"/>
            </a:xfrm>
            <a:custGeom>
              <a:avLst/>
              <a:gdLst>
                <a:gd name="T0" fmla="*/ 44 w 51"/>
                <a:gd name="T1" fmla="*/ 10 h 49"/>
                <a:gd name="T2" fmla="*/ 34 w 51"/>
                <a:gd name="T3" fmla="*/ 0 h 49"/>
                <a:gd name="T4" fmla="*/ 34 w 51"/>
                <a:gd name="T5" fmla="*/ 0 h 49"/>
                <a:gd name="T6" fmla="*/ 25 w 51"/>
                <a:gd name="T7" fmla="*/ 4 h 49"/>
                <a:gd name="T8" fmla="*/ 17 w 51"/>
                <a:gd name="T9" fmla="*/ 0 h 49"/>
                <a:gd name="T10" fmla="*/ 16 w 51"/>
                <a:gd name="T11" fmla="*/ 0 h 49"/>
                <a:gd name="T12" fmla="*/ 6 w 51"/>
                <a:gd name="T13" fmla="*/ 10 h 49"/>
                <a:gd name="T14" fmla="*/ 0 w 51"/>
                <a:gd name="T15" fmla="*/ 40 h 49"/>
                <a:gd name="T16" fmla="*/ 9 w 51"/>
                <a:gd name="T17" fmla="*/ 49 h 49"/>
                <a:gd name="T18" fmla="*/ 41 w 51"/>
                <a:gd name="T19" fmla="*/ 49 h 49"/>
                <a:gd name="T20" fmla="*/ 51 w 51"/>
                <a:gd name="T21" fmla="*/ 40 h 49"/>
                <a:gd name="T22" fmla="*/ 44 w 51"/>
                <a:gd name="T23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9">
                  <a:moveTo>
                    <a:pt x="44" y="10"/>
                  </a:moveTo>
                  <a:cubicBezTo>
                    <a:pt x="44" y="5"/>
                    <a:pt x="4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2"/>
                    <a:pt x="28" y="4"/>
                    <a:pt x="25" y="4"/>
                  </a:cubicBezTo>
                  <a:cubicBezTo>
                    <a:pt x="22" y="4"/>
                    <a:pt x="19" y="2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6" y="5"/>
                    <a:pt x="6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4" y="49"/>
                    <a:pt x="9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6" y="49"/>
                    <a:pt x="51" y="45"/>
                    <a:pt x="51" y="40"/>
                  </a:cubicBezTo>
                  <a:lnTo>
                    <a:pt x="44" y="1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Oval 21"/>
            <p:cNvSpPr>
              <a:spLocks noChangeArrowheads="1"/>
            </p:cNvSpPr>
            <p:nvPr/>
          </p:nvSpPr>
          <p:spPr bwMode="auto">
            <a:xfrm>
              <a:off x="5632450" y="3786188"/>
              <a:ext cx="82550" cy="77788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36444" y="3869869"/>
            <a:ext cx="1355120" cy="1357144"/>
            <a:chOff x="1336675" y="3451225"/>
            <a:chExt cx="1063625" cy="1065213"/>
          </a:xfrm>
        </p:grpSpPr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1336675" y="3451225"/>
              <a:ext cx="1063625" cy="1065213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1550988" y="3624263"/>
              <a:ext cx="635000" cy="439738"/>
            </a:xfrm>
            <a:custGeom>
              <a:avLst/>
              <a:gdLst>
                <a:gd name="T0" fmla="*/ 169 w 169"/>
                <a:gd name="T1" fmla="*/ 117 h 117"/>
                <a:gd name="T2" fmla="*/ 169 w 169"/>
                <a:gd name="T3" fmla="*/ 112 h 117"/>
                <a:gd name="T4" fmla="*/ 92 w 169"/>
                <a:gd name="T5" fmla="*/ 39 h 117"/>
                <a:gd name="T6" fmla="*/ 92 w 169"/>
                <a:gd name="T7" fmla="*/ 30 h 117"/>
                <a:gd name="T8" fmla="*/ 100 w 169"/>
                <a:gd name="T9" fmla="*/ 16 h 117"/>
                <a:gd name="T10" fmla="*/ 84 w 169"/>
                <a:gd name="T11" fmla="*/ 0 h 117"/>
                <a:gd name="T12" fmla="*/ 69 w 169"/>
                <a:gd name="T13" fmla="*/ 16 h 117"/>
                <a:gd name="T14" fmla="*/ 77 w 169"/>
                <a:gd name="T15" fmla="*/ 30 h 117"/>
                <a:gd name="T16" fmla="*/ 77 w 169"/>
                <a:gd name="T17" fmla="*/ 39 h 117"/>
                <a:gd name="T18" fmla="*/ 0 w 169"/>
                <a:gd name="T19" fmla="*/ 112 h 117"/>
                <a:gd name="T20" fmla="*/ 0 w 169"/>
                <a:gd name="T21" fmla="*/ 117 h 117"/>
                <a:gd name="T22" fmla="*/ 169 w 169"/>
                <a:gd name="T2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117">
                  <a:moveTo>
                    <a:pt x="169" y="117"/>
                  </a:moveTo>
                  <a:cubicBezTo>
                    <a:pt x="169" y="115"/>
                    <a:pt x="169" y="113"/>
                    <a:pt x="169" y="112"/>
                  </a:cubicBezTo>
                  <a:cubicBezTo>
                    <a:pt x="169" y="74"/>
                    <a:pt x="135" y="42"/>
                    <a:pt x="92" y="3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7" y="27"/>
                    <a:pt x="100" y="22"/>
                    <a:pt x="100" y="16"/>
                  </a:cubicBezTo>
                  <a:cubicBezTo>
                    <a:pt x="100" y="7"/>
                    <a:pt x="93" y="0"/>
                    <a:pt x="84" y="0"/>
                  </a:cubicBezTo>
                  <a:cubicBezTo>
                    <a:pt x="76" y="0"/>
                    <a:pt x="69" y="7"/>
                    <a:pt x="69" y="16"/>
                  </a:cubicBezTo>
                  <a:cubicBezTo>
                    <a:pt x="69" y="22"/>
                    <a:pt x="72" y="27"/>
                    <a:pt x="77" y="30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34" y="42"/>
                    <a:pt x="0" y="74"/>
                    <a:pt x="0" y="112"/>
                  </a:cubicBezTo>
                  <a:cubicBezTo>
                    <a:pt x="0" y="113"/>
                    <a:pt x="0" y="115"/>
                    <a:pt x="0" y="117"/>
                  </a:cubicBezTo>
                  <a:lnTo>
                    <a:pt x="169" y="11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1498600" y="4097338"/>
              <a:ext cx="739775" cy="95250"/>
            </a:xfrm>
            <a:custGeom>
              <a:avLst/>
              <a:gdLst>
                <a:gd name="T0" fmla="*/ 433 w 466"/>
                <a:gd name="T1" fmla="*/ 29 h 60"/>
                <a:gd name="T2" fmla="*/ 433 w 466"/>
                <a:gd name="T3" fmla="*/ 0 h 60"/>
                <a:gd name="T4" fmla="*/ 33 w 466"/>
                <a:gd name="T5" fmla="*/ 0 h 60"/>
                <a:gd name="T6" fmla="*/ 33 w 466"/>
                <a:gd name="T7" fmla="*/ 29 h 60"/>
                <a:gd name="T8" fmla="*/ 0 w 466"/>
                <a:gd name="T9" fmla="*/ 29 h 60"/>
                <a:gd name="T10" fmla="*/ 0 w 466"/>
                <a:gd name="T11" fmla="*/ 60 h 60"/>
                <a:gd name="T12" fmla="*/ 466 w 466"/>
                <a:gd name="T13" fmla="*/ 60 h 60"/>
                <a:gd name="T14" fmla="*/ 466 w 466"/>
                <a:gd name="T15" fmla="*/ 29 h 60"/>
                <a:gd name="T16" fmla="*/ 433 w 466"/>
                <a:gd name="T17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60">
                  <a:moveTo>
                    <a:pt x="433" y="29"/>
                  </a:moveTo>
                  <a:lnTo>
                    <a:pt x="433" y="0"/>
                  </a:lnTo>
                  <a:lnTo>
                    <a:pt x="33" y="0"/>
                  </a:lnTo>
                  <a:lnTo>
                    <a:pt x="33" y="29"/>
                  </a:lnTo>
                  <a:lnTo>
                    <a:pt x="0" y="29"/>
                  </a:lnTo>
                  <a:lnTo>
                    <a:pt x="0" y="60"/>
                  </a:lnTo>
                  <a:lnTo>
                    <a:pt x="466" y="60"/>
                  </a:lnTo>
                  <a:lnTo>
                    <a:pt x="466" y="29"/>
                  </a:lnTo>
                  <a:lnTo>
                    <a:pt x="433" y="29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527931" y="1872297"/>
            <a:ext cx="1774743" cy="1291526"/>
            <a:chOff x="3313936" y="2163127"/>
            <a:chExt cx="1774743" cy="1291526"/>
          </a:xfrm>
        </p:grpSpPr>
        <p:sp>
          <p:nvSpPr>
            <p:cNvPr id="21" name="文本框 20"/>
            <p:cNvSpPr txBox="1"/>
            <p:nvPr/>
          </p:nvSpPr>
          <p:spPr>
            <a:xfrm>
              <a:off x="3450616" y="216312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13936" y="280832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3547299" y="268011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3535165" y="3869813"/>
            <a:ext cx="1774743" cy="1291526"/>
            <a:chOff x="3321170" y="4160643"/>
            <a:chExt cx="1774743" cy="1291526"/>
          </a:xfrm>
        </p:grpSpPr>
        <p:sp>
          <p:nvSpPr>
            <p:cNvPr id="59" name="文本框 58"/>
            <p:cNvSpPr txBox="1"/>
            <p:nvPr/>
          </p:nvSpPr>
          <p:spPr>
            <a:xfrm>
              <a:off x="3457850" y="416064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321170" y="4805838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3554533" y="4677634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8464764" y="1845398"/>
            <a:ext cx="1774743" cy="1291526"/>
            <a:chOff x="8250769" y="2136228"/>
            <a:chExt cx="1774743" cy="1291526"/>
          </a:xfrm>
        </p:grpSpPr>
        <p:sp>
          <p:nvSpPr>
            <p:cNvPr id="63" name="文本框 62"/>
            <p:cNvSpPr txBox="1"/>
            <p:nvPr/>
          </p:nvSpPr>
          <p:spPr>
            <a:xfrm>
              <a:off x="8387449" y="213622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8250769" y="2781423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8484132" y="2653219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/>
          <p:cNvGrpSpPr/>
          <p:nvPr/>
        </p:nvGrpSpPr>
        <p:grpSpPr>
          <a:xfrm>
            <a:off x="8471998" y="3842914"/>
            <a:ext cx="1774743" cy="1291526"/>
            <a:chOff x="8258003" y="4133744"/>
            <a:chExt cx="1774743" cy="1291526"/>
          </a:xfrm>
        </p:grpSpPr>
        <p:sp>
          <p:nvSpPr>
            <p:cNvPr id="68" name="文本框 67"/>
            <p:cNvSpPr txBox="1"/>
            <p:nvPr/>
          </p:nvSpPr>
          <p:spPr>
            <a:xfrm>
              <a:off x="8394683" y="413374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8258003" y="4778939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8491366" y="4650735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32390" y="1881521"/>
            <a:ext cx="1765093" cy="1521633"/>
          </a:xfrm>
          <a:prstGeom prst="hexagon">
            <a:avLst/>
          </a:prstGeom>
          <a:blipFill dpi="0" rotWithShape="1">
            <a:blip r:embed="rId1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485868" y="1137891"/>
            <a:ext cx="1765093" cy="1521633"/>
          </a:xfrm>
          <a:prstGeom prst="hexagon">
            <a:avLst/>
          </a:prstGeom>
          <a:solidFill>
            <a:srgbClr val="264D6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32857" y="3591574"/>
            <a:ext cx="1765093" cy="1521633"/>
          </a:xfrm>
          <a:prstGeom prst="hexagon">
            <a:avLst/>
          </a:prstGeom>
          <a:solidFill>
            <a:srgbClr val="264D6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28791" y="1881521"/>
            <a:ext cx="1765093" cy="1521633"/>
          </a:xfrm>
          <a:prstGeom prst="hexagon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28791" y="358903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05812" y="4349603"/>
            <a:ext cx="1765093" cy="1521633"/>
          </a:xfrm>
          <a:prstGeom prst="hexagon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2394053" y="2727880"/>
            <a:ext cx="7934279" cy="1522526"/>
            <a:chOff x="52530" y="1944143"/>
            <a:chExt cx="7968598" cy="1529113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57309" y="1945042"/>
              <a:ext cx="1772728" cy="1528214"/>
              <a:chOff x="3157309" y="1945042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57309" y="1945042"/>
                <a:ext cx="1772728" cy="1528214"/>
              </a:xfrm>
              <a:prstGeom prst="hexagon">
                <a:avLst/>
              </a:prstGeom>
              <a:solidFill>
                <a:srgbClr val="264D6E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rgbClr val="264D6E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rgbClr val="264D6E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/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/>
          <p:nvPr/>
        </p:nvSpPr>
        <p:spPr>
          <a:xfrm>
            <a:off x="1482728" y="122319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1468314" y="92244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8566888" y="122319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/>
          <p:nvPr/>
        </p:nvSpPr>
        <p:spPr>
          <a:xfrm>
            <a:off x="9528341" y="92244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1482728" y="511302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/>
          <p:nvPr/>
        </p:nvSpPr>
        <p:spPr>
          <a:xfrm>
            <a:off x="1468314" y="481227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/>
          <p:nvPr/>
        </p:nvSpPr>
        <p:spPr>
          <a:xfrm>
            <a:off x="8566888" y="511302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9528341" y="481227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5" grpId="0" bldLvl="0" animBg="1"/>
      <p:bldP spid="33" grpId="0" bldLvl="0" animBg="1"/>
      <p:bldP spid="34" grpId="0" bldLvl="0" animBg="1"/>
      <p:bldP spid="35" grpId="0" bldLvl="0" animBg="1"/>
      <p:bldP spid="37" grpId="0" bldLvl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179955" y="1620520"/>
            <a:ext cx="550863" cy="2235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299018" y="2265045"/>
            <a:ext cx="6505575" cy="1400175"/>
          </a:xfrm>
          <a:prstGeom prst="rect">
            <a:avLst/>
          </a:prstGeom>
          <a:solidFill>
            <a:srgbClr val="264D6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Here you can enter the relevant text you,for to the participants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to explain your product or service.Here you can enter the relevant text you,for 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to the participants to explain your product or service.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8804593" y="2265045"/>
            <a:ext cx="1571625" cy="1400175"/>
          </a:xfrm>
          <a:prstGeom prst="rect">
            <a:avLst/>
          </a:prstGeom>
          <a:blipFill dpi="0" rotWithShape="0">
            <a:blip r:embed="rId1"/>
            <a:srcRect/>
            <a:stretch>
              <a:fillRect r="-5838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880168" y="3719195"/>
            <a:ext cx="6505575" cy="1400175"/>
          </a:xfrm>
          <a:prstGeom prst="rect">
            <a:avLst/>
          </a:prstGeom>
          <a:solidFill>
            <a:srgbClr val="264D6E"/>
          </a:solidFill>
          <a:ln>
            <a:noFill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Here you can enter the relevant text you,for to the participants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to explain your product or service.Here you can enter the relevant text you,for 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to the participants to explain your product or service.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" t="12243" b="29068"/>
          <a:stretch>
            <a:fillRect/>
          </a:stretch>
        </p:blipFill>
        <p:spPr>
          <a:xfrm>
            <a:off x="8931593" y="2392046"/>
            <a:ext cx="1571625" cy="1400175"/>
          </a:xfrm>
          <a:custGeom>
            <a:avLst/>
            <a:gdLst>
              <a:gd name="connsiteX0" fmla="*/ 0 w 1571625"/>
              <a:gd name="connsiteY0" fmla="*/ 0 h 1400175"/>
              <a:gd name="connsiteX1" fmla="*/ 1571625 w 1571625"/>
              <a:gd name="connsiteY1" fmla="*/ 0 h 1400175"/>
              <a:gd name="connsiteX2" fmla="*/ 1571625 w 1571625"/>
              <a:gd name="connsiteY2" fmla="*/ 1400175 h 1400175"/>
              <a:gd name="connsiteX3" fmla="*/ 0 w 1571625"/>
              <a:gd name="connsiteY3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625" h="1400175">
                <a:moveTo>
                  <a:pt x="0" y="0"/>
                </a:moveTo>
                <a:lnTo>
                  <a:pt x="1571625" y="0"/>
                </a:lnTo>
                <a:lnTo>
                  <a:pt x="1571625" y="1400175"/>
                </a:lnTo>
                <a:lnTo>
                  <a:pt x="0" y="1400175"/>
                </a:lnTo>
                <a:close/>
              </a:path>
            </a:pathLst>
          </a:custGeom>
        </p:spPr>
      </p:pic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2299018" y="1725295"/>
            <a:ext cx="2889250" cy="495300"/>
          </a:xfrm>
          <a:prstGeom prst="flowChartAlternateProcess">
            <a:avLst/>
          </a:prstGeom>
          <a:solidFill>
            <a:schemeClr val="tx1"/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zh-CN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" t="12243" b="29068"/>
          <a:stretch>
            <a:fillRect/>
          </a:stretch>
        </p:blipFill>
        <p:spPr>
          <a:xfrm>
            <a:off x="2299019" y="3719195"/>
            <a:ext cx="1581150" cy="1400175"/>
          </a:xfrm>
          <a:custGeom>
            <a:avLst/>
            <a:gdLst>
              <a:gd name="connsiteX0" fmla="*/ 0 w 1571625"/>
              <a:gd name="connsiteY0" fmla="*/ 0 h 1400175"/>
              <a:gd name="connsiteX1" fmla="*/ 1571625 w 1571625"/>
              <a:gd name="connsiteY1" fmla="*/ 0 h 1400175"/>
              <a:gd name="connsiteX2" fmla="*/ 1571625 w 1571625"/>
              <a:gd name="connsiteY2" fmla="*/ 1400175 h 1400175"/>
              <a:gd name="connsiteX3" fmla="*/ 0 w 1571625"/>
              <a:gd name="connsiteY3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625" h="1400175">
                <a:moveTo>
                  <a:pt x="0" y="0"/>
                </a:moveTo>
                <a:lnTo>
                  <a:pt x="1571625" y="0"/>
                </a:lnTo>
                <a:lnTo>
                  <a:pt x="1571625" y="1400175"/>
                </a:lnTo>
                <a:lnTo>
                  <a:pt x="0" y="1400175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" grpId="0" bldLvl="0" animBg="1"/>
      <p:bldP spid="17" grpId="0" bldLvl="0" animBg="1"/>
      <p:bldP spid="19" grpId="0" bldLvl="0" animBg="1"/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 Same Side Corner Rectangle 4"/>
          <p:cNvSpPr/>
          <p:nvPr/>
        </p:nvSpPr>
        <p:spPr>
          <a:xfrm>
            <a:off x="5408617" y="127793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1891827"/>
            <a:ext cx="3451700" cy="543268"/>
            <a:chOff x="5128064" y="2256183"/>
            <a:chExt cx="3273083" cy="515155"/>
          </a:xfrm>
          <a:solidFill>
            <a:srgbClr val="264D6E"/>
          </a:solidFill>
        </p:grpSpPr>
        <p:sp>
          <p:nvSpPr>
            <p:cNvPr id="35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4"/>
          <p:cNvGrpSpPr/>
          <p:nvPr/>
        </p:nvGrpSpPr>
        <p:grpSpPr>
          <a:xfrm>
            <a:off x="5408619" y="2776545"/>
            <a:ext cx="3451700" cy="543268"/>
            <a:chOff x="5128064" y="3095119"/>
            <a:chExt cx="3273083" cy="515155"/>
          </a:xfrm>
          <a:solidFill>
            <a:srgbClr val="264D6E"/>
          </a:solidFill>
        </p:grpSpPr>
        <p:sp>
          <p:nvSpPr>
            <p:cNvPr id="39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35"/>
          <p:cNvGrpSpPr/>
          <p:nvPr/>
        </p:nvGrpSpPr>
        <p:grpSpPr>
          <a:xfrm>
            <a:off x="5408619" y="3661261"/>
            <a:ext cx="3451700" cy="543268"/>
            <a:chOff x="5128064" y="3934054"/>
            <a:chExt cx="3273083" cy="515155"/>
          </a:xfrm>
          <a:solidFill>
            <a:srgbClr val="264D6E"/>
          </a:solidFill>
        </p:grpSpPr>
        <p:sp>
          <p:nvSpPr>
            <p:cNvPr id="49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36"/>
          <p:cNvGrpSpPr/>
          <p:nvPr/>
        </p:nvGrpSpPr>
        <p:grpSpPr>
          <a:xfrm>
            <a:off x="5408618" y="4545978"/>
            <a:ext cx="3451701" cy="543269"/>
            <a:chOff x="5128064" y="4772988"/>
            <a:chExt cx="3273084" cy="515156"/>
          </a:xfrm>
          <a:solidFill>
            <a:srgbClr val="264D6E"/>
          </a:solidFill>
        </p:grpSpPr>
        <p:sp>
          <p:nvSpPr>
            <p:cNvPr id="52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4"/>
          <p:cNvGrpSpPr/>
          <p:nvPr/>
        </p:nvGrpSpPr>
        <p:grpSpPr>
          <a:xfrm>
            <a:off x="9057322" y="1745848"/>
            <a:ext cx="2541032" cy="870320"/>
            <a:chOff x="8451509" y="2034687"/>
            <a:chExt cx="3254568" cy="825279"/>
          </a:xfrm>
        </p:grpSpPr>
        <p:sp>
          <p:nvSpPr>
            <p:cNvPr id="55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5"/>
          <p:cNvGrpSpPr/>
          <p:nvPr/>
        </p:nvGrpSpPr>
        <p:grpSpPr>
          <a:xfrm>
            <a:off x="9057322" y="2630563"/>
            <a:ext cx="2496908" cy="870320"/>
            <a:chOff x="8508022" y="2034687"/>
            <a:chExt cx="3198055" cy="825279"/>
          </a:xfrm>
        </p:grpSpPr>
        <p:sp>
          <p:nvSpPr>
            <p:cNvPr id="58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"/>
          <p:cNvGrpSpPr/>
          <p:nvPr/>
        </p:nvGrpSpPr>
        <p:grpSpPr>
          <a:xfrm>
            <a:off x="9057322" y="4399995"/>
            <a:ext cx="2496909" cy="870319"/>
            <a:chOff x="8508022" y="2034687"/>
            <a:chExt cx="3198055" cy="825280"/>
          </a:xfrm>
        </p:grpSpPr>
        <p:sp>
          <p:nvSpPr>
            <p:cNvPr id="61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21"/>
          <p:cNvGrpSpPr/>
          <p:nvPr/>
        </p:nvGrpSpPr>
        <p:grpSpPr>
          <a:xfrm>
            <a:off x="9057322" y="3515278"/>
            <a:ext cx="2522171" cy="870320"/>
            <a:chOff x="8475665" y="2034687"/>
            <a:chExt cx="3230412" cy="825279"/>
          </a:xfrm>
        </p:grpSpPr>
        <p:sp>
          <p:nvSpPr>
            <p:cNvPr id="64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37"/>
          <p:cNvGrpSpPr/>
          <p:nvPr/>
        </p:nvGrpSpPr>
        <p:grpSpPr>
          <a:xfrm>
            <a:off x="1341397" y="1891825"/>
            <a:ext cx="4064898" cy="3197420"/>
            <a:chOff x="689317" y="2256183"/>
            <a:chExt cx="3854548" cy="3031960"/>
          </a:xfrm>
        </p:grpSpPr>
        <p:sp>
          <p:nvSpPr>
            <p:cNvPr id="67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" y="-1270"/>
            <a:ext cx="12192001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80612" y="2555334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工作完成情况</a:t>
            </a:r>
            <a:endParaRPr lang="zh-CN" altLang="en-US" sz="4000" dirty="0"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73605" y="3292507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商业商务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企业文化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教学培训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毕业答辩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国风</a:t>
            </a:r>
            <a:endParaRPr lang="zh-CN" altLang="en-US" dirty="0"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8525" y="1511935"/>
            <a:ext cx="28549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rgbClr val="264D6E"/>
                </a:solidFill>
                <a:latin typeface="华文行楷" panose="02010800040101010101" charset="-122"/>
                <a:ea typeface="华文行楷" panose="02010800040101010101" charset="-122"/>
              </a:rPr>
              <a:t>第贰章</a:t>
            </a:r>
            <a:endParaRPr lang="zh-CN" altLang="en-US" sz="6000">
              <a:solidFill>
                <a:srgbClr val="264D6E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组合 394" hidden="1"/>
          <p:cNvGrpSpPr/>
          <p:nvPr/>
        </p:nvGrpSpPr>
        <p:grpSpPr>
          <a:xfrm>
            <a:off x="2377197" y="6116052"/>
            <a:ext cx="4805383" cy="472627"/>
            <a:chOff x="2893821" y="3275463"/>
            <a:chExt cx="4805383" cy="472627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762283" y="3275463"/>
              <a:ext cx="459123" cy="472627"/>
            </a:xfrm>
            <a:custGeom>
              <a:avLst/>
              <a:gdLst>
                <a:gd name="T0" fmla="*/ 100 w 158"/>
                <a:gd name="T1" fmla="*/ 31 h 160"/>
                <a:gd name="T2" fmla="*/ 59 w 158"/>
                <a:gd name="T3" fmla="*/ 31 h 160"/>
                <a:gd name="T4" fmla="*/ 30 w 158"/>
                <a:gd name="T5" fmla="*/ 54 h 160"/>
                <a:gd name="T6" fmla="*/ 30 w 158"/>
                <a:gd name="T7" fmla="*/ 93 h 160"/>
                <a:gd name="T8" fmla="*/ 56 w 158"/>
                <a:gd name="T9" fmla="*/ 120 h 160"/>
                <a:gd name="T10" fmla="*/ 97 w 158"/>
                <a:gd name="T11" fmla="*/ 125 h 160"/>
                <a:gd name="T12" fmla="*/ 121 w 158"/>
                <a:gd name="T13" fmla="*/ 98 h 160"/>
                <a:gd name="T14" fmla="*/ 126 w 158"/>
                <a:gd name="T15" fmla="*/ 59 h 160"/>
                <a:gd name="T16" fmla="*/ 100 w 158"/>
                <a:gd name="T17" fmla="*/ 31 h 160"/>
                <a:gd name="T18" fmla="*/ 138 w 158"/>
                <a:gd name="T19" fmla="*/ 52 h 160"/>
                <a:gd name="T20" fmla="*/ 132 w 158"/>
                <a:gd name="T21" fmla="*/ 110 h 160"/>
                <a:gd name="T22" fmla="*/ 100 w 158"/>
                <a:gd name="T23" fmla="*/ 136 h 160"/>
                <a:gd name="T24" fmla="*/ 51 w 158"/>
                <a:gd name="T25" fmla="*/ 132 h 160"/>
                <a:gd name="T26" fmla="*/ 18 w 158"/>
                <a:gd name="T27" fmla="*/ 98 h 160"/>
                <a:gd name="T28" fmla="*/ 19 w 158"/>
                <a:gd name="T29" fmla="*/ 52 h 160"/>
                <a:gd name="T30" fmla="*/ 53 w 158"/>
                <a:gd name="T31" fmla="*/ 20 h 160"/>
                <a:gd name="T32" fmla="*/ 101 w 158"/>
                <a:gd name="T33" fmla="*/ 19 h 160"/>
                <a:gd name="T34" fmla="*/ 138 w 158"/>
                <a:gd name="T35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160">
                  <a:moveTo>
                    <a:pt x="100" y="31"/>
                  </a:moveTo>
                  <a:cubicBezTo>
                    <a:pt x="97" y="25"/>
                    <a:pt x="74" y="8"/>
                    <a:pt x="59" y="31"/>
                  </a:cubicBezTo>
                  <a:cubicBezTo>
                    <a:pt x="48" y="28"/>
                    <a:pt x="32" y="27"/>
                    <a:pt x="30" y="54"/>
                  </a:cubicBezTo>
                  <a:cubicBezTo>
                    <a:pt x="21" y="61"/>
                    <a:pt x="13" y="83"/>
                    <a:pt x="30" y="93"/>
                  </a:cubicBezTo>
                  <a:cubicBezTo>
                    <a:pt x="30" y="93"/>
                    <a:pt x="22" y="123"/>
                    <a:pt x="56" y="120"/>
                  </a:cubicBezTo>
                  <a:cubicBezTo>
                    <a:pt x="60" y="134"/>
                    <a:pt x="81" y="143"/>
                    <a:pt x="97" y="125"/>
                  </a:cubicBezTo>
                  <a:cubicBezTo>
                    <a:pt x="111" y="127"/>
                    <a:pt x="125" y="120"/>
                    <a:pt x="121" y="98"/>
                  </a:cubicBezTo>
                  <a:cubicBezTo>
                    <a:pt x="141" y="97"/>
                    <a:pt x="141" y="68"/>
                    <a:pt x="126" y="59"/>
                  </a:cubicBezTo>
                  <a:cubicBezTo>
                    <a:pt x="129" y="48"/>
                    <a:pt x="122" y="27"/>
                    <a:pt x="100" y="31"/>
                  </a:cubicBezTo>
                  <a:close/>
                  <a:moveTo>
                    <a:pt x="138" y="52"/>
                  </a:moveTo>
                  <a:cubicBezTo>
                    <a:pt x="158" y="71"/>
                    <a:pt x="152" y="94"/>
                    <a:pt x="132" y="110"/>
                  </a:cubicBezTo>
                  <a:cubicBezTo>
                    <a:pt x="129" y="133"/>
                    <a:pt x="113" y="137"/>
                    <a:pt x="100" y="136"/>
                  </a:cubicBezTo>
                  <a:cubicBezTo>
                    <a:pt x="68" y="160"/>
                    <a:pt x="51" y="132"/>
                    <a:pt x="51" y="132"/>
                  </a:cubicBezTo>
                  <a:cubicBezTo>
                    <a:pt x="25" y="133"/>
                    <a:pt x="18" y="116"/>
                    <a:pt x="18" y="98"/>
                  </a:cubicBezTo>
                  <a:cubicBezTo>
                    <a:pt x="0" y="84"/>
                    <a:pt x="8" y="65"/>
                    <a:pt x="19" y="52"/>
                  </a:cubicBezTo>
                  <a:cubicBezTo>
                    <a:pt x="19" y="26"/>
                    <a:pt x="40" y="17"/>
                    <a:pt x="53" y="20"/>
                  </a:cubicBezTo>
                  <a:cubicBezTo>
                    <a:pt x="70" y="0"/>
                    <a:pt x="95" y="11"/>
                    <a:pt x="101" y="19"/>
                  </a:cubicBezTo>
                  <a:cubicBezTo>
                    <a:pt x="120" y="16"/>
                    <a:pt x="140" y="31"/>
                    <a:pt x="138" y="5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631425" y="3275463"/>
              <a:ext cx="461579" cy="472627"/>
            </a:xfrm>
            <a:custGeom>
              <a:avLst/>
              <a:gdLst>
                <a:gd name="T0" fmla="*/ 100 w 159"/>
                <a:gd name="T1" fmla="*/ 31 h 160"/>
                <a:gd name="T2" fmla="*/ 60 w 159"/>
                <a:gd name="T3" fmla="*/ 31 h 160"/>
                <a:gd name="T4" fmla="*/ 30 w 159"/>
                <a:gd name="T5" fmla="*/ 54 h 160"/>
                <a:gd name="T6" fmla="*/ 30 w 159"/>
                <a:gd name="T7" fmla="*/ 93 h 160"/>
                <a:gd name="T8" fmla="*/ 56 w 159"/>
                <a:gd name="T9" fmla="*/ 120 h 160"/>
                <a:gd name="T10" fmla="*/ 97 w 159"/>
                <a:gd name="T11" fmla="*/ 125 h 160"/>
                <a:gd name="T12" fmla="*/ 121 w 159"/>
                <a:gd name="T13" fmla="*/ 98 h 160"/>
                <a:gd name="T14" fmla="*/ 126 w 159"/>
                <a:gd name="T15" fmla="*/ 59 h 160"/>
                <a:gd name="T16" fmla="*/ 100 w 159"/>
                <a:gd name="T17" fmla="*/ 31 h 160"/>
                <a:gd name="T18" fmla="*/ 138 w 159"/>
                <a:gd name="T19" fmla="*/ 52 h 160"/>
                <a:gd name="T20" fmla="*/ 132 w 159"/>
                <a:gd name="T21" fmla="*/ 110 h 160"/>
                <a:gd name="T22" fmla="*/ 101 w 159"/>
                <a:gd name="T23" fmla="*/ 136 h 160"/>
                <a:gd name="T24" fmla="*/ 52 w 159"/>
                <a:gd name="T25" fmla="*/ 132 h 160"/>
                <a:gd name="T26" fmla="*/ 19 w 159"/>
                <a:gd name="T27" fmla="*/ 98 h 160"/>
                <a:gd name="T28" fmla="*/ 19 w 159"/>
                <a:gd name="T29" fmla="*/ 52 h 160"/>
                <a:gd name="T30" fmla="*/ 53 w 159"/>
                <a:gd name="T31" fmla="*/ 20 h 160"/>
                <a:gd name="T32" fmla="*/ 102 w 159"/>
                <a:gd name="T33" fmla="*/ 19 h 160"/>
                <a:gd name="T34" fmla="*/ 138 w 159"/>
                <a:gd name="T35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160">
                  <a:moveTo>
                    <a:pt x="100" y="31"/>
                  </a:moveTo>
                  <a:cubicBezTo>
                    <a:pt x="97" y="25"/>
                    <a:pt x="74" y="8"/>
                    <a:pt x="60" y="31"/>
                  </a:cubicBezTo>
                  <a:cubicBezTo>
                    <a:pt x="49" y="28"/>
                    <a:pt x="32" y="27"/>
                    <a:pt x="30" y="54"/>
                  </a:cubicBezTo>
                  <a:cubicBezTo>
                    <a:pt x="21" y="61"/>
                    <a:pt x="14" y="83"/>
                    <a:pt x="30" y="93"/>
                  </a:cubicBezTo>
                  <a:cubicBezTo>
                    <a:pt x="30" y="93"/>
                    <a:pt x="23" y="123"/>
                    <a:pt x="56" y="120"/>
                  </a:cubicBezTo>
                  <a:cubicBezTo>
                    <a:pt x="60" y="134"/>
                    <a:pt x="81" y="143"/>
                    <a:pt x="97" y="125"/>
                  </a:cubicBezTo>
                  <a:cubicBezTo>
                    <a:pt x="111" y="127"/>
                    <a:pt x="125" y="120"/>
                    <a:pt x="121" y="98"/>
                  </a:cubicBezTo>
                  <a:cubicBezTo>
                    <a:pt x="141" y="97"/>
                    <a:pt x="141" y="68"/>
                    <a:pt x="126" y="59"/>
                  </a:cubicBezTo>
                  <a:cubicBezTo>
                    <a:pt x="129" y="48"/>
                    <a:pt x="122" y="27"/>
                    <a:pt x="100" y="31"/>
                  </a:cubicBezTo>
                  <a:close/>
                  <a:moveTo>
                    <a:pt x="138" y="52"/>
                  </a:moveTo>
                  <a:cubicBezTo>
                    <a:pt x="159" y="71"/>
                    <a:pt x="152" y="94"/>
                    <a:pt x="132" y="110"/>
                  </a:cubicBezTo>
                  <a:cubicBezTo>
                    <a:pt x="130" y="133"/>
                    <a:pt x="113" y="137"/>
                    <a:pt x="101" y="136"/>
                  </a:cubicBezTo>
                  <a:cubicBezTo>
                    <a:pt x="68" y="160"/>
                    <a:pt x="52" y="132"/>
                    <a:pt x="52" y="132"/>
                  </a:cubicBezTo>
                  <a:cubicBezTo>
                    <a:pt x="25" y="133"/>
                    <a:pt x="18" y="116"/>
                    <a:pt x="19" y="98"/>
                  </a:cubicBezTo>
                  <a:cubicBezTo>
                    <a:pt x="0" y="84"/>
                    <a:pt x="9" y="65"/>
                    <a:pt x="19" y="52"/>
                  </a:cubicBezTo>
                  <a:cubicBezTo>
                    <a:pt x="19" y="26"/>
                    <a:pt x="40" y="17"/>
                    <a:pt x="53" y="20"/>
                  </a:cubicBezTo>
                  <a:cubicBezTo>
                    <a:pt x="70" y="0"/>
                    <a:pt x="95" y="11"/>
                    <a:pt x="102" y="19"/>
                  </a:cubicBezTo>
                  <a:cubicBezTo>
                    <a:pt x="120" y="16"/>
                    <a:pt x="141" y="31"/>
                    <a:pt x="138" y="5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5500568" y="3275463"/>
              <a:ext cx="461579" cy="472627"/>
            </a:xfrm>
            <a:custGeom>
              <a:avLst/>
              <a:gdLst>
                <a:gd name="T0" fmla="*/ 100 w 159"/>
                <a:gd name="T1" fmla="*/ 31 h 160"/>
                <a:gd name="T2" fmla="*/ 60 w 159"/>
                <a:gd name="T3" fmla="*/ 31 h 160"/>
                <a:gd name="T4" fmla="*/ 30 w 159"/>
                <a:gd name="T5" fmla="*/ 54 h 160"/>
                <a:gd name="T6" fmla="*/ 31 w 159"/>
                <a:gd name="T7" fmla="*/ 93 h 160"/>
                <a:gd name="T8" fmla="*/ 56 w 159"/>
                <a:gd name="T9" fmla="*/ 120 h 160"/>
                <a:gd name="T10" fmla="*/ 97 w 159"/>
                <a:gd name="T11" fmla="*/ 125 h 160"/>
                <a:gd name="T12" fmla="*/ 121 w 159"/>
                <a:gd name="T13" fmla="*/ 98 h 160"/>
                <a:gd name="T14" fmla="*/ 126 w 159"/>
                <a:gd name="T15" fmla="*/ 59 h 160"/>
                <a:gd name="T16" fmla="*/ 100 w 159"/>
                <a:gd name="T17" fmla="*/ 31 h 160"/>
                <a:gd name="T18" fmla="*/ 138 w 159"/>
                <a:gd name="T19" fmla="*/ 52 h 160"/>
                <a:gd name="T20" fmla="*/ 133 w 159"/>
                <a:gd name="T21" fmla="*/ 110 h 160"/>
                <a:gd name="T22" fmla="*/ 101 w 159"/>
                <a:gd name="T23" fmla="*/ 136 h 160"/>
                <a:gd name="T24" fmla="*/ 52 w 159"/>
                <a:gd name="T25" fmla="*/ 132 h 160"/>
                <a:gd name="T26" fmla="*/ 19 w 159"/>
                <a:gd name="T27" fmla="*/ 98 h 160"/>
                <a:gd name="T28" fmla="*/ 19 w 159"/>
                <a:gd name="T29" fmla="*/ 52 h 160"/>
                <a:gd name="T30" fmla="*/ 53 w 159"/>
                <a:gd name="T31" fmla="*/ 20 h 160"/>
                <a:gd name="T32" fmla="*/ 102 w 159"/>
                <a:gd name="T33" fmla="*/ 19 h 160"/>
                <a:gd name="T34" fmla="*/ 138 w 159"/>
                <a:gd name="T35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160">
                  <a:moveTo>
                    <a:pt x="100" y="31"/>
                  </a:moveTo>
                  <a:cubicBezTo>
                    <a:pt x="97" y="25"/>
                    <a:pt x="75" y="8"/>
                    <a:pt x="60" y="31"/>
                  </a:cubicBezTo>
                  <a:cubicBezTo>
                    <a:pt x="49" y="28"/>
                    <a:pt x="32" y="27"/>
                    <a:pt x="30" y="54"/>
                  </a:cubicBezTo>
                  <a:cubicBezTo>
                    <a:pt x="21" y="61"/>
                    <a:pt x="14" y="83"/>
                    <a:pt x="31" y="93"/>
                  </a:cubicBezTo>
                  <a:cubicBezTo>
                    <a:pt x="31" y="93"/>
                    <a:pt x="23" y="123"/>
                    <a:pt x="56" y="120"/>
                  </a:cubicBezTo>
                  <a:cubicBezTo>
                    <a:pt x="60" y="134"/>
                    <a:pt x="82" y="143"/>
                    <a:pt x="97" y="125"/>
                  </a:cubicBezTo>
                  <a:cubicBezTo>
                    <a:pt x="112" y="127"/>
                    <a:pt x="126" y="120"/>
                    <a:pt x="121" y="98"/>
                  </a:cubicBezTo>
                  <a:cubicBezTo>
                    <a:pt x="141" y="97"/>
                    <a:pt x="141" y="68"/>
                    <a:pt x="126" y="59"/>
                  </a:cubicBezTo>
                  <a:cubicBezTo>
                    <a:pt x="129" y="48"/>
                    <a:pt x="122" y="27"/>
                    <a:pt x="100" y="31"/>
                  </a:cubicBezTo>
                  <a:close/>
                  <a:moveTo>
                    <a:pt x="138" y="52"/>
                  </a:moveTo>
                  <a:cubicBezTo>
                    <a:pt x="159" y="71"/>
                    <a:pt x="153" y="94"/>
                    <a:pt x="133" y="110"/>
                  </a:cubicBezTo>
                  <a:cubicBezTo>
                    <a:pt x="130" y="133"/>
                    <a:pt x="113" y="137"/>
                    <a:pt x="101" y="136"/>
                  </a:cubicBezTo>
                  <a:cubicBezTo>
                    <a:pt x="68" y="160"/>
                    <a:pt x="52" y="132"/>
                    <a:pt x="52" y="132"/>
                  </a:cubicBezTo>
                  <a:cubicBezTo>
                    <a:pt x="25" y="133"/>
                    <a:pt x="18" y="116"/>
                    <a:pt x="19" y="98"/>
                  </a:cubicBezTo>
                  <a:cubicBezTo>
                    <a:pt x="0" y="84"/>
                    <a:pt x="9" y="65"/>
                    <a:pt x="19" y="52"/>
                  </a:cubicBezTo>
                  <a:cubicBezTo>
                    <a:pt x="19" y="26"/>
                    <a:pt x="40" y="17"/>
                    <a:pt x="53" y="20"/>
                  </a:cubicBezTo>
                  <a:cubicBezTo>
                    <a:pt x="71" y="0"/>
                    <a:pt x="96" y="11"/>
                    <a:pt x="102" y="19"/>
                  </a:cubicBezTo>
                  <a:cubicBezTo>
                    <a:pt x="120" y="16"/>
                    <a:pt x="141" y="31"/>
                    <a:pt x="138" y="5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6368483" y="3275463"/>
              <a:ext cx="462806" cy="472627"/>
            </a:xfrm>
            <a:custGeom>
              <a:avLst/>
              <a:gdLst>
                <a:gd name="T0" fmla="*/ 100 w 159"/>
                <a:gd name="T1" fmla="*/ 31 h 160"/>
                <a:gd name="T2" fmla="*/ 60 w 159"/>
                <a:gd name="T3" fmla="*/ 31 h 160"/>
                <a:gd name="T4" fmla="*/ 30 w 159"/>
                <a:gd name="T5" fmla="*/ 54 h 160"/>
                <a:gd name="T6" fmla="*/ 31 w 159"/>
                <a:gd name="T7" fmla="*/ 93 h 160"/>
                <a:gd name="T8" fmla="*/ 56 w 159"/>
                <a:gd name="T9" fmla="*/ 120 h 160"/>
                <a:gd name="T10" fmla="*/ 97 w 159"/>
                <a:gd name="T11" fmla="*/ 125 h 160"/>
                <a:gd name="T12" fmla="*/ 121 w 159"/>
                <a:gd name="T13" fmla="*/ 98 h 160"/>
                <a:gd name="T14" fmla="*/ 126 w 159"/>
                <a:gd name="T15" fmla="*/ 59 h 160"/>
                <a:gd name="T16" fmla="*/ 100 w 159"/>
                <a:gd name="T17" fmla="*/ 31 h 160"/>
                <a:gd name="T18" fmla="*/ 138 w 159"/>
                <a:gd name="T19" fmla="*/ 52 h 160"/>
                <a:gd name="T20" fmla="*/ 132 w 159"/>
                <a:gd name="T21" fmla="*/ 110 h 160"/>
                <a:gd name="T22" fmla="*/ 101 w 159"/>
                <a:gd name="T23" fmla="*/ 136 h 160"/>
                <a:gd name="T24" fmla="*/ 52 w 159"/>
                <a:gd name="T25" fmla="*/ 132 h 160"/>
                <a:gd name="T26" fmla="*/ 19 w 159"/>
                <a:gd name="T27" fmla="*/ 98 h 160"/>
                <a:gd name="T28" fmla="*/ 19 w 159"/>
                <a:gd name="T29" fmla="*/ 52 h 160"/>
                <a:gd name="T30" fmla="*/ 53 w 159"/>
                <a:gd name="T31" fmla="*/ 20 h 160"/>
                <a:gd name="T32" fmla="*/ 102 w 159"/>
                <a:gd name="T33" fmla="*/ 19 h 160"/>
                <a:gd name="T34" fmla="*/ 138 w 159"/>
                <a:gd name="T35" fmla="*/ 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160">
                  <a:moveTo>
                    <a:pt x="100" y="31"/>
                  </a:moveTo>
                  <a:cubicBezTo>
                    <a:pt x="97" y="25"/>
                    <a:pt x="75" y="8"/>
                    <a:pt x="60" y="31"/>
                  </a:cubicBezTo>
                  <a:cubicBezTo>
                    <a:pt x="49" y="28"/>
                    <a:pt x="32" y="27"/>
                    <a:pt x="30" y="54"/>
                  </a:cubicBezTo>
                  <a:cubicBezTo>
                    <a:pt x="21" y="61"/>
                    <a:pt x="14" y="83"/>
                    <a:pt x="31" y="93"/>
                  </a:cubicBezTo>
                  <a:cubicBezTo>
                    <a:pt x="31" y="93"/>
                    <a:pt x="23" y="123"/>
                    <a:pt x="56" y="120"/>
                  </a:cubicBezTo>
                  <a:cubicBezTo>
                    <a:pt x="60" y="134"/>
                    <a:pt x="82" y="143"/>
                    <a:pt x="97" y="125"/>
                  </a:cubicBezTo>
                  <a:cubicBezTo>
                    <a:pt x="111" y="127"/>
                    <a:pt x="126" y="120"/>
                    <a:pt x="121" y="98"/>
                  </a:cubicBezTo>
                  <a:cubicBezTo>
                    <a:pt x="141" y="97"/>
                    <a:pt x="141" y="68"/>
                    <a:pt x="126" y="59"/>
                  </a:cubicBezTo>
                  <a:cubicBezTo>
                    <a:pt x="129" y="48"/>
                    <a:pt x="122" y="27"/>
                    <a:pt x="100" y="31"/>
                  </a:cubicBezTo>
                  <a:close/>
                  <a:moveTo>
                    <a:pt x="138" y="52"/>
                  </a:moveTo>
                  <a:cubicBezTo>
                    <a:pt x="159" y="71"/>
                    <a:pt x="153" y="94"/>
                    <a:pt x="132" y="110"/>
                  </a:cubicBezTo>
                  <a:cubicBezTo>
                    <a:pt x="130" y="133"/>
                    <a:pt x="113" y="137"/>
                    <a:pt x="101" y="136"/>
                  </a:cubicBezTo>
                  <a:cubicBezTo>
                    <a:pt x="68" y="160"/>
                    <a:pt x="52" y="132"/>
                    <a:pt x="52" y="132"/>
                  </a:cubicBezTo>
                  <a:cubicBezTo>
                    <a:pt x="25" y="133"/>
                    <a:pt x="18" y="116"/>
                    <a:pt x="19" y="98"/>
                  </a:cubicBezTo>
                  <a:cubicBezTo>
                    <a:pt x="0" y="84"/>
                    <a:pt x="9" y="65"/>
                    <a:pt x="19" y="52"/>
                  </a:cubicBezTo>
                  <a:cubicBezTo>
                    <a:pt x="19" y="26"/>
                    <a:pt x="40" y="17"/>
                    <a:pt x="53" y="20"/>
                  </a:cubicBezTo>
                  <a:cubicBezTo>
                    <a:pt x="71" y="0"/>
                    <a:pt x="96" y="11"/>
                    <a:pt x="102" y="19"/>
                  </a:cubicBezTo>
                  <a:cubicBezTo>
                    <a:pt x="120" y="16"/>
                    <a:pt x="141" y="31"/>
                    <a:pt x="138" y="5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936602" y="3544308"/>
              <a:ext cx="93298" cy="98208"/>
            </a:xfrm>
            <a:custGeom>
              <a:avLst/>
              <a:gdLst>
                <a:gd name="T0" fmla="*/ 15 w 32"/>
                <a:gd name="T1" fmla="*/ 8 h 33"/>
                <a:gd name="T2" fmla="*/ 21 w 32"/>
                <a:gd name="T3" fmla="*/ 2 h 33"/>
                <a:gd name="T4" fmla="*/ 14 w 32"/>
                <a:gd name="T5" fmla="*/ 33 h 33"/>
                <a:gd name="T6" fmla="*/ 2 w 32"/>
                <a:gd name="T7" fmla="*/ 15 h 33"/>
                <a:gd name="T8" fmla="*/ 11 w 32"/>
                <a:gd name="T9" fmla="*/ 0 h 33"/>
                <a:gd name="T10" fmla="*/ 10 w 32"/>
                <a:gd name="T11" fmla="*/ 2 h 33"/>
                <a:gd name="T12" fmla="*/ 15 w 32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15" y="8"/>
                  </a:moveTo>
                  <a:cubicBezTo>
                    <a:pt x="18" y="8"/>
                    <a:pt x="21" y="6"/>
                    <a:pt x="21" y="2"/>
                  </a:cubicBezTo>
                  <a:cubicBezTo>
                    <a:pt x="32" y="25"/>
                    <a:pt x="22" y="33"/>
                    <a:pt x="14" y="33"/>
                  </a:cubicBezTo>
                  <a:cubicBezTo>
                    <a:pt x="6" y="32"/>
                    <a:pt x="0" y="27"/>
                    <a:pt x="2" y="15"/>
                  </a:cubicBezTo>
                  <a:cubicBezTo>
                    <a:pt x="4" y="10"/>
                    <a:pt x="7" y="4"/>
                    <a:pt x="11" y="0"/>
                  </a:cubicBezTo>
                  <a:cubicBezTo>
                    <a:pt x="11" y="1"/>
                    <a:pt x="10" y="1"/>
                    <a:pt x="10" y="2"/>
                  </a:cubicBezTo>
                  <a:cubicBezTo>
                    <a:pt x="10" y="6"/>
                    <a:pt x="12" y="8"/>
                    <a:pt x="15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805745" y="3544308"/>
              <a:ext cx="95753" cy="98208"/>
            </a:xfrm>
            <a:custGeom>
              <a:avLst/>
              <a:gdLst>
                <a:gd name="T0" fmla="*/ 16 w 33"/>
                <a:gd name="T1" fmla="*/ 8 h 33"/>
                <a:gd name="T2" fmla="*/ 21 w 33"/>
                <a:gd name="T3" fmla="*/ 2 h 33"/>
                <a:gd name="T4" fmla="*/ 14 w 33"/>
                <a:gd name="T5" fmla="*/ 33 h 33"/>
                <a:gd name="T6" fmla="*/ 3 w 33"/>
                <a:gd name="T7" fmla="*/ 15 h 33"/>
                <a:gd name="T8" fmla="*/ 11 w 33"/>
                <a:gd name="T9" fmla="*/ 0 h 33"/>
                <a:gd name="T10" fmla="*/ 11 w 33"/>
                <a:gd name="T11" fmla="*/ 2 h 33"/>
                <a:gd name="T12" fmla="*/ 16 w 33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16" y="8"/>
                  </a:moveTo>
                  <a:cubicBezTo>
                    <a:pt x="19" y="8"/>
                    <a:pt x="21" y="6"/>
                    <a:pt x="21" y="2"/>
                  </a:cubicBezTo>
                  <a:cubicBezTo>
                    <a:pt x="33" y="25"/>
                    <a:pt x="22" y="33"/>
                    <a:pt x="14" y="33"/>
                  </a:cubicBezTo>
                  <a:cubicBezTo>
                    <a:pt x="6" y="32"/>
                    <a:pt x="0" y="27"/>
                    <a:pt x="3" y="15"/>
                  </a:cubicBezTo>
                  <a:cubicBezTo>
                    <a:pt x="4" y="10"/>
                    <a:pt x="8" y="4"/>
                    <a:pt x="11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0" y="6"/>
                    <a:pt x="13" y="8"/>
                    <a:pt x="16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674887" y="3544308"/>
              <a:ext cx="95753" cy="98208"/>
            </a:xfrm>
            <a:custGeom>
              <a:avLst/>
              <a:gdLst>
                <a:gd name="T0" fmla="*/ 16 w 33"/>
                <a:gd name="T1" fmla="*/ 8 h 33"/>
                <a:gd name="T2" fmla="*/ 22 w 33"/>
                <a:gd name="T3" fmla="*/ 2 h 33"/>
                <a:gd name="T4" fmla="*/ 15 w 33"/>
                <a:gd name="T5" fmla="*/ 33 h 33"/>
                <a:gd name="T6" fmla="*/ 3 w 33"/>
                <a:gd name="T7" fmla="*/ 15 h 33"/>
                <a:gd name="T8" fmla="*/ 11 w 33"/>
                <a:gd name="T9" fmla="*/ 0 h 33"/>
                <a:gd name="T10" fmla="*/ 11 w 33"/>
                <a:gd name="T11" fmla="*/ 2 h 33"/>
                <a:gd name="T12" fmla="*/ 16 w 33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16" y="8"/>
                  </a:moveTo>
                  <a:cubicBezTo>
                    <a:pt x="19" y="8"/>
                    <a:pt x="22" y="6"/>
                    <a:pt x="22" y="2"/>
                  </a:cubicBezTo>
                  <a:cubicBezTo>
                    <a:pt x="33" y="25"/>
                    <a:pt x="22" y="33"/>
                    <a:pt x="15" y="33"/>
                  </a:cubicBezTo>
                  <a:cubicBezTo>
                    <a:pt x="6" y="32"/>
                    <a:pt x="0" y="27"/>
                    <a:pt x="3" y="15"/>
                  </a:cubicBezTo>
                  <a:cubicBezTo>
                    <a:pt x="4" y="10"/>
                    <a:pt x="8" y="4"/>
                    <a:pt x="11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6"/>
                    <a:pt x="13" y="8"/>
                    <a:pt x="16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6542802" y="3544308"/>
              <a:ext cx="95753" cy="98208"/>
            </a:xfrm>
            <a:custGeom>
              <a:avLst/>
              <a:gdLst>
                <a:gd name="T0" fmla="*/ 16 w 33"/>
                <a:gd name="T1" fmla="*/ 8 h 33"/>
                <a:gd name="T2" fmla="*/ 22 w 33"/>
                <a:gd name="T3" fmla="*/ 2 h 33"/>
                <a:gd name="T4" fmla="*/ 15 w 33"/>
                <a:gd name="T5" fmla="*/ 33 h 33"/>
                <a:gd name="T6" fmla="*/ 3 w 33"/>
                <a:gd name="T7" fmla="*/ 15 h 33"/>
                <a:gd name="T8" fmla="*/ 11 w 33"/>
                <a:gd name="T9" fmla="*/ 0 h 33"/>
                <a:gd name="T10" fmla="*/ 11 w 33"/>
                <a:gd name="T11" fmla="*/ 2 h 33"/>
                <a:gd name="T12" fmla="*/ 16 w 33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16" y="8"/>
                  </a:moveTo>
                  <a:cubicBezTo>
                    <a:pt x="19" y="8"/>
                    <a:pt x="21" y="6"/>
                    <a:pt x="22" y="2"/>
                  </a:cubicBezTo>
                  <a:cubicBezTo>
                    <a:pt x="33" y="25"/>
                    <a:pt x="22" y="33"/>
                    <a:pt x="15" y="33"/>
                  </a:cubicBezTo>
                  <a:cubicBezTo>
                    <a:pt x="6" y="32"/>
                    <a:pt x="0" y="27"/>
                    <a:pt x="3" y="15"/>
                  </a:cubicBezTo>
                  <a:cubicBezTo>
                    <a:pt x="4" y="10"/>
                    <a:pt x="8" y="4"/>
                    <a:pt x="11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0" y="6"/>
                    <a:pt x="13" y="8"/>
                    <a:pt x="16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866629" y="3517301"/>
              <a:ext cx="93298" cy="98208"/>
            </a:xfrm>
            <a:custGeom>
              <a:avLst/>
              <a:gdLst>
                <a:gd name="T0" fmla="*/ 27 w 32"/>
                <a:gd name="T1" fmla="*/ 0 h 33"/>
                <a:gd name="T2" fmla="*/ 26 w 32"/>
                <a:gd name="T3" fmla="*/ 0 h 33"/>
                <a:gd name="T4" fmla="*/ 26 w 32"/>
                <a:gd name="T5" fmla="*/ 8 h 33"/>
                <a:gd name="T6" fmla="*/ 32 w 32"/>
                <a:gd name="T7" fmla="*/ 9 h 33"/>
                <a:gd name="T8" fmla="*/ 5 w 32"/>
                <a:gd name="T9" fmla="*/ 25 h 33"/>
                <a:gd name="T10" fmla="*/ 10 w 32"/>
                <a:gd name="T11" fmla="*/ 5 h 33"/>
                <a:gd name="T12" fmla="*/ 14 w 32"/>
                <a:gd name="T13" fmla="*/ 3 h 33"/>
                <a:gd name="T14" fmla="*/ 19 w 32"/>
                <a:gd name="T15" fmla="*/ 1 h 33"/>
                <a:gd name="T16" fmla="*/ 27 w 32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27" y="0"/>
                  </a:moveTo>
                  <a:cubicBezTo>
                    <a:pt x="27" y="0"/>
                    <a:pt x="26" y="0"/>
                    <a:pt x="26" y="0"/>
                  </a:cubicBezTo>
                  <a:cubicBezTo>
                    <a:pt x="23" y="4"/>
                    <a:pt x="24" y="6"/>
                    <a:pt x="26" y="8"/>
                  </a:cubicBezTo>
                  <a:cubicBezTo>
                    <a:pt x="27" y="10"/>
                    <a:pt x="30" y="11"/>
                    <a:pt x="32" y="9"/>
                  </a:cubicBezTo>
                  <a:cubicBezTo>
                    <a:pt x="24" y="33"/>
                    <a:pt x="10" y="31"/>
                    <a:pt x="5" y="25"/>
                  </a:cubicBezTo>
                  <a:cubicBezTo>
                    <a:pt x="0" y="19"/>
                    <a:pt x="0" y="11"/>
                    <a:pt x="10" y="5"/>
                  </a:cubicBezTo>
                  <a:cubicBezTo>
                    <a:pt x="11" y="4"/>
                    <a:pt x="12" y="3"/>
                    <a:pt x="14" y="3"/>
                  </a:cubicBezTo>
                  <a:cubicBezTo>
                    <a:pt x="15" y="2"/>
                    <a:pt x="17" y="2"/>
                    <a:pt x="19" y="1"/>
                  </a:cubicBezTo>
                  <a:cubicBezTo>
                    <a:pt x="22" y="1"/>
                    <a:pt x="25" y="0"/>
                    <a:pt x="27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4735771" y="3517301"/>
              <a:ext cx="95753" cy="98208"/>
            </a:xfrm>
            <a:custGeom>
              <a:avLst/>
              <a:gdLst>
                <a:gd name="T0" fmla="*/ 27 w 33"/>
                <a:gd name="T1" fmla="*/ 0 h 33"/>
                <a:gd name="T2" fmla="*/ 26 w 33"/>
                <a:gd name="T3" fmla="*/ 0 h 33"/>
                <a:gd name="T4" fmla="*/ 26 w 33"/>
                <a:gd name="T5" fmla="*/ 8 h 33"/>
                <a:gd name="T6" fmla="*/ 33 w 33"/>
                <a:gd name="T7" fmla="*/ 9 h 33"/>
                <a:gd name="T8" fmla="*/ 6 w 33"/>
                <a:gd name="T9" fmla="*/ 25 h 33"/>
                <a:gd name="T10" fmla="*/ 10 w 33"/>
                <a:gd name="T11" fmla="*/ 5 h 33"/>
                <a:gd name="T12" fmla="*/ 14 w 33"/>
                <a:gd name="T13" fmla="*/ 3 h 33"/>
                <a:gd name="T14" fmla="*/ 20 w 33"/>
                <a:gd name="T15" fmla="*/ 1 h 33"/>
                <a:gd name="T16" fmla="*/ 27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7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3" y="4"/>
                    <a:pt x="24" y="6"/>
                    <a:pt x="26" y="8"/>
                  </a:cubicBezTo>
                  <a:cubicBezTo>
                    <a:pt x="28" y="10"/>
                    <a:pt x="30" y="11"/>
                    <a:pt x="33" y="9"/>
                  </a:cubicBezTo>
                  <a:cubicBezTo>
                    <a:pt x="24" y="33"/>
                    <a:pt x="10" y="31"/>
                    <a:pt x="6" y="25"/>
                  </a:cubicBezTo>
                  <a:cubicBezTo>
                    <a:pt x="0" y="19"/>
                    <a:pt x="0" y="11"/>
                    <a:pt x="10" y="5"/>
                  </a:cubicBezTo>
                  <a:cubicBezTo>
                    <a:pt x="11" y="4"/>
                    <a:pt x="12" y="3"/>
                    <a:pt x="14" y="3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2" y="1"/>
                    <a:pt x="25" y="0"/>
                    <a:pt x="27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5604914" y="3517301"/>
              <a:ext cx="95753" cy="98208"/>
            </a:xfrm>
            <a:custGeom>
              <a:avLst/>
              <a:gdLst>
                <a:gd name="T0" fmla="*/ 27 w 33"/>
                <a:gd name="T1" fmla="*/ 0 h 33"/>
                <a:gd name="T2" fmla="*/ 27 w 33"/>
                <a:gd name="T3" fmla="*/ 0 h 33"/>
                <a:gd name="T4" fmla="*/ 26 w 33"/>
                <a:gd name="T5" fmla="*/ 8 h 33"/>
                <a:gd name="T6" fmla="*/ 33 w 33"/>
                <a:gd name="T7" fmla="*/ 9 h 33"/>
                <a:gd name="T8" fmla="*/ 6 w 33"/>
                <a:gd name="T9" fmla="*/ 25 h 33"/>
                <a:gd name="T10" fmla="*/ 10 w 33"/>
                <a:gd name="T11" fmla="*/ 5 h 33"/>
                <a:gd name="T12" fmla="*/ 14 w 33"/>
                <a:gd name="T13" fmla="*/ 3 h 33"/>
                <a:gd name="T14" fmla="*/ 20 w 33"/>
                <a:gd name="T15" fmla="*/ 1 h 33"/>
                <a:gd name="T16" fmla="*/ 27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3" y="4"/>
                    <a:pt x="24" y="6"/>
                    <a:pt x="26" y="8"/>
                  </a:cubicBezTo>
                  <a:cubicBezTo>
                    <a:pt x="28" y="10"/>
                    <a:pt x="30" y="11"/>
                    <a:pt x="33" y="9"/>
                  </a:cubicBezTo>
                  <a:cubicBezTo>
                    <a:pt x="24" y="33"/>
                    <a:pt x="11" y="31"/>
                    <a:pt x="6" y="25"/>
                  </a:cubicBezTo>
                  <a:cubicBezTo>
                    <a:pt x="1" y="19"/>
                    <a:pt x="0" y="11"/>
                    <a:pt x="10" y="5"/>
                  </a:cubicBezTo>
                  <a:cubicBezTo>
                    <a:pt x="11" y="4"/>
                    <a:pt x="13" y="3"/>
                    <a:pt x="14" y="3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3" y="1"/>
                    <a:pt x="25" y="0"/>
                    <a:pt x="27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6474057" y="3517301"/>
              <a:ext cx="95753" cy="98208"/>
            </a:xfrm>
            <a:custGeom>
              <a:avLst/>
              <a:gdLst>
                <a:gd name="T0" fmla="*/ 27 w 33"/>
                <a:gd name="T1" fmla="*/ 0 h 33"/>
                <a:gd name="T2" fmla="*/ 27 w 33"/>
                <a:gd name="T3" fmla="*/ 0 h 33"/>
                <a:gd name="T4" fmla="*/ 26 w 33"/>
                <a:gd name="T5" fmla="*/ 8 h 33"/>
                <a:gd name="T6" fmla="*/ 33 w 33"/>
                <a:gd name="T7" fmla="*/ 9 h 33"/>
                <a:gd name="T8" fmla="*/ 6 w 33"/>
                <a:gd name="T9" fmla="*/ 25 h 33"/>
                <a:gd name="T10" fmla="*/ 10 w 33"/>
                <a:gd name="T11" fmla="*/ 5 h 33"/>
                <a:gd name="T12" fmla="*/ 14 w 33"/>
                <a:gd name="T13" fmla="*/ 3 h 33"/>
                <a:gd name="T14" fmla="*/ 20 w 33"/>
                <a:gd name="T15" fmla="*/ 1 h 33"/>
                <a:gd name="T16" fmla="*/ 27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3" y="4"/>
                    <a:pt x="24" y="6"/>
                    <a:pt x="26" y="8"/>
                  </a:cubicBezTo>
                  <a:cubicBezTo>
                    <a:pt x="28" y="10"/>
                    <a:pt x="30" y="11"/>
                    <a:pt x="33" y="9"/>
                  </a:cubicBezTo>
                  <a:cubicBezTo>
                    <a:pt x="24" y="33"/>
                    <a:pt x="11" y="31"/>
                    <a:pt x="6" y="25"/>
                  </a:cubicBezTo>
                  <a:cubicBezTo>
                    <a:pt x="0" y="19"/>
                    <a:pt x="0" y="11"/>
                    <a:pt x="10" y="5"/>
                  </a:cubicBezTo>
                  <a:cubicBezTo>
                    <a:pt x="11" y="4"/>
                    <a:pt x="13" y="3"/>
                    <a:pt x="14" y="3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2" y="1"/>
                    <a:pt x="25" y="0"/>
                    <a:pt x="27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849442" y="3449783"/>
              <a:ext cx="95753" cy="85932"/>
            </a:xfrm>
            <a:custGeom>
              <a:avLst/>
              <a:gdLst>
                <a:gd name="T0" fmla="*/ 33 w 33"/>
                <a:gd name="T1" fmla="*/ 11 h 29"/>
                <a:gd name="T2" fmla="*/ 32 w 33"/>
                <a:gd name="T3" fmla="*/ 11 h 29"/>
                <a:gd name="T4" fmla="*/ 26 w 33"/>
                <a:gd name="T5" fmla="*/ 16 h 29"/>
                <a:gd name="T6" fmla="*/ 31 w 33"/>
                <a:gd name="T7" fmla="*/ 21 h 29"/>
                <a:gd name="T8" fmla="*/ 25 w 33"/>
                <a:gd name="T9" fmla="*/ 24 h 29"/>
                <a:gd name="T10" fmla="*/ 20 w 33"/>
                <a:gd name="T11" fmla="*/ 26 h 29"/>
                <a:gd name="T12" fmla="*/ 0 w 33"/>
                <a:gd name="T13" fmla="*/ 15 h 29"/>
                <a:gd name="T14" fmla="*/ 17 w 33"/>
                <a:gd name="T15" fmla="*/ 3 h 29"/>
                <a:gd name="T16" fmla="*/ 23 w 33"/>
                <a:gd name="T17" fmla="*/ 5 h 29"/>
                <a:gd name="T18" fmla="*/ 26 w 33"/>
                <a:gd name="T19" fmla="*/ 7 h 29"/>
                <a:gd name="T20" fmla="*/ 33 w 33"/>
                <a:gd name="T21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27" y="11"/>
                    <a:pt x="26" y="13"/>
                    <a:pt x="26" y="16"/>
                  </a:cubicBezTo>
                  <a:cubicBezTo>
                    <a:pt x="26" y="19"/>
                    <a:pt x="28" y="21"/>
                    <a:pt x="31" y="21"/>
                  </a:cubicBezTo>
                  <a:cubicBezTo>
                    <a:pt x="29" y="23"/>
                    <a:pt x="27" y="23"/>
                    <a:pt x="25" y="24"/>
                  </a:cubicBezTo>
                  <a:cubicBezTo>
                    <a:pt x="23" y="25"/>
                    <a:pt x="21" y="25"/>
                    <a:pt x="20" y="26"/>
                  </a:cubicBezTo>
                  <a:cubicBezTo>
                    <a:pt x="5" y="29"/>
                    <a:pt x="0" y="21"/>
                    <a:pt x="0" y="15"/>
                  </a:cubicBezTo>
                  <a:cubicBezTo>
                    <a:pt x="1" y="6"/>
                    <a:pt x="6" y="0"/>
                    <a:pt x="17" y="3"/>
                  </a:cubicBezTo>
                  <a:cubicBezTo>
                    <a:pt x="19" y="3"/>
                    <a:pt x="21" y="4"/>
                    <a:pt x="23" y="5"/>
                  </a:cubicBezTo>
                  <a:cubicBezTo>
                    <a:pt x="24" y="5"/>
                    <a:pt x="25" y="6"/>
                    <a:pt x="26" y="7"/>
                  </a:cubicBezTo>
                  <a:cubicBezTo>
                    <a:pt x="29" y="8"/>
                    <a:pt x="31" y="9"/>
                    <a:pt x="33" y="1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718585" y="3449783"/>
              <a:ext cx="95753" cy="85932"/>
            </a:xfrm>
            <a:custGeom>
              <a:avLst/>
              <a:gdLst>
                <a:gd name="T0" fmla="*/ 33 w 33"/>
                <a:gd name="T1" fmla="*/ 11 h 29"/>
                <a:gd name="T2" fmla="*/ 32 w 33"/>
                <a:gd name="T3" fmla="*/ 11 h 29"/>
                <a:gd name="T4" fmla="*/ 26 w 33"/>
                <a:gd name="T5" fmla="*/ 16 h 29"/>
                <a:gd name="T6" fmla="*/ 32 w 33"/>
                <a:gd name="T7" fmla="*/ 21 h 29"/>
                <a:gd name="T8" fmla="*/ 26 w 33"/>
                <a:gd name="T9" fmla="*/ 24 h 29"/>
                <a:gd name="T10" fmla="*/ 20 w 33"/>
                <a:gd name="T11" fmla="*/ 26 h 29"/>
                <a:gd name="T12" fmla="*/ 0 w 33"/>
                <a:gd name="T13" fmla="*/ 15 h 29"/>
                <a:gd name="T14" fmla="*/ 18 w 33"/>
                <a:gd name="T15" fmla="*/ 3 h 29"/>
                <a:gd name="T16" fmla="*/ 23 w 33"/>
                <a:gd name="T17" fmla="*/ 5 h 29"/>
                <a:gd name="T18" fmla="*/ 27 w 33"/>
                <a:gd name="T19" fmla="*/ 7 h 29"/>
                <a:gd name="T20" fmla="*/ 33 w 33"/>
                <a:gd name="T21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3" y="11"/>
                    <a:pt x="32" y="11"/>
                    <a:pt x="32" y="11"/>
                  </a:cubicBezTo>
                  <a:cubicBezTo>
                    <a:pt x="27" y="11"/>
                    <a:pt x="26" y="13"/>
                    <a:pt x="26" y="16"/>
                  </a:cubicBezTo>
                  <a:cubicBezTo>
                    <a:pt x="26" y="19"/>
                    <a:pt x="28" y="21"/>
                    <a:pt x="32" y="21"/>
                  </a:cubicBezTo>
                  <a:cubicBezTo>
                    <a:pt x="30" y="23"/>
                    <a:pt x="28" y="23"/>
                    <a:pt x="26" y="24"/>
                  </a:cubicBezTo>
                  <a:cubicBezTo>
                    <a:pt x="24" y="25"/>
                    <a:pt x="22" y="25"/>
                    <a:pt x="20" y="26"/>
                  </a:cubicBezTo>
                  <a:cubicBezTo>
                    <a:pt x="6" y="29"/>
                    <a:pt x="0" y="21"/>
                    <a:pt x="0" y="15"/>
                  </a:cubicBezTo>
                  <a:cubicBezTo>
                    <a:pt x="1" y="6"/>
                    <a:pt x="6" y="0"/>
                    <a:pt x="18" y="3"/>
                  </a:cubicBezTo>
                  <a:cubicBezTo>
                    <a:pt x="20" y="3"/>
                    <a:pt x="21" y="4"/>
                    <a:pt x="23" y="5"/>
                  </a:cubicBezTo>
                  <a:cubicBezTo>
                    <a:pt x="24" y="5"/>
                    <a:pt x="25" y="6"/>
                    <a:pt x="27" y="7"/>
                  </a:cubicBezTo>
                  <a:cubicBezTo>
                    <a:pt x="29" y="8"/>
                    <a:pt x="31" y="9"/>
                    <a:pt x="33" y="1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587728" y="3449783"/>
              <a:ext cx="95753" cy="85932"/>
            </a:xfrm>
            <a:custGeom>
              <a:avLst/>
              <a:gdLst>
                <a:gd name="T0" fmla="*/ 33 w 33"/>
                <a:gd name="T1" fmla="*/ 11 h 29"/>
                <a:gd name="T2" fmla="*/ 33 w 33"/>
                <a:gd name="T3" fmla="*/ 11 h 29"/>
                <a:gd name="T4" fmla="*/ 27 w 33"/>
                <a:gd name="T5" fmla="*/ 16 h 29"/>
                <a:gd name="T6" fmla="*/ 32 w 33"/>
                <a:gd name="T7" fmla="*/ 21 h 29"/>
                <a:gd name="T8" fmla="*/ 26 w 33"/>
                <a:gd name="T9" fmla="*/ 24 h 29"/>
                <a:gd name="T10" fmla="*/ 20 w 33"/>
                <a:gd name="T11" fmla="*/ 26 h 29"/>
                <a:gd name="T12" fmla="*/ 1 w 33"/>
                <a:gd name="T13" fmla="*/ 15 h 29"/>
                <a:gd name="T14" fmla="*/ 18 w 33"/>
                <a:gd name="T15" fmla="*/ 3 h 29"/>
                <a:gd name="T16" fmla="*/ 23 w 33"/>
                <a:gd name="T17" fmla="*/ 5 h 29"/>
                <a:gd name="T18" fmla="*/ 27 w 33"/>
                <a:gd name="T19" fmla="*/ 7 h 29"/>
                <a:gd name="T20" fmla="*/ 33 w 33"/>
                <a:gd name="T21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28" y="11"/>
                    <a:pt x="27" y="13"/>
                    <a:pt x="27" y="16"/>
                  </a:cubicBezTo>
                  <a:cubicBezTo>
                    <a:pt x="26" y="19"/>
                    <a:pt x="29" y="21"/>
                    <a:pt x="32" y="21"/>
                  </a:cubicBezTo>
                  <a:cubicBezTo>
                    <a:pt x="30" y="23"/>
                    <a:pt x="28" y="23"/>
                    <a:pt x="26" y="24"/>
                  </a:cubicBezTo>
                  <a:cubicBezTo>
                    <a:pt x="24" y="25"/>
                    <a:pt x="22" y="25"/>
                    <a:pt x="20" y="26"/>
                  </a:cubicBezTo>
                  <a:cubicBezTo>
                    <a:pt x="6" y="29"/>
                    <a:pt x="0" y="21"/>
                    <a:pt x="1" y="15"/>
                  </a:cubicBezTo>
                  <a:cubicBezTo>
                    <a:pt x="1" y="6"/>
                    <a:pt x="7" y="0"/>
                    <a:pt x="18" y="3"/>
                  </a:cubicBezTo>
                  <a:cubicBezTo>
                    <a:pt x="20" y="3"/>
                    <a:pt x="22" y="4"/>
                    <a:pt x="23" y="5"/>
                  </a:cubicBezTo>
                  <a:cubicBezTo>
                    <a:pt x="25" y="5"/>
                    <a:pt x="26" y="6"/>
                    <a:pt x="27" y="7"/>
                  </a:cubicBezTo>
                  <a:cubicBezTo>
                    <a:pt x="29" y="8"/>
                    <a:pt x="31" y="9"/>
                    <a:pt x="33" y="1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455643" y="3449783"/>
              <a:ext cx="95753" cy="85932"/>
            </a:xfrm>
            <a:custGeom>
              <a:avLst/>
              <a:gdLst>
                <a:gd name="T0" fmla="*/ 33 w 33"/>
                <a:gd name="T1" fmla="*/ 11 h 29"/>
                <a:gd name="T2" fmla="*/ 32 w 33"/>
                <a:gd name="T3" fmla="*/ 11 h 29"/>
                <a:gd name="T4" fmla="*/ 26 w 33"/>
                <a:gd name="T5" fmla="*/ 16 h 29"/>
                <a:gd name="T6" fmla="*/ 32 w 33"/>
                <a:gd name="T7" fmla="*/ 21 h 29"/>
                <a:gd name="T8" fmla="*/ 26 w 33"/>
                <a:gd name="T9" fmla="*/ 24 h 29"/>
                <a:gd name="T10" fmla="*/ 20 w 33"/>
                <a:gd name="T11" fmla="*/ 26 h 29"/>
                <a:gd name="T12" fmla="*/ 1 w 33"/>
                <a:gd name="T13" fmla="*/ 15 h 29"/>
                <a:gd name="T14" fmla="*/ 18 w 33"/>
                <a:gd name="T15" fmla="*/ 3 h 29"/>
                <a:gd name="T16" fmla="*/ 23 w 33"/>
                <a:gd name="T17" fmla="*/ 5 h 29"/>
                <a:gd name="T18" fmla="*/ 27 w 33"/>
                <a:gd name="T19" fmla="*/ 7 h 29"/>
                <a:gd name="T20" fmla="*/ 33 w 33"/>
                <a:gd name="T21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3" y="11"/>
                    <a:pt x="33" y="11"/>
                    <a:pt x="32" y="11"/>
                  </a:cubicBezTo>
                  <a:cubicBezTo>
                    <a:pt x="28" y="11"/>
                    <a:pt x="27" y="13"/>
                    <a:pt x="26" y="16"/>
                  </a:cubicBezTo>
                  <a:cubicBezTo>
                    <a:pt x="26" y="19"/>
                    <a:pt x="28" y="21"/>
                    <a:pt x="32" y="21"/>
                  </a:cubicBezTo>
                  <a:cubicBezTo>
                    <a:pt x="30" y="23"/>
                    <a:pt x="28" y="23"/>
                    <a:pt x="26" y="24"/>
                  </a:cubicBezTo>
                  <a:cubicBezTo>
                    <a:pt x="24" y="25"/>
                    <a:pt x="22" y="25"/>
                    <a:pt x="20" y="26"/>
                  </a:cubicBezTo>
                  <a:cubicBezTo>
                    <a:pt x="6" y="29"/>
                    <a:pt x="0" y="21"/>
                    <a:pt x="1" y="15"/>
                  </a:cubicBezTo>
                  <a:cubicBezTo>
                    <a:pt x="1" y="6"/>
                    <a:pt x="7" y="0"/>
                    <a:pt x="18" y="3"/>
                  </a:cubicBezTo>
                  <a:cubicBezTo>
                    <a:pt x="20" y="3"/>
                    <a:pt x="22" y="4"/>
                    <a:pt x="23" y="5"/>
                  </a:cubicBezTo>
                  <a:cubicBezTo>
                    <a:pt x="24" y="5"/>
                    <a:pt x="26" y="6"/>
                    <a:pt x="27" y="7"/>
                  </a:cubicBezTo>
                  <a:cubicBezTo>
                    <a:pt x="29" y="8"/>
                    <a:pt x="31" y="9"/>
                    <a:pt x="33" y="1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3875222" y="3382264"/>
              <a:ext cx="93298" cy="94525"/>
            </a:xfrm>
            <a:custGeom>
              <a:avLst/>
              <a:gdLst>
                <a:gd name="T0" fmla="*/ 32 w 32"/>
                <a:gd name="T1" fmla="*/ 25 h 32"/>
                <a:gd name="T2" fmla="*/ 25 w 32"/>
                <a:gd name="T3" fmla="*/ 24 h 32"/>
                <a:gd name="T4" fmla="*/ 25 w 32"/>
                <a:gd name="T5" fmla="*/ 32 h 32"/>
                <a:gd name="T6" fmla="*/ 17 w 32"/>
                <a:gd name="T7" fmla="*/ 30 h 32"/>
                <a:gd name="T8" fmla="*/ 14 w 32"/>
                <a:gd name="T9" fmla="*/ 28 h 32"/>
                <a:gd name="T10" fmla="*/ 7 w 32"/>
                <a:gd name="T11" fmla="*/ 6 h 32"/>
                <a:gd name="T12" fmla="*/ 27 w 32"/>
                <a:gd name="T13" fmla="*/ 9 h 32"/>
                <a:gd name="T14" fmla="*/ 31 w 32"/>
                <a:gd name="T15" fmla="*/ 17 h 32"/>
                <a:gd name="T16" fmla="*/ 31 w 32"/>
                <a:gd name="T17" fmla="*/ 17 h 32"/>
                <a:gd name="T18" fmla="*/ 32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32" y="25"/>
                  </a:moveTo>
                  <a:cubicBezTo>
                    <a:pt x="29" y="21"/>
                    <a:pt x="27" y="22"/>
                    <a:pt x="25" y="24"/>
                  </a:cubicBezTo>
                  <a:cubicBezTo>
                    <a:pt x="22" y="26"/>
                    <a:pt x="22" y="30"/>
                    <a:pt x="25" y="32"/>
                  </a:cubicBezTo>
                  <a:cubicBezTo>
                    <a:pt x="22" y="32"/>
                    <a:pt x="20" y="31"/>
                    <a:pt x="17" y="30"/>
                  </a:cubicBezTo>
                  <a:cubicBezTo>
                    <a:pt x="16" y="29"/>
                    <a:pt x="15" y="28"/>
                    <a:pt x="14" y="28"/>
                  </a:cubicBezTo>
                  <a:cubicBezTo>
                    <a:pt x="0" y="20"/>
                    <a:pt x="2" y="10"/>
                    <a:pt x="7" y="6"/>
                  </a:cubicBezTo>
                  <a:cubicBezTo>
                    <a:pt x="13" y="0"/>
                    <a:pt x="21" y="0"/>
                    <a:pt x="27" y="9"/>
                  </a:cubicBezTo>
                  <a:cubicBezTo>
                    <a:pt x="29" y="12"/>
                    <a:pt x="30" y="14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20"/>
                    <a:pt x="32" y="22"/>
                    <a:pt x="32" y="25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744365" y="3382264"/>
              <a:ext cx="95753" cy="94525"/>
            </a:xfrm>
            <a:custGeom>
              <a:avLst/>
              <a:gdLst>
                <a:gd name="T0" fmla="*/ 33 w 33"/>
                <a:gd name="T1" fmla="*/ 25 h 32"/>
                <a:gd name="T2" fmla="*/ 25 w 33"/>
                <a:gd name="T3" fmla="*/ 24 h 32"/>
                <a:gd name="T4" fmla="*/ 25 w 33"/>
                <a:gd name="T5" fmla="*/ 32 h 32"/>
                <a:gd name="T6" fmla="*/ 18 w 33"/>
                <a:gd name="T7" fmla="*/ 30 h 32"/>
                <a:gd name="T8" fmla="*/ 14 w 33"/>
                <a:gd name="T9" fmla="*/ 28 h 32"/>
                <a:gd name="T10" fmla="*/ 7 w 33"/>
                <a:gd name="T11" fmla="*/ 6 h 32"/>
                <a:gd name="T12" fmla="*/ 27 w 33"/>
                <a:gd name="T13" fmla="*/ 9 h 32"/>
                <a:gd name="T14" fmla="*/ 31 w 33"/>
                <a:gd name="T15" fmla="*/ 17 h 32"/>
                <a:gd name="T16" fmla="*/ 31 w 33"/>
                <a:gd name="T17" fmla="*/ 17 h 32"/>
                <a:gd name="T18" fmla="*/ 33 w 33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2">
                  <a:moveTo>
                    <a:pt x="33" y="25"/>
                  </a:moveTo>
                  <a:cubicBezTo>
                    <a:pt x="30" y="21"/>
                    <a:pt x="27" y="22"/>
                    <a:pt x="25" y="24"/>
                  </a:cubicBezTo>
                  <a:cubicBezTo>
                    <a:pt x="22" y="26"/>
                    <a:pt x="22" y="30"/>
                    <a:pt x="25" y="32"/>
                  </a:cubicBezTo>
                  <a:cubicBezTo>
                    <a:pt x="22" y="32"/>
                    <a:pt x="20" y="31"/>
                    <a:pt x="18" y="30"/>
                  </a:cubicBezTo>
                  <a:cubicBezTo>
                    <a:pt x="17" y="29"/>
                    <a:pt x="15" y="28"/>
                    <a:pt x="14" y="28"/>
                  </a:cubicBezTo>
                  <a:cubicBezTo>
                    <a:pt x="0" y="20"/>
                    <a:pt x="2" y="10"/>
                    <a:pt x="7" y="6"/>
                  </a:cubicBezTo>
                  <a:cubicBezTo>
                    <a:pt x="13" y="0"/>
                    <a:pt x="21" y="0"/>
                    <a:pt x="27" y="9"/>
                  </a:cubicBezTo>
                  <a:cubicBezTo>
                    <a:pt x="29" y="12"/>
                    <a:pt x="30" y="14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20"/>
                    <a:pt x="32" y="22"/>
                    <a:pt x="33" y="25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5615962" y="3382264"/>
              <a:ext cx="93298" cy="94525"/>
            </a:xfrm>
            <a:custGeom>
              <a:avLst/>
              <a:gdLst>
                <a:gd name="T0" fmla="*/ 32 w 32"/>
                <a:gd name="T1" fmla="*/ 25 h 32"/>
                <a:gd name="T2" fmla="*/ 24 w 32"/>
                <a:gd name="T3" fmla="*/ 24 h 32"/>
                <a:gd name="T4" fmla="*/ 25 w 32"/>
                <a:gd name="T5" fmla="*/ 32 h 32"/>
                <a:gd name="T6" fmla="*/ 17 w 32"/>
                <a:gd name="T7" fmla="*/ 30 h 32"/>
                <a:gd name="T8" fmla="*/ 13 w 32"/>
                <a:gd name="T9" fmla="*/ 28 h 32"/>
                <a:gd name="T10" fmla="*/ 6 w 32"/>
                <a:gd name="T11" fmla="*/ 6 h 32"/>
                <a:gd name="T12" fmla="*/ 27 w 32"/>
                <a:gd name="T13" fmla="*/ 9 h 32"/>
                <a:gd name="T14" fmla="*/ 30 w 32"/>
                <a:gd name="T15" fmla="*/ 17 h 32"/>
                <a:gd name="T16" fmla="*/ 30 w 32"/>
                <a:gd name="T17" fmla="*/ 17 h 32"/>
                <a:gd name="T18" fmla="*/ 32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32" y="25"/>
                  </a:moveTo>
                  <a:cubicBezTo>
                    <a:pt x="29" y="21"/>
                    <a:pt x="26" y="22"/>
                    <a:pt x="24" y="24"/>
                  </a:cubicBezTo>
                  <a:cubicBezTo>
                    <a:pt x="22" y="26"/>
                    <a:pt x="22" y="30"/>
                    <a:pt x="25" y="32"/>
                  </a:cubicBezTo>
                  <a:cubicBezTo>
                    <a:pt x="22" y="32"/>
                    <a:pt x="19" y="31"/>
                    <a:pt x="17" y="30"/>
                  </a:cubicBezTo>
                  <a:cubicBezTo>
                    <a:pt x="16" y="29"/>
                    <a:pt x="15" y="28"/>
                    <a:pt x="13" y="28"/>
                  </a:cubicBezTo>
                  <a:cubicBezTo>
                    <a:pt x="0" y="20"/>
                    <a:pt x="2" y="10"/>
                    <a:pt x="6" y="6"/>
                  </a:cubicBezTo>
                  <a:cubicBezTo>
                    <a:pt x="12" y="0"/>
                    <a:pt x="20" y="0"/>
                    <a:pt x="27" y="9"/>
                  </a:cubicBezTo>
                  <a:cubicBezTo>
                    <a:pt x="28" y="12"/>
                    <a:pt x="29" y="14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20"/>
                    <a:pt x="32" y="22"/>
                    <a:pt x="32" y="25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485105" y="3382264"/>
              <a:ext cx="93298" cy="94525"/>
            </a:xfrm>
            <a:custGeom>
              <a:avLst/>
              <a:gdLst>
                <a:gd name="T0" fmla="*/ 32 w 32"/>
                <a:gd name="T1" fmla="*/ 25 h 32"/>
                <a:gd name="T2" fmla="*/ 24 w 32"/>
                <a:gd name="T3" fmla="*/ 24 h 32"/>
                <a:gd name="T4" fmla="*/ 24 w 32"/>
                <a:gd name="T5" fmla="*/ 32 h 32"/>
                <a:gd name="T6" fmla="*/ 17 w 32"/>
                <a:gd name="T7" fmla="*/ 30 h 32"/>
                <a:gd name="T8" fmla="*/ 13 w 32"/>
                <a:gd name="T9" fmla="*/ 28 h 32"/>
                <a:gd name="T10" fmla="*/ 6 w 32"/>
                <a:gd name="T11" fmla="*/ 6 h 32"/>
                <a:gd name="T12" fmla="*/ 27 w 32"/>
                <a:gd name="T13" fmla="*/ 9 h 32"/>
                <a:gd name="T14" fmla="*/ 30 w 32"/>
                <a:gd name="T15" fmla="*/ 17 h 32"/>
                <a:gd name="T16" fmla="*/ 30 w 32"/>
                <a:gd name="T17" fmla="*/ 17 h 32"/>
                <a:gd name="T18" fmla="*/ 32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32" y="25"/>
                  </a:moveTo>
                  <a:cubicBezTo>
                    <a:pt x="29" y="21"/>
                    <a:pt x="26" y="22"/>
                    <a:pt x="24" y="24"/>
                  </a:cubicBezTo>
                  <a:cubicBezTo>
                    <a:pt x="22" y="26"/>
                    <a:pt x="21" y="30"/>
                    <a:pt x="24" y="32"/>
                  </a:cubicBezTo>
                  <a:cubicBezTo>
                    <a:pt x="22" y="32"/>
                    <a:pt x="19" y="31"/>
                    <a:pt x="17" y="30"/>
                  </a:cubicBezTo>
                  <a:cubicBezTo>
                    <a:pt x="16" y="29"/>
                    <a:pt x="15" y="28"/>
                    <a:pt x="13" y="28"/>
                  </a:cubicBezTo>
                  <a:cubicBezTo>
                    <a:pt x="0" y="20"/>
                    <a:pt x="1" y="10"/>
                    <a:pt x="6" y="6"/>
                  </a:cubicBezTo>
                  <a:cubicBezTo>
                    <a:pt x="12" y="0"/>
                    <a:pt x="20" y="0"/>
                    <a:pt x="27" y="9"/>
                  </a:cubicBezTo>
                  <a:cubicBezTo>
                    <a:pt x="28" y="12"/>
                    <a:pt x="29" y="14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20"/>
                    <a:pt x="31" y="22"/>
                    <a:pt x="32" y="25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3948878" y="3361395"/>
              <a:ext cx="87160" cy="96981"/>
            </a:xfrm>
            <a:custGeom>
              <a:avLst/>
              <a:gdLst>
                <a:gd name="T0" fmla="*/ 16 w 30"/>
                <a:gd name="T1" fmla="*/ 26 h 33"/>
                <a:gd name="T2" fmla="*/ 10 w 30"/>
                <a:gd name="T3" fmla="*/ 32 h 33"/>
                <a:gd name="T4" fmla="*/ 10 w 30"/>
                <a:gd name="T5" fmla="*/ 33 h 33"/>
                <a:gd name="T6" fmla="*/ 6 w 30"/>
                <a:gd name="T7" fmla="*/ 24 h 33"/>
                <a:gd name="T8" fmla="*/ 6 w 30"/>
                <a:gd name="T9" fmla="*/ 24 h 33"/>
                <a:gd name="T10" fmla="*/ 15 w 30"/>
                <a:gd name="T11" fmla="*/ 0 h 33"/>
                <a:gd name="T12" fmla="*/ 27 w 30"/>
                <a:gd name="T13" fmla="*/ 17 h 33"/>
                <a:gd name="T14" fmla="*/ 20 w 30"/>
                <a:gd name="T15" fmla="*/ 32 h 33"/>
                <a:gd name="T16" fmla="*/ 16 w 3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3">
                  <a:moveTo>
                    <a:pt x="16" y="26"/>
                  </a:moveTo>
                  <a:cubicBezTo>
                    <a:pt x="13" y="26"/>
                    <a:pt x="10" y="28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8" y="30"/>
                    <a:pt x="7" y="2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7"/>
                    <a:pt x="9" y="0"/>
                    <a:pt x="15" y="0"/>
                  </a:cubicBezTo>
                  <a:cubicBezTo>
                    <a:pt x="23" y="1"/>
                    <a:pt x="30" y="6"/>
                    <a:pt x="27" y="17"/>
                  </a:cubicBezTo>
                  <a:cubicBezTo>
                    <a:pt x="26" y="23"/>
                    <a:pt x="23" y="28"/>
                    <a:pt x="20" y="32"/>
                  </a:cubicBezTo>
                  <a:cubicBezTo>
                    <a:pt x="21" y="28"/>
                    <a:pt x="18" y="27"/>
                    <a:pt x="16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816793" y="3361395"/>
              <a:ext cx="87160" cy="96981"/>
            </a:xfrm>
            <a:custGeom>
              <a:avLst/>
              <a:gdLst>
                <a:gd name="T0" fmla="*/ 16 w 30"/>
                <a:gd name="T1" fmla="*/ 26 h 33"/>
                <a:gd name="T2" fmla="*/ 10 w 30"/>
                <a:gd name="T3" fmla="*/ 32 h 33"/>
                <a:gd name="T4" fmla="*/ 10 w 30"/>
                <a:gd name="T5" fmla="*/ 33 h 33"/>
                <a:gd name="T6" fmla="*/ 6 w 30"/>
                <a:gd name="T7" fmla="*/ 24 h 33"/>
                <a:gd name="T8" fmla="*/ 6 w 30"/>
                <a:gd name="T9" fmla="*/ 24 h 33"/>
                <a:gd name="T10" fmla="*/ 15 w 30"/>
                <a:gd name="T11" fmla="*/ 0 h 33"/>
                <a:gd name="T12" fmla="*/ 28 w 30"/>
                <a:gd name="T13" fmla="*/ 17 h 33"/>
                <a:gd name="T14" fmla="*/ 21 w 30"/>
                <a:gd name="T15" fmla="*/ 32 h 33"/>
                <a:gd name="T16" fmla="*/ 16 w 3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3">
                  <a:moveTo>
                    <a:pt x="16" y="26"/>
                  </a:moveTo>
                  <a:cubicBezTo>
                    <a:pt x="13" y="26"/>
                    <a:pt x="10" y="28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8" y="30"/>
                    <a:pt x="7" y="2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7"/>
                    <a:pt x="9" y="0"/>
                    <a:pt x="15" y="0"/>
                  </a:cubicBezTo>
                  <a:cubicBezTo>
                    <a:pt x="24" y="1"/>
                    <a:pt x="30" y="6"/>
                    <a:pt x="28" y="17"/>
                  </a:cubicBezTo>
                  <a:cubicBezTo>
                    <a:pt x="27" y="23"/>
                    <a:pt x="24" y="28"/>
                    <a:pt x="21" y="32"/>
                  </a:cubicBezTo>
                  <a:cubicBezTo>
                    <a:pt x="21" y="28"/>
                    <a:pt x="19" y="27"/>
                    <a:pt x="16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32"/>
            <p:cNvSpPr/>
            <p:nvPr/>
          </p:nvSpPr>
          <p:spPr bwMode="auto">
            <a:xfrm>
              <a:off x="5685936" y="3361395"/>
              <a:ext cx="87160" cy="96981"/>
            </a:xfrm>
            <a:custGeom>
              <a:avLst/>
              <a:gdLst>
                <a:gd name="T0" fmla="*/ 16 w 30"/>
                <a:gd name="T1" fmla="*/ 26 h 33"/>
                <a:gd name="T2" fmla="*/ 10 w 30"/>
                <a:gd name="T3" fmla="*/ 32 h 33"/>
                <a:gd name="T4" fmla="*/ 10 w 30"/>
                <a:gd name="T5" fmla="*/ 33 h 33"/>
                <a:gd name="T6" fmla="*/ 6 w 30"/>
                <a:gd name="T7" fmla="*/ 24 h 33"/>
                <a:gd name="T8" fmla="*/ 6 w 30"/>
                <a:gd name="T9" fmla="*/ 24 h 33"/>
                <a:gd name="T10" fmla="*/ 16 w 30"/>
                <a:gd name="T11" fmla="*/ 0 h 33"/>
                <a:gd name="T12" fmla="*/ 28 w 30"/>
                <a:gd name="T13" fmla="*/ 17 h 33"/>
                <a:gd name="T14" fmla="*/ 21 w 30"/>
                <a:gd name="T15" fmla="*/ 32 h 33"/>
                <a:gd name="T16" fmla="*/ 16 w 3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3">
                  <a:moveTo>
                    <a:pt x="16" y="26"/>
                  </a:moveTo>
                  <a:cubicBezTo>
                    <a:pt x="13" y="26"/>
                    <a:pt x="10" y="28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0"/>
                    <a:pt x="7" y="2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7"/>
                    <a:pt x="9" y="0"/>
                    <a:pt x="16" y="0"/>
                  </a:cubicBezTo>
                  <a:cubicBezTo>
                    <a:pt x="24" y="1"/>
                    <a:pt x="30" y="6"/>
                    <a:pt x="28" y="17"/>
                  </a:cubicBezTo>
                  <a:cubicBezTo>
                    <a:pt x="27" y="23"/>
                    <a:pt x="24" y="28"/>
                    <a:pt x="21" y="32"/>
                  </a:cubicBezTo>
                  <a:cubicBezTo>
                    <a:pt x="21" y="28"/>
                    <a:pt x="19" y="27"/>
                    <a:pt x="16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33"/>
            <p:cNvSpPr/>
            <p:nvPr/>
          </p:nvSpPr>
          <p:spPr bwMode="auto">
            <a:xfrm>
              <a:off x="6555078" y="3361395"/>
              <a:ext cx="87160" cy="96981"/>
            </a:xfrm>
            <a:custGeom>
              <a:avLst/>
              <a:gdLst>
                <a:gd name="T0" fmla="*/ 16 w 30"/>
                <a:gd name="T1" fmla="*/ 26 h 33"/>
                <a:gd name="T2" fmla="*/ 10 w 30"/>
                <a:gd name="T3" fmla="*/ 32 h 33"/>
                <a:gd name="T4" fmla="*/ 10 w 30"/>
                <a:gd name="T5" fmla="*/ 33 h 33"/>
                <a:gd name="T6" fmla="*/ 6 w 30"/>
                <a:gd name="T7" fmla="*/ 24 h 33"/>
                <a:gd name="T8" fmla="*/ 6 w 30"/>
                <a:gd name="T9" fmla="*/ 24 h 33"/>
                <a:gd name="T10" fmla="*/ 16 w 30"/>
                <a:gd name="T11" fmla="*/ 0 h 33"/>
                <a:gd name="T12" fmla="*/ 28 w 30"/>
                <a:gd name="T13" fmla="*/ 17 h 33"/>
                <a:gd name="T14" fmla="*/ 21 w 30"/>
                <a:gd name="T15" fmla="*/ 32 h 33"/>
                <a:gd name="T16" fmla="*/ 16 w 3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3">
                  <a:moveTo>
                    <a:pt x="16" y="26"/>
                  </a:moveTo>
                  <a:cubicBezTo>
                    <a:pt x="13" y="26"/>
                    <a:pt x="10" y="28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9" y="30"/>
                    <a:pt x="7" y="2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7"/>
                    <a:pt x="9" y="0"/>
                    <a:pt x="16" y="0"/>
                  </a:cubicBezTo>
                  <a:cubicBezTo>
                    <a:pt x="24" y="1"/>
                    <a:pt x="30" y="6"/>
                    <a:pt x="28" y="17"/>
                  </a:cubicBezTo>
                  <a:cubicBezTo>
                    <a:pt x="27" y="23"/>
                    <a:pt x="24" y="28"/>
                    <a:pt x="21" y="32"/>
                  </a:cubicBezTo>
                  <a:cubicBezTo>
                    <a:pt x="21" y="28"/>
                    <a:pt x="19" y="27"/>
                    <a:pt x="16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35"/>
            <p:cNvSpPr/>
            <p:nvPr/>
          </p:nvSpPr>
          <p:spPr bwMode="auto">
            <a:xfrm>
              <a:off x="4009031" y="3387175"/>
              <a:ext cx="95753" cy="94525"/>
            </a:xfrm>
            <a:custGeom>
              <a:avLst/>
              <a:gdLst>
                <a:gd name="T0" fmla="*/ 9 w 33"/>
                <a:gd name="T1" fmla="*/ 26 h 32"/>
                <a:gd name="T2" fmla="*/ 0 w 33"/>
                <a:gd name="T3" fmla="*/ 26 h 32"/>
                <a:gd name="T4" fmla="*/ 0 w 33"/>
                <a:gd name="T5" fmla="*/ 26 h 32"/>
                <a:gd name="T6" fmla="*/ 27 w 33"/>
                <a:gd name="T7" fmla="*/ 6 h 32"/>
                <a:gd name="T8" fmla="*/ 24 w 33"/>
                <a:gd name="T9" fmla="*/ 27 h 32"/>
                <a:gd name="T10" fmla="*/ 9 w 33"/>
                <a:gd name="T11" fmla="*/ 32 h 32"/>
                <a:gd name="T12" fmla="*/ 9 w 33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2">
                  <a:moveTo>
                    <a:pt x="9" y="26"/>
                  </a:moveTo>
                  <a:cubicBezTo>
                    <a:pt x="7" y="23"/>
                    <a:pt x="4" y="23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8" y="0"/>
                    <a:pt x="22" y="1"/>
                    <a:pt x="27" y="6"/>
                  </a:cubicBezTo>
                  <a:cubicBezTo>
                    <a:pt x="33" y="13"/>
                    <a:pt x="33" y="21"/>
                    <a:pt x="24" y="27"/>
                  </a:cubicBezTo>
                  <a:cubicBezTo>
                    <a:pt x="19" y="30"/>
                    <a:pt x="14" y="31"/>
                    <a:pt x="9" y="32"/>
                  </a:cubicBezTo>
                  <a:cubicBezTo>
                    <a:pt x="11" y="30"/>
                    <a:pt x="11" y="28"/>
                    <a:pt x="9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36"/>
            <p:cNvSpPr/>
            <p:nvPr/>
          </p:nvSpPr>
          <p:spPr bwMode="auto">
            <a:xfrm>
              <a:off x="4878173" y="3387175"/>
              <a:ext cx="95753" cy="94525"/>
            </a:xfrm>
            <a:custGeom>
              <a:avLst/>
              <a:gdLst>
                <a:gd name="T0" fmla="*/ 9 w 33"/>
                <a:gd name="T1" fmla="*/ 26 h 32"/>
                <a:gd name="T2" fmla="*/ 1 w 33"/>
                <a:gd name="T3" fmla="*/ 26 h 32"/>
                <a:gd name="T4" fmla="*/ 0 w 33"/>
                <a:gd name="T5" fmla="*/ 26 h 32"/>
                <a:gd name="T6" fmla="*/ 27 w 33"/>
                <a:gd name="T7" fmla="*/ 6 h 32"/>
                <a:gd name="T8" fmla="*/ 24 w 33"/>
                <a:gd name="T9" fmla="*/ 27 h 32"/>
                <a:gd name="T10" fmla="*/ 9 w 33"/>
                <a:gd name="T11" fmla="*/ 32 h 32"/>
                <a:gd name="T12" fmla="*/ 9 w 33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2">
                  <a:moveTo>
                    <a:pt x="9" y="26"/>
                  </a:moveTo>
                  <a:cubicBezTo>
                    <a:pt x="8" y="23"/>
                    <a:pt x="4" y="23"/>
                    <a:pt x="1" y="26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8" y="0"/>
                    <a:pt x="22" y="1"/>
                    <a:pt x="27" y="6"/>
                  </a:cubicBezTo>
                  <a:cubicBezTo>
                    <a:pt x="33" y="13"/>
                    <a:pt x="33" y="21"/>
                    <a:pt x="24" y="27"/>
                  </a:cubicBezTo>
                  <a:cubicBezTo>
                    <a:pt x="20" y="30"/>
                    <a:pt x="14" y="31"/>
                    <a:pt x="9" y="32"/>
                  </a:cubicBezTo>
                  <a:cubicBezTo>
                    <a:pt x="12" y="30"/>
                    <a:pt x="11" y="28"/>
                    <a:pt x="9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37"/>
            <p:cNvSpPr/>
            <p:nvPr/>
          </p:nvSpPr>
          <p:spPr bwMode="auto">
            <a:xfrm>
              <a:off x="5749771" y="3387175"/>
              <a:ext cx="95753" cy="94525"/>
            </a:xfrm>
            <a:custGeom>
              <a:avLst/>
              <a:gdLst>
                <a:gd name="T0" fmla="*/ 9 w 33"/>
                <a:gd name="T1" fmla="*/ 26 h 32"/>
                <a:gd name="T2" fmla="*/ 0 w 33"/>
                <a:gd name="T3" fmla="*/ 26 h 32"/>
                <a:gd name="T4" fmla="*/ 0 w 33"/>
                <a:gd name="T5" fmla="*/ 26 h 32"/>
                <a:gd name="T6" fmla="*/ 26 w 33"/>
                <a:gd name="T7" fmla="*/ 6 h 32"/>
                <a:gd name="T8" fmla="*/ 23 w 33"/>
                <a:gd name="T9" fmla="*/ 27 h 32"/>
                <a:gd name="T10" fmla="*/ 9 w 33"/>
                <a:gd name="T11" fmla="*/ 32 h 32"/>
                <a:gd name="T12" fmla="*/ 9 w 33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2">
                  <a:moveTo>
                    <a:pt x="9" y="26"/>
                  </a:moveTo>
                  <a:cubicBezTo>
                    <a:pt x="7" y="23"/>
                    <a:pt x="3" y="23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0"/>
                    <a:pt x="21" y="1"/>
                    <a:pt x="26" y="6"/>
                  </a:cubicBezTo>
                  <a:cubicBezTo>
                    <a:pt x="32" y="13"/>
                    <a:pt x="33" y="21"/>
                    <a:pt x="23" y="27"/>
                  </a:cubicBezTo>
                  <a:cubicBezTo>
                    <a:pt x="19" y="30"/>
                    <a:pt x="13" y="31"/>
                    <a:pt x="9" y="32"/>
                  </a:cubicBezTo>
                  <a:cubicBezTo>
                    <a:pt x="11" y="30"/>
                    <a:pt x="10" y="28"/>
                    <a:pt x="9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38"/>
            <p:cNvSpPr/>
            <p:nvPr/>
          </p:nvSpPr>
          <p:spPr bwMode="auto">
            <a:xfrm>
              <a:off x="6616459" y="3387175"/>
              <a:ext cx="98208" cy="94525"/>
            </a:xfrm>
            <a:custGeom>
              <a:avLst/>
              <a:gdLst>
                <a:gd name="T0" fmla="*/ 10 w 34"/>
                <a:gd name="T1" fmla="*/ 26 h 32"/>
                <a:gd name="T2" fmla="*/ 1 w 34"/>
                <a:gd name="T3" fmla="*/ 26 h 32"/>
                <a:gd name="T4" fmla="*/ 0 w 34"/>
                <a:gd name="T5" fmla="*/ 26 h 32"/>
                <a:gd name="T6" fmla="*/ 27 w 34"/>
                <a:gd name="T7" fmla="*/ 6 h 32"/>
                <a:gd name="T8" fmla="*/ 24 w 34"/>
                <a:gd name="T9" fmla="*/ 27 h 32"/>
                <a:gd name="T10" fmla="*/ 10 w 34"/>
                <a:gd name="T11" fmla="*/ 32 h 32"/>
                <a:gd name="T12" fmla="*/ 10 w 34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2">
                  <a:moveTo>
                    <a:pt x="10" y="26"/>
                  </a:moveTo>
                  <a:cubicBezTo>
                    <a:pt x="8" y="23"/>
                    <a:pt x="4" y="23"/>
                    <a:pt x="1" y="26"/>
                  </a:cubicBezTo>
                  <a:cubicBezTo>
                    <a:pt x="1" y="26"/>
                    <a:pt x="1" y="26"/>
                    <a:pt x="0" y="26"/>
                  </a:cubicBezTo>
                  <a:cubicBezTo>
                    <a:pt x="8" y="0"/>
                    <a:pt x="22" y="1"/>
                    <a:pt x="27" y="6"/>
                  </a:cubicBezTo>
                  <a:cubicBezTo>
                    <a:pt x="33" y="13"/>
                    <a:pt x="34" y="21"/>
                    <a:pt x="24" y="27"/>
                  </a:cubicBezTo>
                  <a:cubicBezTo>
                    <a:pt x="20" y="30"/>
                    <a:pt x="14" y="31"/>
                    <a:pt x="10" y="32"/>
                  </a:cubicBezTo>
                  <a:cubicBezTo>
                    <a:pt x="12" y="30"/>
                    <a:pt x="11" y="28"/>
                    <a:pt x="10" y="2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0"/>
            <p:cNvSpPr/>
            <p:nvPr/>
          </p:nvSpPr>
          <p:spPr bwMode="auto">
            <a:xfrm>
              <a:off x="4027445" y="3452238"/>
              <a:ext cx="98208" cy="98208"/>
            </a:xfrm>
            <a:custGeom>
              <a:avLst/>
              <a:gdLst>
                <a:gd name="T0" fmla="*/ 16 w 34"/>
                <a:gd name="T1" fmla="*/ 31 h 33"/>
                <a:gd name="T2" fmla="*/ 3 w 34"/>
                <a:gd name="T3" fmla="*/ 24 h 33"/>
                <a:gd name="T4" fmla="*/ 7 w 34"/>
                <a:gd name="T5" fmla="*/ 20 h 33"/>
                <a:gd name="T6" fmla="*/ 1 w 34"/>
                <a:gd name="T7" fmla="*/ 14 h 33"/>
                <a:gd name="T8" fmla="*/ 0 w 34"/>
                <a:gd name="T9" fmla="*/ 14 h 33"/>
                <a:gd name="T10" fmla="*/ 33 w 34"/>
                <a:gd name="T11" fmla="*/ 19 h 33"/>
                <a:gd name="T12" fmla="*/ 16 w 34"/>
                <a:gd name="T1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3">
                  <a:moveTo>
                    <a:pt x="16" y="31"/>
                  </a:moveTo>
                  <a:cubicBezTo>
                    <a:pt x="12" y="30"/>
                    <a:pt x="7" y="27"/>
                    <a:pt x="3" y="24"/>
                  </a:cubicBezTo>
                  <a:cubicBezTo>
                    <a:pt x="5" y="24"/>
                    <a:pt x="6" y="22"/>
                    <a:pt x="7" y="20"/>
                  </a:cubicBezTo>
                  <a:cubicBezTo>
                    <a:pt x="7" y="17"/>
                    <a:pt x="5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25" y="0"/>
                    <a:pt x="34" y="11"/>
                    <a:pt x="33" y="19"/>
                  </a:cubicBezTo>
                  <a:cubicBezTo>
                    <a:pt x="33" y="27"/>
                    <a:pt x="28" y="33"/>
                    <a:pt x="16" y="3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41"/>
            <p:cNvSpPr/>
            <p:nvPr/>
          </p:nvSpPr>
          <p:spPr bwMode="auto">
            <a:xfrm>
              <a:off x="4895360" y="3452238"/>
              <a:ext cx="99436" cy="98208"/>
            </a:xfrm>
            <a:custGeom>
              <a:avLst/>
              <a:gdLst>
                <a:gd name="T0" fmla="*/ 17 w 34"/>
                <a:gd name="T1" fmla="*/ 31 h 33"/>
                <a:gd name="T2" fmla="*/ 3 w 34"/>
                <a:gd name="T3" fmla="*/ 24 h 33"/>
                <a:gd name="T4" fmla="*/ 7 w 34"/>
                <a:gd name="T5" fmla="*/ 20 h 33"/>
                <a:gd name="T6" fmla="*/ 1 w 34"/>
                <a:gd name="T7" fmla="*/ 14 h 33"/>
                <a:gd name="T8" fmla="*/ 0 w 34"/>
                <a:gd name="T9" fmla="*/ 14 h 33"/>
                <a:gd name="T10" fmla="*/ 34 w 34"/>
                <a:gd name="T11" fmla="*/ 19 h 33"/>
                <a:gd name="T12" fmla="*/ 17 w 34"/>
                <a:gd name="T1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3">
                  <a:moveTo>
                    <a:pt x="17" y="31"/>
                  </a:moveTo>
                  <a:cubicBezTo>
                    <a:pt x="12" y="30"/>
                    <a:pt x="7" y="27"/>
                    <a:pt x="3" y="24"/>
                  </a:cubicBezTo>
                  <a:cubicBezTo>
                    <a:pt x="6" y="24"/>
                    <a:pt x="7" y="22"/>
                    <a:pt x="7" y="20"/>
                  </a:cubicBezTo>
                  <a:cubicBezTo>
                    <a:pt x="7" y="17"/>
                    <a:pt x="5" y="14"/>
                    <a:pt x="1" y="14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25" y="0"/>
                    <a:pt x="34" y="11"/>
                    <a:pt x="34" y="19"/>
                  </a:cubicBezTo>
                  <a:cubicBezTo>
                    <a:pt x="33" y="27"/>
                    <a:pt x="28" y="33"/>
                    <a:pt x="17" y="3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42"/>
            <p:cNvSpPr/>
            <p:nvPr/>
          </p:nvSpPr>
          <p:spPr bwMode="auto">
            <a:xfrm>
              <a:off x="5766958" y="3452238"/>
              <a:ext cx="95753" cy="98208"/>
            </a:xfrm>
            <a:custGeom>
              <a:avLst/>
              <a:gdLst>
                <a:gd name="T0" fmla="*/ 16 w 33"/>
                <a:gd name="T1" fmla="*/ 31 h 33"/>
                <a:gd name="T2" fmla="*/ 3 w 33"/>
                <a:gd name="T3" fmla="*/ 24 h 33"/>
                <a:gd name="T4" fmla="*/ 6 w 33"/>
                <a:gd name="T5" fmla="*/ 20 h 33"/>
                <a:gd name="T6" fmla="*/ 0 w 33"/>
                <a:gd name="T7" fmla="*/ 14 h 33"/>
                <a:gd name="T8" fmla="*/ 0 w 33"/>
                <a:gd name="T9" fmla="*/ 14 h 33"/>
                <a:gd name="T10" fmla="*/ 33 w 33"/>
                <a:gd name="T11" fmla="*/ 19 h 33"/>
                <a:gd name="T12" fmla="*/ 16 w 33"/>
                <a:gd name="T1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16" y="31"/>
                  </a:moveTo>
                  <a:cubicBezTo>
                    <a:pt x="11" y="30"/>
                    <a:pt x="6" y="27"/>
                    <a:pt x="3" y="24"/>
                  </a:cubicBezTo>
                  <a:cubicBezTo>
                    <a:pt x="5" y="24"/>
                    <a:pt x="6" y="22"/>
                    <a:pt x="6" y="20"/>
                  </a:cubicBezTo>
                  <a:cubicBezTo>
                    <a:pt x="7" y="17"/>
                    <a:pt x="5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4" y="0"/>
                    <a:pt x="33" y="11"/>
                    <a:pt x="33" y="19"/>
                  </a:cubicBezTo>
                  <a:cubicBezTo>
                    <a:pt x="33" y="27"/>
                    <a:pt x="27" y="33"/>
                    <a:pt x="16" y="3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43"/>
            <p:cNvSpPr/>
            <p:nvPr/>
          </p:nvSpPr>
          <p:spPr bwMode="auto">
            <a:xfrm>
              <a:off x="6636100" y="3452238"/>
              <a:ext cx="95753" cy="98208"/>
            </a:xfrm>
            <a:custGeom>
              <a:avLst/>
              <a:gdLst>
                <a:gd name="T0" fmla="*/ 16 w 33"/>
                <a:gd name="T1" fmla="*/ 31 h 33"/>
                <a:gd name="T2" fmla="*/ 2 w 33"/>
                <a:gd name="T3" fmla="*/ 24 h 33"/>
                <a:gd name="T4" fmla="*/ 6 w 33"/>
                <a:gd name="T5" fmla="*/ 20 h 33"/>
                <a:gd name="T6" fmla="*/ 0 w 33"/>
                <a:gd name="T7" fmla="*/ 14 h 33"/>
                <a:gd name="T8" fmla="*/ 0 w 33"/>
                <a:gd name="T9" fmla="*/ 14 h 33"/>
                <a:gd name="T10" fmla="*/ 33 w 33"/>
                <a:gd name="T11" fmla="*/ 19 h 33"/>
                <a:gd name="T12" fmla="*/ 16 w 33"/>
                <a:gd name="T1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16" y="31"/>
                  </a:moveTo>
                  <a:cubicBezTo>
                    <a:pt x="11" y="30"/>
                    <a:pt x="6" y="27"/>
                    <a:pt x="2" y="24"/>
                  </a:cubicBezTo>
                  <a:cubicBezTo>
                    <a:pt x="5" y="24"/>
                    <a:pt x="6" y="22"/>
                    <a:pt x="6" y="20"/>
                  </a:cubicBezTo>
                  <a:cubicBezTo>
                    <a:pt x="7" y="17"/>
                    <a:pt x="4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4" y="0"/>
                    <a:pt x="33" y="11"/>
                    <a:pt x="33" y="19"/>
                  </a:cubicBezTo>
                  <a:cubicBezTo>
                    <a:pt x="32" y="27"/>
                    <a:pt x="27" y="33"/>
                    <a:pt x="16" y="3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45"/>
            <p:cNvSpPr/>
            <p:nvPr/>
          </p:nvSpPr>
          <p:spPr bwMode="auto">
            <a:xfrm>
              <a:off x="4004120" y="3527122"/>
              <a:ext cx="95753" cy="96981"/>
            </a:xfrm>
            <a:custGeom>
              <a:avLst/>
              <a:gdLst>
                <a:gd name="T0" fmla="*/ 7 w 33"/>
                <a:gd name="T1" fmla="*/ 8 h 33"/>
                <a:gd name="T2" fmla="*/ 7 w 33"/>
                <a:gd name="T3" fmla="*/ 0 h 33"/>
                <a:gd name="T4" fmla="*/ 26 w 33"/>
                <a:gd name="T5" fmla="*/ 27 h 33"/>
                <a:gd name="T6" fmla="*/ 5 w 33"/>
                <a:gd name="T7" fmla="*/ 23 h 33"/>
                <a:gd name="T8" fmla="*/ 0 w 33"/>
                <a:gd name="T9" fmla="*/ 8 h 33"/>
                <a:gd name="T10" fmla="*/ 7 w 33"/>
                <a:gd name="T11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7" y="8"/>
                  </a:moveTo>
                  <a:cubicBezTo>
                    <a:pt x="9" y="6"/>
                    <a:pt x="9" y="3"/>
                    <a:pt x="7" y="0"/>
                  </a:cubicBezTo>
                  <a:cubicBezTo>
                    <a:pt x="33" y="8"/>
                    <a:pt x="31" y="22"/>
                    <a:pt x="26" y="27"/>
                  </a:cubicBezTo>
                  <a:cubicBezTo>
                    <a:pt x="19" y="32"/>
                    <a:pt x="11" y="33"/>
                    <a:pt x="5" y="23"/>
                  </a:cubicBezTo>
                  <a:cubicBezTo>
                    <a:pt x="2" y="19"/>
                    <a:pt x="1" y="13"/>
                    <a:pt x="0" y="8"/>
                  </a:cubicBezTo>
                  <a:cubicBezTo>
                    <a:pt x="2" y="10"/>
                    <a:pt x="5" y="9"/>
                    <a:pt x="7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46"/>
            <p:cNvSpPr/>
            <p:nvPr/>
          </p:nvSpPr>
          <p:spPr bwMode="auto">
            <a:xfrm>
              <a:off x="4872035" y="3527122"/>
              <a:ext cx="95753" cy="96981"/>
            </a:xfrm>
            <a:custGeom>
              <a:avLst/>
              <a:gdLst>
                <a:gd name="T0" fmla="*/ 7 w 33"/>
                <a:gd name="T1" fmla="*/ 8 h 33"/>
                <a:gd name="T2" fmla="*/ 7 w 33"/>
                <a:gd name="T3" fmla="*/ 0 h 33"/>
                <a:gd name="T4" fmla="*/ 26 w 33"/>
                <a:gd name="T5" fmla="*/ 27 h 33"/>
                <a:gd name="T6" fmla="*/ 5 w 33"/>
                <a:gd name="T7" fmla="*/ 23 h 33"/>
                <a:gd name="T8" fmla="*/ 0 w 33"/>
                <a:gd name="T9" fmla="*/ 8 h 33"/>
                <a:gd name="T10" fmla="*/ 7 w 33"/>
                <a:gd name="T11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7" y="8"/>
                  </a:moveTo>
                  <a:cubicBezTo>
                    <a:pt x="9" y="6"/>
                    <a:pt x="10" y="3"/>
                    <a:pt x="7" y="0"/>
                  </a:cubicBezTo>
                  <a:cubicBezTo>
                    <a:pt x="33" y="8"/>
                    <a:pt x="32" y="22"/>
                    <a:pt x="26" y="27"/>
                  </a:cubicBezTo>
                  <a:cubicBezTo>
                    <a:pt x="20" y="32"/>
                    <a:pt x="12" y="33"/>
                    <a:pt x="5" y="23"/>
                  </a:cubicBezTo>
                  <a:cubicBezTo>
                    <a:pt x="2" y="19"/>
                    <a:pt x="1" y="13"/>
                    <a:pt x="0" y="8"/>
                  </a:cubicBezTo>
                  <a:cubicBezTo>
                    <a:pt x="3" y="10"/>
                    <a:pt x="5" y="9"/>
                    <a:pt x="7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7"/>
            <p:cNvSpPr/>
            <p:nvPr/>
          </p:nvSpPr>
          <p:spPr bwMode="auto">
            <a:xfrm>
              <a:off x="5743633" y="3527122"/>
              <a:ext cx="93298" cy="96981"/>
            </a:xfrm>
            <a:custGeom>
              <a:avLst/>
              <a:gdLst>
                <a:gd name="T0" fmla="*/ 6 w 32"/>
                <a:gd name="T1" fmla="*/ 8 h 33"/>
                <a:gd name="T2" fmla="*/ 7 w 32"/>
                <a:gd name="T3" fmla="*/ 0 h 33"/>
                <a:gd name="T4" fmla="*/ 25 w 32"/>
                <a:gd name="T5" fmla="*/ 27 h 33"/>
                <a:gd name="T6" fmla="*/ 5 w 32"/>
                <a:gd name="T7" fmla="*/ 23 h 33"/>
                <a:gd name="T8" fmla="*/ 0 w 32"/>
                <a:gd name="T9" fmla="*/ 8 h 33"/>
                <a:gd name="T10" fmla="*/ 6 w 32"/>
                <a:gd name="T11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3">
                  <a:moveTo>
                    <a:pt x="6" y="8"/>
                  </a:moveTo>
                  <a:cubicBezTo>
                    <a:pt x="9" y="6"/>
                    <a:pt x="9" y="3"/>
                    <a:pt x="7" y="0"/>
                  </a:cubicBezTo>
                  <a:cubicBezTo>
                    <a:pt x="32" y="8"/>
                    <a:pt x="31" y="22"/>
                    <a:pt x="25" y="27"/>
                  </a:cubicBezTo>
                  <a:cubicBezTo>
                    <a:pt x="19" y="32"/>
                    <a:pt x="11" y="33"/>
                    <a:pt x="5" y="23"/>
                  </a:cubicBezTo>
                  <a:cubicBezTo>
                    <a:pt x="2" y="19"/>
                    <a:pt x="0" y="13"/>
                    <a:pt x="0" y="8"/>
                  </a:cubicBezTo>
                  <a:cubicBezTo>
                    <a:pt x="2" y="10"/>
                    <a:pt x="4" y="9"/>
                    <a:pt x="6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48"/>
            <p:cNvSpPr/>
            <p:nvPr/>
          </p:nvSpPr>
          <p:spPr bwMode="auto">
            <a:xfrm>
              <a:off x="6612776" y="3527122"/>
              <a:ext cx="93298" cy="96981"/>
            </a:xfrm>
            <a:custGeom>
              <a:avLst/>
              <a:gdLst>
                <a:gd name="T0" fmla="*/ 6 w 32"/>
                <a:gd name="T1" fmla="*/ 8 h 33"/>
                <a:gd name="T2" fmla="*/ 6 w 32"/>
                <a:gd name="T3" fmla="*/ 0 h 33"/>
                <a:gd name="T4" fmla="*/ 25 w 32"/>
                <a:gd name="T5" fmla="*/ 27 h 33"/>
                <a:gd name="T6" fmla="*/ 4 w 32"/>
                <a:gd name="T7" fmla="*/ 23 h 33"/>
                <a:gd name="T8" fmla="*/ 0 w 32"/>
                <a:gd name="T9" fmla="*/ 8 h 33"/>
                <a:gd name="T10" fmla="*/ 6 w 32"/>
                <a:gd name="T11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3">
                  <a:moveTo>
                    <a:pt x="6" y="8"/>
                  </a:moveTo>
                  <a:cubicBezTo>
                    <a:pt x="8" y="6"/>
                    <a:pt x="9" y="3"/>
                    <a:pt x="6" y="0"/>
                  </a:cubicBezTo>
                  <a:cubicBezTo>
                    <a:pt x="32" y="8"/>
                    <a:pt x="31" y="22"/>
                    <a:pt x="25" y="27"/>
                  </a:cubicBezTo>
                  <a:cubicBezTo>
                    <a:pt x="19" y="32"/>
                    <a:pt x="11" y="33"/>
                    <a:pt x="4" y="23"/>
                  </a:cubicBezTo>
                  <a:cubicBezTo>
                    <a:pt x="2" y="19"/>
                    <a:pt x="0" y="13"/>
                    <a:pt x="0" y="8"/>
                  </a:cubicBezTo>
                  <a:cubicBezTo>
                    <a:pt x="2" y="10"/>
                    <a:pt x="4" y="9"/>
                    <a:pt x="6" y="8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50"/>
            <p:cNvSpPr/>
            <p:nvPr/>
          </p:nvSpPr>
          <p:spPr bwMode="auto">
            <a:xfrm>
              <a:off x="3968520" y="3527122"/>
              <a:ext cx="12276" cy="17186"/>
            </a:xfrm>
            <a:custGeom>
              <a:avLst/>
              <a:gdLst>
                <a:gd name="T0" fmla="*/ 0 w 4"/>
                <a:gd name="T1" fmla="*/ 6 h 6"/>
                <a:gd name="T2" fmla="*/ 2 w 4"/>
                <a:gd name="T3" fmla="*/ 0 h 6"/>
                <a:gd name="T4" fmla="*/ 4 w 4"/>
                <a:gd name="T5" fmla="*/ 1 h 6"/>
                <a:gd name="T6" fmla="*/ 0 w 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0" y="4"/>
                    <a:pt x="1" y="2"/>
                    <a:pt x="2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3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51"/>
            <p:cNvSpPr/>
            <p:nvPr/>
          </p:nvSpPr>
          <p:spPr bwMode="auto">
            <a:xfrm>
              <a:off x="4837662" y="3527122"/>
              <a:ext cx="14731" cy="17186"/>
            </a:xfrm>
            <a:custGeom>
              <a:avLst/>
              <a:gdLst>
                <a:gd name="T0" fmla="*/ 0 w 5"/>
                <a:gd name="T1" fmla="*/ 6 h 6"/>
                <a:gd name="T2" fmla="*/ 3 w 5"/>
                <a:gd name="T3" fmla="*/ 0 h 6"/>
                <a:gd name="T4" fmla="*/ 5 w 5"/>
                <a:gd name="T5" fmla="*/ 1 h 6"/>
                <a:gd name="T6" fmla="*/ 0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0" y="4"/>
                    <a:pt x="1" y="2"/>
                    <a:pt x="3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52"/>
            <p:cNvSpPr/>
            <p:nvPr/>
          </p:nvSpPr>
          <p:spPr bwMode="auto">
            <a:xfrm>
              <a:off x="5706805" y="3527122"/>
              <a:ext cx="14731" cy="17186"/>
            </a:xfrm>
            <a:custGeom>
              <a:avLst/>
              <a:gdLst>
                <a:gd name="T0" fmla="*/ 0 w 5"/>
                <a:gd name="T1" fmla="*/ 6 h 6"/>
                <a:gd name="T2" fmla="*/ 3 w 5"/>
                <a:gd name="T3" fmla="*/ 0 h 6"/>
                <a:gd name="T4" fmla="*/ 5 w 5"/>
                <a:gd name="T5" fmla="*/ 1 h 6"/>
                <a:gd name="T6" fmla="*/ 0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1" y="4"/>
                    <a:pt x="2" y="2"/>
                    <a:pt x="3" y="0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4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53"/>
            <p:cNvSpPr/>
            <p:nvPr/>
          </p:nvSpPr>
          <p:spPr bwMode="auto">
            <a:xfrm>
              <a:off x="6574720" y="3527122"/>
              <a:ext cx="14731" cy="17186"/>
            </a:xfrm>
            <a:custGeom>
              <a:avLst/>
              <a:gdLst>
                <a:gd name="T0" fmla="*/ 0 w 5"/>
                <a:gd name="T1" fmla="*/ 6 h 6"/>
                <a:gd name="T2" fmla="*/ 3 w 5"/>
                <a:gd name="T3" fmla="*/ 0 h 6"/>
                <a:gd name="T4" fmla="*/ 5 w 5"/>
                <a:gd name="T5" fmla="*/ 1 h 6"/>
                <a:gd name="T6" fmla="*/ 0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1" y="4"/>
                    <a:pt x="2" y="2"/>
                    <a:pt x="3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55"/>
            <p:cNvSpPr/>
            <p:nvPr/>
          </p:nvSpPr>
          <p:spPr bwMode="auto">
            <a:xfrm>
              <a:off x="3989389" y="3529577"/>
              <a:ext cx="8593" cy="20869"/>
            </a:xfrm>
            <a:custGeom>
              <a:avLst/>
              <a:gdLst>
                <a:gd name="T0" fmla="*/ 1 w 3"/>
                <a:gd name="T1" fmla="*/ 0 h 7"/>
                <a:gd name="T2" fmla="*/ 2 w 3"/>
                <a:gd name="T3" fmla="*/ 0 h 7"/>
                <a:gd name="T4" fmla="*/ 3 w 3"/>
                <a:gd name="T5" fmla="*/ 4 h 7"/>
                <a:gd name="T6" fmla="*/ 3 w 3"/>
                <a:gd name="T7" fmla="*/ 6 h 7"/>
                <a:gd name="T8" fmla="*/ 3 w 3"/>
                <a:gd name="T9" fmla="*/ 7 h 7"/>
                <a:gd name="T10" fmla="*/ 0 w 3"/>
                <a:gd name="T11" fmla="*/ 0 h 7"/>
                <a:gd name="T12" fmla="*/ 1 w 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5"/>
                    <a:pt x="1" y="2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56"/>
            <p:cNvSpPr/>
            <p:nvPr/>
          </p:nvSpPr>
          <p:spPr bwMode="auto">
            <a:xfrm>
              <a:off x="4858532" y="3529577"/>
              <a:ext cx="8593" cy="20869"/>
            </a:xfrm>
            <a:custGeom>
              <a:avLst/>
              <a:gdLst>
                <a:gd name="T0" fmla="*/ 2 w 3"/>
                <a:gd name="T1" fmla="*/ 0 h 7"/>
                <a:gd name="T2" fmla="*/ 2 w 3"/>
                <a:gd name="T3" fmla="*/ 0 h 7"/>
                <a:gd name="T4" fmla="*/ 3 w 3"/>
                <a:gd name="T5" fmla="*/ 4 h 7"/>
                <a:gd name="T6" fmla="*/ 3 w 3"/>
                <a:gd name="T7" fmla="*/ 6 h 7"/>
                <a:gd name="T8" fmla="*/ 3 w 3"/>
                <a:gd name="T9" fmla="*/ 7 h 7"/>
                <a:gd name="T10" fmla="*/ 0 w 3"/>
                <a:gd name="T11" fmla="*/ 0 h 7"/>
                <a:gd name="T12" fmla="*/ 2 w 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5"/>
                    <a:pt x="1" y="2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57"/>
            <p:cNvSpPr/>
            <p:nvPr/>
          </p:nvSpPr>
          <p:spPr bwMode="auto">
            <a:xfrm>
              <a:off x="5726447" y="3529577"/>
              <a:ext cx="12276" cy="20869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3 w 4"/>
                <a:gd name="T5" fmla="*/ 4 h 7"/>
                <a:gd name="T6" fmla="*/ 4 w 4"/>
                <a:gd name="T7" fmla="*/ 6 h 7"/>
                <a:gd name="T8" fmla="*/ 4 w 4"/>
                <a:gd name="T9" fmla="*/ 7 h 7"/>
                <a:gd name="T10" fmla="*/ 0 w 4"/>
                <a:gd name="T11" fmla="*/ 0 h 7"/>
                <a:gd name="T12" fmla="*/ 2 w 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58"/>
            <p:cNvSpPr/>
            <p:nvPr/>
          </p:nvSpPr>
          <p:spPr bwMode="auto">
            <a:xfrm>
              <a:off x="6595589" y="3529577"/>
              <a:ext cx="11048" cy="20869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3 w 4"/>
                <a:gd name="T5" fmla="*/ 4 h 7"/>
                <a:gd name="T6" fmla="*/ 4 w 4"/>
                <a:gd name="T7" fmla="*/ 6 h 7"/>
                <a:gd name="T8" fmla="*/ 4 w 4"/>
                <a:gd name="T9" fmla="*/ 7 h 7"/>
                <a:gd name="T10" fmla="*/ 0 w 4"/>
                <a:gd name="T11" fmla="*/ 0 h 7"/>
                <a:gd name="T12" fmla="*/ 2 w 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60"/>
            <p:cNvSpPr/>
            <p:nvPr/>
          </p:nvSpPr>
          <p:spPr bwMode="auto">
            <a:xfrm>
              <a:off x="3959927" y="3523439"/>
              <a:ext cx="14731" cy="20869"/>
            </a:xfrm>
            <a:custGeom>
              <a:avLst/>
              <a:gdLst>
                <a:gd name="T0" fmla="*/ 5 w 5"/>
                <a:gd name="T1" fmla="*/ 1 h 7"/>
                <a:gd name="T2" fmla="*/ 2 w 5"/>
                <a:gd name="T3" fmla="*/ 5 h 7"/>
                <a:gd name="T4" fmla="*/ 0 w 5"/>
                <a:gd name="T5" fmla="*/ 7 h 7"/>
                <a:gd name="T6" fmla="*/ 3 w 5"/>
                <a:gd name="T7" fmla="*/ 0 h 7"/>
                <a:gd name="T8" fmla="*/ 5 w 5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1"/>
                  </a:moveTo>
                  <a:cubicBezTo>
                    <a:pt x="4" y="3"/>
                    <a:pt x="3" y="4"/>
                    <a:pt x="2" y="5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1" y="5"/>
                    <a:pt x="2" y="2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61"/>
            <p:cNvSpPr/>
            <p:nvPr/>
          </p:nvSpPr>
          <p:spPr bwMode="auto">
            <a:xfrm>
              <a:off x="4831524" y="3523439"/>
              <a:ext cx="12276" cy="20869"/>
            </a:xfrm>
            <a:custGeom>
              <a:avLst/>
              <a:gdLst>
                <a:gd name="T0" fmla="*/ 4 w 4"/>
                <a:gd name="T1" fmla="*/ 1 h 7"/>
                <a:gd name="T2" fmla="*/ 2 w 4"/>
                <a:gd name="T3" fmla="*/ 5 h 7"/>
                <a:gd name="T4" fmla="*/ 0 w 4"/>
                <a:gd name="T5" fmla="*/ 7 h 7"/>
                <a:gd name="T6" fmla="*/ 2 w 4"/>
                <a:gd name="T7" fmla="*/ 0 h 7"/>
                <a:gd name="T8" fmla="*/ 4 w 4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3" y="3"/>
                    <a:pt x="3" y="4"/>
                    <a:pt x="2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5"/>
                    <a:pt x="1" y="2"/>
                    <a:pt x="2" y="0"/>
                  </a:cubicBezTo>
                  <a:cubicBezTo>
                    <a:pt x="3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62"/>
            <p:cNvSpPr/>
            <p:nvPr/>
          </p:nvSpPr>
          <p:spPr bwMode="auto">
            <a:xfrm>
              <a:off x="5700667" y="3523439"/>
              <a:ext cx="11048" cy="20869"/>
            </a:xfrm>
            <a:custGeom>
              <a:avLst/>
              <a:gdLst>
                <a:gd name="T0" fmla="*/ 4 w 4"/>
                <a:gd name="T1" fmla="*/ 1 h 7"/>
                <a:gd name="T2" fmla="*/ 2 w 4"/>
                <a:gd name="T3" fmla="*/ 5 h 7"/>
                <a:gd name="T4" fmla="*/ 0 w 4"/>
                <a:gd name="T5" fmla="*/ 7 h 7"/>
                <a:gd name="T6" fmla="*/ 2 w 4"/>
                <a:gd name="T7" fmla="*/ 0 h 7"/>
                <a:gd name="T8" fmla="*/ 4 w 4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4" y="3"/>
                    <a:pt x="3" y="4"/>
                    <a:pt x="2" y="5"/>
                  </a:cubicBezTo>
                  <a:cubicBezTo>
                    <a:pt x="1" y="6"/>
                    <a:pt x="1" y="7"/>
                    <a:pt x="0" y="7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3" y="0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63"/>
            <p:cNvSpPr/>
            <p:nvPr/>
          </p:nvSpPr>
          <p:spPr bwMode="auto">
            <a:xfrm>
              <a:off x="6569810" y="3523439"/>
              <a:ext cx="11048" cy="20869"/>
            </a:xfrm>
            <a:custGeom>
              <a:avLst/>
              <a:gdLst>
                <a:gd name="T0" fmla="*/ 4 w 4"/>
                <a:gd name="T1" fmla="*/ 1 h 7"/>
                <a:gd name="T2" fmla="*/ 2 w 4"/>
                <a:gd name="T3" fmla="*/ 5 h 7"/>
                <a:gd name="T4" fmla="*/ 0 w 4"/>
                <a:gd name="T5" fmla="*/ 7 h 7"/>
                <a:gd name="T6" fmla="*/ 2 w 4"/>
                <a:gd name="T7" fmla="*/ 0 h 7"/>
                <a:gd name="T8" fmla="*/ 4 w 4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4" y="3"/>
                    <a:pt x="3" y="4"/>
                    <a:pt x="2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3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65"/>
            <p:cNvSpPr/>
            <p:nvPr/>
          </p:nvSpPr>
          <p:spPr bwMode="auto">
            <a:xfrm>
              <a:off x="3945195" y="3508707"/>
              <a:ext cx="17186" cy="8593"/>
            </a:xfrm>
            <a:custGeom>
              <a:avLst/>
              <a:gdLst>
                <a:gd name="T0" fmla="*/ 0 w 6"/>
                <a:gd name="T1" fmla="*/ 3 h 3"/>
                <a:gd name="T2" fmla="*/ 5 w 6"/>
                <a:gd name="T3" fmla="*/ 0 h 3"/>
                <a:gd name="T4" fmla="*/ 6 w 6"/>
                <a:gd name="T5" fmla="*/ 3 h 3"/>
                <a:gd name="T6" fmla="*/ 0 w 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1" y="2"/>
                    <a:pt x="3" y="1"/>
                    <a:pt x="5" y="0"/>
                  </a:cubicBezTo>
                  <a:cubicBezTo>
                    <a:pt x="5" y="1"/>
                    <a:pt x="6" y="2"/>
                    <a:pt x="6" y="3"/>
                  </a:cubicBezTo>
                  <a:cubicBezTo>
                    <a:pt x="5" y="3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66"/>
            <p:cNvSpPr/>
            <p:nvPr/>
          </p:nvSpPr>
          <p:spPr bwMode="auto">
            <a:xfrm>
              <a:off x="4814338" y="3508707"/>
              <a:ext cx="20869" cy="8593"/>
            </a:xfrm>
            <a:custGeom>
              <a:avLst/>
              <a:gdLst>
                <a:gd name="T0" fmla="*/ 0 w 7"/>
                <a:gd name="T1" fmla="*/ 3 h 3"/>
                <a:gd name="T2" fmla="*/ 5 w 7"/>
                <a:gd name="T3" fmla="*/ 0 h 3"/>
                <a:gd name="T4" fmla="*/ 7 w 7"/>
                <a:gd name="T5" fmla="*/ 3 h 3"/>
                <a:gd name="T6" fmla="*/ 0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1" y="2"/>
                    <a:pt x="3" y="1"/>
                    <a:pt x="5" y="0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5" y="3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67"/>
            <p:cNvSpPr/>
            <p:nvPr/>
          </p:nvSpPr>
          <p:spPr bwMode="auto">
            <a:xfrm>
              <a:off x="5683481" y="3508707"/>
              <a:ext cx="19642" cy="8593"/>
            </a:xfrm>
            <a:custGeom>
              <a:avLst/>
              <a:gdLst>
                <a:gd name="T0" fmla="*/ 0 w 7"/>
                <a:gd name="T1" fmla="*/ 3 h 3"/>
                <a:gd name="T2" fmla="*/ 6 w 7"/>
                <a:gd name="T3" fmla="*/ 0 h 3"/>
                <a:gd name="T4" fmla="*/ 7 w 7"/>
                <a:gd name="T5" fmla="*/ 3 h 3"/>
                <a:gd name="T6" fmla="*/ 0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5" y="3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68"/>
            <p:cNvSpPr/>
            <p:nvPr/>
          </p:nvSpPr>
          <p:spPr bwMode="auto">
            <a:xfrm>
              <a:off x="6551396" y="3508707"/>
              <a:ext cx="20869" cy="8593"/>
            </a:xfrm>
            <a:custGeom>
              <a:avLst/>
              <a:gdLst>
                <a:gd name="T0" fmla="*/ 0 w 7"/>
                <a:gd name="T1" fmla="*/ 3 h 3"/>
                <a:gd name="T2" fmla="*/ 6 w 7"/>
                <a:gd name="T3" fmla="*/ 0 h 3"/>
                <a:gd name="T4" fmla="*/ 7 w 7"/>
                <a:gd name="T5" fmla="*/ 3 h 3"/>
                <a:gd name="T6" fmla="*/ 0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5" y="3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70"/>
            <p:cNvSpPr/>
            <p:nvPr/>
          </p:nvSpPr>
          <p:spPr bwMode="auto">
            <a:xfrm>
              <a:off x="3945195" y="3481700"/>
              <a:ext cx="14731" cy="15959"/>
            </a:xfrm>
            <a:custGeom>
              <a:avLst/>
              <a:gdLst>
                <a:gd name="T0" fmla="*/ 0 w 5"/>
                <a:gd name="T1" fmla="*/ 0 h 5"/>
                <a:gd name="T2" fmla="*/ 5 w 5"/>
                <a:gd name="T3" fmla="*/ 2 h 5"/>
                <a:gd name="T4" fmla="*/ 5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1" y="0"/>
                    <a:pt x="3" y="1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71"/>
            <p:cNvSpPr/>
            <p:nvPr/>
          </p:nvSpPr>
          <p:spPr bwMode="auto">
            <a:xfrm>
              <a:off x="4814338" y="3481700"/>
              <a:ext cx="17186" cy="15959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2 h 5"/>
                <a:gd name="T4" fmla="*/ 5 w 6"/>
                <a:gd name="T5" fmla="*/ 5 h 5"/>
                <a:gd name="T6" fmla="*/ 0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2" y="0"/>
                    <a:pt x="4" y="1"/>
                    <a:pt x="6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72"/>
            <p:cNvSpPr/>
            <p:nvPr/>
          </p:nvSpPr>
          <p:spPr bwMode="auto">
            <a:xfrm>
              <a:off x="5683481" y="3481700"/>
              <a:ext cx="17186" cy="15959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2 h 5"/>
                <a:gd name="T4" fmla="*/ 5 w 6"/>
                <a:gd name="T5" fmla="*/ 5 h 5"/>
                <a:gd name="T6" fmla="*/ 0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2" y="0"/>
                    <a:pt x="4" y="1"/>
                    <a:pt x="6" y="2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73"/>
            <p:cNvSpPr/>
            <p:nvPr/>
          </p:nvSpPr>
          <p:spPr bwMode="auto">
            <a:xfrm>
              <a:off x="6551396" y="3481700"/>
              <a:ext cx="18414" cy="15959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2 h 5"/>
                <a:gd name="T4" fmla="*/ 5 w 6"/>
                <a:gd name="T5" fmla="*/ 5 h 5"/>
                <a:gd name="T6" fmla="*/ 0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2" y="0"/>
                    <a:pt x="4" y="1"/>
                    <a:pt x="6" y="2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75"/>
            <p:cNvSpPr/>
            <p:nvPr/>
          </p:nvSpPr>
          <p:spPr bwMode="auto">
            <a:xfrm>
              <a:off x="3940285" y="3502569"/>
              <a:ext cx="19642" cy="12276"/>
            </a:xfrm>
            <a:custGeom>
              <a:avLst/>
              <a:gdLst>
                <a:gd name="T0" fmla="*/ 0 w 7"/>
                <a:gd name="T1" fmla="*/ 3 h 4"/>
                <a:gd name="T2" fmla="*/ 7 w 7"/>
                <a:gd name="T3" fmla="*/ 0 h 4"/>
                <a:gd name="T4" fmla="*/ 7 w 7"/>
                <a:gd name="T5" fmla="*/ 2 h 4"/>
                <a:gd name="T6" fmla="*/ 2 w 7"/>
                <a:gd name="T7" fmla="*/ 4 h 4"/>
                <a:gd name="T8" fmla="*/ 0 w 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2" y="2"/>
                    <a:pt x="4" y="1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5" y="3"/>
                    <a:pt x="3" y="4"/>
                    <a:pt x="2" y="4"/>
                  </a:cubicBezTo>
                  <a:cubicBezTo>
                    <a:pt x="1" y="4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76"/>
            <p:cNvSpPr/>
            <p:nvPr/>
          </p:nvSpPr>
          <p:spPr bwMode="auto">
            <a:xfrm>
              <a:off x="4811883" y="3502569"/>
              <a:ext cx="17186" cy="12276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0 h 4"/>
                <a:gd name="T4" fmla="*/ 6 w 6"/>
                <a:gd name="T5" fmla="*/ 2 h 4"/>
                <a:gd name="T6" fmla="*/ 1 w 6"/>
                <a:gd name="T7" fmla="*/ 4 h 4"/>
                <a:gd name="T8" fmla="*/ 0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77"/>
            <p:cNvSpPr/>
            <p:nvPr/>
          </p:nvSpPr>
          <p:spPr bwMode="auto">
            <a:xfrm>
              <a:off x="5679798" y="3502569"/>
              <a:ext cx="20869" cy="12276"/>
            </a:xfrm>
            <a:custGeom>
              <a:avLst/>
              <a:gdLst>
                <a:gd name="T0" fmla="*/ 0 w 7"/>
                <a:gd name="T1" fmla="*/ 3 h 4"/>
                <a:gd name="T2" fmla="*/ 6 w 7"/>
                <a:gd name="T3" fmla="*/ 0 h 4"/>
                <a:gd name="T4" fmla="*/ 7 w 7"/>
                <a:gd name="T5" fmla="*/ 2 h 4"/>
                <a:gd name="T6" fmla="*/ 1 w 7"/>
                <a:gd name="T7" fmla="*/ 4 h 4"/>
                <a:gd name="T8" fmla="*/ 0 w 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6" y="1"/>
                    <a:pt x="6" y="1"/>
                    <a:pt x="7" y="2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78"/>
            <p:cNvSpPr/>
            <p:nvPr/>
          </p:nvSpPr>
          <p:spPr bwMode="auto">
            <a:xfrm>
              <a:off x="6548940" y="3502569"/>
              <a:ext cx="17186" cy="12276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0 h 4"/>
                <a:gd name="T4" fmla="*/ 6 w 6"/>
                <a:gd name="T5" fmla="*/ 2 h 4"/>
                <a:gd name="T6" fmla="*/ 1 w 6"/>
                <a:gd name="T7" fmla="*/ 4 h 4"/>
                <a:gd name="T8" fmla="*/ 0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5" y="3"/>
                    <a:pt x="3" y="4"/>
                    <a:pt x="1" y="4"/>
                  </a:cubicBezTo>
                  <a:cubicBezTo>
                    <a:pt x="1" y="4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80"/>
            <p:cNvSpPr/>
            <p:nvPr/>
          </p:nvSpPr>
          <p:spPr bwMode="auto">
            <a:xfrm>
              <a:off x="3948878" y="3476790"/>
              <a:ext cx="17186" cy="11048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2 h 4"/>
                <a:gd name="T4" fmla="*/ 5 w 6"/>
                <a:gd name="T5" fmla="*/ 4 h 4"/>
                <a:gd name="T6" fmla="*/ 0 w 6"/>
                <a:gd name="T7" fmla="*/ 1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3" y="3"/>
                    <a:pt x="1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81"/>
            <p:cNvSpPr/>
            <p:nvPr/>
          </p:nvSpPr>
          <p:spPr bwMode="auto">
            <a:xfrm>
              <a:off x="4816793" y="3476790"/>
              <a:ext cx="18414" cy="11048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2 h 4"/>
                <a:gd name="T4" fmla="*/ 5 w 6"/>
                <a:gd name="T5" fmla="*/ 4 h 4"/>
                <a:gd name="T6" fmla="*/ 0 w 6"/>
                <a:gd name="T7" fmla="*/ 1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3" y="3"/>
                    <a:pt x="1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82"/>
            <p:cNvSpPr/>
            <p:nvPr/>
          </p:nvSpPr>
          <p:spPr bwMode="auto">
            <a:xfrm>
              <a:off x="5688391" y="3476790"/>
              <a:ext cx="14731" cy="11048"/>
            </a:xfrm>
            <a:custGeom>
              <a:avLst/>
              <a:gdLst>
                <a:gd name="T0" fmla="*/ 0 w 5"/>
                <a:gd name="T1" fmla="*/ 0 h 4"/>
                <a:gd name="T2" fmla="*/ 5 w 5"/>
                <a:gd name="T3" fmla="*/ 2 h 4"/>
                <a:gd name="T4" fmla="*/ 4 w 5"/>
                <a:gd name="T5" fmla="*/ 4 h 4"/>
                <a:gd name="T6" fmla="*/ 0 w 5"/>
                <a:gd name="T7" fmla="*/ 1 h 4"/>
                <a:gd name="T8" fmla="*/ 0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1" y="1"/>
                    <a:pt x="3" y="2"/>
                    <a:pt x="5" y="2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83"/>
            <p:cNvSpPr/>
            <p:nvPr/>
          </p:nvSpPr>
          <p:spPr bwMode="auto">
            <a:xfrm>
              <a:off x="6555078" y="3476790"/>
              <a:ext cx="17186" cy="11048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2 h 4"/>
                <a:gd name="T4" fmla="*/ 5 w 6"/>
                <a:gd name="T5" fmla="*/ 4 h 4"/>
                <a:gd name="T6" fmla="*/ 0 w 6"/>
                <a:gd name="T7" fmla="*/ 1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85"/>
            <p:cNvSpPr/>
            <p:nvPr/>
          </p:nvSpPr>
          <p:spPr bwMode="auto">
            <a:xfrm>
              <a:off x="3968520" y="3455921"/>
              <a:ext cx="8593" cy="20869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0 h 7"/>
                <a:gd name="T4" fmla="*/ 3 w 3"/>
                <a:gd name="T5" fmla="*/ 6 h 7"/>
                <a:gd name="T6" fmla="*/ 1 w 3"/>
                <a:gd name="T7" fmla="*/ 7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4"/>
                    <a:pt x="3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5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86"/>
            <p:cNvSpPr/>
            <p:nvPr/>
          </p:nvSpPr>
          <p:spPr bwMode="auto">
            <a:xfrm>
              <a:off x="4840118" y="3455921"/>
              <a:ext cx="6138" cy="20869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2 w 2"/>
                <a:gd name="T5" fmla="*/ 6 h 7"/>
                <a:gd name="T6" fmla="*/ 0 w 2"/>
                <a:gd name="T7" fmla="*/ 7 h 7"/>
                <a:gd name="T8" fmla="*/ 0 w 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4"/>
                    <a:pt x="2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87"/>
            <p:cNvSpPr/>
            <p:nvPr/>
          </p:nvSpPr>
          <p:spPr bwMode="auto">
            <a:xfrm>
              <a:off x="5709260" y="3455921"/>
              <a:ext cx="8593" cy="20869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0 h 7"/>
                <a:gd name="T4" fmla="*/ 3 w 3"/>
                <a:gd name="T5" fmla="*/ 6 h 7"/>
                <a:gd name="T6" fmla="*/ 0 w 3"/>
                <a:gd name="T7" fmla="*/ 7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4"/>
                    <a:pt x="3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88"/>
            <p:cNvSpPr/>
            <p:nvPr/>
          </p:nvSpPr>
          <p:spPr bwMode="auto">
            <a:xfrm>
              <a:off x="6578403" y="3455921"/>
              <a:ext cx="8593" cy="20869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0 h 7"/>
                <a:gd name="T4" fmla="*/ 3 w 3"/>
                <a:gd name="T5" fmla="*/ 6 h 7"/>
                <a:gd name="T6" fmla="*/ 0 w 3"/>
                <a:gd name="T7" fmla="*/ 7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4"/>
                    <a:pt x="3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90"/>
            <p:cNvSpPr/>
            <p:nvPr/>
          </p:nvSpPr>
          <p:spPr bwMode="auto">
            <a:xfrm>
              <a:off x="3977113" y="3458376"/>
              <a:ext cx="6138" cy="14731"/>
            </a:xfrm>
            <a:custGeom>
              <a:avLst/>
              <a:gdLst>
                <a:gd name="T0" fmla="*/ 2 w 2"/>
                <a:gd name="T1" fmla="*/ 4 h 5"/>
                <a:gd name="T2" fmla="*/ 1 w 2"/>
                <a:gd name="T3" fmla="*/ 5 h 5"/>
                <a:gd name="T4" fmla="*/ 0 w 2"/>
                <a:gd name="T5" fmla="*/ 0 h 5"/>
                <a:gd name="T6" fmla="*/ 2 w 2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2" y="4"/>
                  </a:moveTo>
                  <a:cubicBezTo>
                    <a:pt x="2" y="5"/>
                    <a:pt x="1" y="5"/>
                    <a:pt x="1" y="5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0" y="1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91"/>
            <p:cNvSpPr/>
            <p:nvPr/>
          </p:nvSpPr>
          <p:spPr bwMode="auto">
            <a:xfrm>
              <a:off x="4846256" y="3458376"/>
              <a:ext cx="8593" cy="14731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5 h 5"/>
                <a:gd name="T4" fmla="*/ 0 w 3"/>
                <a:gd name="T5" fmla="*/ 0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5"/>
                    <a:pt x="1" y="5"/>
                    <a:pt x="1" y="5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1"/>
                    <a:pt x="2" y="3"/>
                    <a:pt x="3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92"/>
            <p:cNvSpPr/>
            <p:nvPr/>
          </p:nvSpPr>
          <p:spPr bwMode="auto">
            <a:xfrm>
              <a:off x="5715398" y="3458376"/>
              <a:ext cx="8593" cy="14731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5 h 5"/>
                <a:gd name="T4" fmla="*/ 0 w 3"/>
                <a:gd name="T5" fmla="*/ 0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5"/>
                    <a:pt x="2" y="5"/>
                    <a:pt x="1" y="5"/>
                  </a:cubicBezTo>
                  <a:cubicBezTo>
                    <a:pt x="1" y="3"/>
                    <a:pt x="0" y="1"/>
                    <a:pt x="0" y="0"/>
                  </a:cubicBezTo>
                  <a:cubicBezTo>
                    <a:pt x="1" y="1"/>
                    <a:pt x="2" y="3"/>
                    <a:pt x="3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93"/>
            <p:cNvSpPr/>
            <p:nvPr/>
          </p:nvSpPr>
          <p:spPr bwMode="auto">
            <a:xfrm>
              <a:off x="6584541" y="3458376"/>
              <a:ext cx="8593" cy="14731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5 h 5"/>
                <a:gd name="T4" fmla="*/ 0 w 3"/>
                <a:gd name="T5" fmla="*/ 0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5"/>
                    <a:pt x="2" y="5"/>
                    <a:pt x="1" y="5"/>
                  </a:cubicBezTo>
                  <a:cubicBezTo>
                    <a:pt x="1" y="3"/>
                    <a:pt x="0" y="1"/>
                    <a:pt x="0" y="0"/>
                  </a:cubicBezTo>
                  <a:cubicBezTo>
                    <a:pt x="1" y="1"/>
                    <a:pt x="2" y="3"/>
                    <a:pt x="3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95"/>
            <p:cNvSpPr/>
            <p:nvPr/>
          </p:nvSpPr>
          <p:spPr bwMode="auto">
            <a:xfrm>
              <a:off x="3991844" y="3455921"/>
              <a:ext cx="17186" cy="20869"/>
            </a:xfrm>
            <a:custGeom>
              <a:avLst/>
              <a:gdLst>
                <a:gd name="T0" fmla="*/ 5 w 6"/>
                <a:gd name="T1" fmla="*/ 0 h 7"/>
                <a:gd name="T2" fmla="*/ 5 w 6"/>
                <a:gd name="T3" fmla="*/ 1 h 7"/>
                <a:gd name="T4" fmla="*/ 3 w 6"/>
                <a:gd name="T5" fmla="*/ 7 h 7"/>
                <a:gd name="T6" fmla="*/ 0 w 6"/>
                <a:gd name="T7" fmla="*/ 6 h 7"/>
                <a:gd name="T8" fmla="*/ 5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5" y="0"/>
                    <a:pt x="6" y="0"/>
                    <a:pt x="5" y="1"/>
                  </a:cubicBezTo>
                  <a:cubicBezTo>
                    <a:pt x="5" y="2"/>
                    <a:pt x="4" y="5"/>
                    <a:pt x="3" y="7"/>
                  </a:cubicBezTo>
                  <a:cubicBezTo>
                    <a:pt x="2" y="6"/>
                    <a:pt x="1" y="6"/>
                    <a:pt x="0" y="6"/>
                  </a:cubicBezTo>
                  <a:cubicBezTo>
                    <a:pt x="2" y="4"/>
                    <a:pt x="4" y="2"/>
                    <a:pt x="5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96"/>
            <p:cNvSpPr/>
            <p:nvPr/>
          </p:nvSpPr>
          <p:spPr bwMode="auto">
            <a:xfrm>
              <a:off x="4863442" y="3455921"/>
              <a:ext cx="14731" cy="20869"/>
            </a:xfrm>
            <a:custGeom>
              <a:avLst/>
              <a:gdLst>
                <a:gd name="T0" fmla="*/ 5 w 5"/>
                <a:gd name="T1" fmla="*/ 0 h 7"/>
                <a:gd name="T2" fmla="*/ 5 w 5"/>
                <a:gd name="T3" fmla="*/ 1 h 7"/>
                <a:gd name="T4" fmla="*/ 2 w 5"/>
                <a:gd name="T5" fmla="*/ 7 h 7"/>
                <a:gd name="T6" fmla="*/ 0 w 5"/>
                <a:gd name="T7" fmla="*/ 6 h 7"/>
                <a:gd name="T8" fmla="*/ 5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5" y="0"/>
                    <a:pt x="5" y="0"/>
                    <a:pt x="5" y="1"/>
                  </a:cubicBezTo>
                  <a:cubicBezTo>
                    <a:pt x="4" y="2"/>
                    <a:pt x="3" y="5"/>
                    <a:pt x="2" y="7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1" y="4"/>
                    <a:pt x="3" y="2"/>
                    <a:pt x="5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97"/>
            <p:cNvSpPr/>
            <p:nvPr/>
          </p:nvSpPr>
          <p:spPr bwMode="auto">
            <a:xfrm>
              <a:off x="5732585" y="3455921"/>
              <a:ext cx="14731" cy="20869"/>
            </a:xfrm>
            <a:custGeom>
              <a:avLst/>
              <a:gdLst>
                <a:gd name="T0" fmla="*/ 5 w 5"/>
                <a:gd name="T1" fmla="*/ 0 h 7"/>
                <a:gd name="T2" fmla="*/ 5 w 5"/>
                <a:gd name="T3" fmla="*/ 1 h 7"/>
                <a:gd name="T4" fmla="*/ 2 w 5"/>
                <a:gd name="T5" fmla="*/ 7 h 7"/>
                <a:gd name="T6" fmla="*/ 0 w 5"/>
                <a:gd name="T7" fmla="*/ 6 h 7"/>
                <a:gd name="T8" fmla="*/ 5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5" y="0"/>
                    <a:pt x="5" y="0"/>
                    <a:pt x="5" y="1"/>
                  </a:cubicBezTo>
                  <a:cubicBezTo>
                    <a:pt x="5" y="2"/>
                    <a:pt x="4" y="5"/>
                    <a:pt x="2" y="7"/>
                  </a:cubicBezTo>
                  <a:cubicBezTo>
                    <a:pt x="2" y="6"/>
                    <a:pt x="1" y="6"/>
                    <a:pt x="0" y="6"/>
                  </a:cubicBezTo>
                  <a:cubicBezTo>
                    <a:pt x="1" y="4"/>
                    <a:pt x="3" y="2"/>
                    <a:pt x="5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98"/>
            <p:cNvSpPr/>
            <p:nvPr/>
          </p:nvSpPr>
          <p:spPr bwMode="auto">
            <a:xfrm>
              <a:off x="6601727" y="3455921"/>
              <a:ext cx="14731" cy="20869"/>
            </a:xfrm>
            <a:custGeom>
              <a:avLst/>
              <a:gdLst>
                <a:gd name="T0" fmla="*/ 5 w 5"/>
                <a:gd name="T1" fmla="*/ 0 h 7"/>
                <a:gd name="T2" fmla="*/ 5 w 5"/>
                <a:gd name="T3" fmla="*/ 1 h 7"/>
                <a:gd name="T4" fmla="*/ 2 w 5"/>
                <a:gd name="T5" fmla="*/ 7 h 7"/>
                <a:gd name="T6" fmla="*/ 0 w 5"/>
                <a:gd name="T7" fmla="*/ 6 h 7"/>
                <a:gd name="T8" fmla="*/ 5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5" y="0"/>
                    <a:pt x="5" y="0"/>
                    <a:pt x="5" y="1"/>
                  </a:cubicBezTo>
                  <a:cubicBezTo>
                    <a:pt x="5" y="2"/>
                    <a:pt x="4" y="5"/>
                    <a:pt x="2" y="7"/>
                  </a:cubicBezTo>
                  <a:cubicBezTo>
                    <a:pt x="2" y="6"/>
                    <a:pt x="1" y="6"/>
                    <a:pt x="0" y="6"/>
                  </a:cubicBezTo>
                  <a:cubicBezTo>
                    <a:pt x="1" y="4"/>
                    <a:pt x="3" y="2"/>
                    <a:pt x="5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100"/>
            <p:cNvSpPr/>
            <p:nvPr/>
          </p:nvSpPr>
          <p:spPr bwMode="auto">
            <a:xfrm>
              <a:off x="4009031" y="3481700"/>
              <a:ext cx="27007" cy="12276"/>
            </a:xfrm>
            <a:custGeom>
              <a:avLst/>
              <a:gdLst>
                <a:gd name="T0" fmla="*/ 9 w 9"/>
                <a:gd name="T1" fmla="*/ 0 h 4"/>
                <a:gd name="T2" fmla="*/ 8 w 9"/>
                <a:gd name="T3" fmla="*/ 2 h 4"/>
                <a:gd name="T4" fmla="*/ 2 w 9"/>
                <a:gd name="T5" fmla="*/ 4 h 4"/>
                <a:gd name="T6" fmla="*/ 0 w 9"/>
                <a:gd name="T7" fmla="*/ 1 h 4"/>
                <a:gd name="T8" fmla="*/ 9 w 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9" y="1"/>
                    <a:pt x="8" y="1"/>
                    <a:pt x="8" y="2"/>
                  </a:cubicBezTo>
                  <a:cubicBezTo>
                    <a:pt x="6" y="3"/>
                    <a:pt x="4" y="3"/>
                    <a:pt x="2" y="4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2" y="1"/>
                    <a:pt x="6" y="1"/>
                    <a:pt x="9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01"/>
            <p:cNvSpPr/>
            <p:nvPr/>
          </p:nvSpPr>
          <p:spPr bwMode="auto">
            <a:xfrm>
              <a:off x="4880629" y="3481700"/>
              <a:ext cx="23324" cy="12276"/>
            </a:xfrm>
            <a:custGeom>
              <a:avLst/>
              <a:gdLst>
                <a:gd name="T0" fmla="*/ 8 w 8"/>
                <a:gd name="T1" fmla="*/ 0 h 4"/>
                <a:gd name="T2" fmla="*/ 7 w 8"/>
                <a:gd name="T3" fmla="*/ 2 h 4"/>
                <a:gd name="T4" fmla="*/ 1 w 8"/>
                <a:gd name="T5" fmla="*/ 4 h 4"/>
                <a:gd name="T6" fmla="*/ 0 w 8"/>
                <a:gd name="T7" fmla="*/ 1 h 4"/>
                <a:gd name="T8" fmla="*/ 8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8" y="1"/>
                    <a:pt x="8" y="1"/>
                    <a:pt x="7" y="2"/>
                  </a:cubicBezTo>
                  <a:cubicBezTo>
                    <a:pt x="5" y="3"/>
                    <a:pt x="3" y="3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2" y="1"/>
                    <a:pt x="5" y="1"/>
                    <a:pt x="8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02"/>
            <p:cNvSpPr/>
            <p:nvPr/>
          </p:nvSpPr>
          <p:spPr bwMode="auto">
            <a:xfrm>
              <a:off x="5749771" y="3481700"/>
              <a:ext cx="25780" cy="12276"/>
            </a:xfrm>
            <a:custGeom>
              <a:avLst/>
              <a:gdLst>
                <a:gd name="T0" fmla="*/ 9 w 9"/>
                <a:gd name="T1" fmla="*/ 0 h 4"/>
                <a:gd name="T2" fmla="*/ 7 w 9"/>
                <a:gd name="T3" fmla="*/ 2 h 4"/>
                <a:gd name="T4" fmla="*/ 1 w 9"/>
                <a:gd name="T5" fmla="*/ 4 h 4"/>
                <a:gd name="T6" fmla="*/ 0 w 9"/>
                <a:gd name="T7" fmla="*/ 1 h 4"/>
                <a:gd name="T8" fmla="*/ 9 w 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8" y="1"/>
                    <a:pt x="8" y="1"/>
                    <a:pt x="7" y="2"/>
                  </a:cubicBezTo>
                  <a:cubicBezTo>
                    <a:pt x="6" y="3"/>
                    <a:pt x="3" y="3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2" y="1"/>
                    <a:pt x="5" y="1"/>
                    <a:pt x="9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103"/>
            <p:cNvSpPr/>
            <p:nvPr/>
          </p:nvSpPr>
          <p:spPr bwMode="auto">
            <a:xfrm>
              <a:off x="6618914" y="3481700"/>
              <a:ext cx="25780" cy="12276"/>
            </a:xfrm>
            <a:custGeom>
              <a:avLst/>
              <a:gdLst>
                <a:gd name="T0" fmla="*/ 9 w 9"/>
                <a:gd name="T1" fmla="*/ 0 h 4"/>
                <a:gd name="T2" fmla="*/ 7 w 9"/>
                <a:gd name="T3" fmla="*/ 2 h 4"/>
                <a:gd name="T4" fmla="*/ 1 w 9"/>
                <a:gd name="T5" fmla="*/ 4 h 4"/>
                <a:gd name="T6" fmla="*/ 0 w 9"/>
                <a:gd name="T7" fmla="*/ 1 h 4"/>
                <a:gd name="T8" fmla="*/ 9 w 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8" y="1"/>
                    <a:pt x="8" y="1"/>
                    <a:pt x="7" y="2"/>
                  </a:cubicBezTo>
                  <a:cubicBezTo>
                    <a:pt x="6" y="3"/>
                    <a:pt x="3" y="3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2" y="1"/>
                    <a:pt x="5" y="1"/>
                    <a:pt x="9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105"/>
            <p:cNvSpPr/>
            <p:nvPr/>
          </p:nvSpPr>
          <p:spPr bwMode="auto">
            <a:xfrm>
              <a:off x="4000437" y="3464514"/>
              <a:ext cx="8593" cy="14731"/>
            </a:xfrm>
            <a:custGeom>
              <a:avLst/>
              <a:gdLst>
                <a:gd name="T0" fmla="*/ 0 w 3"/>
                <a:gd name="T1" fmla="*/ 4 h 5"/>
                <a:gd name="T2" fmla="*/ 3 w 3"/>
                <a:gd name="T3" fmla="*/ 0 h 5"/>
                <a:gd name="T4" fmla="*/ 2 w 3"/>
                <a:gd name="T5" fmla="*/ 5 h 5"/>
                <a:gd name="T6" fmla="*/ 0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3" y="2"/>
                    <a:pt x="2" y="3"/>
                    <a:pt x="2" y="5"/>
                  </a:cubicBezTo>
                  <a:cubicBezTo>
                    <a:pt x="1" y="5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106"/>
            <p:cNvSpPr/>
            <p:nvPr/>
          </p:nvSpPr>
          <p:spPr bwMode="auto">
            <a:xfrm>
              <a:off x="4872035" y="3464514"/>
              <a:ext cx="6138" cy="14731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0" y="2"/>
                    <a:pt x="1" y="1"/>
                    <a:pt x="2" y="0"/>
                  </a:cubicBezTo>
                  <a:cubicBezTo>
                    <a:pt x="2" y="2"/>
                    <a:pt x="1" y="3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107"/>
            <p:cNvSpPr/>
            <p:nvPr/>
          </p:nvSpPr>
          <p:spPr bwMode="auto">
            <a:xfrm>
              <a:off x="5741178" y="3464514"/>
              <a:ext cx="8593" cy="14731"/>
            </a:xfrm>
            <a:custGeom>
              <a:avLst/>
              <a:gdLst>
                <a:gd name="T0" fmla="*/ 0 w 3"/>
                <a:gd name="T1" fmla="*/ 4 h 5"/>
                <a:gd name="T2" fmla="*/ 3 w 3"/>
                <a:gd name="T3" fmla="*/ 0 h 5"/>
                <a:gd name="T4" fmla="*/ 1 w 3"/>
                <a:gd name="T5" fmla="*/ 5 h 5"/>
                <a:gd name="T6" fmla="*/ 0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2" y="2"/>
                    <a:pt x="2" y="3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108"/>
            <p:cNvSpPr/>
            <p:nvPr/>
          </p:nvSpPr>
          <p:spPr bwMode="auto">
            <a:xfrm>
              <a:off x="6610321" y="3464514"/>
              <a:ext cx="6138" cy="14731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2"/>
                    <a:pt x="2" y="3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110"/>
            <p:cNvSpPr/>
            <p:nvPr/>
          </p:nvSpPr>
          <p:spPr bwMode="auto">
            <a:xfrm>
              <a:off x="4015169" y="3493976"/>
              <a:ext cx="12276" cy="6138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0 h 2"/>
                <a:gd name="T4" fmla="*/ 0 w 4"/>
                <a:gd name="T5" fmla="*/ 2 h 2"/>
                <a:gd name="T6" fmla="*/ 0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111"/>
            <p:cNvSpPr/>
            <p:nvPr/>
          </p:nvSpPr>
          <p:spPr bwMode="auto">
            <a:xfrm>
              <a:off x="4884311" y="3493976"/>
              <a:ext cx="11048" cy="6138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0 h 2"/>
                <a:gd name="T4" fmla="*/ 0 w 4"/>
                <a:gd name="T5" fmla="*/ 2 h 2"/>
                <a:gd name="T6" fmla="*/ 0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112"/>
            <p:cNvSpPr/>
            <p:nvPr/>
          </p:nvSpPr>
          <p:spPr bwMode="auto">
            <a:xfrm>
              <a:off x="5753454" y="3493976"/>
              <a:ext cx="13504" cy="6138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0 h 2"/>
                <a:gd name="T4" fmla="*/ 1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113"/>
            <p:cNvSpPr/>
            <p:nvPr/>
          </p:nvSpPr>
          <p:spPr bwMode="auto">
            <a:xfrm>
              <a:off x="6621369" y="3493976"/>
              <a:ext cx="14731" cy="6138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0 h 2"/>
                <a:gd name="T4" fmla="*/ 0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115"/>
            <p:cNvSpPr/>
            <p:nvPr/>
          </p:nvSpPr>
          <p:spPr bwMode="auto">
            <a:xfrm>
              <a:off x="4009031" y="3506252"/>
              <a:ext cx="27007" cy="20869"/>
            </a:xfrm>
            <a:custGeom>
              <a:avLst/>
              <a:gdLst>
                <a:gd name="T0" fmla="*/ 2 w 9"/>
                <a:gd name="T1" fmla="*/ 0 h 7"/>
                <a:gd name="T2" fmla="*/ 9 w 9"/>
                <a:gd name="T3" fmla="*/ 6 h 7"/>
                <a:gd name="T4" fmla="*/ 6 w 9"/>
                <a:gd name="T5" fmla="*/ 6 h 7"/>
                <a:gd name="T6" fmla="*/ 4 w 9"/>
                <a:gd name="T7" fmla="*/ 6 h 7"/>
                <a:gd name="T8" fmla="*/ 0 w 9"/>
                <a:gd name="T9" fmla="*/ 3 h 7"/>
                <a:gd name="T10" fmla="*/ 2 w 9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2" y="0"/>
                  </a:moveTo>
                  <a:cubicBezTo>
                    <a:pt x="3" y="2"/>
                    <a:pt x="6" y="4"/>
                    <a:pt x="9" y="6"/>
                  </a:cubicBezTo>
                  <a:cubicBezTo>
                    <a:pt x="8" y="7"/>
                    <a:pt x="7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116"/>
            <p:cNvSpPr/>
            <p:nvPr/>
          </p:nvSpPr>
          <p:spPr bwMode="auto">
            <a:xfrm>
              <a:off x="4880629" y="3506252"/>
              <a:ext cx="23324" cy="20869"/>
            </a:xfrm>
            <a:custGeom>
              <a:avLst/>
              <a:gdLst>
                <a:gd name="T0" fmla="*/ 1 w 8"/>
                <a:gd name="T1" fmla="*/ 0 h 7"/>
                <a:gd name="T2" fmla="*/ 8 w 8"/>
                <a:gd name="T3" fmla="*/ 6 h 7"/>
                <a:gd name="T4" fmla="*/ 5 w 8"/>
                <a:gd name="T5" fmla="*/ 6 h 7"/>
                <a:gd name="T6" fmla="*/ 3 w 8"/>
                <a:gd name="T7" fmla="*/ 6 h 7"/>
                <a:gd name="T8" fmla="*/ 0 w 8"/>
                <a:gd name="T9" fmla="*/ 3 h 7"/>
                <a:gd name="T10" fmla="*/ 1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1" y="0"/>
                  </a:moveTo>
                  <a:cubicBezTo>
                    <a:pt x="2" y="2"/>
                    <a:pt x="5" y="4"/>
                    <a:pt x="8" y="6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117"/>
            <p:cNvSpPr/>
            <p:nvPr/>
          </p:nvSpPr>
          <p:spPr bwMode="auto">
            <a:xfrm>
              <a:off x="5749771" y="3506252"/>
              <a:ext cx="25780" cy="20869"/>
            </a:xfrm>
            <a:custGeom>
              <a:avLst/>
              <a:gdLst>
                <a:gd name="T0" fmla="*/ 1 w 9"/>
                <a:gd name="T1" fmla="*/ 0 h 7"/>
                <a:gd name="T2" fmla="*/ 9 w 9"/>
                <a:gd name="T3" fmla="*/ 6 h 7"/>
                <a:gd name="T4" fmla="*/ 6 w 9"/>
                <a:gd name="T5" fmla="*/ 6 h 7"/>
                <a:gd name="T6" fmla="*/ 4 w 9"/>
                <a:gd name="T7" fmla="*/ 6 h 7"/>
                <a:gd name="T8" fmla="*/ 0 w 9"/>
                <a:gd name="T9" fmla="*/ 3 h 7"/>
                <a:gd name="T10" fmla="*/ 1 w 9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1" y="0"/>
                  </a:moveTo>
                  <a:cubicBezTo>
                    <a:pt x="3" y="2"/>
                    <a:pt x="5" y="4"/>
                    <a:pt x="9" y="6"/>
                  </a:cubicBezTo>
                  <a:cubicBezTo>
                    <a:pt x="8" y="7"/>
                    <a:pt x="7" y="7"/>
                    <a:pt x="6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3" y="5"/>
                    <a:pt x="1" y="4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118"/>
            <p:cNvSpPr/>
            <p:nvPr/>
          </p:nvSpPr>
          <p:spPr bwMode="auto">
            <a:xfrm>
              <a:off x="6618914" y="3506252"/>
              <a:ext cx="23324" cy="20869"/>
            </a:xfrm>
            <a:custGeom>
              <a:avLst/>
              <a:gdLst>
                <a:gd name="T0" fmla="*/ 1 w 8"/>
                <a:gd name="T1" fmla="*/ 0 h 7"/>
                <a:gd name="T2" fmla="*/ 8 w 8"/>
                <a:gd name="T3" fmla="*/ 6 h 7"/>
                <a:gd name="T4" fmla="*/ 5 w 8"/>
                <a:gd name="T5" fmla="*/ 6 h 7"/>
                <a:gd name="T6" fmla="*/ 4 w 8"/>
                <a:gd name="T7" fmla="*/ 6 h 7"/>
                <a:gd name="T8" fmla="*/ 0 w 8"/>
                <a:gd name="T9" fmla="*/ 3 h 7"/>
                <a:gd name="T10" fmla="*/ 1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1" y="0"/>
                  </a:moveTo>
                  <a:cubicBezTo>
                    <a:pt x="2" y="2"/>
                    <a:pt x="5" y="4"/>
                    <a:pt x="8" y="6"/>
                  </a:cubicBezTo>
                  <a:cubicBezTo>
                    <a:pt x="8" y="7"/>
                    <a:pt x="7" y="7"/>
                    <a:pt x="5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3" y="5"/>
                    <a:pt x="1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120"/>
            <p:cNvSpPr/>
            <p:nvPr/>
          </p:nvSpPr>
          <p:spPr bwMode="auto">
            <a:xfrm>
              <a:off x="3991844" y="3523439"/>
              <a:ext cx="12276" cy="27007"/>
            </a:xfrm>
            <a:custGeom>
              <a:avLst/>
              <a:gdLst>
                <a:gd name="T0" fmla="*/ 0 w 4"/>
                <a:gd name="T1" fmla="*/ 2 h 9"/>
                <a:gd name="T2" fmla="*/ 4 w 4"/>
                <a:gd name="T3" fmla="*/ 0 h 9"/>
                <a:gd name="T4" fmla="*/ 4 w 4"/>
                <a:gd name="T5" fmla="*/ 9 h 9"/>
                <a:gd name="T6" fmla="*/ 3 w 4"/>
                <a:gd name="T7" fmla="*/ 8 h 9"/>
                <a:gd name="T8" fmla="*/ 2 w 4"/>
                <a:gd name="T9" fmla="*/ 6 h 9"/>
                <a:gd name="T10" fmla="*/ 1 w 4"/>
                <a:gd name="T11" fmla="*/ 2 h 9"/>
                <a:gd name="T12" fmla="*/ 0 w 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2"/>
                  </a:moveTo>
                  <a:cubicBezTo>
                    <a:pt x="2" y="1"/>
                    <a:pt x="3" y="1"/>
                    <a:pt x="4" y="0"/>
                  </a:cubicBezTo>
                  <a:cubicBezTo>
                    <a:pt x="4" y="2"/>
                    <a:pt x="4" y="5"/>
                    <a:pt x="4" y="9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1" y="5"/>
                    <a:pt x="1" y="4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121"/>
            <p:cNvSpPr/>
            <p:nvPr/>
          </p:nvSpPr>
          <p:spPr bwMode="auto">
            <a:xfrm>
              <a:off x="4863442" y="3523439"/>
              <a:ext cx="8593" cy="27007"/>
            </a:xfrm>
            <a:custGeom>
              <a:avLst/>
              <a:gdLst>
                <a:gd name="T0" fmla="*/ 0 w 3"/>
                <a:gd name="T1" fmla="*/ 2 h 9"/>
                <a:gd name="T2" fmla="*/ 3 w 3"/>
                <a:gd name="T3" fmla="*/ 0 h 9"/>
                <a:gd name="T4" fmla="*/ 3 w 3"/>
                <a:gd name="T5" fmla="*/ 9 h 9"/>
                <a:gd name="T6" fmla="*/ 2 w 3"/>
                <a:gd name="T7" fmla="*/ 8 h 9"/>
                <a:gd name="T8" fmla="*/ 1 w 3"/>
                <a:gd name="T9" fmla="*/ 6 h 9"/>
                <a:gd name="T10" fmla="*/ 0 w 3"/>
                <a:gd name="T11" fmla="*/ 2 h 9"/>
                <a:gd name="T12" fmla="*/ 0 w 3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0" y="2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3" y="2"/>
                    <a:pt x="3" y="5"/>
                    <a:pt x="3" y="9"/>
                  </a:cubicBezTo>
                  <a:cubicBezTo>
                    <a:pt x="3" y="9"/>
                    <a:pt x="2" y="8"/>
                    <a:pt x="2" y="8"/>
                  </a:cubicBezTo>
                  <a:cubicBezTo>
                    <a:pt x="2" y="7"/>
                    <a:pt x="1" y="6"/>
                    <a:pt x="1" y="6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122"/>
            <p:cNvSpPr/>
            <p:nvPr/>
          </p:nvSpPr>
          <p:spPr bwMode="auto">
            <a:xfrm>
              <a:off x="5732585" y="3523439"/>
              <a:ext cx="11048" cy="27007"/>
            </a:xfrm>
            <a:custGeom>
              <a:avLst/>
              <a:gdLst>
                <a:gd name="T0" fmla="*/ 0 w 4"/>
                <a:gd name="T1" fmla="*/ 2 h 9"/>
                <a:gd name="T2" fmla="*/ 3 w 4"/>
                <a:gd name="T3" fmla="*/ 0 h 9"/>
                <a:gd name="T4" fmla="*/ 4 w 4"/>
                <a:gd name="T5" fmla="*/ 9 h 9"/>
                <a:gd name="T6" fmla="*/ 2 w 4"/>
                <a:gd name="T7" fmla="*/ 8 h 9"/>
                <a:gd name="T8" fmla="*/ 1 w 4"/>
                <a:gd name="T9" fmla="*/ 6 h 9"/>
                <a:gd name="T10" fmla="*/ 0 w 4"/>
                <a:gd name="T11" fmla="*/ 2 h 9"/>
                <a:gd name="T12" fmla="*/ 0 w 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2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3" y="2"/>
                    <a:pt x="3" y="5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5"/>
                    <a:pt x="1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123"/>
            <p:cNvSpPr/>
            <p:nvPr/>
          </p:nvSpPr>
          <p:spPr bwMode="auto">
            <a:xfrm>
              <a:off x="6601727" y="3523439"/>
              <a:ext cx="11048" cy="27007"/>
            </a:xfrm>
            <a:custGeom>
              <a:avLst/>
              <a:gdLst>
                <a:gd name="T0" fmla="*/ 0 w 4"/>
                <a:gd name="T1" fmla="*/ 2 h 9"/>
                <a:gd name="T2" fmla="*/ 3 w 4"/>
                <a:gd name="T3" fmla="*/ 0 h 9"/>
                <a:gd name="T4" fmla="*/ 4 w 4"/>
                <a:gd name="T5" fmla="*/ 9 h 9"/>
                <a:gd name="T6" fmla="*/ 2 w 4"/>
                <a:gd name="T7" fmla="*/ 8 h 9"/>
                <a:gd name="T8" fmla="*/ 1 w 4"/>
                <a:gd name="T9" fmla="*/ 6 h 9"/>
                <a:gd name="T10" fmla="*/ 0 w 4"/>
                <a:gd name="T11" fmla="*/ 2 h 9"/>
                <a:gd name="T12" fmla="*/ 0 w 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2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3" y="2"/>
                    <a:pt x="3" y="5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7"/>
                    <a:pt x="1" y="6"/>
                    <a:pt x="1" y="6"/>
                  </a:cubicBezTo>
                  <a:cubicBezTo>
                    <a:pt x="1" y="5"/>
                    <a:pt x="1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125"/>
            <p:cNvSpPr/>
            <p:nvPr/>
          </p:nvSpPr>
          <p:spPr bwMode="auto">
            <a:xfrm>
              <a:off x="4006575" y="3517301"/>
              <a:ext cx="17186" cy="9821"/>
            </a:xfrm>
            <a:custGeom>
              <a:avLst/>
              <a:gdLst>
                <a:gd name="T0" fmla="*/ 1 w 6"/>
                <a:gd name="T1" fmla="*/ 0 h 3"/>
                <a:gd name="T2" fmla="*/ 5 w 6"/>
                <a:gd name="T3" fmla="*/ 2 h 3"/>
                <a:gd name="T4" fmla="*/ 6 w 6"/>
                <a:gd name="T5" fmla="*/ 2 h 3"/>
                <a:gd name="T6" fmla="*/ 6 w 6"/>
                <a:gd name="T7" fmla="*/ 3 h 3"/>
                <a:gd name="T8" fmla="*/ 0 w 6"/>
                <a:gd name="T9" fmla="*/ 1 h 3"/>
                <a:gd name="T10" fmla="*/ 1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1" y="0"/>
                  </a:moveTo>
                  <a:cubicBezTo>
                    <a:pt x="3" y="0"/>
                    <a:pt x="4" y="1"/>
                    <a:pt x="5" y="2"/>
                  </a:cubicBezTo>
                  <a:cubicBezTo>
                    <a:pt x="5" y="2"/>
                    <a:pt x="5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4" y="2"/>
                    <a:pt x="2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126"/>
            <p:cNvSpPr/>
            <p:nvPr/>
          </p:nvSpPr>
          <p:spPr bwMode="auto">
            <a:xfrm>
              <a:off x="4875718" y="3517301"/>
              <a:ext cx="17186" cy="9821"/>
            </a:xfrm>
            <a:custGeom>
              <a:avLst/>
              <a:gdLst>
                <a:gd name="T0" fmla="*/ 2 w 6"/>
                <a:gd name="T1" fmla="*/ 0 h 3"/>
                <a:gd name="T2" fmla="*/ 5 w 6"/>
                <a:gd name="T3" fmla="*/ 2 h 3"/>
                <a:gd name="T4" fmla="*/ 6 w 6"/>
                <a:gd name="T5" fmla="*/ 2 h 3"/>
                <a:gd name="T6" fmla="*/ 6 w 6"/>
                <a:gd name="T7" fmla="*/ 3 h 3"/>
                <a:gd name="T8" fmla="*/ 0 w 6"/>
                <a:gd name="T9" fmla="*/ 1 h 3"/>
                <a:gd name="T10" fmla="*/ 2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2" y="0"/>
                  </a:moveTo>
                  <a:cubicBezTo>
                    <a:pt x="3" y="0"/>
                    <a:pt x="4" y="1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4" y="2"/>
                    <a:pt x="3" y="2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127"/>
            <p:cNvSpPr/>
            <p:nvPr/>
          </p:nvSpPr>
          <p:spPr bwMode="auto">
            <a:xfrm>
              <a:off x="5747316" y="3517301"/>
              <a:ext cx="17186" cy="9821"/>
            </a:xfrm>
            <a:custGeom>
              <a:avLst/>
              <a:gdLst>
                <a:gd name="T0" fmla="*/ 1 w 6"/>
                <a:gd name="T1" fmla="*/ 0 h 3"/>
                <a:gd name="T2" fmla="*/ 5 w 6"/>
                <a:gd name="T3" fmla="*/ 2 h 3"/>
                <a:gd name="T4" fmla="*/ 5 w 6"/>
                <a:gd name="T5" fmla="*/ 2 h 3"/>
                <a:gd name="T6" fmla="*/ 6 w 6"/>
                <a:gd name="T7" fmla="*/ 3 h 3"/>
                <a:gd name="T8" fmla="*/ 0 w 6"/>
                <a:gd name="T9" fmla="*/ 1 h 3"/>
                <a:gd name="T10" fmla="*/ 1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1" y="0"/>
                  </a:moveTo>
                  <a:cubicBezTo>
                    <a:pt x="2" y="0"/>
                    <a:pt x="3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3"/>
                    <a:pt x="6" y="3"/>
                  </a:cubicBezTo>
                  <a:cubicBezTo>
                    <a:pt x="4" y="2"/>
                    <a:pt x="2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128"/>
            <p:cNvSpPr/>
            <p:nvPr/>
          </p:nvSpPr>
          <p:spPr bwMode="auto">
            <a:xfrm>
              <a:off x="6616459" y="3517301"/>
              <a:ext cx="13504" cy="9821"/>
            </a:xfrm>
            <a:custGeom>
              <a:avLst/>
              <a:gdLst>
                <a:gd name="T0" fmla="*/ 1 w 5"/>
                <a:gd name="T1" fmla="*/ 0 h 3"/>
                <a:gd name="T2" fmla="*/ 5 w 5"/>
                <a:gd name="T3" fmla="*/ 2 h 3"/>
                <a:gd name="T4" fmla="*/ 5 w 5"/>
                <a:gd name="T5" fmla="*/ 2 h 3"/>
                <a:gd name="T6" fmla="*/ 5 w 5"/>
                <a:gd name="T7" fmla="*/ 3 h 3"/>
                <a:gd name="T8" fmla="*/ 0 w 5"/>
                <a:gd name="T9" fmla="*/ 1 h 3"/>
                <a:gd name="T10" fmla="*/ 1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cubicBezTo>
                    <a:pt x="2" y="0"/>
                    <a:pt x="3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2"/>
                    <a:pt x="2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130"/>
            <p:cNvSpPr/>
            <p:nvPr/>
          </p:nvSpPr>
          <p:spPr bwMode="auto">
            <a:xfrm>
              <a:off x="3959927" y="3473107"/>
              <a:ext cx="55242" cy="56470"/>
            </a:xfrm>
            <a:custGeom>
              <a:avLst/>
              <a:gdLst>
                <a:gd name="T0" fmla="*/ 16 w 19"/>
                <a:gd name="T1" fmla="*/ 13 h 19"/>
                <a:gd name="T2" fmla="*/ 11 w 19"/>
                <a:gd name="T3" fmla="*/ 11 h 19"/>
                <a:gd name="T4" fmla="*/ 11 w 19"/>
                <a:gd name="T5" fmla="*/ 19 h 19"/>
                <a:gd name="T6" fmla="*/ 11 w 19"/>
                <a:gd name="T7" fmla="*/ 19 h 19"/>
                <a:gd name="T8" fmla="*/ 9 w 19"/>
                <a:gd name="T9" fmla="*/ 13 h 19"/>
                <a:gd name="T10" fmla="*/ 5 w 19"/>
                <a:gd name="T11" fmla="*/ 18 h 19"/>
                <a:gd name="T12" fmla="*/ 5 w 19"/>
                <a:gd name="T13" fmla="*/ 18 h 19"/>
                <a:gd name="T14" fmla="*/ 7 w 19"/>
                <a:gd name="T15" fmla="*/ 11 h 19"/>
                <a:gd name="T16" fmla="*/ 0 w 19"/>
                <a:gd name="T17" fmla="*/ 12 h 19"/>
                <a:gd name="T18" fmla="*/ 0 w 19"/>
                <a:gd name="T19" fmla="*/ 12 h 19"/>
                <a:gd name="T20" fmla="*/ 6 w 19"/>
                <a:gd name="T21" fmla="*/ 9 h 19"/>
                <a:gd name="T22" fmla="*/ 0 w 19"/>
                <a:gd name="T23" fmla="*/ 5 h 19"/>
                <a:gd name="T24" fmla="*/ 1 w 19"/>
                <a:gd name="T25" fmla="*/ 5 h 19"/>
                <a:gd name="T26" fmla="*/ 7 w 19"/>
                <a:gd name="T27" fmla="*/ 7 h 19"/>
                <a:gd name="T28" fmla="*/ 6 w 19"/>
                <a:gd name="T29" fmla="*/ 0 h 19"/>
                <a:gd name="T30" fmla="*/ 7 w 19"/>
                <a:gd name="T31" fmla="*/ 0 h 19"/>
                <a:gd name="T32" fmla="*/ 9 w 19"/>
                <a:gd name="T33" fmla="*/ 6 h 19"/>
                <a:gd name="T34" fmla="*/ 14 w 19"/>
                <a:gd name="T35" fmla="*/ 1 h 19"/>
                <a:gd name="T36" fmla="*/ 14 w 19"/>
                <a:gd name="T37" fmla="*/ 1 h 19"/>
                <a:gd name="T38" fmla="*/ 11 w 19"/>
                <a:gd name="T39" fmla="*/ 8 h 19"/>
                <a:gd name="T40" fmla="*/ 19 w 19"/>
                <a:gd name="T41" fmla="*/ 7 h 19"/>
                <a:gd name="T42" fmla="*/ 19 w 19"/>
                <a:gd name="T43" fmla="*/ 7 h 19"/>
                <a:gd name="T44" fmla="*/ 12 w 19"/>
                <a:gd name="T45" fmla="*/ 10 h 19"/>
                <a:gd name="T46" fmla="*/ 16 w 19"/>
                <a:gd name="T4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19">
                  <a:moveTo>
                    <a:pt x="16" y="13"/>
                  </a:moveTo>
                  <a:cubicBezTo>
                    <a:pt x="13" y="12"/>
                    <a:pt x="11" y="11"/>
                    <a:pt x="11" y="11"/>
                  </a:cubicBezTo>
                  <a:cubicBezTo>
                    <a:pt x="11" y="11"/>
                    <a:pt x="11" y="15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6"/>
                    <a:pt x="9" y="13"/>
                    <a:pt x="9" y="13"/>
                  </a:cubicBezTo>
                  <a:cubicBezTo>
                    <a:pt x="9" y="13"/>
                    <a:pt x="7" y="16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5"/>
                    <a:pt x="7" y="11"/>
                    <a:pt x="7" y="11"/>
                  </a:cubicBezTo>
                  <a:cubicBezTo>
                    <a:pt x="7" y="11"/>
                    <a:pt x="4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1"/>
                    <a:pt x="6" y="9"/>
                    <a:pt x="6" y="9"/>
                  </a:cubicBezTo>
                  <a:cubicBezTo>
                    <a:pt x="6" y="9"/>
                    <a:pt x="4" y="7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6"/>
                    <a:pt x="7" y="7"/>
                    <a:pt x="7" y="7"/>
                  </a:cubicBezTo>
                  <a:cubicBezTo>
                    <a:pt x="7" y="7"/>
                    <a:pt x="7" y="3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3"/>
                    <a:pt x="9" y="6"/>
                    <a:pt x="9" y="6"/>
                  </a:cubicBezTo>
                  <a:cubicBezTo>
                    <a:pt x="9" y="6"/>
                    <a:pt x="12" y="4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4"/>
                    <a:pt x="11" y="8"/>
                    <a:pt x="11" y="8"/>
                  </a:cubicBezTo>
                  <a:cubicBezTo>
                    <a:pt x="11" y="8"/>
                    <a:pt x="15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8"/>
                    <a:pt x="12" y="10"/>
                    <a:pt x="12" y="10"/>
                  </a:cubicBezTo>
                  <a:cubicBezTo>
                    <a:pt x="12" y="10"/>
                    <a:pt x="13" y="12"/>
                    <a:pt x="16" y="1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131"/>
            <p:cNvSpPr/>
            <p:nvPr/>
          </p:nvSpPr>
          <p:spPr bwMode="auto">
            <a:xfrm>
              <a:off x="4829069" y="3473107"/>
              <a:ext cx="55242" cy="56470"/>
            </a:xfrm>
            <a:custGeom>
              <a:avLst/>
              <a:gdLst>
                <a:gd name="T0" fmla="*/ 16 w 19"/>
                <a:gd name="T1" fmla="*/ 13 h 19"/>
                <a:gd name="T2" fmla="*/ 11 w 19"/>
                <a:gd name="T3" fmla="*/ 11 h 19"/>
                <a:gd name="T4" fmla="*/ 12 w 19"/>
                <a:gd name="T5" fmla="*/ 19 h 19"/>
                <a:gd name="T6" fmla="*/ 12 w 19"/>
                <a:gd name="T7" fmla="*/ 19 h 19"/>
                <a:gd name="T8" fmla="*/ 9 w 19"/>
                <a:gd name="T9" fmla="*/ 13 h 19"/>
                <a:gd name="T10" fmla="*/ 6 w 19"/>
                <a:gd name="T11" fmla="*/ 18 h 19"/>
                <a:gd name="T12" fmla="*/ 5 w 19"/>
                <a:gd name="T13" fmla="*/ 18 h 19"/>
                <a:gd name="T14" fmla="*/ 7 w 19"/>
                <a:gd name="T15" fmla="*/ 11 h 19"/>
                <a:gd name="T16" fmla="*/ 0 w 19"/>
                <a:gd name="T17" fmla="*/ 12 h 19"/>
                <a:gd name="T18" fmla="*/ 0 w 19"/>
                <a:gd name="T19" fmla="*/ 12 h 19"/>
                <a:gd name="T20" fmla="*/ 7 w 19"/>
                <a:gd name="T21" fmla="*/ 9 h 19"/>
                <a:gd name="T22" fmla="*/ 1 w 19"/>
                <a:gd name="T23" fmla="*/ 5 h 19"/>
                <a:gd name="T24" fmla="*/ 1 w 19"/>
                <a:gd name="T25" fmla="*/ 5 h 19"/>
                <a:gd name="T26" fmla="*/ 8 w 19"/>
                <a:gd name="T27" fmla="*/ 7 h 19"/>
                <a:gd name="T28" fmla="*/ 6 w 19"/>
                <a:gd name="T29" fmla="*/ 0 h 19"/>
                <a:gd name="T30" fmla="*/ 7 w 19"/>
                <a:gd name="T31" fmla="*/ 0 h 19"/>
                <a:gd name="T32" fmla="*/ 10 w 19"/>
                <a:gd name="T33" fmla="*/ 6 h 19"/>
                <a:gd name="T34" fmla="*/ 14 w 19"/>
                <a:gd name="T35" fmla="*/ 1 h 19"/>
                <a:gd name="T36" fmla="*/ 15 w 19"/>
                <a:gd name="T37" fmla="*/ 1 h 19"/>
                <a:gd name="T38" fmla="*/ 11 w 19"/>
                <a:gd name="T39" fmla="*/ 8 h 19"/>
                <a:gd name="T40" fmla="*/ 19 w 19"/>
                <a:gd name="T41" fmla="*/ 7 h 19"/>
                <a:gd name="T42" fmla="*/ 19 w 19"/>
                <a:gd name="T43" fmla="*/ 7 h 19"/>
                <a:gd name="T44" fmla="*/ 12 w 19"/>
                <a:gd name="T45" fmla="*/ 10 h 19"/>
                <a:gd name="T46" fmla="*/ 16 w 19"/>
                <a:gd name="T4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19">
                  <a:moveTo>
                    <a:pt x="16" y="13"/>
                  </a:moveTo>
                  <a:cubicBezTo>
                    <a:pt x="13" y="12"/>
                    <a:pt x="11" y="11"/>
                    <a:pt x="11" y="11"/>
                  </a:cubicBezTo>
                  <a:cubicBezTo>
                    <a:pt x="11" y="11"/>
                    <a:pt x="11" y="15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6"/>
                    <a:pt x="9" y="13"/>
                    <a:pt x="9" y="13"/>
                  </a:cubicBezTo>
                  <a:cubicBezTo>
                    <a:pt x="9" y="13"/>
                    <a:pt x="7" y="16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5"/>
                    <a:pt x="7" y="11"/>
                    <a:pt x="7" y="11"/>
                  </a:cubicBezTo>
                  <a:cubicBezTo>
                    <a:pt x="7" y="11"/>
                    <a:pt x="4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1"/>
                    <a:pt x="7" y="9"/>
                    <a:pt x="7" y="9"/>
                  </a:cubicBezTo>
                  <a:cubicBezTo>
                    <a:pt x="7" y="9"/>
                    <a:pt x="4" y="7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6"/>
                    <a:pt x="8" y="7"/>
                    <a:pt x="8" y="7"/>
                  </a:cubicBezTo>
                  <a:cubicBezTo>
                    <a:pt x="8" y="7"/>
                    <a:pt x="7" y="3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3"/>
                    <a:pt x="10" y="6"/>
                    <a:pt x="10" y="6"/>
                  </a:cubicBezTo>
                  <a:cubicBezTo>
                    <a:pt x="10" y="6"/>
                    <a:pt x="12" y="4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3" y="4"/>
                    <a:pt x="11" y="8"/>
                    <a:pt x="11" y="8"/>
                  </a:cubicBezTo>
                  <a:cubicBezTo>
                    <a:pt x="11" y="8"/>
                    <a:pt x="15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8"/>
                    <a:pt x="12" y="10"/>
                    <a:pt x="12" y="10"/>
                  </a:cubicBezTo>
                  <a:cubicBezTo>
                    <a:pt x="12" y="10"/>
                    <a:pt x="14" y="12"/>
                    <a:pt x="16" y="1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132"/>
            <p:cNvSpPr/>
            <p:nvPr/>
          </p:nvSpPr>
          <p:spPr bwMode="auto">
            <a:xfrm>
              <a:off x="5700667" y="3473107"/>
              <a:ext cx="52787" cy="56470"/>
            </a:xfrm>
            <a:custGeom>
              <a:avLst/>
              <a:gdLst>
                <a:gd name="T0" fmla="*/ 15 w 18"/>
                <a:gd name="T1" fmla="*/ 13 h 19"/>
                <a:gd name="T2" fmla="*/ 10 w 18"/>
                <a:gd name="T3" fmla="*/ 11 h 19"/>
                <a:gd name="T4" fmla="*/ 11 w 18"/>
                <a:gd name="T5" fmla="*/ 19 h 19"/>
                <a:gd name="T6" fmla="*/ 11 w 18"/>
                <a:gd name="T7" fmla="*/ 19 h 19"/>
                <a:gd name="T8" fmla="*/ 8 w 18"/>
                <a:gd name="T9" fmla="*/ 13 h 19"/>
                <a:gd name="T10" fmla="*/ 5 w 18"/>
                <a:gd name="T11" fmla="*/ 18 h 19"/>
                <a:gd name="T12" fmla="*/ 4 w 18"/>
                <a:gd name="T13" fmla="*/ 18 h 19"/>
                <a:gd name="T14" fmla="*/ 7 w 18"/>
                <a:gd name="T15" fmla="*/ 11 h 19"/>
                <a:gd name="T16" fmla="*/ 0 w 18"/>
                <a:gd name="T17" fmla="*/ 12 h 19"/>
                <a:gd name="T18" fmla="*/ 0 w 18"/>
                <a:gd name="T19" fmla="*/ 12 h 19"/>
                <a:gd name="T20" fmla="*/ 6 w 18"/>
                <a:gd name="T21" fmla="*/ 9 h 19"/>
                <a:gd name="T22" fmla="*/ 0 w 18"/>
                <a:gd name="T23" fmla="*/ 5 h 19"/>
                <a:gd name="T24" fmla="*/ 0 w 18"/>
                <a:gd name="T25" fmla="*/ 5 h 19"/>
                <a:gd name="T26" fmla="*/ 7 w 18"/>
                <a:gd name="T27" fmla="*/ 7 h 19"/>
                <a:gd name="T28" fmla="*/ 6 w 18"/>
                <a:gd name="T29" fmla="*/ 0 h 19"/>
                <a:gd name="T30" fmla="*/ 6 w 18"/>
                <a:gd name="T31" fmla="*/ 0 h 19"/>
                <a:gd name="T32" fmla="*/ 9 w 18"/>
                <a:gd name="T33" fmla="*/ 6 h 19"/>
                <a:gd name="T34" fmla="*/ 13 w 18"/>
                <a:gd name="T35" fmla="*/ 1 h 19"/>
                <a:gd name="T36" fmla="*/ 14 w 18"/>
                <a:gd name="T37" fmla="*/ 1 h 19"/>
                <a:gd name="T38" fmla="*/ 11 w 18"/>
                <a:gd name="T39" fmla="*/ 8 h 19"/>
                <a:gd name="T40" fmla="*/ 18 w 18"/>
                <a:gd name="T41" fmla="*/ 7 h 19"/>
                <a:gd name="T42" fmla="*/ 18 w 18"/>
                <a:gd name="T43" fmla="*/ 7 h 19"/>
                <a:gd name="T44" fmla="*/ 11 w 18"/>
                <a:gd name="T45" fmla="*/ 10 h 19"/>
                <a:gd name="T46" fmla="*/ 15 w 18"/>
                <a:gd name="T4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9">
                  <a:moveTo>
                    <a:pt x="15" y="13"/>
                  </a:moveTo>
                  <a:cubicBezTo>
                    <a:pt x="13" y="12"/>
                    <a:pt x="10" y="11"/>
                    <a:pt x="10" y="11"/>
                  </a:cubicBezTo>
                  <a:cubicBezTo>
                    <a:pt x="10" y="11"/>
                    <a:pt x="10" y="15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6"/>
                    <a:pt x="8" y="13"/>
                    <a:pt x="8" y="13"/>
                  </a:cubicBezTo>
                  <a:cubicBezTo>
                    <a:pt x="8" y="13"/>
                    <a:pt x="7" y="16"/>
                    <a:pt x="5" y="18"/>
                  </a:cubicBezTo>
                  <a:cubicBezTo>
                    <a:pt x="5" y="18"/>
                    <a:pt x="5" y="18"/>
                    <a:pt x="4" y="18"/>
                  </a:cubicBezTo>
                  <a:cubicBezTo>
                    <a:pt x="6" y="15"/>
                    <a:pt x="7" y="11"/>
                    <a:pt x="7" y="11"/>
                  </a:cubicBezTo>
                  <a:cubicBezTo>
                    <a:pt x="7" y="11"/>
                    <a:pt x="3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1"/>
                    <a:pt x="6" y="9"/>
                    <a:pt x="6" y="9"/>
                  </a:cubicBezTo>
                  <a:cubicBezTo>
                    <a:pt x="6" y="9"/>
                    <a:pt x="3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6"/>
                    <a:pt x="7" y="7"/>
                    <a:pt x="7" y="7"/>
                  </a:cubicBezTo>
                  <a:cubicBezTo>
                    <a:pt x="7" y="7"/>
                    <a:pt x="7" y="3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3"/>
                    <a:pt x="9" y="6"/>
                    <a:pt x="9" y="6"/>
                  </a:cubicBezTo>
                  <a:cubicBezTo>
                    <a:pt x="9" y="6"/>
                    <a:pt x="11" y="4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4"/>
                    <a:pt x="11" y="8"/>
                    <a:pt x="11" y="8"/>
                  </a:cubicBezTo>
                  <a:cubicBezTo>
                    <a:pt x="11" y="8"/>
                    <a:pt x="14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5" y="8"/>
                    <a:pt x="11" y="10"/>
                    <a:pt x="11" y="10"/>
                  </a:cubicBezTo>
                  <a:cubicBezTo>
                    <a:pt x="11" y="10"/>
                    <a:pt x="13" y="12"/>
                    <a:pt x="15" y="1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133"/>
            <p:cNvSpPr/>
            <p:nvPr/>
          </p:nvSpPr>
          <p:spPr bwMode="auto">
            <a:xfrm>
              <a:off x="6566127" y="3473107"/>
              <a:ext cx="55242" cy="56470"/>
            </a:xfrm>
            <a:custGeom>
              <a:avLst/>
              <a:gdLst>
                <a:gd name="T0" fmla="*/ 16 w 19"/>
                <a:gd name="T1" fmla="*/ 13 h 19"/>
                <a:gd name="T2" fmla="*/ 11 w 19"/>
                <a:gd name="T3" fmla="*/ 11 h 19"/>
                <a:gd name="T4" fmla="*/ 12 w 19"/>
                <a:gd name="T5" fmla="*/ 19 h 19"/>
                <a:gd name="T6" fmla="*/ 12 w 19"/>
                <a:gd name="T7" fmla="*/ 19 h 19"/>
                <a:gd name="T8" fmla="*/ 9 w 19"/>
                <a:gd name="T9" fmla="*/ 13 h 19"/>
                <a:gd name="T10" fmla="*/ 6 w 19"/>
                <a:gd name="T11" fmla="*/ 18 h 19"/>
                <a:gd name="T12" fmla="*/ 5 w 19"/>
                <a:gd name="T13" fmla="*/ 18 h 19"/>
                <a:gd name="T14" fmla="*/ 8 w 19"/>
                <a:gd name="T15" fmla="*/ 11 h 19"/>
                <a:gd name="T16" fmla="*/ 1 w 19"/>
                <a:gd name="T17" fmla="*/ 12 h 19"/>
                <a:gd name="T18" fmla="*/ 0 w 19"/>
                <a:gd name="T19" fmla="*/ 12 h 19"/>
                <a:gd name="T20" fmla="*/ 7 w 19"/>
                <a:gd name="T21" fmla="*/ 9 h 19"/>
                <a:gd name="T22" fmla="*/ 1 w 19"/>
                <a:gd name="T23" fmla="*/ 5 h 19"/>
                <a:gd name="T24" fmla="*/ 1 w 19"/>
                <a:gd name="T25" fmla="*/ 5 h 19"/>
                <a:gd name="T26" fmla="*/ 8 w 19"/>
                <a:gd name="T27" fmla="*/ 7 h 19"/>
                <a:gd name="T28" fmla="*/ 7 w 19"/>
                <a:gd name="T29" fmla="*/ 0 h 19"/>
                <a:gd name="T30" fmla="*/ 7 w 19"/>
                <a:gd name="T31" fmla="*/ 0 h 19"/>
                <a:gd name="T32" fmla="*/ 10 w 19"/>
                <a:gd name="T33" fmla="*/ 6 h 19"/>
                <a:gd name="T34" fmla="*/ 14 w 19"/>
                <a:gd name="T35" fmla="*/ 1 h 19"/>
                <a:gd name="T36" fmla="*/ 15 w 19"/>
                <a:gd name="T37" fmla="*/ 1 h 19"/>
                <a:gd name="T38" fmla="*/ 12 w 19"/>
                <a:gd name="T39" fmla="*/ 8 h 19"/>
                <a:gd name="T40" fmla="*/ 19 w 19"/>
                <a:gd name="T41" fmla="*/ 7 h 19"/>
                <a:gd name="T42" fmla="*/ 19 w 19"/>
                <a:gd name="T43" fmla="*/ 7 h 19"/>
                <a:gd name="T44" fmla="*/ 12 w 19"/>
                <a:gd name="T45" fmla="*/ 10 h 19"/>
                <a:gd name="T46" fmla="*/ 16 w 19"/>
                <a:gd name="T47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19">
                  <a:moveTo>
                    <a:pt x="16" y="13"/>
                  </a:moveTo>
                  <a:cubicBezTo>
                    <a:pt x="14" y="12"/>
                    <a:pt x="11" y="11"/>
                    <a:pt x="11" y="11"/>
                  </a:cubicBezTo>
                  <a:cubicBezTo>
                    <a:pt x="11" y="11"/>
                    <a:pt x="11" y="15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6"/>
                    <a:pt x="9" y="13"/>
                    <a:pt x="9" y="13"/>
                  </a:cubicBezTo>
                  <a:cubicBezTo>
                    <a:pt x="9" y="13"/>
                    <a:pt x="8" y="16"/>
                    <a:pt x="6" y="18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7" y="15"/>
                    <a:pt x="8" y="11"/>
                    <a:pt x="8" y="11"/>
                  </a:cubicBezTo>
                  <a:cubicBezTo>
                    <a:pt x="8" y="11"/>
                    <a:pt x="4" y="11"/>
                    <a:pt x="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1"/>
                    <a:pt x="7" y="9"/>
                    <a:pt x="7" y="9"/>
                  </a:cubicBezTo>
                  <a:cubicBezTo>
                    <a:pt x="7" y="9"/>
                    <a:pt x="4" y="7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6"/>
                    <a:pt x="8" y="7"/>
                    <a:pt x="8" y="7"/>
                  </a:cubicBezTo>
                  <a:cubicBezTo>
                    <a:pt x="8" y="7"/>
                    <a:pt x="8" y="3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3"/>
                    <a:pt x="10" y="6"/>
                    <a:pt x="10" y="6"/>
                  </a:cubicBezTo>
                  <a:cubicBezTo>
                    <a:pt x="10" y="6"/>
                    <a:pt x="12" y="4"/>
                    <a:pt x="14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3" y="4"/>
                    <a:pt x="12" y="8"/>
                    <a:pt x="12" y="8"/>
                  </a:cubicBezTo>
                  <a:cubicBezTo>
                    <a:pt x="12" y="8"/>
                    <a:pt x="15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8"/>
                    <a:pt x="12" y="10"/>
                    <a:pt x="12" y="10"/>
                  </a:cubicBezTo>
                  <a:cubicBezTo>
                    <a:pt x="12" y="10"/>
                    <a:pt x="14" y="12"/>
                    <a:pt x="16" y="1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135"/>
            <p:cNvSpPr/>
            <p:nvPr/>
          </p:nvSpPr>
          <p:spPr bwMode="auto">
            <a:xfrm>
              <a:off x="3980796" y="3527122"/>
              <a:ext cx="8593" cy="2455"/>
            </a:xfrm>
            <a:custGeom>
              <a:avLst/>
              <a:gdLst>
                <a:gd name="T0" fmla="*/ 0 w 3"/>
                <a:gd name="T1" fmla="*/ 1 h 1"/>
                <a:gd name="T2" fmla="*/ 2 w 3"/>
                <a:gd name="T3" fmla="*/ 0 h 1"/>
                <a:gd name="T4" fmla="*/ 3 w 3"/>
                <a:gd name="T5" fmla="*/ 1 h 1"/>
                <a:gd name="T6" fmla="*/ 2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136"/>
            <p:cNvSpPr/>
            <p:nvPr/>
          </p:nvSpPr>
          <p:spPr bwMode="auto">
            <a:xfrm>
              <a:off x="4852394" y="3527122"/>
              <a:ext cx="6138" cy="2455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137"/>
            <p:cNvSpPr/>
            <p:nvPr/>
          </p:nvSpPr>
          <p:spPr bwMode="auto">
            <a:xfrm>
              <a:off x="5721536" y="3527122"/>
              <a:ext cx="4910" cy="2455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2 w 2"/>
                <a:gd name="T5" fmla="*/ 1 h 1"/>
                <a:gd name="T6" fmla="*/ 2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138"/>
            <p:cNvSpPr/>
            <p:nvPr/>
          </p:nvSpPr>
          <p:spPr bwMode="auto">
            <a:xfrm>
              <a:off x="6589451" y="3527122"/>
              <a:ext cx="6138" cy="2455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2 w 2"/>
                <a:gd name="T5" fmla="*/ 1 h 1"/>
                <a:gd name="T6" fmla="*/ 2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140"/>
            <p:cNvSpPr/>
            <p:nvPr/>
          </p:nvSpPr>
          <p:spPr bwMode="auto">
            <a:xfrm>
              <a:off x="3962382" y="3517301"/>
              <a:ext cx="6138" cy="61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141"/>
            <p:cNvSpPr/>
            <p:nvPr/>
          </p:nvSpPr>
          <p:spPr bwMode="auto">
            <a:xfrm>
              <a:off x="4835207" y="3517301"/>
              <a:ext cx="2455" cy="613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142"/>
            <p:cNvSpPr/>
            <p:nvPr/>
          </p:nvSpPr>
          <p:spPr bwMode="auto">
            <a:xfrm>
              <a:off x="5703122" y="3517301"/>
              <a:ext cx="6138" cy="6138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0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143"/>
            <p:cNvSpPr/>
            <p:nvPr/>
          </p:nvSpPr>
          <p:spPr bwMode="auto">
            <a:xfrm>
              <a:off x="6572265" y="3517301"/>
              <a:ext cx="6138" cy="6138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0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145"/>
            <p:cNvSpPr/>
            <p:nvPr/>
          </p:nvSpPr>
          <p:spPr bwMode="auto">
            <a:xfrm>
              <a:off x="3957471" y="3497659"/>
              <a:ext cx="4910" cy="4910"/>
            </a:xfrm>
            <a:custGeom>
              <a:avLst/>
              <a:gdLst>
                <a:gd name="T0" fmla="*/ 1 w 2"/>
                <a:gd name="T1" fmla="*/ 0 h 2"/>
                <a:gd name="T2" fmla="*/ 2 w 2"/>
                <a:gd name="T3" fmla="*/ 1 h 2"/>
                <a:gd name="T4" fmla="*/ 1 w 2"/>
                <a:gd name="T5" fmla="*/ 2 h 2"/>
                <a:gd name="T6" fmla="*/ 0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146"/>
            <p:cNvSpPr/>
            <p:nvPr/>
          </p:nvSpPr>
          <p:spPr bwMode="auto">
            <a:xfrm>
              <a:off x="4829069" y="3497659"/>
              <a:ext cx="6138" cy="491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2 h 2"/>
                <a:gd name="T6" fmla="*/ 0 w 2"/>
                <a:gd name="T7" fmla="*/ 1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147"/>
            <p:cNvSpPr/>
            <p:nvPr/>
          </p:nvSpPr>
          <p:spPr bwMode="auto">
            <a:xfrm>
              <a:off x="5698212" y="3497659"/>
              <a:ext cx="4910" cy="491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2 h 2"/>
                <a:gd name="T6" fmla="*/ 0 w 2"/>
                <a:gd name="T7" fmla="*/ 1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148"/>
            <p:cNvSpPr/>
            <p:nvPr/>
          </p:nvSpPr>
          <p:spPr bwMode="auto">
            <a:xfrm>
              <a:off x="6566127" y="3497659"/>
              <a:ext cx="6138" cy="491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2 h 2"/>
                <a:gd name="T6" fmla="*/ 0 w 2"/>
                <a:gd name="T7" fmla="*/ 1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150"/>
            <p:cNvSpPr/>
            <p:nvPr/>
          </p:nvSpPr>
          <p:spPr bwMode="auto">
            <a:xfrm>
              <a:off x="3966065" y="3476790"/>
              <a:ext cx="6138" cy="8593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2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151"/>
            <p:cNvSpPr/>
            <p:nvPr/>
          </p:nvSpPr>
          <p:spPr bwMode="auto">
            <a:xfrm>
              <a:off x="4835207" y="3476790"/>
              <a:ext cx="4910" cy="8593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2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152"/>
            <p:cNvSpPr/>
            <p:nvPr/>
          </p:nvSpPr>
          <p:spPr bwMode="auto">
            <a:xfrm>
              <a:off x="5703122" y="3476790"/>
              <a:ext cx="8593" cy="8593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3 h 3"/>
                <a:gd name="T4" fmla="*/ 0 w 3"/>
                <a:gd name="T5" fmla="*/ 2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2"/>
                    <a:pt x="2" y="3"/>
                    <a:pt x="2" y="3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153"/>
            <p:cNvSpPr/>
            <p:nvPr/>
          </p:nvSpPr>
          <p:spPr bwMode="auto">
            <a:xfrm>
              <a:off x="6572265" y="3476790"/>
              <a:ext cx="6138" cy="8593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2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155"/>
            <p:cNvSpPr/>
            <p:nvPr/>
          </p:nvSpPr>
          <p:spPr bwMode="auto">
            <a:xfrm>
              <a:off x="3983251" y="3470652"/>
              <a:ext cx="8593" cy="8593"/>
            </a:xfrm>
            <a:custGeom>
              <a:avLst/>
              <a:gdLst>
                <a:gd name="T0" fmla="*/ 3 w 3"/>
                <a:gd name="T1" fmla="*/ 1 h 3"/>
                <a:gd name="T2" fmla="*/ 2 w 3"/>
                <a:gd name="T3" fmla="*/ 3 h 3"/>
                <a:gd name="T4" fmla="*/ 0 w 3"/>
                <a:gd name="T5" fmla="*/ 0 h 3"/>
                <a:gd name="T6" fmla="*/ 1 w 3"/>
                <a:gd name="T7" fmla="*/ 0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156"/>
            <p:cNvSpPr/>
            <p:nvPr/>
          </p:nvSpPr>
          <p:spPr bwMode="auto">
            <a:xfrm>
              <a:off x="4854849" y="3470652"/>
              <a:ext cx="8593" cy="859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3 h 3"/>
                <a:gd name="T4" fmla="*/ 0 w 3"/>
                <a:gd name="T5" fmla="*/ 0 h 3"/>
                <a:gd name="T6" fmla="*/ 0 w 3"/>
                <a:gd name="T7" fmla="*/ 0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157"/>
            <p:cNvSpPr/>
            <p:nvPr/>
          </p:nvSpPr>
          <p:spPr bwMode="auto">
            <a:xfrm>
              <a:off x="5723991" y="3470652"/>
              <a:ext cx="8593" cy="859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3 h 3"/>
                <a:gd name="T4" fmla="*/ 0 w 3"/>
                <a:gd name="T5" fmla="*/ 0 h 3"/>
                <a:gd name="T6" fmla="*/ 1 w 3"/>
                <a:gd name="T7" fmla="*/ 0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158"/>
            <p:cNvSpPr/>
            <p:nvPr/>
          </p:nvSpPr>
          <p:spPr bwMode="auto">
            <a:xfrm>
              <a:off x="6593134" y="3470652"/>
              <a:ext cx="8593" cy="859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3 h 3"/>
                <a:gd name="T4" fmla="*/ 0 w 3"/>
                <a:gd name="T5" fmla="*/ 0 h 3"/>
                <a:gd name="T6" fmla="*/ 1 w 3"/>
                <a:gd name="T7" fmla="*/ 0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160"/>
            <p:cNvSpPr/>
            <p:nvPr/>
          </p:nvSpPr>
          <p:spPr bwMode="auto">
            <a:xfrm>
              <a:off x="4004120" y="3479245"/>
              <a:ext cx="4910" cy="61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161"/>
            <p:cNvSpPr/>
            <p:nvPr/>
          </p:nvSpPr>
          <p:spPr bwMode="auto">
            <a:xfrm>
              <a:off x="4875718" y="3479245"/>
              <a:ext cx="4910" cy="61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162"/>
            <p:cNvSpPr/>
            <p:nvPr/>
          </p:nvSpPr>
          <p:spPr bwMode="auto">
            <a:xfrm>
              <a:off x="5743633" y="3479245"/>
              <a:ext cx="6138" cy="61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163"/>
            <p:cNvSpPr/>
            <p:nvPr/>
          </p:nvSpPr>
          <p:spPr bwMode="auto">
            <a:xfrm>
              <a:off x="6612776" y="3479245"/>
              <a:ext cx="6138" cy="6138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165"/>
            <p:cNvSpPr/>
            <p:nvPr/>
          </p:nvSpPr>
          <p:spPr bwMode="auto">
            <a:xfrm>
              <a:off x="4009031" y="3500114"/>
              <a:ext cx="6138" cy="613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166"/>
            <p:cNvSpPr/>
            <p:nvPr/>
          </p:nvSpPr>
          <p:spPr bwMode="auto">
            <a:xfrm>
              <a:off x="4880629" y="3500114"/>
              <a:ext cx="3683" cy="6138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167"/>
            <p:cNvSpPr/>
            <p:nvPr/>
          </p:nvSpPr>
          <p:spPr bwMode="auto">
            <a:xfrm>
              <a:off x="5749771" y="3500114"/>
              <a:ext cx="6138" cy="613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168"/>
            <p:cNvSpPr/>
            <p:nvPr/>
          </p:nvSpPr>
          <p:spPr bwMode="auto">
            <a:xfrm>
              <a:off x="6618914" y="3500114"/>
              <a:ext cx="2455" cy="6138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170"/>
            <p:cNvSpPr/>
            <p:nvPr/>
          </p:nvSpPr>
          <p:spPr bwMode="auto">
            <a:xfrm>
              <a:off x="4004120" y="3520984"/>
              <a:ext cx="2455" cy="245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171"/>
            <p:cNvSpPr/>
            <p:nvPr/>
          </p:nvSpPr>
          <p:spPr bwMode="auto">
            <a:xfrm>
              <a:off x="4872035" y="3520984"/>
              <a:ext cx="3683" cy="245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172"/>
            <p:cNvSpPr/>
            <p:nvPr/>
          </p:nvSpPr>
          <p:spPr bwMode="auto">
            <a:xfrm>
              <a:off x="5741178" y="3520984"/>
              <a:ext cx="6138" cy="245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173"/>
            <p:cNvSpPr/>
            <p:nvPr/>
          </p:nvSpPr>
          <p:spPr bwMode="auto">
            <a:xfrm>
              <a:off x="6610321" y="3520984"/>
              <a:ext cx="6138" cy="245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175"/>
            <p:cNvSpPr/>
            <p:nvPr/>
          </p:nvSpPr>
          <p:spPr bwMode="auto">
            <a:xfrm>
              <a:off x="4006575" y="3512390"/>
              <a:ext cx="2455" cy="4910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176"/>
            <p:cNvSpPr/>
            <p:nvPr/>
          </p:nvSpPr>
          <p:spPr bwMode="auto">
            <a:xfrm>
              <a:off x="4875718" y="3512390"/>
              <a:ext cx="4910" cy="491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177"/>
            <p:cNvSpPr/>
            <p:nvPr/>
          </p:nvSpPr>
          <p:spPr bwMode="auto">
            <a:xfrm>
              <a:off x="5743633" y="3512390"/>
              <a:ext cx="6138" cy="491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178"/>
            <p:cNvSpPr/>
            <p:nvPr/>
          </p:nvSpPr>
          <p:spPr bwMode="auto">
            <a:xfrm>
              <a:off x="6612776" y="3512390"/>
              <a:ext cx="6138" cy="4910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56" name="组合 355"/>
            <p:cNvGrpSpPr/>
            <p:nvPr/>
          </p:nvGrpSpPr>
          <p:grpSpPr>
            <a:xfrm>
              <a:off x="7237625" y="3275463"/>
              <a:ext cx="461579" cy="472627"/>
              <a:chOff x="7237625" y="3275463"/>
              <a:chExt cx="461579" cy="472627"/>
            </a:xfrm>
          </p:grpSpPr>
          <p:sp>
            <p:nvSpPr>
              <p:cNvPr id="9" name="Freeform 9"/>
              <p:cNvSpPr>
                <a:spLocks noEditPoints="1"/>
              </p:cNvSpPr>
              <p:nvPr/>
            </p:nvSpPr>
            <p:spPr bwMode="auto">
              <a:xfrm>
                <a:off x="7237625" y="3275463"/>
                <a:ext cx="461579" cy="472627"/>
              </a:xfrm>
              <a:custGeom>
                <a:avLst/>
                <a:gdLst>
                  <a:gd name="T0" fmla="*/ 100 w 159"/>
                  <a:gd name="T1" fmla="*/ 31 h 160"/>
                  <a:gd name="T2" fmla="*/ 60 w 159"/>
                  <a:gd name="T3" fmla="*/ 31 h 160"/>
                  <a:gd name="T4" fmla="*/ 30 w 159"/>
                  <a:gd name="T5" fmla="*/ 54 h 160"/>
                  <a:gd name="T6" fmla="*/ 30 w 159"/>
                  <a:gd name="T7" fmla="*/ 93 h 160"/>
                  <a:gd name="T8" fmla="*/ 56 w 159"/>
                  <a:gd name="T9" fmla="*/ 120 h 160"/>
                  <a:gd name="T10" fmla="*/ 97 w 159"/>
                  <a:gd name="T11" fmla="*/ 125 h 160"/>
                  <a:gd name="T12" fmla="*/ 121 w 159"/>
                  <a:gd name="T13" fmla="*/ 98 h 160"/>
                  <a:gd name="T14" fmla="*/ 126 w 159"/>
                  <a:gd name="T15" fmla="*/ 59 h 160"/>
                  <a:gd name="T16" fmla="*/ 100 w 159"/>
                  <a:gd name="T17" fmla="*/ 31 h 160"/>
                  <a:gd name="T18" fmla="*/ 138 w 159"/>
                  <a:gd name="T19" fmla="*/ 52 h 160"/>
                  <a:gd name="T20" fmla="*/ 132 w 159"/>
                  <a:gd name="T21" fmla="*/ 110 h 160"/>
                  <a:gd name="T22" fmla="*/ 101 w 159"/>
                  <a:gd name="T23" fmla="*/ 136 h 160"/>
                  <a:gd name="T24" fmla="*/ 52 w 159"/>
                  <a:gd name="T25" fmla="*/ 132 h 160"/>
                  <a:gd name="T26" fmla="*/ 19 w 159"/>
                  <a:gd name="T27" fmla="*/ 98 h 160"/>
                  <a:gd name="T28" fmla="*/ 19 w 159"/>
                  <a:gd name="T29" fmla="*/ 52 h 160"/>
                  <a:gd name="T30" fmla="*/ 53 w 159"/>
                  <a:gd name="T31" fmla="*/ 20 h 160"/>
                  <a:gd name="T32" fmla="*/ 102 w 159"/>
                  <a:gd name="T33" fmla="*/ 19 h 160"/>
                  <a:gd name="T34" fmla="*/ 138 w 159"/>
                  <a:gd name="T35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160">
                    <a:moveTo>
                      <a:pt x="100" y="31"/>
                    </a:moveTo>
                    <a:cubicBezTo>
                      <a:pt x="97" y="25"/>
                      <a:pt x="74" y="8"/>
                      <a:pt x="60" y="31"/>
                    </a:cubicBezTo>
                    <a:cubicBezTo>
                      <a:pt x="49" y="28"/>
                      <a:pt x="32" y="27"/>
                      <a:pt x="30" y="54"/>
                    </a:cubicBezTo>
                    <a:cubicBezTo>
                      <a:pt x="21" y="61"/>
                      <a:pt x="14" y="83"/>
                      <a:pt x="30" y="93"/>
                    </a:cubicBezTo>
                    <a:cubicBezTo>
                      <a:pt x="30" y="93"/>
                      <a:pt x="23" y="123"/>
                      <a:pt x="56" y="120"/>
                    </a:cubicBezTo>
                    <a:cubicBezTo>
                      <a:pt x="60" y="134"/>
                      <a:pt x="81" y="143"/>
                      <a:pt x="97" y="125"/>
                    </a:cubicBezTo>
                    <a:cubicBezTo>
                      <a:pt x="111" y="127"/>
                      <a:pt x="125" y="120"/>
                      <a:pt x="121" y="98"/>
                    </a:cubicBezTo>
                    <a:cubicBezTo>
                      <a:pt x="141" y="97"/>
                      <a:pt x="141" y="68"/>
                      <a:pt x="126" y="59"/>
                    </a:cubicBezTo>
                    <a:cubicBezTo>
                      <a:pt x="129" y="48"/>
                      <a:pt x="122" y="27"/>
                      <a:pt x="100" y="31"/>
                    </a:cubicBezTo>
                    <a:close/>
                    <a:moveTo>
                      <a:pt x="138" y="52"/>
                    </a:moveTo>
                    <a:cubicBezTo>
                      <a:pt x="159" y="71"/>
                      <a:pt x="152" y="94"/>
                      <a:pt x="132" y="110"/>
                    </a:cubicBezTo>
                    <a:cubicBezTo>
                      <a:pt x="130" y="133"/>
                      <a:pt x="113" y="137"/>
                      <a:pt x="101" y="136"/>
                    </a:cubicBezTo>
                    <a:cubicBezTo>
                      <a:pt x="68" y="160"/>
                      <a:pt x="52" y="132"/>
                      <a:pt x="52" y="132"/>
                    </a:cubicBezTo>
                    <a:cubicBezTo>
                      <a:pt x="25" y="133"/>
                      <a:pt x="18" y="116"/>
                      <a:pt x="19" y="98"/>
                    </a:cubicBezTo>
                    <a:cubicBezTo>
                      <a:pt x="0" y="84"/>
                      <a:pt x="9" y="65"/>
                      <a:pt x="19" y="52"/>
                    </a:cubicBezTo>
                    <a:cubicBezTo>
                      <a:pt x="19" y="26"/>
                      <a:pt x="40" y="17"/>
                      <a:pt x="53" y="20"/>
                    </a:cubicBezTo>
                    <a:cubicBezTo>
                      <a:pt x="70" y="0"/>
                      <a:pt x="96" y="11"/>
                      <a:pt x="102" y="19"/>
                    </a:cubicBezTo>
                    <a:cubicBezTo>
                      <a:pt x="120" y="16"/>
                      <a:pt x="141" y="31"/>
                      <a:pt x="138" y="5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4"/>
              <p:cNvSpPr/>
              <p:nvPr/>
            </p:nvSpPr>
            <p:spPr bwMode="auto">
              <a:xfrm>
                <a:off x="7411945" y="3544308"/>
                <a:ext cx="95753" cy="98208"/>
              </a:xfrm>
              <a:custGeom>
                <a:avLst/>
                <a:gdLst>
                  <a:gd name="T0" fmla="*/ 16 w 33"/>
                  <a:gd name="T1" fmla="*/ 8 h 33"/>
                  <a:gd name="T2" fmla="*/ 21 w 33"/>
                  <a:gd name="T3" fmla="*/ 2 h 33"/>
                  <a:gd name="T4" fmla="*/ 15 w 33"/>
                  <a:gd name="T5" fmla="*/ 33 h 33"/>
                  <a:gd name="T6" fmla="*/ 3 w 33"/>
                  <a:gd name="T7" fmla="*/ 15 h 33"/>
                  <a:gd name="T8" fmla="*/ 11 w 33"/>
                  <a:gd name="T9" fmla="*/ 0 h 33"/>
                  <a:gd name="T10" fmla="*/ 11 w 33"/>
                  <a:gd name="T11" fmla="*/ 2 h 33"/>
                  <a:gd name="T12" fmla="*/ 16 w 33"/>
                  <a:gd name="T13" fmla="*/ 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3">
                    <a:moveTo>
                      <a:pt x="16" y="8"/>
                    </a:moveTo>
                    <a:cubicBezTo>
                      <a:pt x="19" y="8"/>
                      <a:pt x="21" y="6"/>
                      <a:pt x="21" y="2"/>
                    </a:cubicBezTo>
                    <a:cubicBezTo>
                      <a:pt x="33" y="25"/>
                      <a:pt x="22" y="33"/>
                      <a:pt x="15" y="33"/>
                    </a:cubicBezTo>
                    <a:cubicBezTo>
                      <a:pt x="6" y="32"/>
                      <a:pt x="0" y="27"/>
                      <a:pt x="3" y="15"/>
                    </a:cubicBezTo>
                    <a:cubicBezTo>
                      <a:pt x="4" y="10"/>
                      <a:pt x="8" y="4"/>
                      <a:pt x="11" y="0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10" y="6"/>
                      <a:pt x="13" y="8"/>
                      <a:pt x="16" y="8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9"/>
              <p:cNvSpPr/>
              <p:nvPr/>
            </p:nvSpPr>
            <p:spPr bwMode="auto">
              <a:xfrm>
                <a:off x="7341972" y="3517301"/>
                <a:ext cx="95753" cy="98208"/>
              </a:xfrm>
              <a:custGeom>
                <a:avLst/>
                <a:gdLst>
                  <a:gd name="T0" fmla="*/ 27 w 33"/>
                  <a:gd name="T1" fmla="*/ 0 h 33"/>
                  <a:gd name="T2" fmla="*/ 26 w 33"/>
                  <a:gd name="T3" fmla="*/ 0 h 33"/>
                  <a:gd name="T4" fmla="*/ 26 w 33"/>
                  <a:gd name="T5" fmla="*/ 8 h 33"/>
                  <a:gd name="T6" fmla="*/ 33 w 33"/>
                  <a:gd name="T7" fmla="*/ 9 h 33"/>
                  <a:gd name="T8" fmla="*/ 6 w 33"/>
                  <a:gd name="T9" fmla="*/ 25 h 33"/>
                  <a:gd name="T10" fmla="*/ 10 w 33"/>
                  <a:gd name="T11" fmla="*/ 5 h 33"/>
                  <a:gd name="T12" fmla="*/ 14 w 33"/>
                  <a:gd name="T13" fmla="*/ 3 h 33"/>
                  <a:gd name="T14" fmla="*/ 20 w 33"/>
                  <a:gd name="T15" fmla="*/ 1 h 33"/>
                  <a:gd name="T16" fmla="*/ 27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27" y="0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23" y="4"/>
                      <a:pt x="24" y="6"/>
                      <a:pt x="26" y="8"/>
                    </a:cubicBezTo>
                    <a:cubicBezTo>
                      <a:pt x="28" y="10"/>
                      <a:pt x="30" y="11"/>
                      <a:pt x="33" y="9"/>
                    </a:cubicBezTo>
                    <a:cubicBezTo>
                      <a:pt x="24" y="33"/>
                      <a:pt x="11" y="31"/>
                      <a:pt x="6" y="25"/>
                    </a:cubicBezTo>
                    <a:cubicBezTo>
                      <a:pt x="0" y="19"/>
                      <a:pt x="0" y="11"/>
                      <a:pt x="10" y="5"/>
                    </a:cubicBezTo>
                    <a:cubicBezTo>
                      <a:pt x="11" y="4"/>
                      <a:pt x="13" y="3"/>
                      <a:pt x="14" y="3"/>
                    </a:cubicBezTo>
                    <a:cubicBezTo>
                      <a:pt x="16" y="2"/>
                      <a:pt x="18" y="2"/>
                      <a:pt x="20" y="1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7324785" y="3449783"/>
                <a:ext cx="95753" cy="85932"/>
              </a:xfrm>
              <a:custGeom>
                <a:avLst/>
                <a:gdLst>
                  <a:gd name="T0" fmla="*/ 33 w 33"/>
                  <a:gd name="T1" fmla="*/ 11 h 29"/>
                  <a:gd name="T2" fmla="*/ 32 w 33"/>
                  <a:gd name="T3" fmla="*/ 11 h 29"/>
                  <a:gd name="T4" fmla="*/ 26 w 33"/>
                  <a:gd name="T5" fmla="*/ 16 h 29"/>
                  <a:gd name="T6" fmla="*/ 32 w 33"/>
                  <a:gd name="T7" fmla="*/ 21 h 29"/>
                  <a:gd name="T8" fmla="*/ 26 w 33"/>
                  <a:gd name="T9" fmla="*/ 24 h 29"/>
                  <a:gd name="T10" fmla="*/ 20 w 33"/>
                  <a:gd name="T11" fmla="*/ 26 h 29"/>
                  <a:gd name="T12" fmla="*/ 1 w 33"/>
                  <a:gd name="T13" fmla="*/ 15 h 29"/>
                  <a:gd name="T14" fmla="*/ 18 w 33"/>
                  <a:gd name="T15" fmla="*/ 3 h 29"/>
                  <a:gd name="T16" fmla="*/ 23 w 33"/>
                  <a:gd name="T17" fmla="*/ 5 h 29"/>
                  <a:gd name="T18" fmla="*/ 27 w 33"/>
                  <a:gd name="T19" fmla="*/ 7 h 29"/>
                  <a:gd name="T20" fmla="*/ 33 w 33"/>
                  <a:gd name="T21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29">
                    <a:moveTo>
                      <a:pt x="33" y="11"/>
                    </a:moveTo>
                    <a:cubicBezTo>
                      <a:pt x="33" y="11"/>
                      <a:pt x="33" y="11"/>
                      <a:pt x="32" y="11"/>
                    </a:cubicBezTo>
                    <a:cubicBezTo>
                      <a:pt x="28" y="11"/>
                      <a:pt x="27" y="13"/>
                      <a:pt x="26" y="16"/>
                    </a:cubicBezTo>
                    <a:cubicBezTo>
                      <a:pt x="26" y="19"/>
                      <a:pt x="28" y="21"/>
                      <a:pt x="32" y="21"/>
                    </a:cubicBezTo>
                    <a:cubicBezTo>
                      <a:pt x="30" y="23"/>
                      <a:pt x="28" y="23"/>
                      <a:pt x="26" y="24"/>
                    </a:cubicBezTo>
                    <a:cubicBezTo>
                      <a:pt x="24" y="25"/>
                      <a:pt x="22" y="25"/>
                      <a:pt x="20" y="26"/>
                    </a:cubicBezTo>
                    <a:cubicBezTo>
                      <a:pt x="6" y="29"/>
                      <a:pt x="0" y="21"/>
                      <a:pt x="1" y="15"/>
                    </a:cubicBezTo>
                    <a:cubicBezTo>
                      <a:pt x="1" y="6"/>
                      <a:pt x="6" y="0"/>
                      <a:pt x="18" y="3"/>
                    </a:cubicBezTo>
                    <a:cubicBezTo>
                      <a:pt x="20" y="3"/>
                      <a:pt x="21" y="4"/>
                      <a:pt x="23" y="5"/>
                    </a:cubicBezTo>
                    <a:cubicBezTo>
                      <a:pt x="24" y="5"/>
                      <a:pt x="26" y="6"/>
                      <a:pt x="27" y="7"/>
                    </a:cubicBezTo>
                    <a:cubicBezTo>
                      <a:pt x="29" y="8"/>
                      <a:pt x="31" y="9"/>
                      <a:pt x="33" y="1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9"/>
              <p:cNvSpPr/>
              <p:nvPr/>
            </p:nvSpPr>
            <p:spPr bwMode="auto">
              <a:xfrm>
                <a:off x="7354248" y="3382264"/>
                <a:ext cx="93298" cy="94525"/>
              </a:xfrm>
              <a:custGeom>
                <a:avLst/>
                <a:gdLst>
                  <a:gd name="T0" fmla="*/ 32 w 32"/>
                  <a:gd name="T1" fmla="*/ 25 h 32"/>
                  <a:gd name="T2" fmla="*/ 24 w 32"/>
                  <a:gd name="T3" fmla="*/ 24 h 32"/>
                  <a:gd name="T4" fmla="*/ 24 w 32"/>
                  <a:gd name="T5" fmla="*/ 32 h 32"/>
                  <a:gd name="T6" fmla="*/ 17 w 32"/>
                  <a:gd name="T7" fmla="*/ 30 h 32"/>
                  <a:gd name="T8" fmla="*/ 13 w 32"/>
                  <a:gd name="T9" fmla="*/ 28 h 32"/>
                  <a:gd name="T10" fmla="*/ 6 w 32"/>
                  <a:gd name="T11" fmla="*/ 6 h 32"/>
                  <a:gd name="T12" fmla="*/ 27 w 32"/>
                  <a:gd name="T13" fmla="*/ 9 h 32"/>
                  <a:gd name="T14" fmla="*/ 30 w 32"/>
                  <a:gd name="T15" fmla="*/ 17 h 32"/>
                  <a:gd name="T16" fmla="*/ 30 w 32"/>
                  <a:gd name="T17" fmla="*/ 17 h 32"/>
                  <a:gd name="T18" fmla="*/ 32 w 32"/>
                  <a:gd name="T19" fmla="*/ 2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32" y="25"/>
                    </a:moveTo>
                    <a:cubicBezTo>
                      <a:pt x="29" y="21"/>
                      <a:pt x="26" y="22"/>
                      <a:pt x="24" y="24"/>
                    </a:cubicBezTo>
                    <a:cubicBezTo>
                      <a:pt x="22" y="26"/>
                      <a:pt x="21" y="30"/>
                      <a:pt x="24" y="32"/>
                    </a:cubicBezTo>
                    <a:cubicBezTo>
                      <a:pt x="22" y="32"/>
                      <a:pt x="19" y="31"/>
                      <a:pt x="17" y="30"/>
                    </a:cubicBezTo>
                    <a:cubicBezTo>
                      <a:pt x="16" y="29"/>
                      <a:pt x="14" y="28"/>
                      <a:pt x="13" y="28"/>
                    </a:cubicBezTo>
                    <a:cubicBezTo>
                      <a:pt x="0" y="20"/>
                      <a:pt x="1" y="10"/>
                      <a:pt x="6" y="6"/>
                    </a:cubicBezTo>
                    <a:cubicBezTo>
                      <a:pt x="12" y="0"/>
                      <a:pt x="20" y="0"/>
                      <a:pt x="27" y="9"/>
                    </a:cubicBezTo>
                    <a:cubicBezTo>
                      <a:pt x="28" y="12"/>
                      <a:pt x="29" y="14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20"/>
                      <a:pt x="31" y="22"/>
                      <a:pt x="32" y="25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34"/>
              <p:cNvSpPr/>
              <p:nvPr/>
            </p:nvSpPr>
            <p:spPr bwMode="auto">
              <a:xfrm>
                <a:off x="7424221" y="3361395"/>
                <a:ext cx="87160" cy="96981"/>
              </a:xfrm>
              <a:custGeom>
                <a:avLst/>
                <a:gdLst>
                  <a:gd name="T0" fmla="*/ 16 w 30"/>
                  <a:gd name="T1" fmla="*/ 26 h 33"/>
                  <a:gd name="T2" fmla="*/ 10 w 30"/>
                  <a:gd name="T3" fmla="*/ 32 h 33"/>
                  <a:gd name="T4" fmla="*/ 10 w 30"/>
                  <a:gd name="T5" fmla="*/ 33 h 33"/>
                  <a:gd name="T6" fmla="*/ 6 w 30"/>
                  <a:gd name="T7" fmla="*/ 24 h 33"/>
                  <a:gd name="T8" fmla="*/ 6 w 30"/>
                  <a:gd name="T9" fmla="*/ 24 h 33"/>
                  <a:gd name="T10" fmla="*/ 16 w 30"/>
                  <a:gd name="T11" fmla="*/ 0 h 33"/>
                  <a:gd name="T12" fmla="*/ 28 w 30"/>
                  <a:gd name="T13" fmla="*/ 17 h 33"/>
                  <a:gd name="T14" fmla="*/ 21 w 30"/>
                  <a:gd name="T15" fmla="*/ 32 h 33"/>
                  <a:gd name="T16" fmla="*/ 16 w 30"/>
                  <a:gd name="T17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3">
                    <a:moveTo>
                      <a:pt x="16" y="26"/>
                    </a:moveTo>
                    <a:cubicBezTo>
                      <a:pt x="13" y="26"/>
                      <a:pt x="10" y="28"/>
                      <a:pt x="10" y="32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8" y="30"/>
                      <a:pt x="7" y="27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7"/>
                      <a:pt x="9" y="0"/>
                      <a:pt x="16" y="0"/>
                    </a:cubicBezTo>
                    <a:cubicBezTo>
                      <a:pt x="24" y="1"/>
                      <a:pt x="30" y="6"/>
                      <a:pt x="28" y="17"/>
                    </a:cubicBezTo>
                    <a:cubicBezTo>
                      <a:pt x="27" y="23"/>
                      <a:pt x="24" y="28"/>
                      <a:pt x="21" y="32"/>
                    </a:cubicBezTo>
                    <a:cubicBezTo>
                      <a:pt x="21" y="28"/>
                      <a:pt x="19" y="27"/>
                      <a:pt x="16" y="26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39"/>
              <p:cNvSpPr/>
              <p:nvPr/>
            </p:nvSpPr>
            <p:spPr bwMode="auto">
              <a:xfrm>
                <a:off x="7484374" y="3387175"/>
                <a:ext cx="99436" cy="94525"/>
              </a:xfrm>
              <a:custGeom>
                <a:avLst/>
                <a:gdLst>
                  <a:gd name="T0" fmla="*/ 9 w 34"/>
                  <a:gd name="T1" fmla="*/ 26 h 32"/>
                  <a:gd name="T2" fmla="*/ 1 w 34"/>
                  <a:gd name="T3" fmla="*/ 26 h 32"/>
                  <a:gd name="T4" fmla="*/ 0 w 34"/>
                  <a:gd name="T5" fmla="*/ 26 h 32"/>
                  <a:gd name="T6" fmla="*/ 27 w 34"/>
                  <a:gd name="T7" fmla="*/ 6 h 32"/>
                  <a:gd name="T8" fmla="*/ 24 w 34"/>
                  <a:gd name="T9" fmla="*/ 27 h 32"/>
                  <a:gd name="T10" fmla="*/ 10 w 34"/>
                  <a:gd name="T11" fmla="*/ 32 h 32"/>
                  <a:gd name="T12" fmla="*/ 9 w 34"/>
                  <a:gd name="T13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9" y="26"/>
                    </a:moveTo>
                    <a:cubicBezTo>
                      <a:pt x="8" y="23"/>
                      <a:pt x="4" y="23"/>
                      <a:pt x="1" y="26"/>
                    </a:cubicBezTo>
                    <a:cubicBezTo>
                      <a:pt x="1" y="26"/>
                      <a:pt x="1" y="26"/>
                      <a:pt x="0" y="26"/>
                    </a:cubicBezTo>
                    <a:cubicBezTo>
                      <a:pt x="8" y="0"/>
                      <a:pt x="22" y="1"/>
                      <a:pt x="27" y="6"/>
                    </a:cubicBezTo>
                    <a:cubicBezTo>
                      <a:pt x="33" y="13"/>
                      <a:pt x="34" y="21"/>
                      <a:pt x="24" y="27"/>
                    </a:cubicBezTo>
                    <a:cubicBezTo>
                      <a:pt x="20" y="30"/>
                      <a:pt x="14" y="31"/>
                      <a:pt x="10" y="32"/>
                    </a:cubicBezTo>
                    <a:cubicBezTo>
                      <a:pt x="12" y="30"/>
                      <a:pt x="11" y="28"/>
                      <a:pt x="9" y="26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4"/>
              <p:cNvSpPr/>
              <p:nvPr/>
            </p:nvSpPr>
            <p:spPr bwMode="auto">
              <a:xfrm>
                <a:off x="7501560" y="3452238"/>
                <a:ext cx="99436" cy="98208"/>
              </a:xfrm>
              <a:custGeom>
                <a:avLst/>
                <a:gdLst>
                  <a:gd name="T0" fmla="*/ 17 w 34"/>
                  <a:gd name="T1" fmla="*/ 31 h 33"/>
                  <a:gd name="T2" fmla="*/ 3 w 34"/>
                  <a:gd name="T3" fmla="*/ 24 h 33"/>
                  <a:gd name="T4" fmla="*/ 7 w 34"/>
                  <a:gd name="T5" fmla="*/ 20 h 33"/>
                  <a:gd name="T6" fmla="*/ 1 w 34"/>
                  <a:gd name="T7" fmla="*/ 14 h 33"/>
                  <a:gd name="T8" fmla="*/ 0 w 34"/>
                  <a:gd name="T9" fmla="*/ 14 h 33"/>
                  <a:gd name="T10" fmla="*/ 34 w 34"/>
                  <a:gd name="T11" fmla="*/ 19 h 33"/>
                  <a:gd name="T12" fmla="*/ 17 w 34"/>
                  <a:gd name="T13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3">
                    <a:moveTo>
                      <a:pt x="17" y="31"/>
                    </a:moveTo>
                    <a:cubicBezTo>
                      <a:pt x="12" y="30"/>
                      <a:pt x="7" y="27"/>
                      <a:pt x="3" y="24"/>
                    </a:cubicBezTo>
                    <a:cubicBezTo>
                      <a:pt x="6" y="24"/>
                      <a:pt x="7" y="22"/>
                      <a:pt x="7" y="20"/>
                    </a:cubicBezTo>
                    <a:cubicBezTo>
                      <a:pt x="8" y="17"/>
                      <a:pt x="5" y="14"/>
                      <a:pt x="1" y="14"/>
                    </a:cubicBezTo>
                    <a:cubicBezTo>
                      <a:pt x="1" y="14"/>
                      <a:pt x="1" y="14"/>
                      <a:pt x="0" y="14"/>
                    </a:cubicBezTo>
                    <a:cubicBezTo>
                      <a:pt x="25" y="0"/>
                      <a:pt x="34" y="11"/>
                      <a:pt x="34" y="19"/>
                    </a:cubicBezTo>
                    <a:cubicBezTo>
                      <a:pt x="33" y="27"/>
                      <a:pt x="28" y="33"/>
                      <a:pt x="17" y="3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49"/>
              <p:cNvSpPr/>
              <p:nvPr/>
            </p:nvSpPr>
            <p:spPr bwMode="auto">
              <a:xfrm>
                <a:off x="7479463" y="3527122"/>
                <a:ext cx="95753" cy="96981"/>
              </a:xfrm>
              <a:custGeom>
                <a:avLst/>
                <a:gdLst>
                  <a:gd name="T0" fmla="*/ 7 w 33"/>
                  <a:gd name="T1" fmla="*/ 8 h 33"/>
                  <a:gd name="T2" fmla="*/ 7 w 33"/>
                  <a:gd name="T3" fmla="*/ 0 h 33"/>
                  <a:gd name="T4" fmla="*/ 26 w 33"/>
                  <a:gd name="T5" fmla="*/ 27 h 33"/>
                  <a:gd name="T6" fmla="*/ 5 w 33"/>
                  <a:gd name="T7" fmla="*/ 23 h 33"/>
                  <a:gd name="T8" fmla="*/ 0 w 33"/>
                  <a:gd name="T9" fmla="*/ 8 h 33"/>
                  <a:gd name="T10" fmla="*/ 7 w 33"/>
                  <a:gd name="T11" fmla="*/ 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7" y="8"/>
                    </a:moveTo>
                    <a:cubicBezTo>
                      <a:pt x="9" y="6"/>
                      <a:pt x="10" y="3"/>
                      <a:pt x="7" y="0"/>
                    </a:cubicBezTo>
                    <a:cubicBezTo>
                      <a:pt x="33" y="8"/>
                      <a:pt x="32" y="22"/>
                      <a:pt x="26" y="27"/>
                    </a:cubicBezTo>
                    <a:cubicBezTo>
                      <a:pt x="20" y="32"/>
                      <a:pt x="12" y="33"/>
                      <a:pt x="5" y="23"/>
                    </a:cubicBezTo>
                    <a:cubicBezTo>
                      <a:pt x="2" y="19"/>
                      <a:pt x="1" y="13"/>
                      <a:pt x="0" y="8"/>
                    </a:cubicBezTo>
                    <a:cubicBezTo>
                      <a:pt x="3" y="10"/>
                      <a:pt x="5" y="9"/>
                      <a:pt x="7" y="8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54"/>
              <p:cNvSpPr/>
              <p:nvPr/>
            </p:nvSpPr>
            <p:spPr bwMode="auto">
              <a:xfrm>
                <a:off x="7443863" y="3527122"/>
                <a:ext cx="14731" cy="17186"/>
              </a:xfrm>
              <a:custGeom>
                <a:avLst/>
                <a:gdLst>
                  <a:gd name="T0" fmla="*/ 0 w 5"/>
                  <a:gd name="T1" fmla="*/ 6 h 6"/>
                  <a:gd name="T2" fmla="*/ 3 w 5"/>
                  <a:gd name="T3" fmla="*/ 0 h 6"/>
                  <a:gd name="T4" fmla="*/ 5 w 5"/>
                  <a:gd name="T5" fmla="*/ 1 h 6"/>
                  <a:gd name="T6" fmla="*/ 0 w 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6"/>
                    </a:moveTo>
                    <a:cubicBezTo>
                      <a:pt x="0" y="4"/>
                      <a:pt x="2" y="2"/>
                      <a:pt x="3" y="0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59"/>
              <p:cNvSpPr/>
              <p:nvPr/>
            </p:nvSpPr>
            <p:spPr bwMode="auto">
              <a:xfrm>
                <a:off x="7464732" y="3529577"/>
                <a:ext cx="11048" cy="20869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3 w 4"/>
                  <a:gd name="T5" fmla="*/ 4 h 7"/>
                  <a:gd name="T6" fmla="*/ 4 w 4"/>
                  <a:gd name="T7" fmla="*/ 6 h 7"/>
                  <a:gd name="T8" fmla="*/ 3 w 4"/>
                  <a:gd name="T9" fmla="*/ 7 h 7"/>
                  <a:gd name="T10" fmla="*/ 0 w 4"/>
                  <a:gd name="T11" fmla="*/ 0 h 7"/>
                  <a:gd name="T12" fmla="*/ 2 w 4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3" y="3"/>
                      <a:pt x="3" y="4"/>
                    </a:cubicBezTo>
                    <a:cubicBezTo>
                      <a:pt x="3" y="5"/>
                      <a:pt x="3" y="6"/>
                      <a:pt x="4" y="6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2" y="5"/>
                      <a:pt x="1" y="2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64"/>
              <p:cNvSpPr/>
              <p:nvPr/>
            </p:nvSpPr>
            <p:spPr bwMode="auto">
              <a:xfrm>
                <a:off x="7437725" y="3523439"/>
                <a:ext cx="12276" cy="20869"/>
              </a:xfrm>
              <a:custGeom>
                <a:avLst/>
                <a:gdLst>
                  <a:gd name="T0" fmla="*/ 4 w 4"/>
                  <a:gd name="T1" fmla="*/ 1 h 7"/>
                  <a:gd name="T2" fmla="*/ 2 w 4"/>
                  <a:gd name="T3" fmla="*/ 5 h 7"/>
                  <a:gd name="T4" fmla="*/ 0 w 4"/>
                  <a:gd name="T5" fmla="*/ 7 h 7"/>
                  <a:gd name="T6" fmla="*/ 2 w 4"/>
                  <a:gd name="T7" fmla="*/ 0 h 7"/>
                  <a:gd name="T8" fmla="*/ 4 w 4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4" y="1"/>
                    </a:moveTo>
                    <a:cubicBezTo>
                      <a:pt x="3" y="3"/>
                      <a:pt x="3" y="4"/>
                      <a:pt x="2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0" y="5"/>
                      <a:pt x="1" y="2"/>
                      <a:pt x="2" y="0"/>
                    </a:cubicBezTo>
                    <a:cubicBezTo>
                      <a:pt x="3" y="0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69"/>
              <p:cNvSpPr/>
              <p:nvPr/>
            </p:nvSpPr>
            <p:spPr bwMode="auto">
              <a:xfrm>
                <a:off x="7420538" y="3508707"/>
                <a:ext cx="20869" cy="859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0 h 3"/>
                  <a:gd name="T4" fmla="*/ 7 w 7"/>
                  <a:gd name="T5" fmla="*/ 3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cubicBezTo>
                      <a:pt x="2" y="2"/>
                      <a:pt x="3" y="1"/>
                      <a:pt x="5" y="0"/>
                    </a:cubicBezTo>
                    <a:cubicBezTo>
                      <a:pt x="6" y="1"/>
                      <a:pt x="6" y="2"/>
                      <a:pt x="7" y="3"/>
                    </a:cubicBezTo>
                    <a:cubicBezTo>
                      <a:pt x="5" y="3"/>
                      <a:pt x="3" y="3"/>
                      <a:pt x="0" y="3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74"/>
              <p:cNvSpPr/>
              <p:nvPr/>
            </p:nvSpPr>
            <p:spPr bwMode="auto">
              <a:xfrm>
                <a:off x="7420538" y="3481700"/>
                <a:ext cx="17186" cy="15959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2 h 5"/>
                  <a:gd name="T4" fmla="*/ 5 w 6"/>
                  <a:gd name="T5" fmla="*/ 5 h 5"/>
                  <a:gd name="T6" fmla="*/ 0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2" y="0"/>
                      <a:pt x="4" y="1"/>
                      <a:pt x="6" y="2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4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79"/>
              <p:cNvSpPr/>
              <p:nvPr/>
            </p:nvSpPr>
            <p:spPr bwMode="auto">
              <a:xfrm>
                <a:off x="7418083" y="3502569"/>
                <a:ext cx="17186" cy="12276"/>
              </a:xfrm>
              <a:custGeom>
                <a:avLst/>
                <a:gdLst>
                  <a:gd name="T0" fmla="*/ 0 w 6"/>
                  <a:gd name="T1" fmla="*/ 3 h 4"/>
                  <a:gd name="T2" fmla="*/ 6 w 6"/>
                  <a:gd name="T3" fmla="*/ 0 h 4"/>
                  <a:gd name="T4" fmla="*/ 6 w 6"/>
                  <a:gd name="T5" fmla="*/ 2 h 4"/>
                  <a:gd name="T6" fmla="*/ 1 w 6"/>
                  <a:gd name="T7" fmla="*/ 4 h 4"/>
                  <a:gd name="T8" fmla="*/ 0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cubicBezTo>
                      <a:pt x="2" y="2"/>
                      <a:pt x="4" y="1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3"/>
                      <a:pt x="3" y="4"/>
                      <a:pt x="1" y="4"/>
                    </a:cubicBezTo>
                    <a:cubicBezTo>
                      <a:pt x="1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84"/>
              <p:cNvSpPr/>
              <p:nvPr/>
            </p:nvSpPr>
            <p:spPr bwMode="auto">
              <a:xfrm>
                <a:off x="7424221" y="3476790"/>
                <a:ext cx="17186" cy="11048"/>
              </a:xfrm>
              <a:custGeom>
                <a:avLst/>
                <a:gdLst>
                  <a:gd name="T0" fmla="*/ 0 w 6"/>
                  <a:gd name="T1" fmla="*/ 0 h 4"/>
                  <a:gd name="T2" fmla="*/ 6 w 6"/>
                  <a:gd name="T3" fmla="*/ 2 h 4"/>
                  <a:gd name="T4" fmla="*/ 5 w 6"/>
                  <a:gd name="T5" fmla="*/ 4 h 4"/>
                  <a:gd name="T6" fmla="*/ 0 w 6"/>
                  <a:gd name="T7" fmla="*/ 1 h 4"/>
                  <a:gd name="T8" fmla="*/ 0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2" y="1"/>
                      <a:pt x="4" y="2"/>
                      <a:pt x="6" y="2"/>
                    </a:cubicBezTo>
                    <a:cubicBezTo>
                      <a:pt x="6" y="3"/>
                      <a:pt x="5" y="3"/>
                      <a:pt x="5" y="4"/>
                    </a:cubicBezTo>
                    <a:cubicBezTo>
                      <a:pt x="3" y="3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89"/>
              <p:cNvSpPr/>
              <p:nvPr/>
            </p:nvSpPr>
            <p:spPr bwMode="auto">
              <a:xfrm>
                <a:off x="7447545" y="3455921"/>
                <a:ext cx="8593" cy="20869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3 w 3"/>
                  <a:gd name="T5" fmla="*/ 6 h 7"/>
                  <a:gd name="T6" fmla="*/ 0 w 3"/>
                  <a:gd name="T7" fmla="*/ 7 h 7"/>
                  <a:gd name="T8" fmla="*/ 0 w 3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4"/>
                      <a:pt x="3" y="6"/>
                    </a:cubicBezTo>
                    <a:cubicBezTo>
                      <a:pt x="2" y="6"/>
                      <a:pt x="1" y="7"/>
                      <a:pt x="0" y="7"/>
                    </a:cubicBezTo>
                    <a:cubicBezTo>
                      <a:pt x="0" y="5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94"/>
              <p:cNvSpPr/>
              <p:nvPr/>
            </p:nvSpPr>
            <p:spPr bwMode="auto">
              <a:xfrm>
                <a:off x="7452456" y="3458376"/>
                <a:ext cx="8593" cy="14731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0 h 5"/>
                  <a:gd name="T6" fmla="*/ 3 w 3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2" y="5"/>
                      <a:pt x="2" y="5"/>
                      <a:pt x="1" y="5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1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99"/>
              <p:cNvSpPr/>
              <p:nvPr/>
            </p:nvSpPr>
            <p:spPr bwMode="auto">
              <a:xfrm>
                <a:off x="7469642" y="3455921"/>
                <a:ext cx="14731" cy="20869"/>
              </a:xfrm>
              <a:custGeom>
                <a:avLst/>
                <a:gdLst>
                  <a:gd name="T0" fmla="*/ 5 w 5"/>
                  <a:gd name="T1" fmla="*/ 0 h 7"/>
                  <a:gd name="T2" fmla="*/ 5 w 5"/>
                  <a:gd name="T3" fmla="*/ 1 h 7"/>
                  <a:gd name="T4" fmla="*/ 2 w 5"/>
                  <a:gd name="T5" fmla="*/ 7 h 7"/>
                  <a:gd name="T6" fmla="*/ 0 w 5"/>
                  <a:gd name="T7" fmla="*/ 6 h 7"/>
                  <a:gd name="T8" fmla="*/ 5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0"/>
                      <a:pt x="5" y="0"/>
                      <a:pt x="5" y="1"/>
                    </a:cubicBezTo>
                    <a:cubicBezTo>
                      <a:pt x="5" y="2"/>
                      <a:pt x="3" y="5"/>
                      <a:pt x="2" y="7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1" y="4"/>
                      <a:pt x="3" y="2"/>
                      <a:pt x="5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04"/>
              <p:cNvSpPr/>
              <p:nvPr/>
            </p:nvSpPr>
            <p:spPr bwMode="auto">
              <a:xfrm>
                <a:off x="7488056" y="3481700"/>
                <a:ext cx="25780" cy="12276"/>
              </a:xfrm>
              <a:custGeom>
                <a:avLst/>
                <a:gdLst>
                  <a:gd name="T0" fmla="*/ 9 w 9"/>
                  <a:gd name="T1" fmla="*/ 0 h 4"/>
                  <a:gd name="T2" fmla="*/ 7 w 9"/>
                  <a:gd name="T3" fmla="*/ 2 h 4"/>
                  <a:gd name="T4" fmla="*/ 1 w 9"/>
                  <a:gd name="T5" fmla="*/ 4 h 4"/>
                  <a:gd name="T6" fmla="*/ 0 w 9"/>
                  <a:gd name="T7" fmla="*/ 1 h 4"/>
                  <a:gd name="T8" fmla="*/ 9 w 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cubicBezTo>
                      <a:pt x="8" y="1"/>
                      <a:pt x="8" y="1"/>
                      <a:pt x="7" y="2"/>
                    </a:cubicBezTo>
                    <a:cubicBezTo>
                      <a:pt x="6" y="3"/>
                      <a:pt x="3" y="3"/>
                      <a:pt x="1" y="4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2" y="1"/>
                      <a:pt x="5" y="1"/>
                      <a:pt x="9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09"/>
              <p:cNvSpPr/>
              <p:nvPr/>
            </p:nvSpPr>
            <p:spPr bwMode="auto">
              <a:xfrm>
                <a:off x="7479463" y="3464514"/>
                <a:ext cx="4910" cy="14731"/>
              </a:xfrm>
              <a:custGeom>
                <a:avLst/>
                <a:gdLst>
                  <a:gd name="T0" fmla="*/ 0 w 2"/>
                  <a:gd name="T1" fmla="*/ 4 h 5"/>
                  <a:gd name="T2" fmla="*/ 2 w 2"/>
                  <a:gd name="T3" fmla="*/ 0 h 5"/>
                  <a:gd name="T4" fmla="*/ 1 w 2"/>
                  <a:gd name="T5" fmla="*/ 5 h 5"/>
                  <a:gd name="T6" fmla="*/ 0 w 2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4"/>
                    </a:moveTo>
                    <a:cubicBezTo>
                      <a:pt x="0" y="2"/>
                      <a:pt x="1" y="1"/>
                      <a:pt x="2" y="0"/>
                    </a:cubicBezTo>
                    <a:cubicBezTo>
                      <a:pt x="2" y="2"/>
                      <a:pt x="2" y="3"/>
                      <a:pt x="1" y="5"/>
                    </a:cubicBezTo>
                    <a:cubicBezTo>
                      <a:pt x="1" y="5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14"/>
              <p:cNvSpPr/>
              <p:nvPr/>
            </p:nvSpPr>
            <p:spPr bwMode="auto">
              <a:xfrm>
                <a:off x="7490512" y="3493976"/>
                <a:ext cx="11048" cy="6138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19"/>
              <p:cNvSpPr/>
              <p:nvPr/>
            </p:nvSpPr>
            <p:spPr bwMode="auto">
              <a:xfrm>
                <a:off x="7488056" y="3506252"/>
                <a:ext cx="23324" cy="20869"/>
              </a:xfrm>
              <a:custGeom>
                <a:avLst/>
                <a:gdLst>
                  <a:gd name="T0" fmla="*/ 1 w 8"/>
                  <a:gd name="T1" fmla="*/ 0 h 7"/>
                  <a:gd name="T2" fmla="*/ 8 w 8"/>
                  <a:gd name="T3" fmla="*/ 6 h 7"/>
                  <a:gd name="T4" fmla="*/ 5 w 8"/>
                  <a:gd name="T5" fmla="*/ 6 h 7"/>
                  <a:gd name="T6" fmla="*/ 4 w 8"/>
                  <a:gd name="T7" fmla="*/ 6 h 7"/>
                  <a:gd name="T8" fmla="*/ 0 w 8"/>
                  <a:gd name="T9" fmla="*/ 3 h 7"/>
                  <a:gd name="T10" fmla="*/ 1 w 8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7">
                    <a:moveTo>
                      <a:pt x="1" y="0"/>
                    </a:moveTo>
                    <a:cubicBezTo>
                      <a:pt x="2" y="2"/>
                      <a:pt x="5" y="4"/>
                      <a:pt x="8" y="6"/>
                    </a:cubicBezTo>
                    <a:cubicBezTo>
                      <a:pt x="8" y="7"/>
                      <a:pt x="7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5"/>
                      <a:pt x="1" y="4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24"/>
              <p:cNvSpPr/>
              <p:nvPr/>
            </p:nvSpPr>
            <p:spPr bwMode="auto">
              <a:xfrm>
                <a:off x="7469642" y="3523439"/>
                <a:ext cx="9821" cy="27007"/>
              </a:xfrm>
              <a:custGeom>
                <a:avLst/>
                <a:gdLst>
                  <a:gd name="T0" fmla="*/ 0 w 3"/>
                  <a:gd name="T1" fmla="*/ 2 h 9"/>
                  <a:gd name="T2" fmla="*/ 3 w 3"/>
                  <a:gd name="T3" fmla="*/ 0 h 9"/>
                  <a:gd name="T4" fmla="*/ 3 w 3"/>
                  <a:gd name="T5" fmla="*/ 9 h 9"/>
                  <a:gd name="T6" fmla="*/ 2 w 3"/>
                  <a:gd name="T7" fmla="*/ 8 h 9"/>
                  <a:gd name="T8" fmla="*/ 1 w 3"/>
                  <a:gd name="T9" fmla="*/ 6 h 9"/>
                  <a:gd name="T10" fmla="*/ 0 w 3"/>
                  <a:gd name="T11" fmla="*/ 2 h 9"/>
                  <a:gd name="T12" fmla="*/ 0 w 3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cubicBezTo>
                      <a:pt x="1" y="1"/>
                      <a:pt x="2" y="1"/>
                      <a:pt x="3" y="0"/>
                    </a:cubicBezTo>
                    <a:cubicBezTo>
                      <a:pt x="3" y="2"/>
                      <a:pt x="3" y="5"/>
                      <a:pt x="3" y="9"/>
                    </a:cubicBezTo>
                    <a:cubicBezTo>
                      <a:pt x="3" y="9"/>
                      <a:pt x="3" y="8"/>
                      <a:pt x="2" y="8"/>
                    </a:cubicBezTo>
                    <a:cubicBezTo>
                      <a:pt x="2" y="7"/>
                      <a:pt x="1" y="6"/>
                      <a:pt x="1" y="6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29"/>
              <p:cNvSpPr/>
              <p:nvPr/>
            </p:nvSpPr>
            <p:spPr bwMode="auto">
              <a:xfrm>
                <a:off x="7484374" y="3517301"/>
                <a:ext cx="14731" cy="9821"/>
              </a:xfrm>
              <a:custGeom>
                <a:avLst/>
                <a:gdLst>
                  <a:gd name="T0" fmla="*/ 1 w 5"/>
                  <a:gd name="T1" fmla="*/ 0 h 3"/>
                  <a:gd name="T2" fmla="*/ 5 w 5"/>
                  <a:gd name="T3" fmla="*/ 2 h 3"/>
                  <a:gd name="T4" fmla="*/ 5 w 5"/>
                  <a:gd name="T5" fmla="*/ 2 h 3"/>
                  <a:gd name="T6" fmla="*/ 5 w 5"/>
                  <a:gd name="T7" fmla="*/ 3 h 3"/>
                  <a:gd name="T8" fmla="*/ 0 w 5"/>
                  <a:gd name="T9" fmla="*/ 1 h 3"/>
                  <a:gd name="T10" fmla="*/ 1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2" y="0"/>
                      <a:pt x="3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4" y="2"/>
                      <a:pt x="2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34"/>
              <p:cNvSpPr/>
              <p:nvPr/>
            </p:nvSpPr>
            <p:spPr bwMode="auto">
              <a:xfrm>
                <a:off x="7435269" y="3473107"/>
                <a:ext cx="55242" cy="56470"/>
              </a:xfrm>
              <a:custGeom>
                <a:avLst/>
                <a:gdLst>
                  <a:gd name="T0" fmla="*/ 16 w 19"/>
                  <a:gd name="T1" fmla="*/ 13 h 19"/>
                  <a:gd name="T2" fmla="*/ 11 w 19"/>
                  <a:gd name="T3" fmla="*/ 11 h 19"/>
                  <a:gd name="T4" fmla="*/ 12 w 19"/>
                  <a:gd name="T5" fmla="*/ 19 h 19"/>
                  <a:gd name="T6" fmla="*/ 12 w 19"/>
                  <a:gd name="T7" fmla="*/ 19 h 19"/>
                  <a:gd name="T8" fmla="*/ 9 w 19"/>
                  <a:gd name="T9" fmla="*/ 13 h 19"/>
                  <a:gd name="T10" fmla="*/ 6 w 19"/>
                  <a:gd name="T11" fmla="*/ 18 h 19"/>
                  <a:gd name="T12" fmla="*/ 5 w 19"/>
                  <a:gd name="T13" fmla="*/ 18 h 19"/>
                  <a:gd name="T14" fmla="*/ 7 w 19"/>
                  <a:gd name="T15" fmla="*/ 11 h 19"/>
                  <a:gd name="T16" fmla="*/ 0 w 19"/>
                  <a:gd name="T17" fmla="*/ 12 h 19"/>
                  <a:gd name="T18" fmla="*/ 0 w 19"/>
                  <a:gd name="T19" fmla="*/ 12 h 19"/>
                  <a:gd name="T20" fmla="*/ 7 w 19"/>
                  <a:gd name="T21" fmla="*/ 9 h 19"/>
                  <a:gd name="T22" fmla="*/ 1 w 19"/>
                  <a:gd name="T23" fmla="*/ 5 h 19"/>
                  <a:gd name="T24" fmla="*/ 1 w 19"/>
                  <a:gd name="T25" fmla="*/ 5 h 19"/>
                  <a:gd name="T26" fmla="*/ 8 w 19"/>
                  <a:gd name="T27" fmla="*/ 7 h 19"/>
                  <a:gd name="T28" fmla="*/ 7 w 19"/>
                  <a:gd name="T29" fmla="*/ 0 h 19"/>
                  <a:gd name="T30" fmla="*/ 7 w 19"/>
                  <a:gd name="T31" fmla="*/ 0 h 19"/>
                  <a:gd name="T32" fmla="*/ 10 w 19"/>
                  <a:gd name="T33" fmla="*/ 6 h 19"/>
                  <a:gd name="T34" fmla="*/ 14 w 19"/>
                  <a:gd name="T35" fmla="*/ 1 h 19"/>
                  <a:gd name="T36" fmla="*/ 15 w 19"/>
                  <a:gd name="T37" fmla="*/ 1 h 19"/>
                  <a:gd name="T38" fmla="*/ 12 w 19"/>
                  <a:gd name="T39" fmla="*/ 8 h 19"/>
                  <a:gd name="T40" fmla="*/ 19 w 19"/>
                  <a:gd name="T41" fmla="*/ 7 h 19"/>
                  <a:gd name="T42" fmla="*/ 19 w 19"/>
                  <a:gd name="T43" fmla="*/ 7 h 19"/>
                  <a:gd name="T44" fmla="*/ 12 w 19"/>
                  <a:gd name="T45" fmla="*/ 10 h 19"/>
                  <a:gd name="T46" fmla="*/ 16 w 19"/>
                  <a:gd name="T4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19">
                    <a:moveTo>
                      <a:pt x="16" y="13"/>
                    </a:moveTo>
                    <a:cubicBezTo>
                      <a:pt x="13" y="12"/>
                      <a:pt x="11" y="11"/>
                      <a:pt x="11" y="11"/>
                    </a:cubicBezTo>
                    <a:cubicBezTo>
                      <a:pt x="11" y="11"/>
                      <a:pt x="11" y="15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6"/>
                      <a:pt x="9" y="13"/>
                      <a:pt x="9" y="13"/>
                    </a:cubicBezTo>
                    <a:cubicBezTo>
                      <a:pt x="9" y="13"/>
                      <a:pt x="7" y="16"/>
                      <a:pt x="6" y="18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7" y="15"/>
                      <a:pt x="7" y="11"/>
                      <a:pt x="7" y="11"/>
                    </a:cubicBezTo>
                    <a:cubicBezTo>
                      <a:pt x="7" y="11"/>
                      <a:pt x="4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7" y="9"/>
                      <a:pt x="7" y="9"/>
                    </a:cubicBezTo>
                    <a:cubicBezTo>
                      <a:pt x="7" y="9"/>
                      <a:pt x="4" y="7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6"/>
                      <a:pt x="8" y="7"/>
                      <a:pt x="8" y="7"/>
                    </a:cubicBezTo>
                    <a:cubicBezTo>
                      <a:pt x="8" y="7"/>
                      <a:pt x="7" y="3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3"/>
                      <a:pt x="10" y="6"/>
                      <a:pt x="10" y="6"/>
                    </a:cubicBezTo>
                    <a:cubicBezTo>
                      <a:pt x="10" y="6"/>
                      <a:pt x="12" y="4"/>
                      <a:pt x="14" y="1"/>
                    </a:cubicBezTo>
                    <a:cubicBezTo>
                      <a:pt x="14" y="1"/>
                      <a:pt x="15" y="1"/>
                      <a:pt x="15" y="1"/>
                    </a:cubicBezTo>
                    <a:cubicBezTo>
                      <a:pt x="13" y="4"/>
                      <a:pt x="12" y="8"/>
                      <a:pt x="12" y="8"/>
                    </a:cubicBezTo>
                    <a:cubicBezTo>
                      <a:pt x="12" y="8"/>
                      <a:pt x="15" y="8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5" y="8"/>
                      <a:pt x="12" y="10"/>
                      <a:pt x="12" y="10"/>
                    </a:cubicBezTo>
                    <a:cubicBezTo>
                      <a:pt x="12" y="10"/>
                      <a:pt x="14" y="12"/>
                      <a:pt x="16" y="13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39"/>
              <p:cNvSpPr/>
              <p:nvPr/>
            </p:nvSpPr>
            <p:spPr bwMode="auto">
              <a:xfrm>
                <a:off x="7458594" y="3527122"/>
                <a:ext cx="6138" cy="2455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44"/>
              <p:cNvSpPr/>
              <p:nvPr/>
            </p:nvSpPr>
            <p:spPr bwMode="auto">
              <a:xfrm>
                <a:off x="7441407" y="3517301"/>
                <a:ext cx="2455" cy="61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49"/>
              <p:cNvSpPr/>
              <p:nvPr/>
            </p:nvSpPr>
            <p:spPr bwMode="auto">
              <a:xfrm>
                <a:off x="7435269" y="3497659"/>
                <a:ext cx="6138" cy="4910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1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54"/>
              <p:cNvSpPr/>
              <p:nvPr/>
            </p:nvSpPr>
            <p:spPr bwMode="auto">
              <a:xfrm>
                <a:off x="7441407" y="3476790"/>
                <a:ext cx="6138" cy="859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0 w 2"/>
                  <a:gd name="T5" fmla="*/ 2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59"/>
              <p:cNvSpPr/>
              <p:nvPr/>
            </p:nvSpPr>
            <p:spPr bwMode="auto">
              <a:xfrm>
                <a:off x="7461049" y="3470652"/>
                <a:ext cx="8593" cy="8593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0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2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64"/>
              <p:cNvSpPr/>
              <p:nvPr/>
            </p:nvSpPr>
            <p:spPr bwMode="auto">
              <a:xfrm>
                <a:off x="7481918" y="3479245"/>
                <a:ext cx="6138" cy="61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1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169"/>
              <p:cNvSpPr/>
              <p:nvPr/>
            </p:nvSpPr>
            <p:spPr bwMode="auto">
              <a:xfrm>
                <a:off x="7488056" y="3500114"/>
                <a:ext cx="2455" cy="6138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174"/>
              <p:cNvSpPr/>
              <p:nvPr/>
            </p:nvSpPr>
            <p:spPr bwMode="auto">
              <a:xfrm>
                <a:off x="7479463" y="3520984"/>
                <a:ext cx="4910" cy="2455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0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179"/>
              <p:cNvSpPr/>
              <p:nvPr/>
            </p:nvSpPr>
            <p:spPr bwMode="auto">
              <a:xfrm>
                <a:off x="7481918" y="3512390"/>
                <a:ext cx="6138" cy="4910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1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1" name="Freeform 180"/>
            <p:cNvSpPr/>
            <p:nvPr/>
          </p:nvSpPr>
          <p:spPr bwMode="auto">
            <a:xfrm>
              <a:off x="4067956" y="3277918"/>
              <a:ext cx="716920" cy="123988"/>
            </a:xfrm>
            <a:custGeom>
              <a:avLst/>
              <a:gdLst>
                <a:gd name="T0" fmla="*/ 231 w 247"/>
                <a:gd name="T1" fmla="*/ 21 h 42"/>
                <a:gd name="T2" fmla="*/ 202 w 247"/>
                <a:gd name="T3" fmla="*/ 32 h 42"/>
                <a:gd name="T4" fmla="*/ 184 w 247"/>
                <a:gd name="T5" fmla="*/ 33 h 42"/>
                <a:gd name="T6" fmla="*/ 185 w 247"/>
                <a:gd name="T7" fmla="*/ 23 h 42"/>
                <a:gd name="T8" fmla="*/ 192 w 247"/>
                <a:gd name="T9" fmla="*/ 27 h 42"/>
                <a:gd name="T10" fmla="*/ 189 w 247"/>
                <a:gd name="T11" fmla="*/ 16 h 42"/>
                <a:gd name="T12" fmla="*/ 164 w 247"/>
                <a:gd name="T13" fmla="*/ 25 h 42"/>
                <a:gd name="T14" fmla="*/ 124 w 247"/>
                <a:gd name="T15" fmla="*/ 27 h 42"/>
                <a:gd name="T16" fmla="*/ 83 w 247"/>
                <a:gd name="T17" fmla="*/ 25 h 42"/>
                <a:gd name="T18" fmla="*/ 58 w 247"/>
                <a:gd name="T19" fmla="*/ 16 h 42"/>
                <a:gd name="T20" fmla="*/ 55 w 247"/>
                <a:gd name="T21" fmla="*/ 27 h 42"/>
                <a:gd name="T22" fmla="*/ 63 w 247"/>
                <a:gd name="T23" fmla="*/ 23 h 42"/>
                <a:gd name="T24" fmla="*/ 63 w 247"/>
                <a:gd name="T25" fmla="*/ 33 h 42"/>
                <a:gd name="T26" fmla="*/ 45 w 247"/>
                <a:gd name="T27" fmla="*/ 32 h 42"/>
                <a:gd name="T28" fmla="*/ 17 w 247"/>
                <a:gd name="T29" fmla="*/ 21 h 42"/>
                <a:gd name="T30" fmla="*/ 0 w 247"/>
                <a:gd name="T31" fmla="*/ 9 h 42"/>
                <a:gd name="T32" fmla="*/ 19 w 247"/>
                <a:gd name="T33" fmla="*/ 9 h 42"/>
                <a:gd name="T34" fmla="*/ 35 w 247"/>
                <a:gd name="T35" fmla="*/ 6 h 42"/>
                <a:gd name="T36" fmla="*/ 33 w 247"/>
                <a:gd name="T37" fmla="*/ 16 h 42"/>
                <a:gd name="T38" fmla="*/ 28 w 247"/>
                <a:gd name="T39" fmla="*/ 22 h 42"/>
                <a:gd name="T40" fmla="*/ 45 w 247"/>
                <a:gd name="T41" fmla="*/ 15 h 42"/>
                <a:gd name="T42" fmla="*/ 86 w 247"/>
                <a:gd name="T43" fmla="*/ 11 h 42"/>
                <a:gd name="T44" fmla="*/ 108 w 247"/>
                <a:gd name="T45" fmla="*/ 7 h 42"/>
                <a:gd name="T46" fmla="*/ 102 w 247"/>
                <a:gd name="T47" fmla="*/ 15 h 42"/>
                <a:gd name="T48" fmla="*/ 94 w 247"/>
                <a:gd name="T49" fmla="*/ 15 h 42"/>
                <a:gd name="T50" fmla="*/ 106 w 247"/>
                <a:gd name="T51" fmla="*/ 25 h 42"/>
                <a:gd name="T52" fmla="*/ 124 w 247"/>
                <a:gd name="T53" fmla="*/ 16 h 42"/>
                <a:gd name="T54" fmla="*/ 141 w 247"/>
                <a:gd name="T55" fmla="*/ 25 h 42"/>
                <a:gd name="T56" fmla="*/ 153 w 247"/>
                <a:gd name="T57" fmla="*/ 15 h 42"/>
                <a:gd name="T58" fmla="*/ 146 w 247"/>
                <a:gd name="T59" fmla="*/ 15 h 42"/>
                <a:gd name="T60" fmla="*/ 139 w 247"/>
                <a:gd name="T61" fmla="*/ 7 h 42"/>
                <a:gd name="T62" fmla="*/ 162 w 247"/>
                <a:gd name="T63" fmla="*/ 11 h 42"/>
                <a:gd name="T64" fmla="*/ 202 w 247"/>
                <a:gd name="T65" fmla="*/ 15 h 42"/>
                <a:gd name="T66" fmla="*/ 219 w 247"/>
                <a:gd name="T67" fmla="*/ 22 h 42"/>
                <a:gd name="T68" fmla="*/ 214 w 247"/>
                <a:gd name="T69" fmla="*/ 16 h 42"/>
                <a:gd name="T70" fmla="*/ 212 w 247"/>
                <a:gd name="T71" fmla="*/ 6 h 42"/>
                <a:gd name="T72" fmla="*/ 228 w 247"/>
                <a:gd name="T73" fmla="*/ 9 h 42"/>
                <a:gd name="T74" fmla="*/ 247 w 247"/>
                <a:gd name="T75" fmla="*/ 9 h 42"/>
                <a:gd name="T76" fmla="*/ 231 w 247"/>
                <a:gd name="T77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2">
                  <a:moveTo>
                    <a:pt x="231" y="21"/>
                  </a:moveTo>
                  <a:cubicBezTo>
                    <a:pt x="226" y="31"/>
                    <a:pt x="220" y="36"/>
                    <a:pt x="202" y="32"/>
                  </a:cubicBezTo>
                  <a:cubicBezTo>
                    <a:pt x="200" y="35"/>
                    <a:pt x="189" y="40"/>
                    <a:pt x="184" y="33"/>
                  </a:cubicBezTo>
                  <a:cubicBezTo>
                    <a:pt x="179" y="27"/>
                    <a:pt x="183" y="23"/>
                    <a:pt x="185" y="23"/>
                  </a:cubicBezTo>
                  <a:cubicBezTo>
                    <a:pt x="189" y="23"/>
                    <a:pt x="189" y="27"/>
                    <a:pt x="192" y="27"/>
                  </a:cubicBezTo>
                  <a:cubicBezTo>
                    <a:pt x="195" y="27"/>
                    <a:pt x="199" y="20"/>
                    <a:pt x="189" y="16"/>
                  </a:cubicBezTo>
                  <a:cubicBezTo>
                    <a:pt x="180" y="12"/>
                    <a:pt x="170" y="18"/>
                    <a:pt x="164" y="25"/>
                  </a:cubicBezTo>
                  <a:cubicBezTo>
                    <a:pt x="158" y="32"/>
                    <a:pt x="141" y="42"/>
                    <a:pt x="124" y="27"/>
                  </a:cubicBezTo>
                  <a:cubicBezTo>
                    <a:pt x="106" y="42"/>
                    <a:pt x="89" y="32"/>
                    <a:pt x="83" y="25"/>
                  </a:cubicBezTo>
                  <a:cubicBezTo>
                    <a:pt x="77" y="18"/>
                    <a:pt x="68" y="12"/>
                    <a:pt x="58" y="16"/>
                  </a:cubicBezTo>
                  <a:cubicBezTo>
                    <a:pt x="48" y="20"/>
                    <a:pt x="53" y="27"/>
                    <a:pt x="55" y="27"/>
                  </a:cubicBezTo>
                  <a:cubicBezTo>
                    <a:pt x="59" y="27"/>
                    <a:pt x="58" y="23"/>
                    <a:pt x="63" y="23"/>
                  </a:cubicBezTo>
                  <a:cubicBezTo>
                    <a:pt x="64" y="23"/>
                    <a:pt x="69" y="27"/>
                    <a:pt x="63" y="33"/>
                  </a:cubicBezTo>
                  <a:cubicBezTo>
                    <a:pt x="58" y="40"/>
                    <a:pt x="47" y="35"/>
                    <a:pt x="45" y="32"/>
                  </a:cubicBezTo>
                  <a:cubicBezTo>
                    <a:pt x="27" y="36"/>
                    <a:pt x="22" y="31"/>
                    <a:pt x="17" y="21"/>
                  </a:cubicBezTo>
                  <a:cubicBezTo>
                    <a:pt x="12" y="10"/>
                    <a:pt x="0" y="9"/>
                    <a:pt x="0" y="9"/>
                  </a:cubicBezTo>
                  <a:cubicBezTo>
                    <a:pt x="5" y="5"/>
                    <a:pt x="16" y="6"/>
                    <a:pt x="19" y="9"/>
                  </a:cubicBezTo>
                  <a:cubicBezTo>
                    <a:pt x="25" y="3"/>
                    <a:pt x="31" y="3"/>
                    <a:pt x="35" y="6"/>
                  </a:cubicBezTo>
                  <a:cubicBezTo>
                    <a:pt x="39" y="9"/>
                    <a:pt x="38" y="17"/>
                    <a:pt x="33" y="16"/>
                  </a:cubicBezTo>
                  <a:cubicBezTo>
                    <a:pt x="29" y="14"/>
                    <a:pt x="26" y="19"/>
                    <a:pt x="28" y="22"/>
                  </a:cubicBezTo>
                  <a:cubicBezTo>
                    <a:pt x="31" y="25"/>
                    <a:pt x="35" y="26"/>
                    <a:pt x="45" y="15"/>
                  </a:cubicBezTo>
                  <a:cubicBezTo>
                    <a:pt x="56" y="5"/>
                    <a:pt x="73" y="1"/>
                    <a:pt x="86" y="11"/>
                  </a:cubicBezTo>
                  <a:cubicBezTo>
                    <a:pt x="89" y="0"/>
                    <a:pt x="104" y="1"/>
                    <a:pt x="108" y="7"/>
                  </a:cubicBezTo>
                  <a:cubicBezTo>
                    <a:pt x="112" y="13"/>
                    <a:pt x="104" y="19"/>
                    <a:pt x="102" y="15"/>
                  </a:cubicBezTo>
                  <a:cubicBezTo>
                    <a:pt x="99" y="10"/>
                    <a:pt x="94" y="10"/>
                    <a:pt x="94" y="15"/>
                  </a:cubicBezTo>
                  <a:cubicBezTo>
                    <a:pt x="94" y="20"/>
                    <a:pt x="99" y="25"/>
                    <a:pt x="106" y="25"/>
                  </a:cubicBezTo>
                  <a:cubicBezTo>
                    <a:pt x="114" y="25"/>
                    <a:pt x="124" y="16"/>
                    <a:pt x="124" y="16"/>
                  </a:cubicBezTo>
                  <a:cubicBezTo>
                    <a:pt x="124" y="16"/>
                    <a:pt x="134" y="25"/>
                    <a:pt x="141" y="25"/>
                  </a:cubicBezTo>
                  <a:cubicBezTo>
                    <a:pt x="148" y="25"/>
                    <a:pt x="153" y="20"/>
                    <a:pt x="153" y="15"/>
                  </a:cubicBezTo>
                  <a:cubicBezTo>
                    <a:pt x="153" y="10"/>
                    <a:pt x="148" y="10"/>
                    <a:pt x="146" y="15"/>
                  </a:cubicBezTo>
                  <a:cubicBezTo>
                    <a:pt x="143" y="19"/>
                    <a:pt x="135" y="13"/>
                    <a:pt x="139" y="7"/>
                  </a:cubicBezTo>
                  <a:cubicBezTo>
                    <a:pt x="143" y="1"/>
                    <a:pt x="158" y="0"/>
                    <a:pt x="162" y="11"/>
                  </a:cubicBezTo>
                  <a:cubicBezTo>
                    <a:pt x="174" y="1"/>
                    <a:pt x="192" y="5"/>
                    <a:pt x="202" y="15"/>
                  </a:cubicBezTo>
                  <a:cubicBezTo>
                    <a:pt x="213" y="26"/>
                    <a:pt x="216" y="25"/>
                    <a:pt x="219" y="22"/>
                  </a:cubicBezTo>
                  <a:cubicBezTo>
                    <a:pt x="222" y="19"/>
                    <a:pt x="219" y="14"/>
                    <a:pt x="214" y="16"/>
                  </a:cubicBezTo>
                  <a:cubicBezTo>
                    <a:pt x="210" y="17"/>
                    <a:pt x="208" y="9"/>
                    <a:pt x="212" y="6"/>
                  </a:cubicBezTo>
                  <a:cubicBezTo>
                    <a:pt x="216" y="3"/>
                    <a:pt x="222" y="3"/>
                    <a:pt x="228" y="9"/>
                  </a:cubicBezTo>
                  <a:cubicBezTo>
                    <a:pt x="232" y="6"/>
                    <a:pt x="242" y="5"/>
                    <a:pt x="247" y="9"/>
                  </a:cubicBezTo>
                  <a:cubicBezTo>
                    <a:pt x="247" y="9"/>
                    <a:pt x="236" y="10"/>
                    <a:pt x="231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181"/>
            <p:cNvSpPr/>
            <p:nvPr/>
          </p:nvSpPr>
          <p:spPr bwMode="auto">
            <a:xfrm>
              <a:off x="4067956" y="3603233"/>
              <a:ext cx="716920" cy="127671"/>
            </a:xfrm>
            <a:custGeom>
              <a:avLst/>
              <a:gdLst>
                <a:gd name="T0" fmla="*/ 231 w 247"/>
                <a:gd name="T1" fmla="*/ 21 h 43"/>
                <a:gd name="T2" fmla="*/ 202 w 247"/>
                <a:gd name="T3" fmla="*/ 10 h 43"/>
                <a:gd name="T4" fmla="*/ 184 w 247"/>
                <a:gd name="T5" fmla="*/ 9 h 43"/>
                <a:gd name="T6" fmla="*/ 185 w 247"/>
                <a:gd name="T7" fmla="*/ 19 h 43"/>
                <a:gd name="T8" fmla="*/ 192 w 247"/>
                <a:gd name="T9" fmla="*/ 15 h 43"/>
                <a:gd name="T10" fmla="*/ 189 w 247"/>
                <a:gd name="T11" fmla="*/ 26 h 43"/>
                <a:gd name="T12" fmla="*/ 164 w 247"/>
                <a:gd name="T13" fmla="*/ 17 h 43"/>
                <a:gd name="T14" fmla="*/ 124 w 247"/>
                <a:gd name="T15" fmla="*/ 15 h 43"/>
                <a:gd name="T16" fmla="*/ 83 w 247"/>
                <a:gd name="T17" fmla="*/ 17 h 43"/>
                <a:gd name="T18" fmla="*/ 58 w 247"/>
                <a:gd name="T19" fmla="*/ 26 h 43"/>
                <a:gd name="T20" fmla="*/ 55 w 247"/>
                <a:gd name="T21" fmla="*/ 15 h 43"/>
                <a:gd name="T22" fmla="*/ 63 w 247"/>
                <a:gd name="T23" fmla="*/ 19 h 43"/>
                <a:gd name="T24" fmla="*/ 63 w 247"/>
                <a:gd name="T25" fmla="*/ 9 h 43"/>
                <a:gd name="T26" fmla="*/ 45 w 247"/>
                <a:gd name="T27" fmla="*/ 10 h 43"/>
                <a:gd name="T28" fmla="*/ 17 w 247"/>
                <a:gd name="T29" fmla="*/ 21 h 43"/>
                <a:gd name="T30" fmla="*/ 0 w 247"/>
                <a:gd name="T31" fmla="*/ 34 h 43"/>
                <a:gd name="T32" fmla="*/ 19 w 247"/>
                <a:gd name="T33" fmla="*/ 33 h 43"/>
                <a:gd name="T34" fmla="*/ 35 w 247"/>
                <a:gd name="T35" fmla="*/ 36 h 43"/>
                <a:gd name="T36" fmla="*/ 33 w 247"/>
                <a:gd name="T37" fmla="*/ 26 h 43"/>
                <a:gd name="T38" fmla="*/ 28 w 247"/>
                <a:gd name="T39" fmla="*/ 20 h 43"/>
                <a:gd name="T40" fmla="*/ 45 w 247"/>
                <a:gd name="T41" fmla="*/ 27 h 43"/>
                <a:gd name="T42" fmla="*/ 86 w 247"/>
                <a:gd name="T43" fmla="*/ 31 h 43"/>
                <a:gd name="T44" fmla="*/ 108 w 247"/>
                <a:gd name="T45" fmla="*/ 35 h 43"/>
                <a:gd name="T46" fmla="*/ 102 w 247"/>
                <a:gd name="T47" fmla="*/ 27 h 43"/>
                <a:gd name="T48" fmla="*/ 94 w 247"/>
                <a:gd name="T49" fmla="*/ 27 h 43"/>
                <a:gd name="T50" fmla="*/ 106 w 247"/>
                <a:gd name="T51" fmla="*/ 17 h 43"/>
                <a:gd name="T52" fmla="*/ 124 w 247"/>
                <a:gd name="T53" fmla="*/ 26 h 43"/>
                <a:gd name="T54" fmla="*/ 141 w 247"/>
                <a:gd name="T55" fmla="*/ 17 h 43"/>
                <a:gd name="T56" fmla="*/ 153 w 247"/>
                <a:gd name="T57" fmla="*/ 27 h 43"/>
                <a:gd name="T58" fmla="*/ 146 w 247"/>
                <a:gd name="T59" fmla="*/ 27 h 43"/>
                <a:gd name="T60" fmla="*/ 139 w 247"/>
                <a:gd name="T61" fmla="*/ 35 h 43"/>
                <a:gd name="T62" fmla="*/ 162 w 247"/>
                <a:gd name="T63" fmla="*/ 31 h 43"/>
                <a:gd name="T64" fmla="*/ 202 w 247"/>
                <a:gd name="T65" fmla="*/ 27 h 43"/>
                <a:gd name="T66" fmla="*/ 219 w 247"/>
                <a:gd name="T67" fmla="*/ 20 h 43"/>
                <a:gd name="T68" fmla="*/ 214 w 247"/>
                <a:gd name="T69" fmla="*/ 26 h 43"/>
                <a:gd name="T70" fmla="*/ 212 w 247"/>
                <a:gd name="T71" fmla="*/ 36 h 43"/>
                <a:gd name="T72" fmla="*/ 228 w 247"/>
                <a:gd name="T73" fmla="*/ 33 h 43"/>
                <a:gd name="T74" fmla="*/ 247 w 247"/>
                <a:gd name="T75" fmla="*/ 34 h 43"/>
                <a:gd name="T76" fmla="*/ 231 w 247"/>
                <a:gd name="T7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3">
                  <a:moveTo>
                    <a:pt x="231" y="21"/>
                  </a:moveTo>
                  <a:cubicBezTo>
                    <a:pt x="226" y="11"/>
                    <a:pt x="220" y="7"/>
                    <a:pt x="202" y="10"/>
                  </a:cubicBezTo>
                  <a:cubicBezTo>
                    <a:pt x="200" y="7"/>
                    <a:pt x="189" y="2"/>
                    <a:pt x="184" y="9"/>
                  </a:cubicBezTo>
                  <a:cubicBezTo>
                    <a:pt x="179" y="15"/>
                    <a:pt x="183" y="19"/>
                    <a:pt x="185" y="19"/>
                  </a:cubicBezTo>
                  <a:cubicBezTo>
                    <a:pt x="189" y="20"/>
                    <a:pt x="189" y="15"/>
                    <a:pt x="192" y="15"/>
                  </a:cubicBezTo>
                  <a:cubicBezTo>
                    <a:pt x="195" y="16"/>
                    <a:pt x="199" y="22"/>
                    <a:pt x="189" y="26"/>
                  </a:cubicBezTo>
                  <a:cubicBezTo>
                    <a:pt x="180" y="30"/>
                    <a:pt x="170" y="24"/>
                    <a:pt x="164" y="17"/>
                  </a:cubicBezTo>
                  <a:cubicBezTo>
                    <a:pt x="158" y="10"/>
                    <a:pt x="141" y="0"/>
                    <a:pt x="124" y="15"/>
                  </a:cubicBezTo>
                  <a:cubicBezTo>
                    <a:pt x="106" y="0"/>
                    <a:pt x="89" y="10"/>
                    <a:pt x="83" y="17"/>
                  </a:cubicBezTo>
                  <a:cubicBezTo>
                    <a:pt x="77" y="24"/>
                    <a:pt x="68" y="30"/>
                    <a:pt x="58" y="26"/>
                  </a:cubicBezTo>
                  <a:cubicBezTo>
                    <a:pt x="48" y="22"/>
                    <a:pt x="53" y="16"/>
                    <a:pt x="55" y="15"/>
                  </a:cubicBezTo>
                  <a:cubicBezTo>
                    <a:pt x="59" y="15"/>
                    <a:pt x="58" y="20"/>
                    <a:pt x="63" y="19"/>
                  </a:cubicBezTo>
                  <a:cubicBezTo>
                    <a:pt x="64" y="19"/>
                    <a:pt x="69" y="15"/>
                    <a:pt x="63" y="9"/>
                  </a:cubicBezTo>
                  <a:cubicBezTo>
                    <a:pt x="58" y="2"/>
                    <a:pt x="47" y="7"/>
                    <a:pt x="45" y="10"/>
                  </a:cubicBezTo>
                  <a:cubicBezTo>
                    <a:pt x="27" y="7"/>
                    <a:pt x="22" y="11"/>
                    <a:pt x="17" y="21"/>
                  </a:cubicBezTo>
                  <a:cubicBezTo>
                    <a:pt x="12" y="32"/>
                    <a:pt x="0" y="34"/>
                    <a:pt x="0" y="34"/>
                  </a:cubicBezTo>
                  <a:cubicBezTo>
                    <a:pt x="5" y="37"/>
                    <a:pt x="16" y="36"/>
                    <a:pt x="19" y="33"/>
                  </a:cubicBezTo>
                  <a:cubicBezTo>
                    <a:pt x="25" y="39"/>
                    <a:pt x="31" y="39"/>
                    <a:pt x="35" y="36"/>
                  </a:cubicBezTo>
                  <a:cubicBezTo>
                    <a:pt x="39" y="33"/>
                    <a:pt x="38" y="25"/>
                    <a:pt x="33" y="26"/>
                  </a:cubicBezTo>
                  <a:cubicBezTo>
                    <a:pt x="29" y="28"/>
                    <a:pt x="26" y="23"/>
                    <a:pt x="28" y="20"/>
                  </a:cubicBezTo>
                  <a:cubicBezTo>
                    <a:pt x="31" y="18"/>
                    <a:pt x="35" y="16"/>
                    <a:pt x="45" y="27"/>
                  </a:cubicBezTo>
                  <a:cubicBezTo>
                    <a:pt x="56" y="37"/>
                    <a:pt x="73" y="41"/>
                    <a:pt x="86" y="31"/>
                  </a:cubicBezTo>
                  <a:cubicBezTo>
                    <a:pt x="89" y="43"/>
                    <a:pt x="104" y="41"/>
                    <a:pt x="108" y="35"/>
                  </a:cubicBezTo>
                  <a:cubicBezTo>
                    <a:pt x="112" y="29"/>
                    <a:pt x="104" y="23"/>
                    <a:pt x="102" y="27"/>
                  </a:cubicBezTo>
                  <a:cubicBezTo>
                    <a:pt x="99" y="32"/>
                    <a:pt x="94" y="32"/>
                    <a:pt x="94" y="27"/>
                  </a:cubicBezTo>
                  <a:cubicBezTo>
                    <a:pt x="94" y="22"/>
                    <a:pt x="99" y="17"/>
                    <a:pt x="106" y="17"/>
                  </a:cubicBezTo>
                  <a:cubicBezTo>
                    <a:pt x="114" y="17"/>
                    <a:pt x="124" y="26"/>
                    <a:pt x="124" y="26"/>
                  </a:cubicBezTo>
                  <a:cubicBezTo>
                    <a:pt x="124" y="26"/>
                    <a:pt x="134" y="17"/>
                    <a:pt x="141" y="17"/>
                  </a:cubicBezTo>
                  <a:cubicBezTo>
                    <a:pt x="148" y="17"/>
                    <a:pt x="153" y="22"/>
                    <a:pt x="153" y="27"/>
                  </a:cubicBezTo>
                  <a:cubicBezTo>
                    <a:pt x="153" y="32"/>
                    <a:pt x="148" y="32"/>
                    <a:pt x="146" y="27"/>
                  </a:cubicBezTo>
                  <a:cubicBezTo>
                    <a:pt x="143" y="23"/>
                    <a:pt x="135" y="29"/>
                    <a:pt x="139" y="35"/>
                  </a:cubicBezTo>
                  <a:cubicBezTo>
                    <a:pt x="143" y="41"/>
                    <a:pt x="158" y="43"/>
                    <a:pt x="162" y="31"/>
                  </a:cubicBezTo>
                  <a:cubicBezTo>
                    <a:pt x="174" y="41"/>
                    <a:pt x="192" y="37"/>
                    <a:pt x="202" y="27"/>
                  </a:cubicBezTo>
                  <a:cubicBezTo>
                    <a:pt x="213" y="16"/>
                    <a:pt x="216" y="18"/>
                    <a:pt x="219" y="20"/>
                  </a:cubicBezTo>
                  <a:cubicBezTo>
                    <a:pt x="222" y="23"/>
                    <a:pt x="219" y="28"/>
                    <a:pt x="214" y="26"/>
                  </a:cubicBezTo>
                  <a:cubicBezTo>
                    <a:pt x="210" y="25"/>
                    <a:pt x="208" y="33"/>
                    <a:pt x="212" y="36"/>
                  </a:cubicBezTo>
                  <a:cubicBezTo>
                    <a:pt x="216" y="39"/>
                    <a:pt x="222" y="39"/>
                    <a:pt x="228" y="33"/>
                  </a:cubicBezTo>
                  <a:cubicBezTo>
                    <a:pt x="232" y="36"/>
                    <a:pt x="242" y="37"/>
                    <a:pt x="247" y="34"/>
                  </a:cubicBezTo>
                  <a:cubicBezTo>
                    <a:pt x="247" y="34"/>
                    <a:pt x="236" y="32"/>
                    <a:pt x="231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182"/>
            <p:cNvSpPr>
              <a:spLocks noEditPoints="1"/>
            </p:cNvSpPr>
            <p:nvPr/>
          </p:nvSpPr>
          <p:spPr bwMode="auto">
            <a:xfrm>
              <a:off x="4163709" y="3378582"/>
              <a:ext cx="529097" cy="249203"/>
            </a:xfrm>
            <a:custGeom>
              <a:avLst/>
              <a:gdLst>
                <a:gd name="T0" fmla="*/ 106 w 182"/>
                <a:gd name="T1" fmla="*/ 56 h 84"/>
                <a:gd name="T2" fmla="*/ 106 w 182"/>
                <a:gd name="T3" fmla="*/ 28 h 84"/>
                <a:gd name="T4" fmla="*/ 123 w 182"/>
                <a:gd name="T5" fmla="*/ 36 h 84"/>
                <a:gd name="T6" fmla="*/ 107 w 182"/>
                <a:gd name="T7" fmla="*/ 12 h 84"/>
                <a:gd name="T8" fmla="*/ 75 w 182"/>
                <a:gd name="T9" fmla="*/ 12 h 84"/>
                <a:gd name="T10" fmla="*/ 59 w 182"/>
                <a:gd name="T11" fmla="*/ 36 h 84"/>
                <a:gd name="T12" fmla="*/ 76 w 182"/>
                <a:gd name="T13" fmla="*/ 28 h 84"/>
                <a:gd name="T14" fmla="*/ 76 w 182"/>
                <a:gd name="T15" fmla="*/ 56 h 84"/>
                <a:gd name="T16" fmla="*/ 59 w 182"/>
                <a:gd name="T17" fmla="*/ 48 h 84"/>
                <a:gd name="T18" fmla="*/ 75 w 182"/>
                <a:gd name="T19" fmla="*/ 72 h 84"/>
                <a:gd name="T20" fmla="*/ 107 w 182"/>
                <a:gd name="T21" fmla="*/ 72 h 84"/>
                <a:gd name="T22" fmla="*/ 123 w 182"/>
                <a:gd name="T23" fmla="*/ 48 h 84"/>
                <a:gd name="T24" fmla="*/ 138 w 182"/>
                <a:gd name="T25" fmla="*/ 54 h 84"/>
                <a:gd name="T26" fmla="*/ 182 w 182"/>
                <a:gd name="T27" fmla="*/ 67 h 84"/>
                <a:gd name="T28" fmla="*/ 149 w 182"/>
                <a:gd name="T29" fmla="*/ 83 h 84"/>
                <a:gd name="T30" fmla="*/ 154 w 182"/>
                <a:gd name="T31" fmla="*/ 69 h 84"/>
                <a:gd name="T32" fmla="*/ 122 w 182"/>
                <a:gd name="T33" fmla="*/ 79 h 84"/>
                <a:gd name="T34" fmla="*/ 60 w 182"/>
                <a:gd name="T35" fmla="*/ 79 h 84"/>
                <a:gd name="T36" fmla="*/ 28 w 182"/>
                <a:gd name="T37" fmla="*/ 69 h 84"/>
                <a:gd name="T38" fmla="*/ 33 w 182"/>
                <a:gd name="T39" fmla="*/ 83 h 84"/>
                <a:gd name="T40" fmla="*/ 0 w 182"/>
                <a:gd name="T41" fmla="*/ 67 h 84"/>
                <a:gd name="T42" fmla="*/ 44 w 182"/>
                <a:gd name="T43" fmla="*/ 54 h 84"/>
                <a:gd name="T44" fmla="*/ 44 w 182"/>
                <a:gd name="T45" fmla="*/ 31 h 84"/>
                <a:gd name="T46" fmla="*/ 0 w 182"/>
                <a:gd name="T47" fmla="*/ 18 h 84"/>
                <a:gd name="T48" fmla="*/ 33 w 182"/>
                <a:gd name="T49" fmla="*/ 1 h 84"/>
                <a:gd name="T50" fmla="*/ 28 w 182"/>
                <a:gd name="T51" fmla="*/ 15 h 84"/>
                <a:gd name="T52" fmla="*/ 60 w 182"/>
                <a:gd name="T53" fmla="*/ 5 h 84"/>
                <a:gd name="T54" fmla="*/ 122 w 182"/>
                <a:gd name="T55" fmla="*/ 5 h 84"/>
                <a:gd name="T56" fmla="*/ 154 w 182"/>
                <a:gd name="T57" fmla="*/ 15 h 84"/>
                <a:gd name="T58" fmla="*/ 149 w 182"/>
                <a:gd name="T59" fmla="*/ 1 h 84"/>
                <a:gd name="T60" fmla="*/ 182 w 182"/>
                <a:gd name="T61" fmla="*/ 18 h 84"/>
                <a:gd name="T62" fmla="*/ 138 w 182"/>
                <a:gd name="T63" fmla="*/ 31 h 84"/>
                <a:gd name="T64" fmla="*/ 138 w 182"/>
                <a:gd name="T65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2" h="84">
                  <a:moveTo>
                    <a:pt x="118" y="59"/>
                  </a:moveTo>
                  <a:cubicBezTo>
                    <a:pt x="117" y="61"/>
                    <a:pt x="109" y="62"/>
                    <a:pt x="106" y="56"/>
                  </a:cubicBezTo>
                  <a:cubicBezTo>
                    <a:pt x="104" y="50"/>
                    <a:pt x="105" y="45"/>
                    <a:pt x="110" y="42"/>
                  </a:cubicBezTo>
                  <a:cubicBezTo>
                    <a:pt x="105" y="39"/>
                    <a:pt x="104" y="34"/>
                    <a:pt x="106" y="28"/>
                  </a:cubicBezTo>
                  <a:cubicBezTo>
                    <a:pt x="109" y="22"/>
                    <a:pt x="117" y="23"/>
                    <a:pt x="118" y="25"/>
                  </a:cubicBezTo>
                  <a:cubicBezTo>
                    <a:pt x="120" y="29"/>
                    <a:pt x="114" y="35"/>
                    <a:pt x="123" y="36"/>
                  </a:cubicBezTo>
                  <a:cubicBezTo>
                    <a:pt x="130" y="36"/>
                    <a:pt x="130" y="25"/>
                    <a:pt x="127" y="18"/>
                  </a:cubicBezTo>
                  <a:cubicBezTo>
                    <a:pt x="124" y="11"/>
                    <a:pt x="116" y="11"/>
                    <a:pt x="107" y="12"/>
                  </a:cubicBezTo>
                  <a:cubicBezTo>
                    <a:pt x="98" y="14"/>
                    <a:pt x="91" y="27"/>
                    <a:pt x="91" y="27"/>
                  </a:cubicBezTo>
                  <a:cubicBezTo>
                    <a:pt x="91" y="27"/>
                    <a:pt x="84" y="14"/>
                    <a:pt x="75" y="12"/>
                  </a:cubicBezTo>
                  <a:cubicBezTo>
                    <a:pt x="66" y="11"/>
                    <a:pt x="58" y="11"/>
                    <a:pt x="55" y="18"/>
                  </a:cubicBezTo>
                  <a:cubicBezTo>
                    <a:pt x="52" y="25"/>
                    <a:pt x="52" y="36"/>
                    <a:pt x="59" y="36"/>
                  </a:cubicBezTo>
                  <a:cubicBezTo>
                    <a:pt x="68" y="35"/>
                    <a:pt x="62" y="29"/>
                    <a:pt x="64" y="25"/>
                  </a:cubicBezTo>
                  <a:cubicBezTo>
                    <a:pt x="66" y="23"/>
                    <a:pt x="73" y="22"/>
                    <a:pt x="76" y="28"/>
                  </a:cubicBezTo>
                  <a:cubicBezTo>
                    <a:pt x="78" y="34"/>
                    <a:pt x="77" y="39"/>
                    <a:pt x="72" y="42"/>
                  </a:cubicBezTo>
                  <a:cubicBezTo>
                    <a:pt x="77" y="45"/>
                    <a:pt x="78" y="50"/>
                    <a:pt x="76" y="56"/>
                  </a:cubicBezTo>
                  <a:cubicBezTo>
                    <a:pt x="73" y="62"/>
                    <a:pt x="66" y="61"/>
                    <a:pt x="64" y="59"/>
                  </a:cubicBezTo>
                  <a:cubicBezTo>
                    <a:pt x="62" y="56"/>
                    <a:pt x="68" y="49"/>
                    <a:pt x="59" y="48"/>
                  </a:cubicBezTo>
                  <a:cubicBezTo>
                    <a:pt x="52" y="48"/>
                    <a:pt x="52" y="59"/>
                    <a:pt x="55" y="66"/>
                  </a:cubicBezTo>
                  <a:cubicBezTo>
                    <a:pt x="58" y="73"/>
                    <a:pt x="66" y="73"/>
                    <a:pt x="75" y="72"/>
                  </a:cubicBezTo>
                  <a:cubicBezTo>
                    <a:pt x="84" y="71"/>
                    <a:pt x="91" y="57"/>
                    <a:pt x="91" y="57"/>
                  </a:cubicBezTo>
                  <a:cubicBezTo>
                    <a:pt x="91" y="57"/>
                    <a:pt x="98" y="71"/>
                    <a:pt x="107" y="72"/>
                  </a:cubicBezTo>
                  <a:cubicBezTo>
                    <a:pt x="116" y="73"/>
                    <a:pt x="124" y="73"/>
                    <a:pt x="127" y="66"/>
                  </a:cubicBezTo>
                  <a:cubicBezTo>
                    <a:pt x="130" y="59"/>
                    <a:pt x="130" y="48"/>
                    <a:pt x="123" y="48"/>
                  </a:cubicBezTo>
                  <a:cubicBezTo>
                    <a:pt x="114" y="49"/>
                    <a:pt x="120" y="56"/>
                    <a:pt x="118" y="59"/>
                  </a:cubicBezTo>
                  <a:close/>
                  <a:moveTo>
                    <a:pt x="138" y="54"/>
                  </a:moveTo>
                  <a:cubicBezTo>
                    <a:pt x="155" y="48"/>
                    <a:pt x="161" y="54"/>
                    <a:pt x="167" y="63"/>
                  </a:cubicBezTo>
                  <a:cubicBezTo>
                    <a:pt x="174" y="73"/>
                    <a:pt x="182" y="67"/>
                    <a:pt x="182" y="67"/>
                  </a:cubicBezTo>
                  <a:cubicBezTo>
                    <a:pt x="180" y="73"/>
                    <a:pt x="170" y="76"/>
                    <a:pt x="162" y="73"/>
                  </a:cubicBezTo>
                  <a:cubicBezTo>
                    <a:pt x="161" y="78"/>
                    <a:pt x="156" y="83"/>
                    <a:pt x="149" y="83"/>
                  </a:cubicBezTo>
                  <a:cubicBezTo>
                    <a:pt x="141" y="83"/>
                    <a:pt x="142" y="71"/>
                    <a:pt x="145" y="71"/>
                  </a:cubicBezTo>
                  <a:cubicBezTo>
                    <a:pt x="149" y="71"/>
                    <a:pt x="152" y="73"/>
                    <a:pt x="154" y="69"/>
                  </a:cubicBezTo>
                  <a:cubicBezTo>
                    <a:pt x="156" y="65"/>
                    <a:pt x="152" y="59"/>
                    <a:pt x="147" y="60"/>
                  </a:cubicBezTo>
                  <a:cubicBezTo>
                    <a:pt x="142" y="62"/>
                    <a:pt x="139" y="73"/>
                    <a:pt x="122" y="79"/>
                  </a:cubicBezTo>
                  <a:cubicBezTo>
                    <a:pt x="109" y="84"/>
                    <a:pt x="91" y="73"/>
                    <a:pt x="91" y="73"/>
                  </a:cubicBezTo>
                  <a:cubicBezTo>
                    <a:pt x="91" y="73"/>
                    <a:pt x="73" y="84"/>
                    <a:pt x="60" y="79"/>
                  </a:cubicBezTo>
                  <a:cubicBezTo>
                    <a:pt x="43" y="73"/>
                    <a:pt x="40" y="62"/>
                    <a:pt x="35" y="60"/>
                  </a:cubicBezTo>
                  <a:cubicBezTo>
                    <a:pt x="30" y="59"/>
                    <a:pt x="26" y="65"/>
                    <a:pt x="28" y="69"/>
                  </a:cubicBezTo>
                  <a:cubicBezTo>
                    <a:pt x="30" y="73"/>
                    <a:pt x="33" y="71"/>
                    <a:pt x="37" y="71"/>
                  </a:cubicBezTo>
                  <a:cubicBezTo>
                    <a:pt x="40" y="71"/>
                    <a:pt x="41" y="83"/>
                    <a:pt x="33" y="83"/>
                  </a:cubicBezTo>
                  <a:cubicBezTo>
                    <a:pt x="26" y="83"/>
                    <a:pt x="21" y="78"/>
                    <a:pt x="20" y="73"/>
                  </a:cubicBezTo>
                  <a:cubicBezTo>
                    <a:pt x="12" y="76"/>
                    <a:pt x="2" y="73"/>
                    <a:pt x="0" y="67"/>
                  </a:cubicBezTo>
                  <a:cubicBezTo>
                    <a:pt x="0" y="67"/>
                    <a:pt x="8" y="73"/>
                    <a:pt x="15" y="63"/>
                  </a:cubicBezTo>
                  <a:cubicBezTo>
                    <a:pt x="21" y="54"/>
                    <a:pt x="27" y="48"/>
                    <a:pt x="44" y="54"/>
                  </a:cubicBezTo>
                  <a:cubicBezTo>
                    <a:pt x="44" y="54"/>
                    <a:pt x="45" y="44"/>
                    <a:pt x="50" y="42"/>
                  </a:cubicBezTo>
                  <a:cubicBezTo>
                    <a:pt x="45" y="40"/>
                    <a:pt x="44" y="31"/>
                    <a:pt x="44" y="31"/>
                  </a:cubicBezTo>
                  <a:cubicBezTo>
                    <a:pt x="27" y="36"/>
                    <a:pt x="21" y="31"/>
                    <a:pt x="15" y="21"/>
                  </a:cubicBezTo>
                  <a:cubicBezTo>
                    <a:pt x="8" y="12"/>
                    <a:pt x="0" y="18"/>
                    <a:pt x="0" y="18"/>
                  </a:cubicBezTo>
                  <a:cubicBezTo>
                    <a:pt x="2" y="11"/>
                    <a:pt x="12" y="8"/>
                    <a:pt x="20" y="11"/>
                  </a:cubicBezTo>
                  <a:cubicBezTo>
                    <a:pt x="21" y="6"/>
                    <a:pt x="26" y="1"/>
                    <a:pt x="33" y="1"/>
                  </a:cubicBezTo>
                  <a:cubicBezTo>
                    <a:pt x="41" y="1"/>
                    <a:pt x="40" y="13"/>
                    <a:pt x="37" y="13"/>
                  </a:cubicBezTo>
                  <a:cubicBezTo>
                    <a:pt x="33" y="13"/>
                    <a:pt x="30" y="12"/>
                    <a:pt x="28" y="15"/>
                  </a:cubicBezTo>
                  <a:cubicBezTo>
                    <a:pt x="26" y="19"/>
                    <a:pt x="30" y="25"/>
                    <a:pt x="35" y="24"/>
                  </a:cubicBezTo>
                  <a:cubicBezTo>
                    <a:pt x="40" y="22"/>
                    <a:pt x="43" y="12"/>
                    <a:pt x="60" y="5"/>
                  </a:cubicBezTo>
                  <a:cubicBezTo>
                    <a:pt x="73" y="0"/>
                    <a:pt x="91" y="11"/>
                    <a:pt x="91" y="11"/>
                  </a:cubicBezTo>
                  <a:cubicBezTo>
                    <a:pt x="91" y="11"/>
                    <a:pt x="109" y="0"/>
                    <a:pt x="122" y="5"/>
                  </a:cubicBezTo>
                  <a:cubicBezTo>
                    <a:pt x="139" y="12"/>
                    <a:pt x="142" y="22"/>
                    <a:pt x="147" y="24"/>
                  </a:cubicBezTo>
                  <a:cubicBezTo>
                    <a:pt x="152" y="25"/>
                    <a:pt x="156" y="19"/>
                    <a:pt x="154" y="15"/>
                  </a:cubicBezTo>
                  <a:cubicBezTo>
                    <a:pt x="152" y="12"/>
                    <a:pt x="149" y="13"/>
                    <a:pt x="145" y="13"/>
                  </a:cubicBezTo>
                  <a:cubicBezTo>
                    <a:pt x="142" y="13"/>
                    <a:pt x="141" y="1"/>
                    <a:pt x="149" y="1"/>
                  </a:cubicBezTo>
                  <a:cubicBezTo>
                    <a:pt x="156" y="1"/>
                    <a:pt x="161" y="6"/>
                    <a:pt x="162" y="11"/>
                  </a:cubicBezTo>
                  <a:cubicBezTo>
                    <a:pt x="170" y="8"/>
                    <a:pt x="180" y="11"/>
                    <a:pt x="182" y="18"/>
                  </a:cubicBezTo>
                  <a:cubicBezTo>
                    <a:pt x="182" y="18"/>
                    <a:pt x="174" y="12"/>
                    <a:pt x="167" y="21"/>
                  </a:cubicBezTo>
                  <a:cubicBezTo>
                    <a:pt x="161" y="31"/>
                    <a:pt x="155" y="36"/>
                    <a:pt x="138" y="31"/>
                  </a:cubicBezTo>
                  <a:cubicBezTo>
                    <a:pt x="138" y="31"/>
                    <a:pt x="137" y="40"/>
                    <a:pt x="132" y="42"/>
                  </a:cubicBezTo>
                  <a:cubicBezTo>
                    <a:pt x="137" y="44"/>
                    <a:pt x="138" y="54"/>
                    <a:pt x="138" y="5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183"/>
            <p:cNvSpPr/>
            <p:nvPr/>
          </p:nvSpPr>
          <p:spPr bwMode="auto">
            <a:xfrm>
              <a:off x="4935871" y="3277918"/>
              <a:ext cx="718148" cy="123988"/>
            </a:xfrm>
            <a:custGeom>
              <a:avLst/>
              <a:gdLst>
                <a:gd name="T0" fmla="*/ 231 w 247"/>
                <a:gd name="T1" fmla="*/ 21 h 42"/>
                <a:gd name="T2" fmla="*/ 203 w 247"/>
                <a:gd name="T3" fmla="*/ 32 h 42"/>
                <a:gd name="T4" fmla="*/ 184 w 247"/>
                <a:gd name="T5" fmla="*/ 33 h 42"/>
                <a:gd name="T6" fmla="*/ 185 w 247"/>
                <a:gd name="T7" fmla="*/ 23 h 42"/>
                <a:gd name="T8" fmla="*/ 192 w 247"/>
                <a:gd name="T9" fmla="*/ 27 h 42"/>
                <a:gd name="T10" fmla="*/ 190 w 247"/>
                <a:gd name="T11" fmla="*/ 16 h 42"/>
                <a:gd name="T12" fmla="*/ 164 w 247"/>
                <a:gd name="T13" fmla="*/ 25 h 42"/>
                <a:gd name="T14" fmla="*/ 124 w 247"/>
                <a:gd name="T15" fmla="*/ 27 h 42"/>
                <a:gd name="T16" fmla="*/ 84 w 247"/>
                <a:gd name="T17" fmla="*/ 25 h 42"/>
                <a:gd name="T18" fmla="*/ 58 w 247"/>
                <a:gd name="T19" fmla="*/ 16 h 42"/>
                <a:gd name="T20" fmla="*/ 56 w 247"/>
                <a:gd name="T21" fmla="*/ 27 h 42"/>
                <a:gd name="T22" fmla="*/ 63 w 247"/>
                <a:gd name="T23" fmla="*/ 23 h 42"/>
                <a:gd name="T24" fmla="*/ 64 w 247"/>
                <a:gd name="T25" fmla="*/ 33 h 42"/>
                <a:gd name="T26" fmla="*/ 45 w 247"/>
                <a:gd name="T27" fmla="*/ 32 h 42"/>
                <a:gd name="T28" fmla="*/ 17 w 247"/>
                <a:gd name="T29" fmla="*/ 21 h 42"/>
                <a:gd name="T30" fmla="*/ 0 w 247"/>
                <a:gd name="T31" fmla="*/ 9 h 42"/>
                <a:gd name="T32" fmla="*/ 19 w 247"/>
                <a:gd name="T33" fmla="*/ 9 h 42"/>
                <a:gd name="T34" fmla="*/ 35 w 247"/>
                <a:gd name="T35" fmla="*/ 6 h 42"/>
                <a:gd name="T36" fmla="*/ 33 w 247"/>
                <a:gd name="T37" fmla="*/ 16 h 42"/>
                <a:gd name="T38" fmla="*/ 29 w 247"/>
                <a:gd name="T39" fmla="*/ 22 h 42"/>
                <a:gd name="T40" fmla="*/ 45 w 247"/>
                <a:gd name="T41" fmla="*/ 15 h 42"/>
                <a:gd name="T42" fmla="*/ 86 w 247"/>
                <a:gd name="T43" fmla="*/ 11 h 42"/>
                <a:gd name="T44" fmla="*/ 108 w 247"/>
                <a:gd name="T45" fmla="*/ 7 h 42"/>
                <a:gd name="T46" fmla="*/ 102 w 247"/>
                <a:gd name="T47" fmla="*/ 15 h 42"/>
                <a:gd name="T48" fmla="*/ 94 w 247"/>
                <a:gd name="T49" fmla="*/ 15 h 42"/>
                <a:gd name="T50" fmla="*/ 106 w 247"/>
                <a:gd name="T51" fmla="*/ 25 h 42"/>
                <a:gd name="T52" fmla="*/ 124 w 247"/>
                <a:gd name="T53" fmla="*/ 16 h 42"/>
                <a:gd name="T54" fmla="*/ 141 w 247"/>
                <a:gd name="T55" fmla="*/ 25 h 42"/>
                <a:gd name="T56" fmla="*/ 154 w 247"/>
                <a:gd name="T57" fmla="*/ 15 h 42"/>
                <a:gd name="T58" fmla="*/ 146 w 247"/>
                <a:gd name="T59" fmla="*/ 15 h 42"/>
                <a:gd name="T60" fmla="*/ 139 w 247"/>
                <a:gd name="T61" fmla="*/ 7 h 42"/>
                <a:gd name="T62" fmla="*/ 162 w 247"/>
                <a:gd name="T63" fmla="*/ 11 h 42"/>
                <a:gd name="T64" fmla="*/ 202 w 247"/>
                <a:gd name="T65" fmla="*/ 15 h 42"/>
                <a:gd name="T66" fmla="*/ 219 w 247"/>
                <a:gd name="T67" fmla="*/ 22 h 42"/>
                <a:gd name="T68" fmla="*/ 214 w 247"/>
                <a:gd name="T69" fmla="*/ 16 h 42"/>
                <a:gd name="T70" fmla="*/ 212 w 247"/>
                <a:gd name="T71" fmla="*/ 6 h 42"/>
                <a:gd name="T72" fmla="*/ 229 w 247"/>
                <a:gd name="T73" fmla="*/ 9 h 42"/>
                <a:gd name="T74" fmla="*/ 247 w 247"/>
                <a:gd name="T75" fmla="*/ 9 h 42"/>
                <a:gd name="T76" fmla="*/ 231 w 247"/>
                <a:gd name="T77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2">
                  <a:moveTo>
                    <a:pt x="231" y="21"/>
                  </a:moveTo>
                  <a:cubicBezTo>
                    <a:pt x="226" y="31"/>
                    <a:pt x="220" y="36"/>
                    <a:pt x="203" y="32"/>
                  </a:cubicBezTo>
                  <a:cubicBezTo>
                    <a:pt x="200" y="35"/>
                    <a:pt x="189" y="40"/>
                    <a:pt x="184" y="33"/>
                  </a:cubicBezTo>
                  <a:cubicBezTo>
                    <a:pt x="179" y="27"/>
                    <a:pt x="183" y="23"/>
                    <a:pt x="185" y="23"/>
                  </a:cubicBezTo>
                  <a:cubicBezTo>
                    <a:pt x="189" y="23"/>
                    <a:pt x="189" y="27"/>
                    <a:pt x="192" y="27"/>
                  </a:cubicBezTo>
                  <a:cubicBezTo>
                    <a:pt x="195" y="27"/>
                    <a:pt x="199" y="20"/>
                    <a:pt x="190" y="16"/>
                  </a:cubicBezTo>
                  <a:cubicBezTo>
                    <a:pt x="180" y="12"/>
                    <a:pt x="170" y="18"/>
                    <a:pt x="164" y="25"/>
                  </a:cubicBezTo>
                  <a:cubicBezTo>
                    <a:pt x="158" y="32"/>
                    <a:pt x="141" y="42"/>
                    <a:pt x="124" y="27"/>
                  </a:cubicBezTo>
                  <a:cubicBezTo>
                    <a:pt x="107" y="42"/>
                    <a:pt x="89" y="32"/>
                    <a:pt x="84" y="25"/>
                  </a:cubicBezTo>
                  <a:cubicBezTo>
                    <a:pt x="78" y="18"/>
                    <a:pt x="68" y="12"/>
                    <a:pt x="58" y="16"/>
                  </a:cubicBezTo>
                  <a:cubicBezTo>
                    <a:pt x="49" y="20"/>
                    <a:pt x="53" y="27"/>
                    <a:pt x="56" y="27"/>
                  </a:cubicBezTo>
                  <a:cubicBezTo>
                    <a:pt x="59" y="27"/>
                    <a:pt x="59" y="23"/>
                    <a:pt x="63" y="23"/>
                  </a:cubicBezTo>
                  <a:cubicBezTo>
                    <a:pt x="65" y="23"/>
                    <a:pt x="69" y="27"/>
                    <a:pt x="64" y="33"/>
                  </a:cubicBezTo>
                  <a:cubicBezTo>
                    <a:pt x="58" y="40"/>
                    <a:pt x="48" y="35"/>
                    <a:pt x="45" y="32"/>
                  </a:cubicBezTo>
                  <a:cubicBezTo>
                    <a:pt x="28" y="36"/>
                    <a:pt x="22" y="31"/>
                    <a:pt x="17" y="21"/>
                  </a:cubicBezTo>
                  <a:cubicBezTo>
                    <a:pt x="12" y="10"/>
                    <a:pt x="0" y="9"/>
                    <a:pt x="0" y="9"/>
                  </a:cubicBezTo>
                  <a:cubicBezTo>
                    <a:pt x="5" y="5"/>
                    <a:pt x="16" y="6"/>
                    <a:pt x="19" y="9"/>
                  </a:cubicBezTo>
                  <a:cubicBezTo>
                    <a:pt x="25" y="3"/>
                    <a:pt x="31" y="3"/>
                    <a:pt x="35" y="6"/>
                  </a:cubicBezTo>
                  <a:cubicBezTo>
                    <a:pt x="39" y="9"/>
                    <a:pt x="38" y="17"/>
                    <a:pt x="33" y="16"/>
                  </a:cubicBezTo>
                  <a:cubicBezTo>
                    <a:pt x="29" y="14"/>
                    <a:pt x="26" y="19"/>
                    <a:pt x="29" y="22"/>
                  </a:cubicBezTo>
                  <a:cubicBezTo>
                    <a:pt x="31" y="25"/>
                    <a:pt x="35" y="26"/>
                    <a:pt x="45" y="15"/>
                  </a:cubicBezTo>
                  <a:cubicBezTo>
                    <a:pt x="56" y="5"/>
                    <a:pt x="73" y="1"/>
                    <a:pt x="86" y="11"/>
                  </a:cubicBezTo>
                  <a:cubicBezTo>
                    <a:pt x="89" y="0"/>
                    <a:pt x="105" y="1"/>
                    <a:pt x="108" y="7"/>
                  </a:cubicBezTo>
                  <a:cubicBezTo>
                    <a:pt x="112" y="13"/>
                    <a:pt x="104" y="19"/>
                    <a:pt x="102" y="15"/>
                  </a:cubicBezTo>
                  <a:cubicBezTo>
                    <a:pt x="100" y="10"/>
                    <a:pt x="94" y="10"/>
                    <a:pt x="94" y="15"/>
                  </a:cubicBezTo>
                  <a:cubicBezTo>
                    <a:pt x="94" y="20"/>
                    <a:pt x="99" y="25"/>
                    <a:pt x="106" y="25"/>
                  </a:cubicBezTo>
                  <a:cubicBezTo>
                    <a:pt x="114" y="25"/>
                    <a:pt x="124" y="16"/>
                    <a:pt x="124" y="16"/>
                  </a:cubicBezTo>
                  <a:cubicBezTo>
                    <a:pt x="124" y="16"/>
                    <a:pt x="134" y="25"/>
                    <a:pt x="141" y="25"/>
                  </a:cubicBezTo>
                  <a:cubicBezTo>
                    <a:pt x="149" y="25"/>
                    <a:pt x="154" y="20"/>
                    <a:pt x="154" y="15"/>
                  </a:cubicBezTo>
                  <a:cubicBezTo>
                    <a:pt x="154" y="10"/>
                    <a:pt x="148" y="10"/>
                    <a:pt x="146" y="15"/>
                  </a:cubicBezTo>
                  <a:cubicBezTo>
                    <a:pt x="144" y="19"/>
                    <a:pt x="136" y="13"/>
                    <a:pt x="139" y="7"/>
                  </a:cubicBezTo>
                  <a:cubicBezTo>
                    <a:pt x="143" y="1"/>
                    <a:pt x="158" y="0"/>
                    <a:pt x="162" y="11"/>
                  </a:cubicBezTo>
                  <a:cubicBezTo>
                    <a:pt x="174" y="1"/>
                    <a:pt x="192" y="5"/>
                    <a:pt x="202" y="15"/>
                  </a:cubicBezTo>
                  <a:cubicBezTo>
                    <a:pt x="213" y="26"/>
                    <a:pt x="217" y="25"/>
                    <a:pt x="219" y="22"/>
                  </a:cubicBezTo>
                  <a:cubicBezTo>
                    <a:pt x="222" y="19"/>
                    <a:pt x="219" y="14"/>
                    <a:pt x="214" y="16"/>
                  </a:cubicBezTo>
                  <a:cubicBezTo>
                    <a:pt x="210" y="17"/>
                    <a:pt x="208" y="9"/>
                    <a:pt x="212" y="6"/>
                  </a:cubicBezTo>
                  <a:cubicBezTo>
                    <a:pt x="216" y="3"/>
                    <a:pt x="223" y="3"/>
                    <a:pt x="229" y="9"/>
                  </a:cubicBezTo>
                  <a:cubicBezTo>
                    <a:pt x="232" y="6"/>
                    <a:pt x="242" y="5"/>
                    <a:pt x="247" y="9"/>
                  </a:cubicBezTo>
                  <a:cubicBezTo>
                    <a:pt x="247" y="9"/>
                    <a:pt x="236" y="10"/>
                    <a:pt x="231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184"/>
            <p:cNvSpPr/>
            <p:nvPr/>
          </p:nvSpPr>
          <p:spPr bwMode="auto">
            <a:xfrm>
              <a:off x="4935871" y="3603233"/>
              <a:ext cx="718148" cy="127671"/>
            </a:xfrm>
            <a:custGeom>
              <a:avLst/>
              <a:gdLst>
                <a:gd name="T0" fmla="*/ 231 w 247"/>
                <a:gd name="T1" fmla="*/ 21 h 43"/>
                <a:gd name="T2" fmla="*/ 203 w 247"/>
                <a:gd name="T3" fmla="*/ 10 h 43"/>
                <a:gd name="T4" fmla="*/ 184 w 247"/>
                <a:gd name="T5" fmla="*/ 9 h 43"/>
                <a:gd name="T6" fmla="*/ 185 w 247"/>
                <a:gd name="T7" fmla="*/ 19 h 43"/>
                <a:gd name="T8" fmla="*/ 192 w 247"/>
                <a:gd name="T9" fmla="*/ 15 h 43"/>
                <a:gd name="T10" fmla="*/ 190 w 247"/>
                <a:gd name="T11" fmla="*/ 26 h 43"/>
                <a:gd name="T12" fmla="*/ 164 w 247"/>
                <a:gd name="T13" fmla="*/ 17 h 43"/>
                <a:gd name="T14" fmla="*/ 124 w 247"/>
                <a:gd name="T15" fmla="*/ 15 h 43"/>
                <a:gd name="T16" fmla="*/ 84 w 247"/>
                <a:gd name="T17" fmla="*/ 17 h 43"/>
                <a:gd name="T18" fmla="*/ 58 w 247"/>
                <a:gd name="T19" fmla="*/ 26 h 43"/>
                <a:gd name="T20" fmla="*/ 56 w 247"/>
                <a:gd name="T21" fmla="*/ 15 h 43"/>
                <a:gd name="T22" fmla="*/ 63 w 247"/>
                <a:gd name="T23" fmla="*/ 19 h 43"/>
                <a:gd name="T24" fmla="*/ 64 w 247"/>
                <a:gd name="T25" fmla="*/ 9 h 43"/>
                <a:gd name="T26" fmla="*/ 45 w 247"/>
                <a:gd name="T27" fmla="*/ 10 h 43"/>
                <a:gd name="T28" fmla="*/ 17 w 247"/>
                <a:gd name="T29" fmla="*/ 21 h 43"/>
                <a:gd name="T30" fmla="*/ 0 w 247"/>
                <a:gd name="T31" fmla="*/ 34 h 43"/>
                <a:gd name="T32" fmla="*/ 19 w 247"/>
                <a:gd name="T33" fmla="*/ 33 h 43"/>
                <a:gd name="T34" fmla="*/ 35 w 247"/>
                <a:gd name="T35" fmla="*/ 36 h 43"/>
                <a:gd name="T36" fmla="*/ 33 w 247"/>
                <a:gd name="T37" fmla="*/ 26 h 43"/>
                <a:gd name="T38" fmla="*/ 29 w 247"/>
                <a:gd name="T39" fmla="*/ 20 h 43"/>
                <a:gd name="T40" fmla="*/ 45 w 247"/>
                <a:gd name="T41" fmla="*/ 27 h 43"/>
                <a:gd name="T42" fmla="*/ 86 w 247"/>
                <a:gd name="T43" fmla="*/ 31 h 43"/>
                <a:gd name="T44" fmla="*/ 108 w 247"/>
                <a:gd name="T45" fmla="*/ 35 h 43"/>
                <a:gd name="T46" fmla="*/ 102 w 247"/>
                <a:gd name="T47" fmla="*/ 27 h 43"/>
                <a:gd name="T48" fmla="*/ 94 w 247"/>
                <a:gd name="T49" fmla="*/ 27 h 43"/>
                <a:gd name="T50" fmla="*/ 106 w 247"/>
                <a:gd name="T51" fmla="*/ 17 h 43"/>
                <a:gd name="T52" fmla="*/ 124 w 247"/>
                <a:gd name="T53" fmla="*/ 26 h 43"/>
                <a:gd name="T54" fmla="*/ 141 w 247"/>
                <a:gd name="T55" fmla="*/ 17 h 43"/>
                <a:gd name="T56" fmla="*/ 154 w 247"/>
                <a:gd name="T57" fmla="*/ 27 h 43"/>
                <a:gd name="T58" fmla="*/ 146 w 247"/>
                <a:gd name="T59" fmla="*/ 27 h 43"/>
                <a:gd name="T60" fmla="*/ 139 w 247"/>
                <a:gd name="T61" fmla="*/ 35 h 43"/>
                <a:gd name="T62" fmla="*/ 162 w 247"/>
                <a:gd name="T63" fmla="*/ 31 h 43"/>
                <a:gd name="T64" fmla="*/ 202 w 247"/>
                <a:gd name="T65" fmla="*/ 27 h 43"/>
                <a:gd name="T66" fmla="*/ 219 w 247"/>
                <a:gd name="T67" fmla="*/ 20 h 43"/>
                <a:gd name="T68" fmla="*/ 214 w 247"/>
                <a:gd name="T69" fmla="*/ 26 h 43"/>
                <a:gd name="T70" fmla="*/ 212 w 247"/>
                <a:gd name="T71" fmla="*/ 36 h 43"/>
                <a:gd name="T72" fmla="*/ 229 w 247"/>
                <a:gd name="T73" fmla="*/ 33 h 43"/>
                <a:gd name="T74" fmla="*/ 247 w 247"/>
                <a:gd name="T75" fmla="*/ 34 h 43"/>
                <a:gd name="T76" fmla="*/ 231 w 247"/>
                <a:gd name="T7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3">
                  <a:moveTo>
                    <a:pt x="231" y="21"/>
                  </a:moveTo>
                  <a:cubicBezTo>
                    <a:pt x="226" y="11"/>
                    <a:pt x="220" y="7"/>
                    <a:pt x="203" y="10"/>
                  </a:cubicBezTo>
                  <a:cubicBezTo>
                    <a:pt x="200" y="7"/>
                    <a:pt x="189" y="2"/>
                    <a:pt x="184" y="9"/>
                  </a:cubicBezTo>
                  <a:cubicBezTo>
                    <a:pt x="179" y="15"/>
                    <a:pt x="183" y="19"/>
                    <a:pt x="185" y="19"/>
                  </a:cubicBezTo>
                  <a:cubicBezTo>
                    <a:pt x="189" y="20"/>
                    <a:pt x="189" y="15"/>
                    <a:pt x="192" y="15"/>
                  </a:cubicBezTo>
                  <a:cubicBezTo>
                    <a:pt x="195" y="16"/>
                    <a:pt x="199" y="22"/>
                    <a:pt x="190" y="26"/>
                  </a:cubicBezTo>
                  <a:cubicBezTo>
                    <a:pt x="180" y="30"/>
                    <a:pt x="170" y="24"/>
                    <a:pt x="164" y="17"/>
                  </a:cubicBezTo>
                  <a:cubicBezTo>
                    <a:pt x="158" y="10"/>
                    <a:pt x="141" y="0"/>
                    <a:pt x="124" y="15"/>
                  </a:cubicBezTo>
                  <a:cubicBezTo>
                    <a:pt x="107" y="0"/>
                    <a:pt x="89" y="10"/>
                    <a:pt x="84" y="17"/>
                  </a:cubicBezTo>
                  <a:cubicBezTo>
                    <a:pt x="78" y="24"/>
                    <a:pt x="68" y="30"/>
                    <a:pt x="58" y="26"/>
                  </a:cubicBezTo>
                  <a:cubicBezTo>
                    <a:pt x="49" y="22"/>
                    <a:pt x="53" y="16"/>
                    <a:pt x="56" y="15"/>
                  </a:cubicBezTo>
                  <a:cubicBezTo>
                    <a:pt x="59" y="15"/>
                    <a:pt x="59" y="20"/>
                    <a:pt x="63" y="19"/>
                  </a:cubicBezTo>
                  <a:cubicBezTo>
                    <a:pt x="65" y="19"/>
                    <a:pt x="69" y="15"/>
                    <a:pt x="64" y="9"/>
                  </a:cubicBezTo>
                  <a:cubicBezTo>
                    <a:pt x="58" y="2"/>
                    <a:pt x="48" y="7"/>
                    <a:pt x="45" y="10"/>
                  </a:cubicBezTo>
                  <a:cubicBezTo>
                    <a:pt x="28" y="7"/>
                    <a:pt x="22" y="11"/>
                    <a:pt x="17" y="21"/>
                  </a:cubicBezTo>
                  <a:cubicBezTo>
                    <a:pt x="12" y="32"/>
                    <a:pt x="0" y="34"/>
                    <a:pt x="0" y="34"/>
                  </a:cubicBezTo>
                  <a:cubicBezTo>
                    <a:pt x="5" y="37"/>
                    <a:pt x="16" y="36"/>
                    <a:pt x="19" y="33"/>
                  </a:cubicBezTo>
                  <a:cubicBezTo>
                    <a:pt x="25" y="39"/>
                    <a:pt x="31" y="39"/>
                    <a:pt x="35" y="36"/>
                  </a:cubicBezTo>
                  <a:cubicBezTo>
                    <a:pt x="39" y="33"/>
                    <a:pt x="38" y="25"/>
                    <a:pt x="33" y="26"/>
                  </a:cubicBezTo>
                  <a:cubicBezTo>
                    <a:pt x="29" y="28"/>
                    <a:pt x="26" y="23"/>
                    <a:pt x="29" y="20"/>
                  </a:cubicBezTo>
                  <a:cubicBezTo>
                    <a:pt x="31" y="18"/>
                    <a:pt x="35" y="16"/>
                    <a:pt x="45" y="27"/>
                  </a:cubicBezTo>
                  <a:cubicBezTo>
                    <a:pt x="56" y="37"/>
                    <a:pt x="73" y="41"/>
                    <a:pt x="86" y="31"/>
                  </a:cubicBezTo>
                  <a:cubicBezTo>
                    <a:pt x="89" y="43"/>
                    <a:pt x="105" y="41"/>
                    <a:pt x="108" y="35"/>
                  </a:cubicBezTo>
                  <a:cubicBezTo>
                    <a:pt x="112" y="29"/>
                    <a:pt x="104" y="23"/>
                    <a:pt x="102" y="27"/>
                  </a:cubicBezTo>
                  <a:cubicBezTo>
                    <a:pt x="100" y="32"/>
                    <a:pt x="94" y="32"/>
                    <a:pt x="94" y="27"/>
                  </a:cubicBezTo>
                  <a:cubicBezTo>
                    <a:pt x="94" y="22"/>
                    <a:pt x="99" y="17"/>
                    <a:pt x="106" y="17"/>
                  </a:cubicBezTo>
                  <a:cubicBezTo>
                    <a:pt x="114" y="17"/>
                    <a:pt x="124" y="26"/>
                    <a:pt x="124" y="26"/>
                  </a:cubicBezTo>
                  <a:cubicBezTo>
                    <a:pt x="124" y="26"/>
                    <a:pt x="134" y="17"/>
                    <a:pt x="141" y="17"/>
                  </a:cubicBezTo>
                  <a:cubicBezTo>
                    <a:pt x="149" y="17"/>
                    <a:pt x="154" y="22"/>
                    <a:pt x="154" y="27"/>
                  </a:cubicBezTo>
                  <a:cubicBezTo>
                    <a:pt x="154" y="32"/>
                    <a:pt x="148" y="32"/>
                    <a:pt x="146" y="27"/>
                  </a:cubicBezTo>
                  <a:cubicBezTo>
                    <a:pt x="144" y="23"/>
                    <a:pt x="136" y="29"/>
                    <a:pt x="139" y="35"/>
                  </a:cubicBezTo>
                  <a:cubicBezTo>
                    <a:pt x="143" y="41"/>
                    <a:pt x="158" y="43"/>
                    <a:pt x="162" y="31"/>
                  </a:cubicBezTo>
                  <a:cubicBezTo>
                    <a:pt x="174" y="41"/>
                    <a:pt x="192" y="37"/>
                    <a:pt x="202" y="27"/>
                  </a:cubicBezTo>
                  <a:cubicBezTo>
                    <a:pt x="213" y="16"/>
                    <a:pt x="217" y="18"/>
                    <a:pt x="219" y="20"/>
                  </a:cubicBezTo>
                  <a:cubicBezTo>
                    <a:pt x="222" y="23"/>
                    <a:pt x="219" y="28"/>
                    <a:pt x="214" y="26"/>
                  </a:cubicBezTo>
                  <a:cubicBezTo>
                    <a:pt x="210" y="25"/>
                    <a:pt x="208" y="33"/>
                    <a:pt x="212" y="36"/>
                  </a:cubicBezTo>
                  <a:cubicBezTo>
                    <a:pt x="216" y="39"/>
                    <a:pt x="223" y="39"/>
                    <a:pt x="229" y="33"/>
                  </a:cubicBezTo>
                  <a:cubicBezTo>
                    <a:pt x="232" y="36"/>
                    <a:pt x="242" y="37"/>
                    <a:pt x="247" y="34"/>
                  </a:cubicBezTo>
                  <a:cubicBezTo>
                    <a:pt x="247" y="34"/>
                    <a:pt x="236" y="32"/>
                    <a:pt x="231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185"/>
            <p:cNvSpPr>
              <a:spLocks noEditPoints="1"/>
            </p:cNvSpPr>
            <p:nvPr/>
          </p:nvSpPr>
          <p:spPr bwMode="auto">
            <a:xfrm>
              <a:off x="5032851" y="3378582"/>
              <a:ext cx="527869" cy="249203"/>
            </a:xfrm>
            <a:custGeom>
              <a:avLst/>
              <a:gdLst>
                <a:gd name="T0" fmla="*/ 107 w 182"/>
                <a:gd name="T1" fmla="*/ 56 h 84"/>
                <a:gd name="T2" fmla="*/ 107 w 182"/>
                <a:gd name="T3" fmla="*/ 28 h 84"/>
                <a:gd name="T4" fmla="*/ 123 w 182"/>
                <a:gd name="T5" fmla="*/ 36 h 84"/>
                <a:gd name="T6" fmla="*/ 107 w 182"/>
                <a:gd name="T7" fmla="*/ 12 h 84"/>
                <a:gd name="T8" fmla="*/ 75 w 182"/>
                <a:gd name="T9" fmla="*/ 12 h 84"/>
                <a:gd name="T10" fmla="*/ 60 w 182"/>
                <a:gd name="T11" fmla="*/ 36 h 84"/>
                <a:gd name="T12" fmla="*/ 76 w 182"/>
                <a:gd name="T13" fmla="*/ 28 h 84"/>
                <a:gd name="T14" fmla="*/ 76 w 182"/>
                <a:gd name="T15" fmla="*/ 56 h 84"/>
                <a:gd name="T16" fmla="*/ 60 w 182"/>
                <a:gd name="T17" fmla="*/ 48 h 84"/>
                <a:gd name="T18" fmla="*/ 75 w 182"/>
                <a:gd name="T19" fmla="*/ 72 h 84"/>
                <a:gd name="T20" fmla="*/ 107 w 182"/>
                <a:gd name="T21" fmla="*/ 72 h 84"/>
                <a:gd name="T22" fmla="*/ 123 w 182"/>
                <a:gd name="T23" fmla="*/ 48 h 84"/>
                <a:gd name="T24" fmla="*/ 138 w 182"/>
                <a:gd name="T25" fmla="*/ 54 h 84"/>
                <a:gd name="T26" fmla="*/ 182 w 182"/>
                <a:gd name="T27" fmla="*/ 67 h 84"/>
                <a:gd name="T28" fmla="*/ 149 w 182"/>
                <a:gd name="T29" fmla="*/ 83 h 84"/>
                <a:gd name="T30" fmla="*/ 154 w 182"/>
                <a:gd name="T31" fmla="*/ 69 h 84"/>
                <a:gd name="T32" fmla="*/ 122 w 182"/>
                <a:gd name="T33" fmla="*/ 79 h 84"/>
                <a:gd name="T34" fmla="*/ 60 w 182"/>
                <a:gd name="T35" fmla="*/ 79 h 84"/>
                <a:gd name="T36" fmla="*/ 28 w 182"/>
                <a:gd name="T37" fmla="*/ 69 h 84"/>
                <a:gd name="T38" fmla="*/ 34 w 182"/>
                <a:gd name="T39" fmla="*/ 83 h 84"/>
                <a:gd name="T40" fmla="*/ 0 w 182"/>
                <a:gd name="T41" fmla="*/ 67 h 84"/>
                <a:gd name="T42" fmla="*/ 44 w 182"/>
                <a:gd name="T43" fmla="*/ 54 h 84"/>
                <a:gd name="T44" fmla="*/ 44 w 182"/>
                <a:gd name="T45" fmla="*/ 31 h 84"/>
                <a:gd name="T46" fmla="*/ 0 w 182"/>
                <a:gd name="T47" fmla="*/ 18 h 84"/>
                <a:gd name="T48" fmla="*/ 34 w 182"/>
                <a:gd name="T49" fmla="*/ 1 h 84"/>
                <a:gd name="T50" fmla="*/ 28 w 182"/>
                <a:gd name="T51" fmla="*/ 15 h 84"/>
                <a:gd name="T52" fmla="*/ 60 w 182"/>
                <a:gd name="T53" fmla="*/ 5 h 84"/>
                <a:gd name="T54" fmla="*/ 122 w 182"/>
                <a:gd name="T55" fmla="*/ 5 h 84"/>
                <a:gd name="T56" fmla="*/ 154 w 182"/>
                <a:gd name="T57" fmla="*/ 15 h 84"/>
                <a:gd name="T58" fmla="*/ 149 w 182"/>
                <a:gd name="T59" fmla="*/ 1 h 84"/>
                <a:gd name="T60" fmla="*/ 182 w 182"/>
                <a:gd name="T61" fmla="*/ 18 h 84"/>
                <a:gd name="T62" fmla="*/ 138 w 182"/>
                <a:gd name="T63" fmla="*/ 31 h 84"/>
                <a:gd name="T64" fmla="*/ 138 w 182"/>
                <a:gd name="T65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2" h="84">
                  <a:moveTo>
                    <a:pt x="118" y="59"/>
                  </a:moveTo>
                  <a:cubicBezTo>
                    <a:pt x="117" y="61"/>
                    <a:pt x="109" y="62"/>
                    <a:pt x="107" y="56"/>
                  </a:cubicBezTo>
                  <a:cubicBezTo>
                    <a:pt x="104" y="50"/>
                    <a:pt x="106" y="45"/>
                    <a:pt x="110" y="42"/>
                  </a:cubicBezTo>
                  <a:cubicBezTo>
                    <a:pt x="106" y="39"/>
                    <a:pt x="104" y="34"/>
                    <a:pt x="107" y="28"/>
                  </a:cubicBezTo>
                  <a:cubicBezTo>
                    <a:pt x="109" y="22"/>
                    <a:pt x="117" y="23"/>
                    <a:pt x="118" y="25"/>
                  </a:cubicBezTo>
                  <a:cubicBezTo>
                    <a:pt x="120" y="29"/>
                    <a:pt x="114" y="35"/>
                    <a:pt x="123" y="36"/>
                  </a:cubicBezTo>
                  <a:cubicBezTo>
                    <a:pt x="130" y="36"/>
                    <a:pt x="130" y="25"/>
                    <a:pt x="127" y="18"/>
                  </a:cubicBezTo>
                  <a:cubicBezTo>
                    <a:pt x="124" y="11"/>
                    <a:pt x="116" y="11"/>
                    <a:pt x="107" y="12"/>
                  </a:cubicBezTo>
                  <a:cubicBezTo>
                    <a:pt x="98" y="14"/>
                    <a:pt x="91" y="27"/>
                    <a:pt x="91" y="27"/>
                  </a:cubicBezTo>
                  <a:cubicBezTo>
                    <a:pt x="91" y="27"/>
                    <a:pt x="84" y="14"/>
                    <a:pt x="75" y="12"/>
                  </a:cubicBezTo>
                  <a:cubicBezTo>
                    <a:pt x="66" y="11"/>
                    <a:pt x="58" y="11"/>
                    <a:pt x="55" y="18"/>
                  </a:cubicBezTo>
                  <a:cubicBezTo>
                    <a:pt x="52" y="25"/>
                    <a:pt x="52" y="36"/>
                    <a:pt x="60" y="36"/>
                  </a:cubicBezTo>
                  <a:cubicBezTo>
                    <a:pt x="69" y="35"/>
                    <a:pt x="62" y="29"/>
                    <a:pt x="64" y="25"/>
                  </a:cubicBezTo>
                  <a:cubicBezTo>
                    <a:pt x="66" y="23"/>
                    <a:pt x="73" y="22"/>
                    <a:pt x="76" y="28"/>
                  </a:cubicBezTo>
                  <a:cubicBezTo>
                    <a:pt x="79" y="34"/>
                    <a:pt x="77" y="39"/>
                    <a:pt x="73" y="42"/>
                  </a:cubicBezTo>
                  <a:cubicBezTo>
                    <a:pt x="77" y="45"/>
                    <a:pt x="79" y="50"/>
                    <a:pt x="76" y="56"/>
                  </a:cubicBezTo>
                  <a:cubicBezTo>
                    <a:pt x="73" y="62"/>
                    <a:pt x="66" y="61"/>
                    <a:pt x="64" y="59"/>
                  </a:cubicBezTo>
                  <a:cubicBezTo>
                    <a:pt x="62" y="56"/>
                    <a:pt x="69" y="49"/>
                    <a:pt x="60" y="48"/>
                  </a:cubicBezTo>
                  <a:cubicBezTo>
                    <a:pt x="52" y="48"/>
                    <a:pt x="52" y="59"/>
                    <a:pt x="55" y="66"/>
                  </a:cubicBezTo>
                  <a:cubicBezTo>
                    <a:pt x="58" y="73"/>
                    <a:pt x="66" y="73"/>
                    <a:pt x="75" y="72"/>
                  </a:cubicBezTo>
                  <a:cubicBezTo>
                    <a:pt x="84" y="71"/>
                    <a:pt x="91" y="57"/>
                    <a:pt x="91" y="57"/>
                  </a:cubicBezTo>
                  <a:cubicBezTo>
                    <a:pt x="91" y="57"/>
                    <a:pt x="98" y="71"/>
                    <a:pt x="107" y="72"/>
                  </a:cubicBezTo>
                  <a:cubicBezTo>
                    <a:pt x="116" y="73"/>
                    <a:pt x="124" y="73"/>
                    <a:pt x="127" y="66"/>
                  </a:cubicBezTo>
                  <a:cubicBezTo>
                    <a:pt x="130" y="59"/>
                    <a:pt x="130" y="48"/>
                    <a:pt x="123" y="48"/>
                  </a:cubicBezTo>
                  <a:cubicBezTo>
                    <a:pt x="114" y="49"/>
                    <a:pt x="120" y="56"/>
                    <a:pt x="118" y="59"/>
                  </a:cubicBezTo>
                  <a:close/>
                  <a:moveTo>
                    <a:pt x="138" y="54"/>
                  </a:moveTo>
                  <a:cubicBezTo>
                    <a:pt x="155" y="48"/>
                    <a:pt x="161" y="54"/>
                    <a:pt x="168" y="63"/>
                  </a:cubicBezTo>
                  <a:cubicBezTo>
                    <a:pt x="174" y="73"/>
                    <a:pt x="182" y="67"/>
                    <a:pt x="182" y="67"/>
                  </a:cubicBezTo>
                  <a:cubicBezTo>
                    <a:pt x="180" y="73"/>
                    <a:pt x="170" y="76"/>
                    <a:pt x="162" y="73"/>
                  </a:cubicBezTo>
                  <a:cubicBezTo>
                    <a:pt x="161" y="78"/>
                    <a:pt x="156" y="83"/>
                    <a:pt x="149" y="83"/>
                  </a:cubicBezTo>
                  <a:cubicBezTo>
                    <a:pt x="142" y="83"/>
                    <a:pt x="142" y="71"/>
                    <a:pt x="145" y="71"/>
                  </a:cubicBezTo>
                  <a:cubicBezTo>
                    <a:pt x="149" y="71"/>
                    <a:pt x="153" y="73"/>
                    <a:pt x="154" y="69"/>
                  </a:cubicBezTo>
                  <a:cubicBezTo>
                    <a:pt x="156" y="65"/>
                    <a:pt x="152" y="59"/>
                    <a:pt x="147" y="60"/>
                  </a:cubicBezTo>
                  <a:cubicBezTo>
                    <a:pt x="142" y="62"/>
                    <a:pt x="139" y="73"/>
                    <a:pt x="122" y="79"/>
                  </a:cubicBezTo>
                  <a:cubicBezTo>
                    <a:pt x="110" y="84"/>
                    <a:pt x="91" y="73"/>
                    <a:pt x="91" y="73"/>
                  </a:cubicBezTo>
                  <a:cubicBezTo>
                    <a:pt x="91" y="73"/>
                    <a:pt x="73" y="84"/>
                    <a:pt x="60" y="79"/>
                  </a:cubicBezTo>
                  <a:cubicBezTo>
                    <a:pt x="44" y="73"/>
                    <a:pt x="40" y="62"/>
                    <a:pt x="35" y="60"/>
                  </a:cubicBezTo>
                  <a:cubicBezTo>
                    <a:pt x="31" y="59"/>
                    <a:pt x="27" y="65"/>
                    <a:pt x="28" y="69"/>
                  </a:cubicBezTo>
                  <a:cubicBezTo>
                    <a:pt x="30" y="73"/>
                    <a:pt x="34" y="71"/>
                    <a:pt x="37" y="71"/>
                  </a:cubicBezTo>
                  <a:cubicBezTo>
                    <a:pt x="41" y="71"/>
                    <a:pt x="41" y="83"/>
                    <a:pt x="34" y="83"/>
                  </a:cubicBezTo>
                  <a:cubicBezTo>
                    <a:pt x="27" y="83"/>
                    <a:pt x="21" y="78"/>
                    <a:pt x="20" y="73"/>
                  </a:cubicBezTo>
                  <a:cubicBezTo>
                    <a:pt x="13" y="76"/>
                    <a:pt x="3" y="73"/>
                    <a:pt x="0" y="67"/>
                  </a:cubicBezTo>
                  <a:cubicBezTo>
                    <a:pt x="0" y="67"/>
                    <a:pt x="8" y="73"/>
                    <a:pt x="15" y="63"/>
                  </a:cubicBezTo>
                  <a:cubicBezTo>
                    <a:pt x="22" y="54"/>
                    <a:pt x="27" y="48"/>
                    <a:pt x="44" y="54"/>
                  </a:cubicBezTo>
                  <a:cubicBezTo>
                    <a:pt x="44" y="54"/>
                    <a:pt x="45" y="44"/>
                    <a:pt x="51" y="42"/>
                  </a:cubicBezTo>
                  <a:cubicBezTo>
                    <a:pt x="45" y="40"/>
                    <a:pt x="44" y="31"/>
                    <a:pt x="44" y="31"/>
                  </a:cubicBezTo>
                  <a:cubicBezTo>
                    <a:pt x="27" y="36"/>
                    <a:pt x="22" y="31"/>
                    <a:pt x="15" y="21"/>
                  </a:cubicBezTo>
                  <a:cubicBezTo>
                    <a:pt x="8" y="12"/>
                    <a:pt x="0" y="18"/>
                    <a:pt x="0" y="18"/>
                  </a:cubicBezTo>
                  <a:cubicBezTo>
                    <a:pt x="3" y="11"/>
                    <a:pt x="13" y="8"/>
                    <a:pt x="20" y="11"/>
                  </a:cubicBezTo>
                  <a:cubicBezTo>
                    <a:pt x="21" y="6"/>
                    <a:pt x="27" y="1"/>
                    <a:pt x="34" y="1"/>
                  </a:cubicBezTo>
                  <a:cubicBezTo>
                    <a:pt x="41" y="1"/>
                    <a:pt x="41" y="13"/>
                    <a:pt x="37" y="13"/>
                  </a:cubicBezTo>
                  <a:cubicBezTo>
                    <a:pt x="34" y="13"/>
                    <a:pt x="30" y="12"/>
                    <a:pt x="28" y="15"/>
                  </a:cubicBezTo>
                  <a:cubicBezTo>
                    <a:pt x="27" y="19"/>
                    <a:pt x="31" y="25"/>
                    <a:pt x="35" y="24"/>
                  </a:cubicBezTo>
                  <a:cubicBezTo>
                    <a:pt x="40" y="22"/>
                    <a:pt x="44" y="12"/>
                    <a:pt x="60" y="5"/>
                  </a:cubicBezTo>
                  <a:cubicBezTo>
                    <a:pt x="73" y="0"/>
                    <a:pt x="91" y="11"/>
                    <a:pt x="91" y="11"/>
                  </a:cubicBezTo>
                  <a:cubicBezTo>
                    <a:pt x="91" y="11"/>
                    <a:pt x="110" y="0"/>
                    <a:pt x="122" y="5"/>
                  </a:cubicBezTo>
                  <a:cubicBezTo>
                    <a:pt x="139" y="12"/>
                    <a:pt x="142" y="22"/>
                    <a:pt x="147" y="24"/>
                  </a:cubicBezTo>
                  <a:cubicBezTo>
                    <a:pt x="152" y="25"/>
                    <a:pt x="156" y="19"/>
                    <a:pt x="154" y="15"/>
                  </a:cubicBezTo>
                  <a:cubicBezTo>
                    <a:pt x="153" y="12"/>
                    <a:pt x="149" y="13"/>
                    <a:pt x="145" y="13"/>
                  </a:cubicBezTo>
                  <a:cubicBezTo>
                    <a:pt x="142" y="13"/>
                    <a:pt x="142" y="1"/>
                    <a:pt x="149" y="1"/>
                  </a:cubicBezTo>
                  <a:cubicBezTo>
                    <a:pt x="156" y="1"/>
                    <a:pt x="161" y="6"/>
                    <a:pt x="162" y="11"/>
                  </a:cubicBezTo>
                  <a:cubicBezTo>
                    <a:pt x="170" y="8"/>
                    <a:pt x="180" y="11"/>
                    <a:pt x="182" y="18"/>
                  </a:cubicBezTo>
                  <a:cubicBezTo>
                    <a:pt x="182" y="18"/>
                    <a:pt x="174" y="12"/>
                    <a:pt x="168" y="21"/>
                  </a:cubicBezTo>
                  <a:cubicBezTo>
                    <a:pt x="161" y="31"/>
                    <a:pt x="155" y="36"/>
                    <a:pt x="138" y="31"/>
                  </a:cubicBezTo>
                  <a:cubicBezTo>
                    <a:pt x="138" y="31"/>
                    <a:pt x="137" y="40"/>
                    <a:pt x="132" y="42"/>
                  </a:cubicBezTo>
                  <a:cubicBezTo>
                    <a:pt x="137" y="44"/>
                    <a:pt x="138" y="54"/>
                    <a:pt x="138" y="5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186"/>
            <p:cNvSpPr/>
            <p:nvPr/>
          </p:nvSpPr>
          <p:spPr bwMode="auto">
            <a:xfrm>
              <a:off x="5808696" y="3277918"/>
              <a:ext cx="716920" cy="123988"/>
            </a:xfrm>
            <a:custGeom>
              <a:avLst/>
              <a:gdLst>
                <a:gd name="T0" fmla="*/ 230 w 247"/>
                <a:gd name="T1" fmla="*/ 21 h 42"/>
                <a:gd name="T2" fmla="*/ 202 w 247"/>
                <a:gd name="T3" fmla="*/ 32 h 42"/>
                <a:gd name="T4" fmla="*/ 183 w 247"/>
                <a:gd name="T5" fmla="*/ 33 h 42"/>
                <a:gd name="T6" fmla="*/ 184 w 247"/>
                <a:gd name="T7" fmla="*/ 23 h 42"/>
                <a:gd name="T8" fmla="*/ 191 w 247"/>
                <a:gd name="T9" fmla="*/ 27 h 42"/>
                <a:gd name="T10" fmla="*/ 189 w 247"/>
                <a:gd name="T11" fmla="*/ 16 h 42"/>
                <a:gd name="T12" fmla="*/ 163 w 247"/>
                <a:gd name="T13" fmla="*/ 25 h 42"/>
                <a:gd name="T14" fmla="*/ 123 w 247"/>
                <a:gd name="T15" fmla="*/ 27 h 42"/>
                <a:gd name="T16" fmla="*/ 83 w 247"/>
                <a:gd name="T17" fmla="*/ 25 h 42"/>
                <a:gd name="T18" fmla="*/ 58 w 247"/>
                <a:gd name="T19" fmla="*/ 16 h 42"/>
                <a:gd name="T20" fmla="*/ 55 w 247"/>
                <a:gd name="T21" fmla="*/ 27 h 42"/>
                <a:gd name="T22" fmla="*/ 62 w 247"/>
                <a:gd name="T23" fmla="*/ 23 h 42"/>
                <a:gd name="T24" fmla="*/ 63 w 247"/>
                <a:gd name="T25" fmla="*/ 33 h 42"/>
                <a:gd name="T26" fmla="*/ 44 w 247"/>
                <a:gd name="T27" fmla="*/ 32 h 42"/>
                <a:gd name="T28" fmla="*/ 16 w 247"/>
                <a:gd name="T29" fmla="*/ 21 h 42"/>
                <a:gd name="T30" fmla="*/ 0 w 247"/>
                <a:gd name="T31" fmla="*/ 9 h 42"/>
                <a:gd name="T32" fmla="*/ 18 w 247"/>
                <a:gd name="T33" fmla="*/ 9 h 42"/>
                <a:gd name="T34" fmla="*/ 35 w 247"/>
                <a:gd name="T35" fmla="*/ 6 h 42"/>
                <a:gd name="T36" fmla="*/ 33 w 247"/>
                <a:gd name="T37" fmla="*/ 16 h 42"/>
                <a:gd name="T38" fmla="*/ 28 w 247"/>
                <a:gd name="T39" fmla="*/ 22 h 42"/>
                <a:gd name="T40" fmla="*/ 45 w 247"/>
                <a:gd name="T41" fmla="*/ 15 h 42"/>
                <a:gd name="T42" fmla="*/ 85 w 247"/>
                <a:gd name="T43" fmla="*/ 11 h 42"/>
                <a:gd name="T44" fmla="*/ 108 w 247"/>
                <a:gd name="T45" fmla="*/ 7 h 42"/>
                <a:gd name="T46" fmla="*/ 101 w 247"/>
                <a:gd name="T47" fmla="*/ 15 h 42"/>
                <a:gd name="T48" fmla="*/ 93 w 247"/>
                <a:gd name="T49" fmla="*/ 15 h 42"/>
                <a:gd name="T50" fmla="*/ 106 w 247"/>
                <a:gd name="T51" fmla="*/ 25 h 42"/>
                <a:gd name="T52" fmla="*/ 123 w 247"/>
                <a:gd name="T53" fmla="*/ 16 h 42"/>
                <a:gd name="T54" fmla="*/ 141 w 247"/>
                <a:gd name="T55" fmla="*/ 25 h 42"/>
                <a:gd name="T56" fmla="*/ 153 w 247"/>
                <a:gd name="T57" fmla="*/ 15 h 42"/>
                <a:gd name="T58" fmla="*/ 145 w 247"/>
                <a:gd name="T59" fmla="*/ 15 h 42"/>
                <a:gd name="T60" fmla="*/ 139 w 247"/>
                <a:gd name="T61" fmla="*/ 7 h 42"/>
                <a:gd name="T62" fmla="*/ 161 w 247"/>
                <a:gd name="T63" fmla="*/ 11 h 42"/>
                <a:gd name="T64" fmla="*/ 202 w 247"/>
                <a:gd name="T65" fmla="*/ 15 h 42"/>
                <a:gd name="T66" fmla="*/ 218 w 247"/>
                <a:gd name="T67" fmla="*/ 22 h 42"/>
                <a:gd name="T68" fmla="*/ 214 w 247"/>
                <a:gd name="T69" fmla="*/ 16 h 42"/>
                <a:gd name="T70" fmla="*/ 212 w 247"/>
                <a:gd name="T71" fmla="*/ 6 h 42"/>
                <a:gd name="T72" fmla="*/ 228 w 247"/>
                <a:gd name="T73" fmla="*/ 9 h 42"/>
                <a:gd name="T74" fmla="*/ 247 w 247"/>
                <a:gd name="T75" fmla="*/ 9 h 42"/>
                <a:gd name="T76" fmla="*/ 230 w 247"/>
                <a:gd name="T77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2">
                  <a:moveTo>
                    <a:pt x="230" y="21"/>
                  </a:moveTo>
                  <a:cubicBezTo>
                    <a:pt x="225" y="31"/>
                    <a:pt x="219" y="36"/>
                    <a:pt x="202" y="32"/>
                  </a:cubicBezTo>
                  <a:cubicBezTo>
                    <a:pt x="199" y="35"/>
                    <a:pt x="189" y="40"/>
                    <a:pt x="183" y="33"/>
                  </a:cubicBezTo>
                  <a:cubicBezTo>
                    <a:pt x="178" y="27"/>
                    <a:pt x="182" y="23"/>
                    <a:pt x="184" y="23"/>
                  </a:cubicBezTo>
                  <a:cubicBezTo>
                    <a:pt x="188" y="23"/>
                    <a:pt x="188" y="27"/>
                    <a:pt x="191" y="27"/>
                  </a:cubicBezTo>
                  <a:cubicBezTo>
                    <a:pt x="194" y="27"/>
                    <a:pt x="199" y="20"/>
                    <a:pt x="189" y="16"/>
                  </a:cubicBezTo>
                  <a:cubicBezTo>
                    <a:pt x="179" y="12"/>
                    <a:pt x="169" y="18"/>
                    <a:pt x="163" y="25"/>
                  </a:cubicBezTo>
                  <a:cubicBezTo>
                    <a:pt x="158" y="32"/>
                    <a:pt x="140" y="42"/>
                    <a:pt x="123" y="27"/>
                  </a:cubicBezTo>
                  <a:cubicBezTo>
                    <a:pt x="106" y="42"/>
                    <a:pt x="89" y="32"/>
                    <a:pt x="83" y="25"/>
                  </a:cubicBezTo>
                  <a:cubicBezTo>
                    <a:pt x="77" y="18"/>
                    <a:pt x="67" y="12"/>
                    <a:pt x="58" y="16"/>
                  </a:cubicBezTo>
                  <a:cubicBezTo>
                    <a:pt x="48" y="20"/>
                    <a:pt x="52" y="27"/>
                    <a:pt x="55" y="27"/>
                  </a:cubicBezTo>
                  <a:cubicBezTo>
                    <a:pt x="58" y="27"/>
                    <a:pt x="58" y="23"/>
                    <a:pt x="62" y="23"/>
                  </a:cubicBezTo>
                  <a:cubicBezTo>
                    <a:pt x="64" y="23"/>
                    <a:pt x="68" y="27"/>
                    <a:pt x="63" y="33"/>
                  </a:cubicBezTo>
                  <a:cubicBezTo>
                    <a:pt x="58" y="40"/>
                    <a:pt x="47" y="35"/>
                    <a:pt x="44" y="32"/>
                  </a:cubicBezTo>
                  <a:cubicBezTo>
                    <a:pt x="27" y="36"/>
                    <a:pt x="21" y="31"/>
                    <a:pt x="16" y="21"/>
                  </a:cubicBezTo>
                  <a:cubicBezTo>
                    <a:pt x="11" y="10"/>
                    <a:pt x="0" y="9"/>
                    <a:pt x="0" y="9"/>
                  </a:cubicBezTo>
                  <a:cubicBezTo>
                    <a:pt x="5" y="5"/>
                    <a:pt x="15" y="6"/>
                    <a:pt x="18" y="9"/>
                  </a:cubicBezTo>
                  <a:cubicBezTo>
                    <a:pt x="25" y="3"/>
                    <a:pt x="31" y="3"/>
                    <a:pt x="35" y="6"/>
                  </a:cubicBezTo>
                  <a:cubicBezTo>
                    <a:pt x="39" y="9"/>
                    <a:pt x="37" y="17"/>
                    <a:pt x="33" y="16"/>
                  </a:cubicBezTo>
                  <a:cubicBezTo>
                    <a:pt x="28" y="14"/>
                    <a:pt x="25" y="19"/>
                    <a:pt x="28" y="22"/>
                  </a:cubicBezTo>
                  <a:cubicBezTo>
                    <a:pt x="30" y="25"/>
                    <a:pt x="34" y="26"/>
                    <a:pt x="45" y="15"/>
                  </a:cubicBezTo>
                  <a:cubicBezTo>
                    <a:pt x="55" y="5"/>
                    <a:pt x="73" y="1"/>
                    <a:pt x="85" y="11"/>
                  </a:cubicBezTo>
                  <a:cubicBezTo>
                    <a:pt x="89" y="0"/>
                    <a:pt x="104" y="1"/>
                    <a:pt x="108" y="7"/>
                  </a:cubicBezTo>
                  <a:cubicBezTo>
                    <a:pt x="111" y="13"/>
                    <a:pt x="103" y="19"/>
                    <a:pt x="101" y="15"/>
                  </a:cubicBezTo>
                  <a:cubicBezTo>
                    <a:pt x="99" y="10"/>
                    <a:pt x="93" y="10"/>
                    <a:pt x="93" y="15"/>
                  </a:cubicBezTo>
                  <a:cubicBezTo>
                    <a:pt x="93" y="20"/>
                    <a:pt x="98" y="25"/>
                    <a:pt x="106" y="25"/>
                  </a:cubicBezTo>
                  <a:cubicBezTo>
                    <a:pt x="113" y="25"/>
                    <a:pt x="123" y="16"/>
                    <a:pt x="123" y="16"/>
                  </a:cubicBezTo>
                  <a:cubicBezTo>
                    <a:pt x="123" y="16"/>
                    <a:pt x="133" y="25"/>
                    <a:pt x="141" y="25"/>
                  </a:cubicBezTo>
                  <a:cubicBezTo>
                    <a:pt x="148" y="25"/>
                    <a:pt x="153" y="20"/>
                    <a:pt x="153" y="15"/>
                  </a:cubicBezTo>
                  <a:cubicBezTo>
                    <a:pt x="153" y="10"/>
                    <a:pt x="147" y="10"/>
                    <a:pt x="145" y="15"/>
                  </a:cubicBezTo>
                  <a:cubicBezTo>
                    <a:pt x="143" y="19"/>
                    <a:pt x="135" y="13"/>
                    <a:pt x="139" y="7"/>
                  </a:cubicBezTo>
                  <a:cubicBezTo>
                    <a:pt x="142" y="1"/>
                    <a:pt x="158" y="0"/>
                    <a:pt x="161" y="11"/>
                  </a:cubicBezTo>
                  <a:cubicBezTo>
                    <a:pt x="174" y="1"/>
                    <a:pt x="191" y="5"/>
                    <a:pt x="202" y="15"/>
                  </a:cubicBezTo>
                  <a:cubicBezTo>
                    <a:pt x="212" y="26"/>
                    <a:pt x="216" y="25"/>
                    <a:pt x="218" y="22"/>
                  </a:cubicBezTo>
                  <a:cubicBezTo>
                    <a:pt x="221" y="19"/>
                    <a:pt x="218" y="14"/>
                    <a:pt x="214" y="16"/>
                  </a:cubicBezTo>
                  <a:cubicBezTo>
                    <a:pt x="209" y="17"/>
                    <a:pt x="208" y="9"/>
                    <a:pt x="212" y="6"/>
                  </a:cubicBezTo>
                  <a:cubicBezTo>
                    <a:pt x="216" y="3"/>
                    <a:pt x="222" y="3"/>
                    <a:pt x="228" y="9"/>
                  </a:cubicBezTo>
                  <a:cubicBezTo>
                    <a:pt x="231" y="6"/>
                    <a:pt x="242" y="5"/>
                    <a:pt x="247" y="9"/>
                  </a:cubicBezTo>
                  <a:cubicBezTo>
                    <a:pt x="247" y="9"/>
                    <a:pt x="235" y="10"/>
                    <a:pt x="230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187"/>
            <p:cNvSpPr/>
            <p:nvPr/>
          </p:nvSpPr>
          <p:spPr bwMode="auto">
            <a:xfrm>
              <a:off x="5808696" y="3603233"/>
              <a:ext cx="716920" cy="127671"/>
            </a:xfrm>
            <a:custGeom>
              <a:avLst/>
              <a:gdLst>
                <a:gd name="T0" fmla="*/ 230 w 247"/>
                <a:gd name="T1" fmla="*/ 21 h 43"/>
                <a:gd name="T2" fmla="*/ 202 w 247"/>
                <a:gd name="T3" fmla="*/ 10 h 43"/>
                <a:gd name="T4" fmla="*/ 183 w 247"/>
                <a:gd name="T5" fmla="*/ 9 h 43"/>
                <a:gd name="T6" fmla="*/ 184 w 247"/>
                <a:gd name="T7" fmla="*/ 19 h 43"/>
                <a:gd name="T8" fmla="*/ 191 w 247"/>
                <a:gd name="T9" fmla="*/ 15 h 43"/>
                <a:gd name="T10" fmla="*/ 189 w 247"/>
                <a:gd name="T11" fmla="*/ 26 h 43"/>
                <a:gd name="T12" fmla="*/ 163 w 247"/>
                <a:gd name="T13" fmla="*/ 17 h 43"/>
                <a:gd name="T14" fmla="*/ 123 w 247"/>
                <a:gd name="T15" fmla="*/ 15 h 43"/>
                <a:gd name="T16" fmla="*/ 83 w 247"/>
                <a:gd name="T17" fmla="*/ 17 h 43"/>
                <a:gd name="T18" fmla="*/ 58 w 247"/>
                <a:gd name="T19" fmla="*/ 26 h 43"/>
                <a:gd name="T20" fmla="*/ 55 w 247"/>
                <a:gd name="T21" fmla="*/ 15 h 43"/>
                <a:gd name="T22" fmla="*/ 62 w 247"/>
                <a:gd name="T23" fmla="*/ 19 h 43"/>
                <a:gd name="T24" fmla="*/ 63 w 247"/>
                <a:gd name="T25" fmla="*/ 9 h 43"/>
                <a:gd name="T26" fmla="*/ 44 w 247"/>
                <a:gd name="T27" fmla="*/ 10 h 43"/>
                <a:gd name="T28" fmla="*/ 16 w 247"/>
                <a:gd name="T29" fmla="*/ 21 h 43"/>
                <a:gd name="T30" fmla="*/ 0 w 247"/>
                <a:gd name="T31" fmla="*/ 34 h 43"/>
                <a:gd name="T32" fmla="*/ 18 w 247"/>
                <a:gd name="T33" fmla="*/ 33 h 43"/>
                <a:gd name="T34" fmla="*/ 35 w 247"/>
                <a:gd name="T35" fmla="*/ 36 h 43"/>
                <a:gd name="T36" fmla="*/ 33 w 247"/>
                <a:gd name="T37" fmla="*/ 26 h 43"/>
                <a:gd name="T38" fmla="*/ 28 w 247"/>
                <a:gd name="T39" fmla="*/ 20 h 43"/>
                <a:gd name="T40" fmla="*/ 45 w 247"/>
                <a:gd name="T41" fmla="*/ 27 h 43"/>
                <a:gd name="T42" fmla="*/ 85 w 247"/>
                <a:gd name="T43" fmla="*/ 31 h 43"/>
                <a:gd name="T44" fmla="*/ 108 w 247"/>
                <a:gd name="T45" fmla="*/ 35 h 43"/>
                <a:gd name="T46" fmla="*/ 101 w 247"/>
                <a:gd name="T47" fmla="*/ 27 h 43"/>
                <a:gd name="T48" fmla="*/ 93 w 247"/>
                <a:gd name="T49" fmla="*/ 27 h 43"/>
                <a:gd name="T50" fmla="*/ 106 w 247"/>
                <a:gd name="T51" fmla="*/ 17 h 43"/>
                <a:gd name="T52" fmla="*/ 123 w 247"/>
                <a:gd name="T53" fmla="*/ 26 h 43"/>
                <a:gd name="T54" fmla="*/ 141 w 247"/>
                <a:gd name="T55" fmla="*/ 17 h 43"/>
                <a:gd name="T56" fmla="*/ 153 w 247"/>
                <a:gd name="T57" fmla="*/ 27 h 43"/>
                <a:gd name="T58" fmla="*/ 145 w 247"/>
                <a:gd name="T59" fmla="*/ 27 h 43"/>
                <a:gd name="T60" fmla="*/ 139 w 247"/>
                <a:gd name="T61" fmla="*/ 35 h 43"/>
                <a:gd name="T62" fmla="*/ 161 w 247"/>
                <a:gd name="T63" fmla="*/ 31 h 43"/>
                <a:gd name="T64" fmla="*/ 202 w 247"/>
                <a:gd name="T65" fmla="*/ 27 h 43"/>
                <a:gd name="T66" fmla="*/ 218 w 247"/>
                <a:gd name="T67" fmla="*/ 20 h 43"/>
                <a:gd name="T68" fmla="*/ 214 w 247"/>
                <a:gd name="T69" fmla="*/ 26 h 43"/>
                <a:gd name="T70" fmla="*/ 212 w 247"/>
                <a:gd name="T71" fmla="*/ 36 h 43"/>
                <a:gd name="T72" fmla="*/ 228 w 247"/>
                <a:gd name="T73" fmla="*/ 33 h 43"/>
                <a:gd name="T74" fmla="*/ 247 w 247"/>
                <a:gd name="T75" fmla="*/ 34 h 43"/>
                <a:gd name="T76" fmla="*/ 230 w 247"/>
                <a:gd name="T7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3">
                  <a:moveTo>
                    <a:pt x="230" y="21"/>
                  </a:moveTo>
                  <a:cubicBezTo>
                    <a:pt x="225" y="11"/>
                    <a:pt x="219" y="7"/>
                    <a:pt x="202" y="10"/>
                  </a:cubicBezTo>
                  <a:cubicBezTo>
                    <a:pt x="199" y="7"/>
                    <a:pt x="189" y="2"/>
                    <a:pt x="183" y="9"/>
                  </a:cubicBezTo>
                  <a:cubicBezTo>
                    <a:pt x="178" y="15"/>
                    <a:pt x="182" y="19"/>
                    <a:pt x="184" y="19"/>
                  </a:cubicBezTo>
                  <a:cubicBezTo>
                    <a:pt x="188" y="20"/>
                    <a:pt x="188" y="15"/>
                    <a:pt x="191" y="15"/>
                  </a:cubicBezTo>
                  <a:cubicBezTo>
                    <a:pt x="194" y="16"/>
                    <a:pt x="199" y="22"/>
                    <a:pt x="189" y="26"/>
                  </a:cubicBezTo>
                  <a:cubicBezTo>
                    <a:pt x="179" y="30"/>
                    <a:pt x="169" y="24"/>
                    <a:pt x="163" y="17"/>
                  </a:cubicBezTo>
                  <a:cubicBezTo>
                    <a:pt x="158" y="10"/>
                    <a:pt x="140" y="0"/>
                    <a:pt x="123" y="15"/>
                  </a:cubicBezTo>
                  <a:cubicBezTo>
                    <a:pt x="106" y="0"/>
                    <a:pt x="89" y="10"/>
                    <a:pt x="83" y="17"/>
                  </a:cubicBezTo>
                  <a:cubicBezTo>
                    <a:pt x="77" y="24"/>
                    <a:pt x="67" y="30"/>
                    <a:pt x="58" y="26"/>
                  </a:cubicBezTo>
                  <a:cubicBezTo>
                    <a:pt x="48" y="22"/>
                    <a:pt x="52" y="16"/>
                    <a:pt x="55" y="15"/>
                  </a:cubicBezTo>
                  <a:cubicBezTo>
                    <a:pt x="58" y="15"/>
                    <a:pt x="58" y="20"/>
                    <a:pt x="62" y="19"/>
                  </a:cubicBezTo>
                  <a:cubicBezTo>
                    <a:pt x="64" y="19"/>
                    <a:pt x="68" y="15"/>
                    <a:pt x="63" y="9"/>
                  </a:cubicBezTo>
                  <a:cubicBezTo>
                    <a:pt x="58" y="2"/>
                    <a:pt x="47" y="7"/>
                    <a:pt x="44" y="10"/>
                  </a:cubicBezTo>
                  <a:cubicBezTo>
                    <a:pt x="27" y="7"/>
                    <a:pt x="21" y="11"/>
                    <a:pt x="16" y="21"/>
                  </a:cubicBezTo>
                  <a:cubicBezTo>
                    <a:pt x="11" y="32"/>
                    <a:pt x="0" y="34"/>
                    <a:pt x="0" y="34"/>
                  </a:cubicBezTo>
                  <a:cubicBezTo>
                    <a:pt x="5" y="37"/>
                    <a:pt x="15" y="36"/>
                    <a:pt x="18" y="33"/>
                  </a:cubicBezTo>
                  <a:cubicBezTo>
                    <a:pt x="25" y="39"/>
                    <a:pt x="31" y="39"/>
                    <a:pt x="35" y="36"/>
                  </a:cubicBezTo>
                  <a:cubicBezTo>
                    <a:pt x="39" y="33"/>
                    <a:pt x="37" y="25"/>
                    <a:pt x="33" y="26"/>
                  </a:cubicBezTo>
                  <a:cubicBezTo>
                    <a:pt x="28" y="28"/>
                    <a:pt x="25" y="23"/>
                    <a:pt x="28" y="20"/>
                  </a:cubicBezTo>
                  <a:cubicBezTo>
                    <a:pt x="30" y="18"/>
                    <a:pt x="34" y="16"/>
                    <a:pt x="45" y="27"/>
                  </a:cubicBezTo>
                  <a:cubicBezTo>
                    <a:pt x="55" y="37"/>
                    <a:pt x="73" y="41"/>
                    <a:pt x="85" y="31"/>
                  </a:cubicBezTo>
                  <a:cubicBezTo>
                    <a:pt x="89" y="43"/>
                    <a:pt x="104" y="41"/>
                    <a:pt x="108" y="35"/>
                  </a:cubicBezTo>
                  <a:cubicBezTo>
                    <a:pt x="111" y="29"/>
                    <a:pt x="103" y="23"/>
                    <a:pt x="101" y="27"/>
                  </a:cubicBezTo>
                  <a:cubicBezTo>
                    <a:pt x="99" y="32"/>
                    <a:pt x="93" y="32"/>
                    <a:pt x="93" y="27"/>
                  </a:cubicBezTo>
                  <a:cubicBezTo>
                    <a:pt x="93" y="22"/>
                    <a:pt x="98" y="17"/>
                    <a:pt x="106" y="17"/>
                  </a:cubicBezTo>
                  <a:cubicBezTo>
                    <a:pt x="113" y="17"/>
                    <a:pt x="123" y="26"/>
                    <a:pt x="123" y="26"/>
                  </a:cubicBezTo>
                  <a:cubicBezTo>
                    <a:pt x="123" y="26"/>
                    <a:pt x="133" y="17"/>
                    <a:pt x="141" y="17"/>
                  </a:cubicBezTo>
                  <a:cubicBezTo>
                    <a:pt x="148" y="17"/>
                    <a:pt x="153" y="22"/>
                    <a:pt x="153" y="27"/>
                  </a:cubicBezTo>
                  <a:cubicBezTo>
                    <a:pt x="153" y="32"/>
                    <a:pt x="147" y="32"/>
                    <a:pt x="145" y="27"/>
                  </a:cubicBezTo>
                  <a:cubicBezTo>
                    <a:pt x="143" y="23"/>
                    <a:pt x="135" y="29"/>
                    <a:pt x="139" y="35"/>
                  </a:cubicBezTo>
                  <a:cubicBezTo>
                    <a:pt x="142" y="41"/>
                    <a:pt x="158" y="43"/>
                    <a:pt x="161" y="31"/>
                  </a:cubicBezTo>
                  <a:cubicBezTo>
                    <a:pt x="174" y="41"/>
                    <a:pt x="191" y="37"/>
                    <a:pt x="202" y="27"/>
                  </a:cubicBezTo>
                  <a:cubicBezTo>
                    <a:pt x="212" y="16"/>
                    <a:pt x="216" y="18"/>
                    <a:pt x="218" y="20"/>
                  </a:cubicBezTo>
                  <a:cubicBezTo>
                    <a:pt x="221" y="23"/>
                    <a:pt x="218" y="28"/>
                    <a:pt x="214" y="26"/>
                  </a:cubicBezTo>
                  <a:cubicBezTo>
                    <a:pt x="209" y="25"/>
                    <a:pt x="208" y="33"/>
                    <a:pt x="212" y="36"/>
                  </a:cubicBezTo>
                  <a:cubicBezTo>
                    <a:pt x="216" y="39"/>
                    <a:pt x="222" y="39"/>
                    <a:pt x="228" y="33"/>
                  </a:cubicBezTo>
                  <a:cubicBezTo>
                    <a:pt x="231" y="36"/>
                    <a:pt x="242" y="37"/>
                    <a:pt x="247" y="34"/>
                  </a:cubicBezTo>
                  <a:cubicBezTo>
                    <a:pt x="247" y="34"/>
                    <a:pt x="235" y="32"/>
                    <a:pt x="230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188"/>
            <p:cNvSpPr>
              <a:spLocks noEditPoints="1"/>
            </p:cNvSpPr>
            <p:nvPr/>
          </p:nvSpPr>
          <p:spPr bwMode="auto">
            <a:xfrm>
              <a:off x="5900766" y="3378582"/>
              <a:ext cx="531552" cy="249203"/>
            </a:xfrm>
            <a:custGeom>
              <a:avLst/>
              <a:gdLst>
                <a:gd name="T0" fmla="*/ 107 w 183"/>
                <a:gd name="T1" fmla="*/ 56 h 84"/>
                <a:gd name="T2" fmla="*/ 107 w 183"/>
                <a:gd name="T3" fmla="*/ 28 h 84"/>
                <a:gd name="T4" fmla="*/ 123 w 183"/>
                <a:gd name="T5" fmla="*/ 36 h 84"/>
                <a:gd name="T6" fmla="*/ 108 w 183"/>
                <a:gd name="T7" fmla="*/ 12 h 84"/>
                <a:gd name="T8" fmla="*/ 75 w 183"/>
                <a:gd name="T9" fmla="*/ 12 h 84"/>
                <a:gd name="T10" fmla="*/ 60 w 183"/>
                <a:gd name="T11" fmla="*/ 36 h 84"/>
                <a:gd name="T12" fmla="*/ 76 w 183"/>
                <a:gd name="T13" fmla="*/ 28 h 84"/>
                <a:gd name="T14" fmla="*/ 76 w 183"/>
                <a:gd name="T15" fmla="*/ 56 h 84"/>
                <a:gd name="T16" fmla="*/ 60 w 183"/>
                <a:gd name="T17" fmla="*/ 48 h 84"/>
                <a:gd name="T18" fmla="*/ 75 w 183"/>
                <a:gd name="T19" fmla="*/ 72 h 84"/>
                <a:gd name="T20" fmla="*/ 108 w 183"/>
                <a:gd name="T21" fmla="*/ 72 h 84"/>
                <a:gd name="T22" fmla="*/ 123 w 183"/>
                <a:gd name="T23" fmla="*/ 48 h 84"/>
                <a:gd name="T24" fmla="*/ 138 w 183"/>
                <a:gd name="T25" fmla="*/ 54 h 84"/>
                <a:gd name="T26" fmla="*/ 183 w 183"/>
                <a:gd name="T27" fmla="*/ 67 h 84"/>
                <a:gd name="T28" fmla="*/ 149 w 183"/>
                <a:gd name="T29" fmla="*/ 83 h 84"/>
                <a:gd name="T30" fmla="*/ 155 w 183"/>
                <a:gd name="T31" fmla="*/ 69 h 84"/>
                <a:gd name="T32" fmla="*/ 122 w 183"/>
                <a:gd name="T33" fmla="*/ 79 h 84"/>
                <a:gd name="T34" fmla="*/ 61 w 183"/>
                <a:gd name="T35" fmla="*/ 79 h 84"/>
                <a:gd name="T36" fmla="*/ 29 w 183"/>
                <a:gd name="T37" fmla="*/ 69 h 84"/>
                <a:gd name="T38" fmla="*/ 34 w 183"/>
                <a:gd name="T39" fmla="*/ 83 h 84"/>
                <a:gd name="T40" fmla="*/ 0 w 183"/>
                <a:gd name="T41" fmla="*/ 67 h 84"/>
                <a:gd name="T42" fmla="*/ 45 w 183"/>
                <a:gd name="T43" fmla="*/ 54 h 84"/>
                <a:gd name="T44" fmla="*/ 45 w 183"/>
                <a:gd name="T45" fmla="*/ 31 h 84"/>
                <a:gd name="T46" fmla="*/ 0 w 183"/>
                <a:gd name="T47" fmla="*/ 18 h 84"/>
                <a:gd name="T48" fmla="*/ 34 w 183"/>
                <a:gd name="T49" fmla="*/ 1 h 84"/>
                <a:gd name="T50" fmla="*/ 29 w 183"/>
                <a:gd name="T51" fmla="*/ 15 h 84"/>
                <a:gd name="T52" fmla="*/ 61 w 183"/>
                <a:gd name="T53" fmla="*/ 5 h 84"/>
                <a:gd name="T54" fmla="*/ 122 w 183"/>
                <a:gd name="T55" fmla="*/ 5 h 84"/>
                <a:gd name="T56" fmla="*/ 155 w 183"/>
                <a:gd name="T57" fmla="*/ 15 h 84"/>
                <a:gd name="T58" fmla="*/ 149 w 183"/>
                <a:gd name="T59" fmla="*/ 1 h 84"/>
                <a:gd name="T60" fmla="*/ 183 w 183"/>
                <a:gd name="T61" fmla="*/ 18 h 84"/>
                <a:gd name="T62" fmla="*/ 138 w 183"/>
                <a:gd name="T63" fmla="*/ 31 h 84"/>
                <a:gd name="T64" fmla="*/ 138 w 183"/>
                <a:gd name="T65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84">
                  <a:moveTo>
                    <a:pt x="119" y="59"/>
                  </a:moveTo>
                  <a:cubicBezTo>
                    <a:pt x="117" y="61"/>
                    <a:pt x="109" y="62"/>
                    <a:pt x="107" y="56"/>
                  </a:cubicBezTo>
                  <a:cubicBezTo>
                    <a:pt x="104" y="50"/>
                    <a:pt x="106" y="45"/>
                    <a:pt x="110" y="42"/>
                  </a:cubicBezTo>
                  <a:cubicBezTo>
                    <a:pt x="106" y="39"/>
                    <a:pt x="104" y="34"/>
                    <a:pt x="107" y="28"/>
                  </a:cubicBezTo>
                  <a:cubicBezTo>
                    <a:pt x="109" y="22"/>
                    <a:pt x="117" y="23"/>
                    <a:pt x="119" y="25"/>
                  </a:cubicBezTo>
                  <a:cubicBezTo>
                    <a:pt x="121" y="29"/>
                    <a:pt x="114" y="35"/>
                    <a:pt x="123" y="36"/>
                  </a:cubicBezTo>
                  <a:cubicBezTo>
                    <a:pt x="131" y="36"/>
                    <a:pt x="131" y="25"/>
                    <a:pt x="128" y="18"/>
                  </a:cubicBezTo>
                  <a:cubicBezTo>
                    <a:pt x="124" y="11"/>
                    <a:pt x="117" y="11"/>
                    <a:pt x="108" y="12"/>
                  </a:cubicBezTo>
                  <a:cubicBezTo>
                    <a:pt x="99" y="14"/>
                    <a:pt x="92" y="27"/>
                    <a:pt x="92" y="27"/>
                  </a:cubicBezTo>
                  <a:cubicBezTo>
                    <a:pt x="92" y="27"/>
                    <a:pt x="84" y="14"/>
                    <a:pt x="75" y="12"/>
                  </a:cubicBezTo>
                  <a:cubicBezTo>
                    <a:pt x="67" y="11"/>
                    <a:pt x="59" y="11"/>
                    <a:pt x="56" y="18"/>
                  </a:cubicBezTo>
                  <a:cubicBezTo>
                    <a:pt x="52" y="25"/>
                    <a:pt x="52" y="36"/>
                    <a:pt x="60" y="36"/>
                  </a:cubicBezTo>
                  <a:cubicBezTo>
                    <a:pt x="69" y="35"/>
                    <a:pt x="63" y="29"/>
                    <a:pt x="65" y="25"/>
                  </a:cubicBezTo>
                  <a:cubicBezTo>
                    <a:pt x="66" y="23"/>
                    <a:pt x="74" y="22"/>
                    <a:pt x="76" y="28"/>
                  </a:cubicBezTo>
                  <a:cubicBezTo>
                    <a:pt x="79" y="34"/>
                    <a:pt x="77" y="39"/>
                    <a:pt x="73" y="42"/>
                  </a:cubicBezTo>
                  <a:cubicBezTo>
                    <a:pt x="77" y="45"/>
                    <a:pt x="79" y="50"/>
                    <a:pt x="76" y="56"/>
                  </a:cubicBezTo>
                  <a:cubicBezTo>
                    <a:pt x="74" y="62"/>
                    <a:pt x="66" y="61"/>
                    <a:pt x="65" y="59"/>
                  </a:cubicBezTo>
                  <a:cubicBezTo>
                    <a:pt x="63" y="56"/>
                    <a:pt x="69" y="49"/>
                    <a:pt x="60" y="48"/>
                  </a:cubicBezTo>
                  <a:cubicBezTo>
                    <a:pt x="52" y="48"/>
                    <a:pt x="52" y="59"/>
                    <a:pt x="56" y="66"/>
                  </a:cubicBezTo>
                  <a:cubicBezTo>
                    <a:pt x="59" y="73"/>
                    <a:pt x="67" y="73"/>
                    <a:pt x="75" y="72"/>
                  </a:cubicBezTo>
                  <a:cubicBezTo>
                    <a:pt x="84" y="71"/>
                    <a:pt x="92" y="57"/>
                    <a:pt x="92" y="57"/>
                  </a:cubicBezTo>
                  <a:cubicBezTo>
                    <a:pt x="92" y="57"/>
                    <a:pt x="99" y="71"/>
                    <a:pt x="108" y="72"/>
                  </a:cubicBezTo>
                  <a:cubicBezTo>
                    <a:pt x="117" y="73"/>
                    <a:pt x="124" y="73"/>
                    <a:pt x="128" y="66"/>
                  </a:cubicBezTo>
                  <a:cubicBezTo>
                    <a:pt x="131" y="59"/>
                    <a:pt x="131" y="48"/>
                    <a:pt x="123" y="48"/>
                  </a:cubicBezTo>
                  <a:cubicBezTo>
                    <a:pt x="114" y="49"/>
                    <a:pt x="121" y="56"/>
                    <a:pt x="119" y="59"/>
                  </a:cubicBezTo>
                  <a:close/>
                  <a:moveTo>
                    <a:pt x="138" y="54"/>
                  </a:moveTo>
                  <a:cubicBezTo>
                    <a:pt x="155" y="48"/>
                    <a:pt x="161" y="54"/>
                    <a:pt x="168" y="63"/>
                  </a:cubicBezTo>
                  <a:cubicBezTo>
                    <a:pt x="174" y="73"/>
                    <a:pt x="183" y="67"/>
                    <a:pt x="183" y="67"/>
                  </a:cubicBezTo>
                  <a:cubicBezTo>
                    <a:pt x="180" y="73"/>
                    <a:pt x="170" y="76"/>
                    <a:pt x="162" y="73"/>
                  </a:cubicBezTo>
                  <a:cubicBezTo>
                    <a:pt x="161" y="78"/>
                    <a:pt x="156" y="83"/>
                    <a:pt x="149" y="83"/>
                  </a:cubicBezTo>
                  <a:cubicBezTo>
                    <a:pt x="142" y="83"/>
                    <a:pt x="142" y="71"/>
                    <a:pt x="146" y="71"/>
                  </a:cubicBezTo>
                  <a:cubicBezTo>
                    <a:pt x="149" y="71"/>
                    <a:pt x="153" y="73"/>
                    <a:pt x="155" y="69"/>
                  </a:cubicBezTo>
                  <a:cubicBezTo>
                    <a:pt x="156" y="65"/>
                    <a:pt x="152" y="59"/>
                    <a:pt x="147" y="60"/>
                  </a:cubicBezTo>
                  <a:cubicBezTo>
                    <a:pt x="142" y="62"/>
                    <a:pt x="139" y="73"/>
                    <a:pt x="122" y="79"/>
                  </a:cubicBezTo>
                  <a:cubicBezTo>
                    <a:pt x="110" y="84"/>
                    <a:pt x="92" y="73"/>
                    <a:pt x="92" y="73"/>
                  </a:cubicBezTo>
                  <a:cubicBezTo>
                    <a:pt x="92" y="73"/>
                    <a:pt x="73" y="84"/>
                    <a:pt x="61" y="79"/>
                  </a:cubicBezTo>
                  <a:cubicBezTo>
                    <a:pt x="44" y="73"/>
                    <a:pt x="41" y="62"/>
                    <a:pt x="36" y="60"/>
                  </a:cubicBezTo>
                  <a:cubicBezTo>
                    <a:pt x="31" y="59"/>
                    <a:pt x="27" y="65"/>
                    <a:pt x="29" y="69"/>
                  </a:cubicBezTo>
                  <a:cubicBezTo>
                    <a:pt x="30" y="73"/>
                    <a:pt x="34" y="71"/>
                    <a:pt x="37" y="71"/>
                  </a:cubicBezTo>
                  <a:cubicBezTo>
                    <a:pt x="41" y="71"/>
                    <a:pt x="41" y="83"/>
                    <a:pt x="34" y="83"/>
                  </a:cubicBezTo>
                  <a:cubicBezTo>
                    <a:pt x="27" y="83"/>
                    <a:pt x="22" y="78"/>
                    <a:pt x="21" y="73"/>
                  </a:cubicBezTo>
                  <a:cubicBezTo>
                    <a:pt x="13" y="76"/>
                    <a:pt x="3" y="73"/>
                    <a:pt x="0" y="67"/>
                  </a:cubicBezTo>
                  <a:cubicBezTo>
                    <a:pt x="0" y="67"/>
                    <a:pt x="9" y="73"/>
                    <a:pt x="15" y="63"/>
                  </a:cubicBezTo>
                  <a:cubicBezTo>
                    <a:pt x="22" y="54"/>
                    <a:pt x="28" y="48"/>
                    <a:pt x="45" y="54"/>
                  </a:cubicBezTo>
                  <a:cubicBezTo>
                    <a:pt x="45" y="54"/>
                    <a:pt x="46" y="44"/>
                    <a:pt x="51" y="42"/>
                  </a:cubicBezTo>
                  <a:cubicBezTo>
                    <a:pt x="46" y="40"/>
                    <a:pt x="45" y="31"/>
                    <a:pt x="45" y="31"/>
                  </a:cubicBezTo>
                  <a:cubicBezTo>
                    <a:pt x="28" y="36"/>
                    <a:pt x="22" y="31"/>
                    <a:pt x="15" y="21"/>
                  </a:cubicBezTo>
                  <a:cubicBezTo>
                    <a:pt x="9" y="12"/>
                    <a:pt x="0" y="18"/>
                    <a:pt x="0" y="18"/>
                  </a:cubicBezTo>
                  <a:cubicBezTo>
                    <a:pt x="3" y="11"/>
                    <a:pt x="13" y="8"/>
                    <a:pt x="21" y="11"/>
                  </a:cubicBezTo>
                  <a:cubicBezTo>
                    <a:pt x="22" y="6"/>
                    <a:pt x="27" y="1"/>
                    <a:pt x="34" y="1"/>
                  </a:cubicBezTo>
                  <a:cubicBezTo>
                    <a:pt x="41" y="1"/>
                    <a:pt x="41" y="13"/>
                    <a:pt x="37" y="13"/>
                  </a:cubicBezTo>
                  <a:cubicBezTo>
                    <a:pt x="34" y="13"/>
                    <a:pt x="30" y="12"/>
                    <a:pt x="29" y="15"/>
                  </a:cubicBezTo>
                  <a:cubicBezTo>
                    <a:pt x="27" y="19"/>
                    <a:pt x="31" y="25"/>
                    <a:pt x="36" y="24"/>
                  </a:cubicBezTo>
                  <a:cubicBezTo>
                    <a:pt x="41" y="22"/>
                    <a:pt x="44" y="12"/>
                    <a:pt x="61" y="5"/>
                  </a:cubicBezTo>
                  <a:cubicBezTo>
                    <a:pt x="73" y="0"/>
                    <a:pt x="92" y="11"/>
                    <a:pt x="92" y="11"/>
                  </a:cubicBezTo>
                  <a:cubicBezTo>
                    <a:pt x="92" y="11"/>
                    <a:pt x="110" y="0"/>
                    <a:pt x="122" y="5"/>
                  </a:cubicBezTo>
                  <a:cubicBezTo>
                    <a:pt x="139" y="12"/>
                    <a:pt x="142" y="22"/>
                    <a:pt x="147" y="24"/>
                  </a:cubicBezTo>
                  <a:cubicBezTo>
                    <a:pt x="152" y="25"/>
                    <a:pt x="156" y="19"/>
                    <a:pt x="155" y="15"/>
                  </a:cubicBezTo>
                  <a:cubicBezTo>
                    <a:pt x="153" y="12"/>
                    <a:pt x="149" y="13"/>
                    <a:pt x="146" y="13"/>
                  </a:cubicBezTo>
                  <a:cubicBezTo>
                    <a:pt x="142" y="13"/>
                    <a:pt x="142" y="1"/>
                    <a:pt x="149" y="1"/>
                  </a:cubicBezTo>
                  <a:cubicBezTo>
                    <a:pt x="156" y="1"/>
                    <a:pt x="161" y="6"/>
                    <a:pt x="162" y="11"/>
                  </a:cubicBezTo>
                  <a:cubicBezTo>
                    <a:pt x="170" y="8"/>
                    <a:pt x="180" y="11"/>
                    <a:pt x="183" y="18"/>
                  </a:cubicBezTo>
                  <a:cubicBezTo>
                    <a:pt x="183" y="18"/>
                    <a:pt x="174" y="12"/>
                    <a:pt x="168" y="21"/>
                  </a:cubicBezTo>
                  <a:cubicBezTo>
                    <a:pt x="161" y="31"/>
                    <a:pt x="155" y="36"/>
                    <a:pt x="138" y="31"/>
                  </a:cubicBezTo>
                  <a:cubicBezTo>
                    <a:pt x="138" y="31"/>
                    <a:pt x="138" y="40"/>
                    <a:pt x="132" y="42"/>
                  </a:cubicBezTo>
                  <a:cubicBezTo>
                    <a:pt x="138" y="44"/>
                    <a:pt x="138" y="54"/>
                    <a:pt x="138" y="5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189"/>
            <p:cNvSpPr/>
            <p:nvPr/>
          </p:nvSpPr>
          <p:spPr bwMode="auto">
            <a:xfrm>
              <a:off x="6674156" y="3277918"/>
              <a:ext cx="720603" cy="123988"/>
            </a:xfrm>
            <a:custGeom>
              <a:avLst/>
              <a:gdLst>
                <a:gd name="T0" fmla="*/ 231 w 248"/>
                <a:gd name="T1" fmla="*/ 21 h 42"/>
                <a:gd name="T2" fmla="*/ 203 w 248"/>
                <a:gd name="T3" fmla="*/ 32 h 42"/>
                <a:gd name="T4" fmla="*/ 184 w 248"/>
                <a:gd name="T5" fmla="*/ 33 h 42"/>
                <a:gd name="T6" fmla="*/ 185 w 248"/>
                <a:gd name="T7" fmla="*/ 23 h 42"/>
                <a:gd name="T8" fmla="*/ 192 w 248"/>
                <a:gd name="T9" fmla="*/ 27 h 42"/>
                <a:gd name="T10" fmla="*/ 190 w 248"/>
                <a:gd name="T11" fmla="*/ 16 h 42"/>
                <a:gd name="T12" fmla="*/ 164 w 248"/>
                <a:gd name="T13" fmla="*/ 25 h 42"/>
                <a:gd name="T14" fmla="*/ 124 w 248"/>
                <a:gd name="T15" fmla="*/ 27 h 42"/>
                <a:gd name="T16" fmla="*/ 84 w 248"/>
                <a:gd name="T17" fmla="*/ 25 h 42"/>
                <a:gd name="T18" fmla="*/ 58 w 248"/>
                <a:gd name="T19" fmla="*/ 16 h 42"/>
                <a:gd name="T20" fmla="*/ 56 w 248"/>
                <a:gd name="T21" fmla="*/ 27 h 42"/>
                <a:gd name="T22" fmla="*/ 63 w 248"/>
                <a:gd name="T23" fmla="*/ 23 h 42"/>
                <a:gd name="T24" fmla="*/ 64 w 248"/>
                <a:gd name="T25" fmla="*/ 33 h 42"/>
                <a:gd name="T26" fmla="*/ 45 w 248"/>
                <a:gd name="T27" fmla="*/ 32 h 42"/>
                <a:gd name="T28" fmla="*/ 17 w 248"/>
                <a:gd name="T29" fmla="*/ 21 h 42"/>
                <a:gd name="T30" fmla="*/ 0 w 248"/>
                <a:gd name="T31" fmla="*/ 9 h 42"/>
                <a:gd name="T32" fmla="*/ 19 w 248"/>
                <a:gd name="T33" fmla="*/ 9 h 42"/>
                <a:gd name="T34" fmla="*/ 36 w 248"/>
                <a:gd name="T35" fmla="*/ 6 h 42"/>
                <a:gd name="T36" fmla="*/ 34 w 248"/>
                <a:gd name="T37" fmla="*/ 16 h 42"/>
                <a:gd name="T38" fmla="*/ 29 w 248"/>
                <a:gd name="T39" fmla="*/ 22 h 42"/>
                <a:gd name="T40" fmla="*/ 46 w 248"/>
                <a:gd name="T41" fmla="*/ 15 h 42"/>
                <a:gd name="T42" fmla="*/ 86 w 248"/>
                <a:gd name="T43" fmla="*/ 11 h 42"/>
                <a:gd name="T44" fmla="*/ 109 w 248"/>
                <a:gd name="T45" fmla="*/ 7 h 42"/>
                <a:gd name="T46" fmla="*/ 102 w 248"/>
                <a:gd name="T47" fmla="*/ 15 h 42"/>
                <a:gd name="T48" fmla="*/ 94 w 248"/>
                <a:gd name="T49" fmla="*/ 15 h 42"/>
                <a:gd name="T50" fmla="*/ 107 w 248"/>
                <a:gd name="T51" fmla="*/ 25 h 42"/>
                <a:gd name="T52" fmla="*/ 124 w 248"/>
                <a:gd name="T53" fmla="*/ 16 h 42"/>
                <a:gd name="T54" fmla="*/ 142 w 248"/>
                <a:gd name="T55" fmla="*/ 25 h 42"/>
                <a:gd name="T56" fmla="*/ 154 w 248"/>
                <a:gd name="T57" fmla="*/ 15 h 42"/>
                <a:gd name="T58" fmla="*/ 146 w 248"/>
                <a:gd name="T59" fmla="*/ 15 h 42"/>
                <a:gd name="T60" fmla="*/ 140 w 248"/>
                <a:gd name="T61" fmla="*/ 7 h 42"/>
                <a:gd name="T62" fmla="*/ 162 w 248"/>
                <a:gd name="T63" fmla="*/ 11 h 42"/>
                <a:gd name="T64" fmla="*/ 203 w 248"/>
                <a:gd name="T65" fmla="*/ 15 h 42"/>
                <a:gd name="T66" fmla="*/ 219 w 248"/>
                <a:gd name="T67" fmla="*/ 22 h 42"/>
                <a:gd name="T68" fmla="*/ 215 w 248"/>
                <a:gd name="T69" fmla="*/ 16 h 42"/>
                <a:gd name="T70" fmla="*/ 212 w 248"/>
                <a:gd name="T71" fmla="*/ 6 h 42"/>
                <a:gd name="T72" fmla="*/ 229 w 248"/>
                <a:gd name="T73" fmla="*/ 9 h 42"/>
                <a:gd name="T74" fmla="*/ 248 w 248"/>
                <a:gd name="T75" fmla="*/ 9 h 42"/>
                <a:gd name="T76" fmla="*/ 231 w 248"/>
                <a:gd name="T77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8" h="42">
                  <a:moveTo>
                    <a:pt x="231" y="21"/>
                  </a:moveTo>
                  <a:cubicBezTo>
                    <a:pt x="226" y="31"/>
                    <a:pt x="220" y="36"/>
                    <a:pt x="203" y="32"/>
                  </a:cubicBezTo>
                  <a:cubicBezTo>
                    <a:pt x="200" y="35"/>
                    <a:pt x="190" y="40"/>
                    <a:pt x="184" y="33"/>
                  </a:cubicBezTo>
                  <a:cubicBezTo>
                    <a:pt x="179" y="27"/>
                    <a:pt x="183" y="23"/>
                    <a:pt x="185" y="23"/>
                  </a:cubicBezTo>
                  <a:cubicBezTo>
                    <a:pt x="189" y="23"/>
                    <a:pt x="189" y="27"/>
                    <a:pt x="192" y="27"/>
                  </a:cubicBezTo>
                  <a:cubicBezTo>
                    <a:pt x="195" y="27"/>
                    <a:pt x="199" y="20"/>
                    <a:pt x="190" y="16"/>
                  </a:cubicBezTo>
                  <a:cubicBezTo>
                    <a:pt x="180" y="12"/>
                    <a:pt x="170" y="18"/>
                    <a:pt x="164" y="25"/>
                  </a:cubicBezTo>
                  <a:cubicBezTo>
                    <a:pt x="158" y="32"/>
                    <a:pt x="141" y="42"/>
                    <a:pt x="124" y="27"/>
                  </a:cubicBezTo>
                  <a:cubicBezTo>
                    <a:pt x="107" y="42"/>
                    <a:pt x="90" y="32"/>
                    <a:pt x="84" y="25"/>
                  </a:cubicBezTo>
                  <a:cubicBezTo>
                    <a:pt x="78" y="18"/>
                    <a:pt x="68" y="12"/>
                    <a:pt x="58" y="16"/>
                  </a:cubicBezTo>
                  <a:cubicBezTo>
                    <a:pt x="49" y="20"/>
                    <a:pt x="53" y="27"/>
                    <a:pt x="56" y="27"/>
                  </a:cubicBezTo>
                  <a:cubicBezTo>
                    <a:pt x="59" y="27"/>
                    <a:pt x="59" y="23"/>
                    <a:pt x="63" y="23"/>
                  </a:cubicBezTo>
                  <a:cubicBezTo>
                    <a:pt x="65" y="23"/>
                    <a:pt x="69" y="27"/>
                    <a:pt x="64" y="33"/>
                  </a:cubicBezTo>
                  <a:cubicBezTo>
                    <a:pt x="59" y="40"/>
                    <a:pt x="48" y="35"/>
                    <a:pt x="45" y="32"/>
                  </a:cubicBezTo>
                  <a:cubicBezTo>
                    <a:pt x="28" y="36"/>
                    <a:pt x="22" y="31"/>
                    <a:pt x="17" y="21"/>
                  </a:cubicBezTo>
                  <a:cubicBezTo>
                    <a:pt x="12" y="10"/>
                    <a:pt x="0" y="9"/>
                    <a:pt x="0" y="9"/>
                  </a:cubicBezTo>
                  <a:cubicBezTo>
                    <a:pt x="5" y="5"/>
                    <a:pt x="16" y="6"/>
                    <a:pt x="19" y="9"/>
                  </a:cubicBezTo>
                  <a:cubicBezTo>
                    <a:pt x="25" y="3"/>
                    <a:pt x="32" y="3"/>
                    <a:pt x="36" y="6"/>
                  </a:cubicBezTo>
                  <a:cubicBezTo>
                    <a:pt x="40" y="9"/>
                    <a:pt x="38" y="17"/>
                    <a:pt x="34" y="16"/>
                  </a:cubicBezTo>
                  <a:cubicBezTo>
                    <a:pt x="29" y="14"/>
                    <a:pt x="26" y="19"/>
                    <a:pt x="29" y="22"/>
                  </a:cubicBezTo>
                  <a:cubicBezTo>
                    <a:pt x="31" y="25"/>
                    <a:pt x="35" y="26"/>
                    <a:pt x="46" y="15"/>
                  </a:cubicBezTo>
                  <a:cubicBezTo>
                    <a:pt x="56" y="5"/>
                    <a:pt x="73" y="1"/>
                    <a:pt x="86" y="11"/>
                  </a:cubicBezTo>
                  <a:cubicBezTo>
                    <a:pt x="90" y="0"/>
                    <a:pt x="105" y="1"/>
                    <a:pt x="109" y="7"/>
                  </a:cubicBezTo>
                  <a:cubicBezTo>
                    <a:pt x="112" y="13"/>
                    <a:pt x="104" y="19"/>
                    <a:pt x="102" y="15"/>
                  </a:cubicBezTo>
                  <a:cubicBezTo>
                    <a:pt x="100" y="10"/>
                    <a:pt x="94" y="10"/>
                    <a:pt x="94" y="15"/>
                  </a:cubicBezTo>
                  <a:cubicBezTo>
                    <a:pt x="94" y="20"/>
                    <a:pt x="99" y="25"/>
                    <a:pt x="107" y="25"/>
                  </a:cubicBezTo>
                  <a:cubicBezTo>
                    <a:pt x="114" y="25"/>
                    <a:pt x="124" y="16"/>
                    <a:pt x="124" y="16"/>
                  </a:cubicBezTo>
                  <a:cubicBezTo>
                    <a:pt x="124" y="16"/>
                    <a:pt x="134" y="25"/>
                    <a:pt x="142" y="25"/>
                  </a:cubicBezTo>
                  <a:cubicBezTo>
                    <a:pt x="149" y="25"/>
                    <a:pt x="154" y="20"/>
                    <a:pt x="154" y="15"/>
                  </a:cubicBezTo>
                  <a:cubicBezTo>
                    <a:pt x="154" y="10"/>
                    <a:pt x="148" y="10"/>
                    <a:pt x="146" y="15"/>
                  </a:cubicBezTo>
                  <a:cubicBezTo>
                    <a:pt x="144" y="19"/>
                    <a:pt x="136" y="13"/>
                    <a:pt x="140" y="7"/>
                  </a:cubicBezTo>
                  <a:cubicBezTo>
                    <a:pt x="143" y="1"/>
                    <a:pt x="158" y="0"/>
                    <a:pt x="162" y="11"/>
                  </a:cubicBezTo>
                  <a:cubicBezTo>
                    <a:pt x="175" y="1"/>
                    <a:pt x="192" y="5"/>
                    <a:pt x="203" y="15"/>
                  </a:cubicBezTo>
                  <a:cubicBezTo>
                    <a:pt x="213" y="26"/>
                    <a:pt x="217" y="25"/>
                    <a:pt x="219" y="22"/>
                  </a:cubicBezTo>
                  <a:cubicBezTo>
                    <a:pt x="222" y="19"/>
                    <a:pt x="219" y="14"/>
                    <a:pt x="215" y="16"/>
                  </a:cubicBezTo>
                  <a:cubicBezTo>
                    <a:pt x="210" y="17"/>
                    <a:pt x="209" y="9"/>
                    <a:pt x="212" y="6"/>
                  </a:cubicBezTo>
                  <a:cubicBezTo>
                    <a:pt x="217" y="3"/>
                    <a:pt x="223" y="3"/>
                    <a:pt x="229" y="9"/>
                  </a:cubicBezTo>
                  <a:cubicBezTo>
                    <a:pt x="232" y="6"/>
                    <a:pt x="243" y="5"/>
                    <a:pt x="248" y="9"/>
                  </a:cubicBezTo>
                  <a:cubicBezTo>
                    <a:pt x="248" y="9"/>
                    <a:pt x="236" y="10"/>
                    <a:pt x="231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190"/>
            <p:cNvSpPr/>
            <p:nvPr/>
          </p:nvSpPr>
          <p:spPr bwMode="auto">
            <a:xfrm>
              <a:off x="6674156" y="3603233"/>
              <a:ext cx="720603" cy="127671"/>
            </a:xfrm>
            <a:custGeom>
              <a:avLst/>
              <a:gdLst>
                <a:gd name="T0" fmla="*/ 231 w 248"/>
                <a:gd name="T1" fmla="*/ 21 h 43"/>
                <a:gd name="T2" fmla="*/ 203 w 248"/>
                <a:gd name="T3" fmla="*/ 10 h 43"/>
                <a:gd name="T4" fmla="*/ 184 w 248"/>
                <a:gd name="T5" fmla="*/ 9 h 43"/>
                <a:gd name="T6" fmla="*/ 185 w 248"/>
                <a:gd name="T7" fmla="*/ 19 h 43"/>
                <a:gd name="T8" fmla="*/ 192 w 248"/>
                <a:gd name="T9" fmla="*/ 15 h 43"/>
                <a:gd name="T10" fmla="*/ 190 w 248"/>
                <a:gd name="T11" fmla="*/ 26 h 43"/>
                <a:gd name="T12" fmla="*/ 164 w 248"/>
                <a:gd name="T13" fmla="*/ 17 h 43"/>
                <a:gd name="T14" fmla="*/ 124 w 248"/>
                <a:gd name="T15" fmla="*/ 15 h 43"/>
                <a:gd name="T16" fmla="*/ 84 w 248"/>
                <a:gd name="T17" fmla="*/ 17 h 43"/>
                <a:gd name="T18" fmla="*/ 58 w 248"/>
                <a:gd name="T19" fmla="*/ 26 h 43"/>
                <a:gd name="T20" fmla="*/ 56 w 248"/>
                <a:gd name="T21" fmla="*/ 15 h 43"/>
                <a:gd name="T22" fmla="*/ 63 w 248"/>
                <a:gd name="T23" fmla="*/ 19 h 43"/>
                <a:gd name="T24" fmla="*/ 64 w 248"/>
                <a:gd name="T25" fmla="*/ 9 h 43"/>
                <a:gd name="T26" fmla="*/ 45 w 248"/>
                <a:gd name="T27" fmla="*/ 10 h 43"/>
                <a:gd name="T28" fmla="*/ 17 w 248"/>
                <a:gd name="T29" fmla="*/ 21 h 43"/>
                <a:gd name="T30" fmla="*/ 0 w 248"/>
                <a:gd name="T31" fmla="*/ 34 h 43"/>
                <a:gd name="T32" fmla="*/ 19 w 248"/>
                <a:gd name="T33" fmla="*/ 33 h 43"/>
                <a:gd name="T34" fmla="*/ 36 w 248"/>
                <a:gd name="T35" fmla="*/ 36 h 43"/>
                <a:gd name="T36" fmla="*/ 34 w 248"/>
                <a:gd name="T37" fmla="*/ 26 h 43"/>
                <a:gd name="T38" fmla="*/ 29 w 248"/>
                <a:gd name="T39" fmla="*/ 20 h 43"/>
                <a:gd name="T40" fmla="*/ 46 w 248"/>
                <a:gd name="T41" fmla="*/ 27 h 43"/>
                <a:gd name="T42" fmla="*/ 86 w 248"/>
                <a:gd name="T43" fmla="*/ 31 h 43"/>
                <a:gd name="T44" fmla="*/ 109 w 248"/>
                <a:gd name="T45" fmla="*/ 35 h 43"/>
                <a:gd name="T46" fmla="*/ 102 w 248"/>
                <a:gd name="T47" fmla="*/ 27 h 43"/>
                <a:gd name="T48" fmla="*/ 94 w 248"/>
                <a:gd name="T49" fmla="*/ 27 h 43"/>
                <a:gd name="T50" fmla="*/ 107 w 248"/>
                <a:gd name="T51" fmla="*/ 17 h 43"/>
                <a:gd name="T52" fmla="*/ 124 w 248"/>
                <a:gd name="T53" fmla="*/ 26 h 43"/>
                <a:gd name="T54" fmla="*/ 142 w 248"/>
                <a:gd name="T55" fmla="*/ 17 h 43"/>
                <a:gd name="T56" fmla="*/ 154 w 248"/>
                <a:gd name="T57" fmla="*/ 27 h 43"/>
                <a:gd name="T58" fmla="*/ 146 w 248"/>
                <a:gd name="T59" fmla="*/ 27 h 43"/>
                <a:gd name="T60" fmla="*/ 140 w 248"/>
                <a:gd name="T61" fmla="*/ 35 h 43"/>
                <a:gd name="T62" fmla="*/ 162 w 248"/>
                <a:gd name="T63" fmla="*/ 31 h 43"/>
                <a:gd name="T64" fmla="*/ 203 w 248"/>
                <a:gd name="T65" fmla="*/ 27 h 43"/>
                <a:gd name="T66" fmla="*/ 219 w 248"/>
                <a:gd name="T67" fmla="*/ 20 h 43"/>
                <a:gd name="T68" fmla="*/ 215 w 248"/>
                <a:gd name="T69" fmla="*/ 26 h 43"/>
                <a:gd name="T70" fmla="*/ 212 w 248"/>
                <a:gd name="T71" fmla="*/ 36 h 43"/>
                <a:gd name="T72" fmla="*/ 229 w 248"/>
                <a:gd name="T73" fmla="*/ 33 h 43"/>
                <a:gd name="T74" fmla="*/ 248 w 248"/>
                <a:gd name="T75" fmla="*/ 34 h 43"/>
                <a:gd name="T76" fmla="*/ 231 w 248"/>
                <a:gd name="T7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8" h="43">
                  <a:moveTo>
                    <a:pt x="231" y="21"/>
                  </a:moveTo>
                  <a:cubicBezTo>
                    <a:pt x="226" y="11"/>
                    <a:pt x="220" y="7"/>
                    <a:pt x="203" y="10"/>
                  </a:cubicBezTo>
                  <a:cubicBezTo>
                    <a:pt x="200" y="7"/>
                    <a:pt x="190" y="2"/>
                    <a:pt x="184" y="9"/>
                  </a:cubicBezTo>
                  <a:cubicBezTo>
                    <a:pt x="179" y="15"/>
                    <a:pt x="183" y="19"/>
                    <a:pt x="185" y="19"/>
                  </a:cubicBezTo>
                  <a:cubicBezTo>
                    <a:pt x="189" y="20"/>
                    <a:pt x="189" y="15"/>
                    <a:pt x="192" y="15"/>
                  </a:cubicBezTo>
                  <a:cubicBezTo>
                    <a:pt x="195" y="16"/>
                    <a:pt x="199" y="22"/>
                    <a:pt x="190" y="26"/>
                  </a:cubicBezTo>
                  <a:cubicBezTo>
                    <a:pt x="180" y="30"/>
                    <a:pt x="170" y="24"/>
                    <a:pt x="164" y="17"/>
                  </a:cubicBezTo>
                  <a:cubicBezTo>
                    <a:pt x="158" y="10"/>
                    <a:pt x="141" y="0"/>
                    <a:pt x="124" y="15"/>
                  </a:cubicBezTo>
                  <a:cubicBezTo>
                    <a:pt x="107" y="0"/>
                    <a:pt x="90" y="10"/>
                    <a:pt x="84" y="17"/>
                  </a:cubicBezTo>
                  <a:cubicBezTo>
                    <a:pt x="78" y="24"/>
                    <a:pt x="68" y="30"/>
                    <a:pt x="58" y="26"/>
                  </a:cubicBezTo>
                  <a:cubicBezTo>
                    <a:pt x="49" y="22"/>
                    <a:pt x="53" y="16"/>
                    <a:pt x="56" y="15"/>
                  </a:cubicBezTo>
                  <a:cubicBezTo>
                    <a:pt x="59" y="15"/>
                    <a:pt x="59" y="20"/>
                    <a:pt x="63" y="19"/>
                  </a:cubicBezTo>
                  <a:cubicBezTo>
                    <a:pt x="65" y="19"/>
                    <a:pt x="69" y="15"/>
                    <a:pt x="64" y="9"/>
                  </a:cubicBezTo>
                  <a:cubicBezTo>
                    <a:pt x="59" y="2"/>
                    <a:pt x="48" y="7"/>
                    <a:pt x="45" y="10"/>
                  </a:cubicBezTo>
                  <a:cubicBezTo>
                    <a:pt x="28" y="7"/>
                    <a:pt x="22" y="11"/>
                    <a:pt x="17" y="21"/>
                  </a:cubicBezTo>
                  <a:cubicBezTo>
                    <a:pt x="12" y="32"/>
                    <a:pt x="0" y="34"/>
                    <a:pt x="0" y="34"/>
                  </a:cubicBezTo>
                  <a:cubicBezTo>
                    <a:pt x="5" y="37"/>
                    <a:pt x="16" y="36"/>
                    <a:pt x="19" y="33"/>
                  </a:cubicBezTo>
                  <a:cubicBezTo>
                    <a:pt x="25" y="39"/>
                    <a:pt x="32" y="39"/>
                    <a:pt x="36" y="36"/>
                  </a:cubicBezTo>
                  <a:cubicBezTo>
                    <a:pt x="40" y="33"/>
                    <a:pt x="38" y="25"/>
                    <a:pt x="34" y="26"/>
                  </a:cubicBezTo>
                  <a:cubicBezTo>
                    <a:pt x="29" y="28"/>
                    <a:pt x="26" y="23"/>
                    <a:pt x="29" y="20"/>
                  </a:cubicBezTo>
                  <a:cubicBezTo>
                    <a:pt x="31" y="18"/>
                    <a:pt x="35" y="16"/>
                    <a:pt x="46" y="27"/>
                  </a:cubicBezTo>
                  <a:cubicBezTo>
                    <a:pt x="56" y="37"/>
                    <a:pt x="73" y="41"/>
                    <a:pt x="86" y="31"/>
                  </a:cubicBezTo>
                  <a:cubicBezTo>
                    <a:pt x="90" y="43"/>
                    <a:pt x="105" y="41"/>
                    <a:pt x="109" y="35"/>
                  </a:cubicBezTo>
                  <a:cubicBezTo>
                    <a:pt x="112" y="29"/>
                    <a:pt x="104" y="23"/>
                    <a:pt x="102" y="27"/>
                  </a:cubicBezTo>
                  <a:cubicBezTo>
                    <a:pt x="100" y="32"/>
                    <a:pt x="94" y="32"/>
                    <a:pt x="94" y="27"/>
                  </a:cubicBezTo>
                  <a:cubicBezTo>
                    <a:pt x="94" y="22"/>
                    <a:pt x="99" y="17"/>
                    <a:pt x="107" y="17"/>
                  </a:cubicBezTo>
                  <a:cubicBezTo>
                    <a:pt x="114" y="17"/>
                    <a:pt x="124" y="26"/>
                    <a:pt x="124" y="26"/>
                  </a:cubicBezTo>
                  <a:cubicBezTo>
                    <a:pt x="124" y="26"/>
                    <a:pt x="134" y="17"/>
                    <a:pt x="142" y="17"/>
                  </a:cubicBezTo>
                  <a:cubicBezTo>
                    <a:pt x="149" y="17"/>
                    <a:pt x="154" y="22"/>
                    <a:pt x="154" y="27"/>
                  </a:cubicBezTo>
                  <a:cubicBezTo>
                    <a:pt x="154" y="32"/>
                    <a:pt x="148" y="32"/>
                    <a:pt x="146" y="27"/>
                  </a:cubicBezTo>
                  <a:cubicBezTo>
                    <a:pt x="144" y="23"/>
                    <a:pt x="136" y="29"/>
                    <a:pt x="140" y="35"/>
                  </a:cubicBezTo>
                  <a:cubicBezTo>
                    <a:pt x="143" y="41"/>
                    <a:pt x="158" y="43"/>
                    <a:pt x="162" y="31"/>
                  </a:cubicBezTo>
                  <a:cubicBezTo>
                    <a:pt x="175" y="41"/>
                    <a:pt x="192" y="37"/>
                    <a:pt x="203" y="27"/>
                  </a:cubicBezTo>
                  <a:cubicBezTo>
                    <a:pt x="213" y="16"/>
                    <a:pt x="217" y="18"/>
                    <a:pt x="219" y="20"/>
                  </a:cubicBezTo>
                  <a:cubicBezTo>
                    <a:pt x="222" y="23"/>
                    <a:pt x="219" y="28"/>
                    <a:pt x="215" y="26"/>
                  </a:cubicBezTo>
                  <a:cubicBezTo>
                    <a:pt x="210" y="25"/>
                    <a:pt x="209" y="33"/>
                    <a:pt x="212" y="36"/>
                  </a:cubicBezTo>
                  <a:cubicBezTo>
                    <a:pt x="217" y="39"/>
                    <a:pt x="223" y="39"/>
                    <a:pt x="229" y="33"/>
                  </a:cubicBezTo>
                  <a:cubicBezTo>
                    <a:pt x="232" y="36"/>
                    <a:pt x="243" y="37"/>
                    <a:pt x="248" y="34"/>
                  </a:cubicBezTo>
                  <a:cubicBezTo>
                    <a:pt x="248" y="34"/>
                    <a:pt x="236" y="32"/>
                    <a:pt x="231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191"/>
            <p:cNvSpPr>
              <a:spLocks noEditPoints="1"/>
            </p:cNvSpPr>
            <p:nvPr/>
          </p:nvSpPr>
          <p:spPr bwMode="auto">
            <a:xfrm>
              <a:off x="6769909" y="3378582"/>
              <a:ext cx="531552" cy="249203"/>
            </a:xfrm>
            <a:custGeom>
              <a:avLst/>
              <a:gdLst>
                <a:gd name="T0" fmla="*/ 107 w 183"/>
                <a:gd name="T1" fmla="*/ 56 h 84"/>
                <a:gd name="T2" fmla="*/ 107 w 183"/>
                <a:gd name="T3" fmla="*/ 28 h 84"/>
                <a:gd name="T4" fmla="*/ 123 w 183"/>
                <a:gd name="T5" fmla="*/ 36 h 84"/>
                <a:gd name="T6" fmla="*/ 108 w 183"/>
                <a:gd name="T7" fmla="*/ 12 h 84"/>
                <a:gd name="T8" fmla="*/ 75 w 183"/>
                <a:gd name="T9" fmla="*/ 12 h 84"/>
                <a:gd name="T10" fmla="*/ 60 w 183"/>
                <a:gd name="T11" fmla="*/ 36 h 84"/>
                <a:gd name="T12" fmla="*/ 76 w 183"/>
                <a:gd name="T13" fmla="*/ 28 h 84"/>
                <a:gd name="T14" fmla="*/ 76 w 183"/>
                <a:gd name="T15" fmla="*/ 56 h 84"/>
                <a:gd name="T16" fmla="*/ 60 w 183"/>
                <a:gd name="T17" fmla="*/ 48 h 84"/>
                <a:gd name="T18" fmla="*/ 75 w 183"/>
                <a:gd name="T19" fmla="*/ 72 h 84"/>
                <a:gd name="T20" fmla="*/ 108 w 183"/>
                <a:gd name="T21" fmla="*/ 72 h 84"/>
                <a:gd name="T22" fmla="*/ 123 w 183"/>
                <a:gd name="T23" fmla="*/ 48 h 84"/>
                <a:gd name="T24" fmla="*/ 138 w 183"/>
                <a:gd name="T25" fmla="*/ 54 h 84"/>
                <a:gd name="T26" fmla="*/ 183 w 183"/>
                <a:gd name="T27" fmla="*/ 67 h 84"/>
                <a:gd name="T28" fmla="*/ 149 w 183"/>
                <a:gd name="T29" fmla="*/ 83 h 84"/>
                <a:gd name="T30" fmla="*/ 154 w 183"/>
                <a:gd name="T31" fmla="*/ 69 h 84"/>
                <a:gd name="T32" fmla="*/ 122 w 183"/>
                <a:gd name="T33" fmla="*/ 79 h 84"/>
                <a:gd name="T34" fmla="*/ 61 w 183"/>
                <a:gd name="T35" fmla="*/ 79 h 84"/>
                <a:gd name="T36" fmla="*/ 28 w 183"/>
                <a:gd name="T37" fmla="*/ 69 h 84"/>
                <a:gd name="T38" fmla="*/ 34 w 183"/>
                <a:gd name="T39" fmla="*/ 83 h 84"/>
                <a:gd name="T40" fmla="*/ 0 w 183"/>
                <a:gd name="T41" fmla="*/ 67 h 84"/>
                <a:gd name="T42" fmla="*/ 45 w 183"/>
                <a:gd name="T43" fmla="*/ 54 h 84"/>
                <a:gd name="T44" fmla="*/ 45 w 183"/>
                <a:gd name="T45" fmla="*/ 31 h 84"/>
                <a:gd name="T46" fmla="*/ 0 w 183"/>
                <a:gd name="T47" fmla="*/ 18 h 84"/>
                <a:gd name="T48" fmla="*/ 34 w 183"/>
                <a:gd name="T49" fmla="*/ 1 h 84"/>
                <a:gd name="T50" fmla="*/ 28 w 183"/>
                <a:gd name="T51" fmla="*/ 15 h 84"/>
                <a:gd name="T52" fmla="*/ 61 w 183"/>
                <a:gd name="T53" fmla="*/ 5 h 84"/>
                <a:gd name="T54" fmla="*/ 122 w 183"/>
                <a:gd name="T55" fmla="*/ 5 h 84"/>
                <a:gd name="T56" fmla="*/ 154 w 183"/>
                <a:gd name="T57" fmla="*/ 15 h 84"/>
                <a:gd name="T58" fmla="*/ 149 w 183"/>
                <a:gd name="T59" fmla="*/ 1 h 84"/>
                <a:gd name="T60" fmla="*/ 183 w 183"/>
                <a:gd name="T61" fmla="*/ 18 h 84"/>
                <a:gd name="T62" fmla="*/ 138 w 183"/>
                <a:gd name="T63" fmla="*/ 31 h 84"/>
                <a:gd name="T64" fmla="*/ 138 w 183"/>
                <a:gd name="T65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84">
                  <a:moveTo>
                    <a:pt x="119" y="59"/>
                  </a:moveTo>
                  <a:cubicBezTo>
                    <a:pt x="117" y="61"/>
                    <a:pt x="109" y="62"/>
                    <a:pt x="107" y="56"/>
                  </a:cubicBezTo>
                  <a:cubicBezTo>
                    <a:pt x="104" y="50"/>
                    <a:pt x="106" y="45"/>
                    <a:pt x="110" y="42"/>
                  </a:cubicBezTo>
                  <a:cubicBezTo>
                    <a:pt x="106" y="39"/>
                    <a:pt x="104" y="34"/>
                    <a:pt x="107" y="28"/>
                  </a:cubicBezTo>
                  <a:cubicBezTo>
                    <a:pt x="109" y="22"/>
                    <a:pt x="117" y="23"/>
                    <a:pt x="119" y="25"/>
                  </a:cubicBezTo>
                  <a:cubicBezTo>
                    <a:pt x="121" y="29"/>
                    <a:pt x="114" y="35"/>
                    <a:pt x="123" y="36"/>
                  </a:cubicBezTo>
                  <a:cubicBezTo>
                    <a:pt x="131" y="36"/>
                    <a:pt x="131" y="25"/>
                    <a:pt x="127" y="18"/>
                  </a:cubicBezTo>
                  <a:cubicBezTo>
                    <a:pt x="124" y="11"/>
                    <a:pt x="117" y="11"/>
                    <a:pt x="108" y="12"/>
                  </a:cubicBezTo>
                  <a:cubicBezTo>
                    <a:pt x="99" y="14"/>
                    <a:pt x="91" y="27"/>
                    <a:pt x="91" y="27"/>
                  </a:cubicBezTo>
                  <a:cubicBezTo>
                    <a:pt x="91" y="27"/>
                    <a:pt x="84" y="14"/>
                    <a:pt x="75" y="12"/>
                  </a:cubicBezTo>
                  <a:cubicBezTo>
                    <a:pt x="66" y="11"/>
                    <a:pt x="59" y="11"/>
                    <a:pt x="56" y="18"/>
                  </a:cubicBezTo>
                  <a:cubicBezTo>
                    <a:pt x="52" y="25"/>
                    <a:pt x="52" y="36"/>
                    <a:pt x="60" y="36"/>
                  </a:cubicBezTo>
                  <a:cubicBezTo>
                    <a:pt x="69" y="35"/>
                    <a:pt x="62" y="29"/>
                    <a:pt x="64" y="25"/>
                  </a:cubicBezTo>
                  <a:cubicBezTo>
                    <a:pt x="66" y="23"/>
                    <a:pt x="74" y="22"/>
                    <a:pt x="76" y="28"/>
                  </a:cubicBezTo>
                  <a:cubicBezTo>
                    <a:pt x="79" y="34"/>
                    <a:pt x="77" y="39"/>
                    <a:pt x="73" y="42"/>
                  </a:cubicBezTo>
                  <a:cubicBezTo>
                    <a:pt x="77" y="45"/>
                    <a:pt x="79" y="50"/>
                    <a:pt x="76" y="56"/>
                  </a:cubicBezTo>
                  <a:cubicBezTo>
                    <a:pt x="74" y="62"/>
                    <a:pt x="66" y="61"/>
                    <a:pt x="64" y="59"/>
                  </a:cubicBezTo>
                  <a:cubicBezTo>
                    <a:pt x="62" y="56"/>
                    <a:pt x="69" y="49"/>
                    <a:pt x="60" y="48"/>
                  </a:cubicBezTo>
                  <a:cubicBezTo>
                    <a:pt x="52" y="48"/>
                    <a:pt x="52" y="59"/>
                    <a:pt x="56" y="66"/>
                  </a:cubicBezTo>
                  <a:cubicBezTo>
                    <a:pt x="59" y="73"/>
                    <a:pt x="66" y="73"/>
                    <a:pt x="75" y="72"/>
                  </a:cubicBezTo>
                  <a:cubicBezTo>
                    <a:pt x="84" y="71"/>
                    <a:pt x="91" y="57"/>
                    <a:pt x="91" y="57"/>
                  </a:cubicBezTo>
                  <a:cubicBezTo>
                    <a:pt x="91" y="57"/>
                    <a:pt x="99" y="71"/>
                    <a:pt x="108" y="72"/>
                  </a:cubicBezTo>
                  <a:cubicBezTo>
                    <a:pt x="117" y="73"/>
                    <a:pt x="124" y="73"/>
                    <a:pt x="127" y="66"/>
                  </a:cubicBezTo>
                  <a:cubicBezTo>
                    <a:pt x="131" y="59"/>
                    <a:pt x="131" y="48"/>
                    <a:pt x="123" y="48"/>
                  </a:cubicBezTo>
                  <a:cubicBezTo>
                    <a:pt x="114" y="49"/>
                    <a:pt x="121" y="56"/>
                    <a:pt x="119" y="59"/>
                  </a:cubicBezTo>
                  <a:close/>
                  <a:moveTo>
                    <a:pt x="138" y="54"/>
                  </a:moveTo>
                  <a:cubicBezTo>
                    <a:pt x="155" y="48"/>
                    <a:pt x="161" y="54"/>
                    <a:pt x="168" y="63"/>
                  </a:cubicBezTo>
                  <a:cubicBezTo>
                    <a:pt x="174" y="73"/>
                    <a:pt x="183" y="67"/>
                    <a:pt x="183" y="67"/>
                  </a:cubicBezTo>
                  <a:cubicBezTo>
                    <a:pt x="180" y="73"/>
                    <a:pt x="170" y="76"/>
                    <a:pt x="162" y="73"/>
                  </a:cubicBezTo>
                  <a:cubicBezTo>
                    <a:pt x="161" y="78"/>
                    <a:pt x="156" y="83"/>
                    <a:pt x="149" y="83"/>
                  </a:cubicBezTo>
                  <a:cubicBezTo>
                    <a:pt x="142" y="83"/>
                    <a:pt x="142" y="71"/>
                    <a:pt x="146" y="71"/>
                  </a:cubicBezTo>
                  <a:cubicBezTo>
                    <a:pt x="149" y="71"/>
                    <a:pt x="153" y="73"/>
                    <a:pt x="154" y="69"/>
                  </a:cubicBezTo>
                  <a:cubicBezTo>
                    <a:pt x="156" y="65"/>
                    <a:pt x="152" y="59"/>
                    <a:pt x="147" y="60"/>
                  </a:cubicBezTo>
                  <a:cubicBezTo>
                    <a:pt x="142" y="62"/>
                    <a:pt x="139" y="73"/>
                    <a:pt x="122" y="79"/>
                  </a:cubicBezTo>
                  <a:cubicBezTo>
                    <a:pt x="110" y="84"/>
                    <a:pt x="91" y="73"/>
                    <a:pt x="91" y="73"/>
                  </a:cubicBezTo>
                  <a:cubicBezTo>
                    <a:pt x="91" y="73"/>
                    <a:pt x="73" y="84"/>
                    <a:pt x="61" y="79"/>
                  </a:cubicBezTo>
                  <a:cubicBezTo>
                    <a:pt x="44" y="73"/>
                    <a:pt x="41" y="62"/>
                    <a:pt x="36" y="60"/>
                  </a:cubicBezTo>
                  <a:cubicBezTo>
                    <a:pt x="31" y="59"/>
                    <a:pt x="27" y="65"/>
                    <a:pt x="28" y="69"/>
                  </a:cubicBezTo>
                  <a:cubicBezTo>
                    <a:pt x="30" y="73"/>
                    <a:pt x="34" y="71"/>
                    <a:pt x="37" y="71"/>
                  </a:cubicBezTo>
                  <a:cubicBezTo>
                    <a:pt x="41" y="71"/>
                    <a:pt x="41" y="83"/>
                    <a:pt x="34" y="83"/>
                  </a:cubicBezTo>
                  <a:cubicBezTo>
                    <a:pt x="27" y="83"/>
                    <a:pt x="22" y="78"/>
                    <a:pt x="21" y="73"/>
                  </a:cubicBezTo>
                  <a:cubicBezTo>
                    <a:pt x="13" y="76"/>
                    <a:pt x="3" y="73"/>
                    <a:pt x="0" y="67"/>
                  </a:cubicBezTo>
                  <a:cubicBezTo>
                    <a:pt x="0" y="67"/>
                    <a:pt x="9" y="73"/>
                    <a:pt x="15" y="63"/>
                  </a:cubicBezTo>
                  <a:cubicBezTo>
                    <a:pt x="22" y="54"/>
                    <a:pt x="28" y="48"/>
                    <a:pt x="45" y="54"/>
                  </a:cubicBezTo>
                  <a:cubicBezTo>
                    <a:pt x="45" y="54"/>
                    <a:pt x="45" y="44"/>
                    <a:pt x="51" y="42"/>
                  </a:cubicBezTo>
                  <a:cubicBezTo>
                    <a:pt x="45" y="40"/>
                    <a:pt x="45" y="31"/>
                    <a:pt x="45" y="31"/>
                  </a:cubicBezTo>
                  <a:cubicBezTo>
                    <a:pt x="28" y="36"/>
                    <a:pt x="22" y="31"/>
                    <a:pt x="15" y="21"/>
                  </a:cubicBezTo>
                  <a:cubicBezTo>
                    <a:pt x="9" y="12"/>
                    <a:pt x="0" y="18"/>
                    <a:pt x="0" y="18"/>
                  </a:cubicBezTo>
                  <a:cubicBezTo>
                    <a:pt x="3" y="11"/>
                    <a:pt x="13" y="8"/>
                    <a:pt x="21" y="11"/>
                  </a:cubicBezTo>
                  <a:cubicBezTo>
                    <a:pt x="22" y="6"/>
                    <a:pt x="27" y="1"/>
                    <a:pt x="34" y="1"/>
                  </a:cubicBezTo>
                  <a:cubicBezTo>
                    <a:pt x="41" y="1"/>
                    <a:pt x="41" y="13"/>
                    <a:pt x="37" y="13"/>
                  </a:cubicBezTo>
                  <a:cubicBezTo>
                    <a:pt x="34" y="13"/>
                    <a:pt x="30" y="12"/>
                    <a:pt x="28" y="15"/>
                  </a:cubicBezTo>
                  <a:cubicBezTo>
                    <a:pt x="27" y="19"/>
                    <a:pt x="31" y="25"/>
                    <a:pt x="36" y="24"/>
                  </a:cubicBezTo>
                  <a:cubicBezTo>
                    <a:pt x="41" y="22"/>
                    <a:pt x="44" y="12"/>
                    <a:pt x="61" y="5"/>
                  </a:cubicBezTo>
                  <a:cubicBezTo>
                    <a:pt x="73" y="0"/>
                    <a:pt x="91" y="11"/>
                    <a:pt x="91" y="11"/>
                  </a:cubicBezTo>
                  <a:cubicBezTo>
                    <a:pt x="91" y="11"/>
                    <a:pt x="110" y="0"/>
                    <a:pt x="122" y="5"/>
                  </a:cubicBezTo>
                  <a:cubicBezTo>
                    <a:pt x="139" y="12"/>
                    <a:pt x="142" y="22"/>
                    <a:pt x="147" y="24"/>
                  </a:cubicBezTo>
                  <a:cubicBezTo>
                    <a:pt x="152" y="25"/>
                    <a:pt x="156" y="19"/>
                    <a:pt x="154" y="15"/>
                  </a:cubicBezTo>
                  <a:cubicBezTo>
                    <a:pt x="153" y="12"/>
                    <a:pt x="149" y="13"/>
                    <a:pt x="146" y="13"/>
                  </a:cubicBezTo>
                  <a:cubicBezTo>
                    <a:pt x="142" y="13"/>
                    <a:pt x="142" y="1"/>
                    <a:pt x="149" y="1"/>
                  </a:cubicBezTo>
                  <a:cubicBezTo>
                    <a:pt x="156" y="1"/>
                    <a:pt x="161" y="6"/>
                    <a:pt x="162" y="11"/>
                  </a:cubicBezTo>
                  <a:cubicBezTo>
                    <a:pt x="170" y="8"/>
                    <a:pt x="180" y="11"/>
                    <a:pt x="183" y="18"/>
                  </a:cubicBezTo>
                  <a:cubicBezTo>
                    <a:pt x="183" y="18"/>
                    <a:pt x="174" y="12"/>
                    <a:pt x="168" y="21"/>
                  </a:cubicBezTo>
                  <a:cubicBezTo>
                    <a:pt x="161" y="31"/>
                    <a:pt x="155" y="36"/>
                    <a:pt x="138" y="31"/>
                  </a:cubicBezTo>
                  <a:cubicBezTo>
                    <a:pt x="138" y="31"/>
                    <a:pt x="138" y="40"/>
                    <a:pt x="132" y="42"/>
                  </a:cubicBezTo>
                  <a:cubicBezTo>
                    <a:pt x="138" y="44"/>
                    <a:pt x="138" y="54"/>
                    <a:pt x="138" y="5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192"/>
            <p:cNvSpPr/>
            <p:nvPr/>
          </p:nvSpPr>
          <p:spPr bwMode="auto">
            <a:xfrm>
              <a:off x="3198813" y="3277918"/>
              <a:ext cx="718148" cy="123988"/>
            </a:xfrm>
            <a:custGeom>
              <a:avLst/>
              <a:gdLst>
                <a:gd name="T0" fmla="*/ 16 w 247"/>
                <a:gd name="T1" fmla="*/ 21 h 42"/>
                <a:gd name="T2" fmla="*/ 45 w 247"/>
                <a:gd name="T3" fmla="*/ 32 h 42"/>
                <a:gd name="T4" fmla="*/ 63 w 247"/>
                <a:gd name="T5" fmla="*/ 33 h 42"/>
                <a:gd name="T6" fmla="*/ 62 w 247"/>
                <a:gd name="T7" fmla="*/ 23 h 42"/>
                <a:gd name="T8" fmla="*/ 55 w 247"/>
                <a:gd name="T9" fmla="*/ 27 h 42"/>
                <a:gd name="T10" fmla="*/ 58 w 247"/>
                <a:gd name="T11" fmla="*/ 16 h 42"/>
                <a:gd name="T12" fmla="*/ 83 w 247"/>
                <a:gd name="T13" fmla="*/ 25 h 42"/>
                <a:gd name="T14" fmla="*/ 123 w 247"/>
                <a:gd name="T15" fmla="*/ 27 h 42"/>
                <a:gd name="T16" fmla="*/ 164 w 247"/>
                <a:gd name="T17" fmla="*/ 25 h 42"/>
                <a:gd name="T18" fmla="*/ 189 w 247"/>
                <a:gd name="T19" fmla="*/ 16 h 42"/>
                <a:gd name="T20" fmla="*/ 192 w 247"/>
                <a:gd name="T21" fmla="*/ 27 h 42"/>
                <a:gd name="T22" fmla="*/ 184 w 247"/>
                <a:gd name="T23" fmla="*/ 23 h 42"/>
                <a:gd name="T24" fmla="*/ 184 w 247"/>
                <a:gd name="T25" fmla="*/ 33 h 42"/>
                <a:gd name="T26" fmla="*/ 202 w 247"/>
                <a:gd name="T27" fmla="*/ 32 h 42"/>
                <a:gd name="T28" fmla="*/ 230 w 247"/>
                <a:gd name="T29" fmla="*/ 21 h 42"/>
                <a:gd name="T30" fmla="*/ 247 w 247"/>
                <a:gd name="T31" fmla="*/ 9 h 42"/>
                <a:gd name="T32" fmla="*/ 228 w 247"/>
                <a:gd name="T33" fmla="*/ 9 h 42"/>
                <a:gd name="T34" fmla="*/ 212 w 247"/>
                <a:gd name="T35" fmla="*/ 6 h 42"/>
                <a:gd name="T36" fmla="*/ 214 w 247"/>
                <a:gd name="T37" fmla="*/ 16 h 42"/>
                <a:gd name="T38" fmla="*/ 219 w 247"/>
                <a:gd name="T39" fmla="*/ 22 h 42"/>
                <a:gd name="T40" fmla="*/ 202 w 247"/>
                <a:gd name="T41" fmla="*/ 15 h 42"/>
                <a:gd name="T42" fmla="*/ 161 w 247"/>
                <a:gd name="T43" fmla="*/ 11 h 42"/>
                <a:gd name="T44" fmla="*/ 139 w 247"/>
                <a:gd name="T45" fmla="*/ 7 h 42"/>
                <a:gd name="T46" fmla="*/ 145 w 247"/>
                <a:gd name="T47" fmla="*/ 15 h 42"/>
                <a:gd name="T48" fmla="*/ 153 w 247"/>
                <a:gd name="T49" fmla="*/ 15 h 42"/>
                <a:gd name="T50" fmla="*/ 141 w 247"/>
                <a:gd name="T51" fmla="*/ 25 h 42"/>
                <a:gd name="T52" fmla="*/ 123 w 247"/>
                <a:gd name="T53" fmla="*/ 16 h 42"/>
                <a:gd name="T54" fmla="*/ 106 w 247"/>
                <a:gd name="T55" fmla="*/ 25 h 42"/>
                <a:gd name="T56" fmla="*/ 94 w 247"/>
                <a:gd name="T57" fmla="*/ 15 h 42"/>
                <a:gd name="T58" fmla="*/ 101 w 247"/>
                <a:gd name="T59" fmla="*/ 15 h 42"/>
                <a:gd name="T60" fmla="*/ 108 w 247"/>
                <a:gd name="T61" fmla="*/ 7 h 42"/>
                <a:gd name="T62" fmla="*/ 85 w 247"/>
                <a:gd name="T63" fmla="*/ 11 h 42"/>
                <a:gd name="T64" fmla="*/ 45 w 247"/>
                <a:gd name="T65" fmla="*/ 15 h 42"/>
                <a:gd name="T66" fmla="*/ 28 w 247"/>
                <a:gd name="T67" fmla="*/ 22 h 42"/>
                <a:gd name="T68" fmla="*/ 33 w 247"/>
                <a:gd name="T69" fmla="*/ 16 h 42"/>
                <a:gd name="T70" fmla="*/ 35 w 247"/>
                <a:gd name="T71" fmla="*/ 6 h 42"/>
                <a:gd name="T72" fmla="*/ 18 w 247"/>
                <a:gd name="T73" fmla="*/ 9 h 42"/>
                <a:gd name="T74" fmla="*/ 0 w 247"/>
                <a:gd name="T75" fmla="*/ 9 h 42"/>
                <a:gd name="T76" fmla="*/ 16 w 247"/>
                <a:gd name="T77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2">
                  <a:moveTo>
                    <a:pt x="16" y="21"/>
                  </a:moveTo>
                  <a:cubicBezTo>
                    <a:pt x="21" y="31"/>
                    <a:pt x="27" y="36"/>
                    <a:pt x="45" y="32"/>
                  </a:cubicBezTo>
                  <a:cubicBezTo>
                    <a:pt x="47" y="35"/>
                    <a:pt x="58" y="40"/>
                    <a:pt x="63" y="33"/>
                  </a:cubicBezTo>
                  <a:cubicBezTo>
                    <a:pt x="68" y="27"/>
                    <a:pt x="64" y="23"/>
                    <a:pt x="62" y="23"/>
                  </a:cubicBezTo>
                  <a:cubicBezTo>
                    <a:pt x="58" y="23"/>
                    <a:pt x="58" y="27"/>
                    <a:pt x="55" y="27"/>
                  </a:cubicBezTo>
                  <a:cubicBezTo>
                    <a:pt x="52" y="27"/>
                    <a:pt x="48" y="20"/>
                    <a:pt x="58" y="16"/>
                  </a:cubicBezTo>
                  <a:cubicBezTo>
                    <a:pt x="67" y="12"/>
                    <a:pt x="77" y="18"/>
                    <a:pt x="83" y="25"/>
                  </a:cubicBezTo>
                  <a:cubicBezTo>
                    <a:pt x="89" y="32"/>
                    <a:pt x="106" y="42"/>
                    <a:pt x="123" y="27"/>
                  </a:cubicBezTo>
                  <a:cubicBezTo>
                    <a:pt x="141" y="42"/>
                    <a:pt x="158" y="32"/>
                    <a:pt x="164" y="25"/>
                  </a:cubicBezTo>
                  <a:cubicBezTo>
                    <a:pt x="170" y="18"/>
                    <a:pt x="179" y="12"/>
                    <a:pt x="189" y="16"/>
                  </a:cubicBezTo>
                  <a:cubicBezTo>
                    <a:pt x="199" y="20"/>
                    <a:pt x="194" y="27"/>
                    <a:pt x="192" y="27"/>
                  </a:cubicBezTo>
                  <a:cubicBezTo>
                    <a:pt x="188" y="27"/>
                    <a:pt x="189" y="23"/>
                    <a:pt x="184" y="23"/>
                  </a:cubicBezTo>
                  <a:cubicBezTo>
                    <a:pt x="183" y="23"/>
                    <a:pt x="178" y="27"/>
                    <a:pt x="184" y="33"/>
                  </a:cubicBezTo>
                  <a:cubicBezTo>
                    <a:pt x="189" y="40"/>
                    <a:pt x="200" y="35"/>
                    <a:pt x="202" y="32"/>
                  </a:cubicBezTo>
                  <a:cubicBezTo>
                    <a:pt x="219" y="36"/>
                    <a:pt x="225" y="31"/>
                    <a:pt x="230" y="21"/>
                  </a:cubicBezTo>
                  <a:cubicBezTo>
                    <a:pt x="235" y="10"/>
                    <a:pt x="247" y="9"/>
                    <a:pt x="247" y="9"/>
                  </a:cubicBezTo>
                  <a:cubicBezTo>
                    <a:pt x="242" y="5"/>
                    <a:pt x="231" y="6"/>
                    <a:pt x="228" y="9"/>
                  </a:cubicBezTo>
                  <a:cubicBezTo>
                    <a:pt x="222" y="3"/>
                    <a:pt x="216" y="3"/>
                    <a:pt x="212" y="6"/>
                  </a:cubicBezTo>
                  <a:cubicBezTo>
                    <a:pt x="208" y="9"/>
                    <a:pt x="209" y="17"/>
                    <a:pt x="214" y="16"/>
                  </a:cubicBezTo>
                  <a:cubicBezTo>
                    <a:pt x="218" y="14"/>
                    <a:pt x="221" y="19"/>
                    <a:pt x="219" y="22"/>
                  </a:cubicBezTo>
                  <a:cubicBezTo>
                    <a:pt x="216" y="25"/>
                    <a:pt x="212" y="26"/>
                    <a:pt x="202" y="15"/>
                  </a:cubicBezTo>
                  <a:cubicBezTo>
                    <a:pt x="191" y="5"/>
                    <a:pt x="174" y="1"/>
                    <a:pt x="161" y="11"/>
                  </a:cubicBezTo>
                  <a:cubicBezTo>
                    <a:pt x="158" y="0"/>
                    <a:pt x="143" y="1"/>
                    <a:pt x="139" y="7"/>
                  </a:cubicBezTo>
                  <a:cubicBezTo>
                    <a:pt x="135" y="13"/>
                    <a:pt x="143" y="19"/>
                    <a:pt x="145" y="15"/>
                  </a:cubicBezTo>
                  <a:cubicBezTo>
                    <a:pt x="147" y="10"/>
                    <a:pt x="153" y="10"/>
                    <a:pt x="153" y="15"/>
                  </a:cubicBezTo>
                  <a:cubicBezTo>
                    <a:pt x="153" y="20"/>
                    <a:pt x="148" y="25"/>
                    <a:pt x="141" y="25"/>
                  </a:cubicBezTo>
                  <a:cubicBezTo>
                    <a:pt x="133" y="25"/>
                    <a:pt x="123" y="16"/>
                    <a:pt x="123" y="16"/>
                  </a:cubicBezTo>
                  <a:cubicBezTo>
                    <a:pt x="123" y="16"/>
                    <a:pt x="113" y="25"/>
                    <a:pt x="106" y="25"/>
                  </a:cubicBezTo>
                  <a:cubicBezTo>
                    <a:pt x="98" y="25"/>
                    <a:pt x="94" y="20"/>
                    <a:pt x="94" y="15"/>
                  </a:cubicBezTo>
                  <a:cubicBezTo>
                    <a:pt x="94" y="10"/>
                    <a:pt x="99" y="10"/>
                    <a:pt x="101" y="15"/>
                  </a:cubicBezTo>
                  <a:cubicBezTo>
                    <a:pt x="104" y="19"/>
                    <a:pt x="111" y="13"/>
                    <a:pt x="108" y="7"/>
                  </a:cubicBezTo>
                  <a:cubicBezTo>
                    <a:pt x="104" y="1"/>
                    <a:pt x="89" y="0"/>
                    <a:pt x="85" y="11"/>
                  </a:cubicBezTo>
                  <a:cubicBezTo>
                    <a:pt x="73" y="1"/>
                    <a:pt x="55" y="5"/>
                    <a:pt x="45" y="15"/>
                  </a:cubicBezTo>
                  <a:cubicBezTo>
                    <a:pt x="34" y="26"/>
                    <a:pt x="31" y="25"/>
                    <a:pt x="28" y="22"/>
                  </a:cubicBezTo>
                  <a:cubicBezTo>
                    <a:pt x="25" y="19"/>
                    <a:pt x="28" y="14"/>
                    <a:pt x="33" y="16"/>
                  </a:cubicBezTo>
                  <a:cubicBezTo>
                    <a:pt x="37" y="17"/>
                    <a:pt x="39" y="9"/>
                    <a:pt x="35" y="6"/>
                  </a:cubicBezTo>
                  <a:cubicBezTo>
                    <a:pt x="31" y="3"/>
                    <a:pt x="25" y="3"/>
                    <a:pt x="18" y="9"/>
                  </a:cubicBezTo>
                  <a:cubicBezTo>
                    <a:pt x="15" y="6"/>
                    <a:pt x="5" y="5"/>
                    <a:pt x="0" y="9"/>
                  </a:cubicBezTo>
                  <a:cubicBezTo>
                    <a:pt x="0" y="9"/>
                    <a:pt x="11" y="10"/>
                    <a:pt x="16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193"/>
            <p:cNvSpPr/>
            <p:nvPr/>
          </p:nvSpPr>
          <p:spPr bwMode="auto">
            <a:xfrm>
              <a:off x="3198813" y="3603233"/>
              <a:ext cx="718148" cy="127671"/>
            </a:xfrm>
            <a:custGeom>
              <a:avLst/>
              <a:gdLst>
                <a:gd name="T0" fmla="*/ 16 w 247"/>
                <a:gd name="T1" fmla="*/ 21 h 43"/>
                <a:gd name="T2" fmla="*/ 45 w 247"/>
                <a:gd name="T3" fmla="*/ 10 h 43"/>
                <a:gd name="T4" fmla="*/ 63 w 247"/>
                <a:gd name="T5" fmla="*/ 9 h 43"/>
                <a:gd name="T6" fmla="*/ 62 w 247"/>
                <a:gd name="T7" fmla="*/ 19 h 43"/>
                <a:gd name="T8" fmla="*/ 55 w 247"/>
                <a:gd name="T9" fmla="*/ 15 h 43"/>
                <a:gd name="T10" fmla="*/ 58 w 247"/>
                <a:gd name="T11" fmla="*/ 26 h 43"/>
                <a:gd name="T12" fmla="*/ 83 w 247"/>
                <a:gd name="T13" fmla="*/ 17 h 43"/>
                <a:gd name="T14" fmla="*/ 123 w 247"/>
                <a:gd name="T15" fmla="*/ 15 h 43"/>
                <a:gd name="T16" fmla="*/ 164 w 247"/>
                <a:gd name="T17" fmla="*/ 17 h 43"/>
                <a:gd name="T18" fmla="*/ 189 w 247"/>
                <a:gd name="T19" fmla="*/ 26 h 43"/>
                <a:gd name="T20" fmla="*/ 192 w 247"/>
                <a:gd name="T21" fmla="*/ 15 h 43"/>
                <a:gd name="T22" fmla="*/ 184 w 247"/>
                <a:gd name="T23" fmla="*/ 19 h 43"/>
                <a:gd name="T24" fmla="*/ 184 w 247"/>
                <a:gd name="T25" fmla="*/ 9 h 43"/>
                <a:gd name="T26" fmla="*/ 202 w 247"/>
                <a:gd name="T27" fmla="*/ 10 h 43"/>
                <a:gd name="T28" fmla="*/ 230 w 247"/>
                <a:gd name="T29" fmla="*/ 21 h 43"/>
                <a:gd name="T30" fmla="*/ 247 w 247"/>
                <a:gd name="T31" fmla="*/ 34 h 43"/>
                <a:gd name="T32" fmla="*/ 228 w 247"/>
                <a:gd name="T33" fmla="*/ 33 h 43"/>
                <a:gd name="T34" fmla="*/ 212 w 247"/>
                <a:gd name="T35" fmla="*/ 36 h 43"/>
                <a:gd name="T36" fmla="*/ 214 w 247"/>
                <a:gd name="T37" fmla="*/ 26 h 43"/>
                <a:gd name="T38" fmla="*/ 219 w 247"/>
                <a:gd name="T39" fmla="*/ 20 h 43"/>
                <a:gd name="T40" fmla="*/ 202 w 247"/>
                <a:gd name="T41" fmla="*/ 27 h 43"/>
                <a:gd name="T42" fmla="*/ 161 w 247"/>
                <a:gd name="T43" fmla="*/ 31 h 43"/>
                <a:gd name="T44" fmla="*/ 139 w 247"/>
                <a:gd name="T45" fmla="*/ 35 h 43"/>
                <a:gd name="T46" fmla="*/ 145 w 247"/>
                <a:gd name="T47" fmla="*/ 27 h 43"/>
                <a:gd name="T48" fmla="*/ 153 w 247"/>
                <a:gd name="T49" fmla="*/ 27 h 43"/>
                <a:gd name="T50" fmla="*/ 141 w 247"/>
                <a:gd name="T51" fmla="*/ 17 h 43"/>
                <a:gd name="T52" fmla="*/ 123 w 247"/>
                <a:gd name="T53" fmla="*/ 26 h 43"/>
                <a:gd name="T54" fmla="*/ 106 w 247"/>
                <a:gd name="T55" fmla="*/ 17 h 43"/>
                <a:gd name="T56" fmla="*/ 94 w 247"/>
                <a:gd name="T57" fmla="*/ 27 h 43"/>
                <a:gd name="T58" fmla="*/ 101 w 247"/>
                <a:gd name="T59" fmla="*/ 27 h 43"/>
                <a:gd name="T60" fmla="*/ 108 w 247"/>
                <a:gd name="T61" fmla="*/ 35 h 43"/>
                <a:gd name="T62" fmla="*/ 85 w 247"/>
                <a:gd name="T63" fmla="*/ 31 h 43"/>
                <a:gd name="T64" fmla="*/ 45 w 247"/>
                <a:gd name="T65" fmla="*/ 27 h 43"/>
                <a:gd name="T66" fmla="*/ 28 w 247"/>
                <a:gd name="T67" fmla="*/ 20 h 43"/>
                <a:gd name="T68" fmla="*/ 33 w 247"/>
                <a:gd name="T69" fmla="*/ 26 h 43"/>
                <a:gd name="T70" fmla="*/ 35 w 247"/>
                <a:gd name="T71" fmla="*/ 36 h 43"/>
                <a:gd name="T72" fmla="*/ 18 w 247"/>
                <a:gd name="T73" fmla="*/ 33 h 43"/>
                <a:gd name="T74" fmla="*/ 0 w 247"/>
                <a:gd name="T75" fmla="*/ 34 h 43"/>
                <a:gd name="T76" fmla="*/ 16 w 247"/>
                <a:gd name="T7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7" h="43">
                  <a:moveTo>
                    <a:pt x="16" y="21"/>
                  </a:moveTo>
                  <a:cubicBezTo>
                    <a:pt x="21" y="11"/>
                    <a:pt x="27" y="7"/>
                    <a:pt x="45" y="10"/>
                  </a:cubicBezTo>
                  <a:cubicBezTo>
                    <a:pt x="47" y="7"/>
                    <a:pt x="58" y="2"/>
                    <a:pt x="63" y="9"/>
                  </a:cubicBezTo>
                  <a:cubicBezTo>
                    <a:pt x="68" y="15"/>
                    <a:pt x="64" y="19"/>
                    <a:pt x="62" y="19"/>
                  </a:cubicBezTo>
                  <a:cubicBezTo>
                    <a:pt x="58" y="20"/>
                    <a:pt x="58" y="15"/>
                    <a:pt x="55" y="15"/>
                  </a:cubicBezTo>
                  <a:cubicBezTo>
                    <a:pt x="52" y="16"/>
                    <a:pt x="48" y="22"/>
                    <a:pt x="58" y="26"/>
                  </a:cubicBezTo>
                  <a:cubicBezTo>
                    <a:pt x="67" y="30"/>
                    <a:pt x="77" y="24"/>
                    <a:pt x="83" y="17"/>
                  </a:cubicBezTo>
                  <a:cubicBezTo>
                    <a:pt x="89" y="10"/>
                    <a:pt x="106" y="0"/>
                    <a:pt x="123" y="15"/>
                  </a:cubicBezTo>
                  <a:cubicBezTo>
                    <a:pt x="141" y="0"/>
                    <a:pt x="158" y="10"/>
                    <a:pt x="164" y="17"/>
                  </a:cubicBezTo>
                  <a:cubicBezTo>
                    <a:pt x="170" y="24"/>
                    <a:pt x="179" y="30"/>
                    <a:pt x="189" y="26"/>
                  </a:cubicBezTo>
                  <a:cubicBezTo>
                    <a:pt x="199" y="22"/>
                    <a:pt x="194" y="16"/>
                    <a:pt x="192" y="15"/>
                  </a:cubicBezTo>
                  <a:cubicBezTo>
                    <a:pt x="188" y="15"/>
                    <a:pt x="189" y="20"/>
                    <a:pt x="184" y="19"/>
                  </a:cubicBezTo>
                  <a:cubicBezTo>
                    <a:pt x="183" y="19"/>
                    <a:pt x="178" y="15"/>
                    <a:pt x="184" y="9"/>
                  </a:cubicBezTo>
                  <a:cubicBezTo>
                    <a:pt x="189" y="2"/>
                    <a:pt x="200" y="7"/>
                    <a:pt x="202" y="10"/>
                  </a:cubicBezTo>
                  <a:cubicBezTo>
                    <a:pt x="219" y="7"/>
                    <a:pt x="225" y="11"/>
                    <a:pt x="230" y="21"/>
                  </a:cubicBezTo>
                  <a:cubicBezTo>
                    <a:pt x="235" y="32"/>
                    <a:pt x="247" y="34"/>
                    <a:pt x="247" y="34"/>
                  </a:cubicBezTo>
                  <a:cubicBezTo>
                    <a:pt x="242" y="37"/>
                    <a:pt x="231" y="36"/>
                    <a:pt x="228" y="33"/>
                  </a:cubicBezTo>
                  <a:cubicBezTo>
                    <a:pt x="222" y="39"/>
                    <a:pt x="216" y="39"/>
                    <a:pt x="212" y="36"/>
                  </a:cubicBezTo>
                  <a:cubicBezTo>
                    <a:pt x="208" y="33"/>
                    <a:pt x="209" y="25"/>
                    <a:pt x="214" y="26"/>
                  </a:cubicBezTo>
                  <a:cubicBezTo>
                    <a:pt x="218" y="28"/>
                    <a:pt x="221" y="23"/>
                    <a:pt x="219" y="20"/>
                  </a:cubicBezTo>
                  <a:cubicBezTo>
                    <a:pt x="216" y="18"/>
                    <a:pt x="212" y="16"/>
                    <a:pt x="202" y="27"/>
                  </a:cubicBezTo>
                  <a:cubicBezTo>
                    <a:pt x="191" y="37"/>
                    <a:pt x="174" y="41"/>
                    <a:pt x="161" y="31"/>
                  </a:cubicBezTo>
                  <a:cubicBezTo>
                    <a:pt x="158" y="43"/>
                    <a:pt x="143" y="41"/>
                    <a:pt x="139" y="35"/>
                  </a:cubicBezTo>
                  <a:cubicBezTo>
                    <a:pt x="135" y="29"/>
                    <a:pt x="143" y="23"/>
                    <a:pt x="145" y="27"/>
                  </a:cubicBezTo>
                  <a:cubicBezTo>
                    <a:pt x="147" y="32"/>
                    <a:pt x="153" y="32"/>
                    <a:pt x="153" y="27"/>
                  </a:cubicBezTo>
                  <a:cubicBezTo>
                    <a:pt x="153" y="22"/>
                    <a:pt x="148" y="17"/>
                    <a:pt x="141" y="17"/>
                  </a:cubicBezTo>
                  <a:cubicBezTo>
                    <a:pt x="133" y="17"/>
                    <a:pt x="123" y="26"/>
                    <a:pt x="123" y="26"/>
                  </a:cubicBezTo>
                  <a:cubicBezTo>
                    <a:pt x="123" y="26"/>
                    <a:pt x="113" y="17"/>
                    <a:pt x="106" y="17"/>
                  </a:cubicBezTo>
                  <a:cubicBezTo>
                    <a:pt x="98" y="17"/>
                    <a:pt x="94" y="22"/>
                    <a:pt x="94" y="27"/>
                  </a:cubicBezTo>
                  <a:cubicBezTo>
                    <a:pt x="94" y="32"/>
                    <a:pt x="99" y="32"/>
                    <a:pt x="101" y="27"/>
                  </a:cubicBezTo>
                  <a:cubicBezTo>
                    <a:pt x="104" y="23"/>
                    <a:pt x="111" y="29"/>
                    <a:pt x="108" y="35"/>
                  </a:cubicBezTo>
                  <a:cubicBezTo>
                    <a:pt x="104" y="41"/>
                    <a:pt x="89" y="43"/>
                    <a:pt x="85" y="31"/>
                  </a:cubicBezTo>
                  <a:cubicBezTo>
                    <a:pt x="73" y="41"/>
                    <a:pt x="55" y="37"/>
                    <a:pt x="45" y="27"/>
                  </a:cubicBezTo>
                  <a:cubicBezTo>
                    <a:pt x="34" y="16"/>
                    <a:pt x="31" y="18"/>
                    <a:pt x="28" y="20"/>
                  </a:cubicBezTo>
                  <a:cubicBezTo>
                    <a:pt x="25" y="23"/>
                    <a:pt x="28" y="28"/>
                    <a:pt x="33" y="26"/>
                  </a:cubicBezTo>
                  <a:cubicBezTo>
                    <a:pt x="37" y="25"/>
                    <a:pt x="39" y="33"/>
                    <a:pt x="35" y="36"/>
                  </a:cubicBezTo>
                  <a:cubicBezTo>
                    <a:pt x="31" y="39"/>
                    <a:pt x="25" y="39"/>
                    <a:pt x="18" y="33"/>
                  </a:cubicBezTo>
                  <a:cubicBezTo>
                    <a:pt x="15" y="36"/>
                    <a:pt x="5" y="37"/>
                    <a:pt x="0" y="34"/>
                  </a:cubicBezTo>
                  <a:cubicBezTo>
                    <a:pt x="0" y="34"/>
                    <a:pt x="11" y="32"/>
                    <a:pt x="16" y="21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194"/>
            <p:cNvSpPr>
              <a:spLocks noEditPoints="1"/>
            </p:cNvSpPr>
            <p:nvPr/>
          </p:nvSpPr>
          <p:spPr bwMode="auto">
            <a:xfrm>
              <a:off x="3292111" y="3378582"/>
              <a:ext cx="529097" cy="249203"/>
            </a:xfrm>
            <a:custGeom>
              <a:avLst/>
              <a:gdLst>
                <a:gd name="T0" fmla="*/ 76 w 182"/>
                <a:gd name="T1" fmla="*/ 56 h 84"/>
                <a:gd name="T2" fmla="*/ 76 w 182"/>
                <a:gd name="T3" fmla="*/ 28 h 84"/>
                <a:gd name="T4" fmla="*/ 59 w 182"/>
                <a:gd name="T5" fmla="*/ 36 h 84"/>
                <a:gd name="T6" fmla="*/ 75 w 182"/>
                <a:gd name="T7" fmla="*/ 12 h 84"/>
                <a:gd name="T8" fmla="*/ 107 w 182"/>
                <a:gd name="T9" fmla="*/ 12 h 84"/>
                <a:gd name="T10" fmla="*/ 122 w 182"/>
                <a:gd name="T11" fmla="*/ 36 h 84"/>
                <a:gd name="T12" fmla="*/ 106 w 182"/>
                <a:gd name="T13" fmla="*/ 28 h 84"/>
                <a:gd name="T14" fmla="*/ 106 w 182"/>
                <a:gd name="T15" fmla="*/ 56 h 84"/>
                <a:gd name="T16" fmla="*/ 122 w 182"/>
                <a:gd name="T17" fmla="*/ 48 h 84"/>
                <a:gd name="T18" fmla="*/ 107 w 182"/>
                <a:gd name="T19" fmla="*/ 72 h 84"/>
                <a:gd name="T20" fmla="*/ 75 w 182"/>
                <a:gd name="T21" fmla="*/ 72 h 84"/>
                <a:gd name="T22" fmla="*/ 59 w 182"/>
                <a:gd name="T23" fmla="*/ 48 h 84"/>
                <a:gd name="T24" fmla="*/ 44 w 182"/>
                <a:gd name="T25" fmla="*/ 54 h 84"/>
                <a:gd name="T26" fmla="*/ 0 w 182"/>
                <a:gd name="T27" fmla="*/ 67 h 84"/>
                <a:gd name="T28" fmla="*/ 33 w 182"/>
                <a:gd name="T29" fmla="*/ 83 h 84"/>
                <a:gd name="T30" fmla="*/ 28 w 182"/>
                <a:gd name="T31" fmla="*/ 69 h 84"/>
                <a:gd name="T32" fmla="*/ 60 w 182"/>
                <a:gd name="T33" fmla="*/ 79 h 84"/>
                <a:gd name="T34" fmla="*/ 122 w 182"/>
                <a:gd name="T35" fmla="*/ 79 h 84"/>
                <a:gd name="T36" fmla="*/ 154 w 182"/>
                <a:gd name="T37" fmla="*/ 69 h 84"/>
                <a:gd name="T38" fmla="*/ 148 w 182"/>
                <a:gd name="T39" fmla="*/ 83 h 84"/>
                <a:gd name="T40" fmla="*/ 182 w 182"/>
                <a:gd name="T41" fmla="*/ 67 h 84"/>
                <a:gd name="T42" fmla="*/ 138 w 182"/>
                <a:gd name="T43" fmla="*/ 54 h 84"/>
                <a:gd name="T44" fmla="*/ 138 w 182"/>
                <a:gd name="T45" fmla="*/ 31 h 84"/>
                <a:gd name="T46" fmla="*/ 182 w 182"/>
                <a:gd name="T47" fmla="*/ 18 h 84"/>
                <a:gd name="T48" fmla="*/ 148 w 182"/>
                <a:gd name="T49" fmla="*/ 1 h 84"/>
                <a:gd name="T50" fmla="*/ 154 w 182"/>
                <a:gd name="T51" fmla="*/ 15 h 84"/>
                <a:gd name="T52" fmla="*/ 122 w 182"/>
                <a:gd name="T53" fmla="*/ 5 h 84"/>
                <a:gd name="T54" fmla="*/ 60 w 182"/>
                <a:gd name="T55" fmla="*/ 5 h 84"/>
                <a:gd name="T56" fmla="*/ 28 w 182"/>
                <a:gd name="T57" fmla="*/ 15 h 84"/>
                <a:gd name="T58" fmla="*/ 33 w 182"/>
                <a:gd name="T59" fmla="*/ 1 h 84"/>
                <a:gd name="T60" fmla="*/ 0 w 182"/>
                <a:gd name="T61" fmla="*/ 18 h 84"/>
                <a:gd name="T62" fmla="*/ 44 w 182"/>
                <a:gd name="T63" fmla="*/ 31 h 84"/>
                <a:gd name="T64" fmla="*/ 44 w 182"/>
                <a:gd name="T65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2" h="84">
                  <a:moveTo>
                    <a:pt x="64" y="59"/>
                  </a:moveTo>
                  <a:cubicBezTo>
                    <a:pt x="65" y="61"/>
                    <a:pt x="73" y="62"/>
                    <a:pt x="76" y="56"/>
                  </a:cubicBezTo>
                  <a:cubicBezTo>
                    <a:pt x="78" y="50"/>
                    <a:pt x="76" y="45"/>
                    <a:pt x="72" y="42"/>
                  </a:cubicBezTo>
                  <a:cubicBezTo>
                    <a:pt x="76" y="39"/>
                    <a:pt x="78" y="34"/>
                    <a:pt x="76" y="28"/>
                  </a:cubicBezTo>
                  <a:cubicBezTo>
                    <a:pt x="73" y="22"/>
                    <a:pt x="65" y="23"/>
                    <a:pt x="64" y="25"/>
                  </a:cubicBezTo>
                  <a:cubicBezTo>
                    <a:pt x="62" y="29"/>
                    <a:pt x="68" y="35"/>
                    <a:pt x="59" y="36"/>
                  </a:cubicBezTo>
                  <a:cubicBezTo>
                    <a:pt x="52" y="36"/>
                    <a:pt x="52" y="25"/>
                    <a:pt x="55" y="18"/>
                  </a:cubicBezTo>
                  <a:cubicBezTo>
                    <a:pt x="58" y="11"/>
                    <a:pt x="66" y="11"/>
                    <a:pt x="75" y="12"/>
                  </a:cubicBezTo>
                  <a:cubicBezTo>
                    <a:pt x="84" y="14"/>
                    <a:pt x="91" y="27"/>
                    <a:pt x="91" y="27"/>
                  </a:cubicBezTo>
                  <a:cubicBezTo>
                    <a:pt x="91" y="27"/>
                    <a:pt x="98" y="14"/>
                    <a:pt x="107" y="12"/>
                  </a:cubicBezTo>
                  <a:cubicBezTo>
                    <a:pt x="116" y="11"/>
                    <a:pt x="124" y="11"/>
                    <a:pt x="127" y="18"/>
                  </a:cubicBezTo>
                  <a:cubicBezTo>
                    <a:pt x="130" y="25"/>
                    <a:pt x="130" y="36"/>
                    <a:pt x="122" y="36"/>
                  </a:cubicBezTo>
                  <a:cubicBezTo>
                    <a:pt x="114" y="35"/>
                    <a:pt x="120" y="29"/>
                    <a:pt x="118" y="25"/>
                  </a:cubicBezTo>
                  <a:cubicBezTo>
                    <a:pt x="116" y="23"/>
                    <a:pt x="109" y="22"/>
                    <a:pt x="106" y="28"/>
                  </a:cubicBezTo>
                  <a:cubicBezTo>
                    <a:pt x="103" y="34"/>
                    <a:pt x="105" y="39"/>
                    <a:pt x="110" y="42"/>
                  </a:cubicBezTo>
                  <a:cubicBezTo>
                    <a:pt x="105" y="45"/>
                    <a:pt x="103" y="50"/>
                    <a:pt x="106" y="56"/>
                  </a:cubicBezTo>
                  <a:cubicBezTo>
                    <a:pt x="109" y="62"/>
                    <a:pt x="116" y="61"/>
                    <a:pt x="118" y="59"/>
                  </a:cubicBezTo>
                  <a:cubicBezTo>
                    <a:pt x="120" y="56"/>
                    <a:pt x="114" y="49"/>
                    <a:pt x="122" y="48"/>
                  </a:cubicBezTo>
                  <a:cubicBezTo>
                    <a:pt x="130" y="48"/>
                    <a:pt x="130" y="59"/>
                    <a:pt x="127" y="66"/>
                  </a:cubicBezTo>
                  <a:cubicBezTo>
                    <a:pt x="124" y="73"/>
                    <a:pt x="116" y="73"/>
                    <a:pt x="107" y="72"/>
                  </a:cubicBezTo>
                  <a:cubicBezTo>
                    <a:pt x="98" y="71"/>
                    <a:pt x="91" y="57"/>
                    <a:pt x="91" y="57"/>
                  </a:cubicBezTo>
                  <a:cubicBezTo>
                    <a:pt x="91" y="57"/>
                    <a:pt x="84" y="71"/>
                    <a:pt x="75" y="72"/>
                  </a:cubicBezTo>
                  <a:cubicBezTo>
                    <a:pt x="66" y="73"/>
                    <a:pt x="58" y="73"/>
                    <a:pt x="55" y="66"/>
                  </a:cubicBezTo>
                  <a:cubicBezTo>
                    <a:pt x="52" y="59"/>
                    <a:pt x="52" y="48"/>
                    <a:pt x="59" y="48"/>
                  </a:cubicBezTo>
                  <a:cubicBezTo>
                    <a:pt x="68" y="49"/>
                    <a:pt x="62" y="56"/>
                    <a:pt x="64" y="59"/>
                  </a:cubicBezTo>
                  <a:close/>
                  <a:moveTo>
                    <a:pt x="44" y="54"/>
                  </a:moveTo>
                  <a:cubicBezTo>
                    <a:pt x="27" y="48"/>
                    <a:pt x="21" y="54"/>
                    <a:pt x="15" y="63"/>
                  </a:cubicBezTo>
                  <a:cubicBezTo>
                    <a:pt x="8" y="73"/>
                    <a:pt x="0" y="67"/>
                    <a:pt x="0" y="67"/>
                  </a:cubicBezTo>
                  <a:cubicBezTo>
                    <a:pt x="2" y="73"/>
                    <a:pt x="12" y="76"/>
                    <a:pt x="20" y="73"/>
                  </a:cubicBezTo>
                  <a:cubicBezTo>
                    <a:pt x="21" y="78"/>
                    <a:pt x="26" y="83"/>
                    <a:pt x="33" y="83"/>
                  </a:cubicBezTo>
                  <a:cubicBezTo>
                    <a:pt x="40" y="83"/>
                    <a:pt x="40" y="71"/>
                    <a:pt x="37" y="71"/>
                  </a:cubicBezTo>
                  <a:cubicBezTo>
                    <a:pt x="33" y="71"/>
                    <a:pt x="30" y="73"/>
                    <a:pt x="28" y="69"/>
                  </a:cubicBezTo>
                  <a:cubicBezTo>
                    <a:pt x="26" y="65"/>
                    <a:pt x="30" y="59"/>
                    <a:pt x="35" y="60"/>
                  </a:cubicBezTo>
                  <a:cubicBezTo>
                    <a:pt x="40" y="62"/>
                    <a:pt x="43" y="73"/>
                    <a:pt x="60" y="79"/>
                  </a:cubicBezTo>
                  <a:cubicBezTo>
                    <a:pt x="72" y="84"/>
                    <a:pt x="91" y="73"/>
                    <a:pt x="91" y="73"/>
                  </a:cubicBezTo>
                  <a:cubicBezTo>
                    <a:pt x="91" y="73"/>
                    <a:pt x="109" y="84"/>
                    <a:pt x="122" y="79"/>
                  </a:cubicBezTo>
                  <a:cubicBezTo>
                    <a:pt x="139" y="73"/>
                    <a:pt x="142" y="62"/>
                    <a:pt x="147" y="60"/>
                  </a:cubicBezTo>
                  <a:cubicBezTo>
                    <a:pt x="152" y="59"/>
                    <a:pt x="156" y="65"/>
                    <a:pt x="154" y="69"/>
                  </a:cubicBezTo>
                  <a:cubicBezTo>
                    <a:pt x="152" y="73"/>
                    <a:pt x="148" y="71"/>
                    <a:pt x="145" y="71"/>
                  </a:cubicBezTo>
                  <a:cubicBezTo>
                    <a:pt x="141" y="71"/>
                    <a:pt x="141" y="83"/>
                    <a:pt x="148" y="83"/>
                  </a:cubicBezTo>
                  <a:cubicBezTo>
                    <a:pt x="156" y="83"/>
                    <a:pt x="161" y="78"/>
                    <a:pt x="162" y="73"/>
                  </a:cubicBezTo>
                  <a:cubicBezTo>
                    <a:pt x="169" y="76"/>
                    <a:pt x="179" y="73"/>
                    <a:pt x="182" y="67"/>
                  </a:cubicBezTo>
                  <a:cubicBezTo>
                    <a:pt x="182" y="67"/>
                    <a:pt x="174" y="73"/>
                    <a:pt x="167" y="63"/>
                  </a:cubicBezTo>
                  <a:cubicBezTo>
                    <a:pt x="160" y="54"/>
                    <a:pt x="155" y="48"/>
                    <a:pt x="138" y="54"/>
                  </a:cubicBezTo>
                  <a:cubicBezTo>
                    <a:pt x="138" y="54"/>
                    <a:pt x="137" y="44"/>
                    <a:pt x="131" y="42"/>
                  </a:cubicBezTo>
                  <a:cubicBezTo>
                    <a:pt x="137" y="40"/>
                    <a:pt x="138" y="31"/>
                    <a:pt x="138" y="31"/>
                  </a:cubicBezTo>
                  <a:cubicBezTo>
                    <a:pt x="155" y="36"/>
                    <a:pt x="160" y="31"/>
                    <a:pt x="167" y="21"/>
                  </a:cubicBezTo>
                  <a:cubicBezTo>
                    <a:pt x="174" y="12"/>
                    <a:pt x="182" y="18"/>
                    <a:pt x="182" y="18"/>
                  </a:cubicBezTo>
                  <a:cubicBezTo>
                    <a:pt x="179" y="11"/>
                    <a:pt x="169" y="8"/>
                    <a:pt x="162" y="11"/>
                  </a:cubicBezTo>
                  <a:cubicBezTo>
                    <a:pt x="161" y="6"/>
                    <a:pt x="156" y="1"/>
                    <a:pt x="148" y="1"/>
                  </a:cubicBezTo>
                  <a:cubicBezTo>
                    <a:pt x="141" y="1"/>
                    <a:pt x="141" y="13"/>
                    <a:pt x="145" y="13"/>
                  </a:cubicBezTo>
                  <a:cubicBezTo>
                    <a:pt x="148" y="13"/>
                    <a:pt x="152" y="12"/>
                    <a:pt x="154" y="15"/>
                  </a:cubicBezTo>
                  <a:cubicBezTo>
                    <a:pt x="156" y="19"/>
                    <a:pt x="152" y="25"/>
                    <a:pt x="147" y="24"/>
                  </a:cubicBezTo>
                  <a:cubicBezTo>
                    <a:pt x="142" y="22"/>
                    <a:pt x="139" y="12"/>
                    <a:pt x="122" y="5"/>
                  </a:cubicBezTo>
                  <a:cubicBezTo>
                    <a:pt x="109" y="0"/>
                    <a:pt x="91" y="11"/>
                    <a:pt x="91" y="11"/>
                  </a:cubicBezTo>
                  <a:cubicBezTo>
                    <a:pt x="91" y="11"/>
                    <a:pt x="72" y="0"/>
                    <a:pt x="60" y="5"/>
                  </a:cubicBezTo>
                  <a:cubicBezTo>
                    <a:pt x="43" y="12"/>
                    <a:pt x="40" y="22"/>
                    <a:pt x="35" y="24"/>
                  </a:cubicBezTo>
                  <a:cubicBezTo>
                    <a:pt x="30" y="25"/>
                    <a:pt x="26" y="19"/>
                    <a:pt x="28" y="15"/>
                  </a:cubicBezTo>
                  <a:cubicBezTo>
                    <a:pt x="30" y="12"/>
                    <a:pt x="33" y="13"/>
                    <a:pt x="37" y="13"/>
                  </a:cubicBezTo>
                  <a:cubicBezTo>
                    <a:pt x="40" y="13"/>
                    <a:pt x="40" y="1"/>
                    <a:pt x="33" y="1"/>
                  </a:cubicBezTo>
                  <a:cubicBezTo>
                    <a:pt x="26" y="1"/>
                    <a:pt x="21" y="6"/>
                    <a:pt x="20" y="11"/>
                  </a:cubicBezTo>
                  <a:cubicBezTo>
                    <a:pt x="12" y="8"/>
                    <a:pt x="2" y="11"/>
                    <a:pt x="0" y="18"/>
                  </a:cubicBezTo>
                  <a:cubicBezTo>
                    <a:pt x="0" y="18"/>
                    <a:pt x="8" y="12"/>
                    <a:pt x="15" y="21"/>
                  </a:cubicBezTo>
                  <a:cubicBezTo>
                    <a:pt x="21" y="31"/>
                    <a:pt x="27" y="36"/>
                    <a:pt x="44" y="31"/>
                  </a:cubicBezTo>
                  <a:cubicBezTo>
                    <a:pt x="44" y="31"/>
                    <a:pt x="45" y="40"/>
                    <a:pt x="50" y="42"/>
                  </a:cubicBezTo>
                  <a:cubicBezTo>
                    <a:pt x="45" y="44"/>
                    <a:pt x="44" y="54"/>
                    <a:pt x="44" y="54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57" name="组合 356"/>
            <p:cNvGrpSpPr/>
            <p:nvPr/>
          </p:nvGrpSpPr>
          <p:grpSpPr>
            <a:xfrm>
              <a:off x="2893821" y="3275463"/>
              <a:ext cx="461579" cy="472627"/>
              <a:chOff x="7237625" y="3275463"/>
              <a:chExt cx="461579" cy="472627"/>
            </a:xfrm>
          </p:grpSpPr>
          <p:sp>
            <p:nvSpPr>
              <p:cNvPr id="358" name="Freeform 9"/>
              <p:cNvSpPr>
                <a:spLocks noEditPoints="1"/>
              </p:cNvSpPr>
              <p:nvPr/>
            </p:nvSpPr>
            <p:spPr bwMode="auto">
              <a:xfrm>
                <a:off x="7237625" y="3275463"/>
                <a:ext cx="461579" cy="472627"/>
              </a:xfrm>
              <a:custGeom>
                <a:avLst/>
                <a:gdLst>
                  <a:gd name="T0" fmla="*/ 100 w 159"/>
                  <a:gd name="T1" fmla="*/ 31 h 160"/>
                  <a:gd name="T2" fmla="*/ 60 w 159"/>
                  <a:gd name="T3" fmla="*/ 31 h 160"/>
                  <a:gd name="T4" fmla="*/ 30 w 159"/>
                  <a:gd name="T5" fmla="*/ 54 h 160"/>
                  <a:gd name="T6" fmla="*/ 30 w 159"/>
                  <a:gd name="T7" fmla="*/ 93 h 160"/>
                  <a:gd name="T8" fmla="*/ 56 w 159"/>
                  <a:gd name="T9" fmla="*/ 120 h 160"/>
                  <a:gd name="T10" fmla="*/ 97 w 159"/>
                  <a:gd name="T11" fmla="*/ 125 h 160"/>
                  <a:gd name="T12" fmla="*/ 121 w 159"/>
                  <a:gd name="T13" fmla="*/ 98 h 160"/>
                  <a:gd name="T14" fmla="*/ 126 w 159"/>
                  <a:gd name="T15" fmla="*/ 59 h 160"/>
                  <a:gd name="T16" fmla="*/ 100 w 159"/>
                  <a:gd name="T17" fmla="*/ 31 h 160"/>
                  <a:gd name="T18" fmla="*/ 138 w 159"/>
                  <a:gd name="T19" fmla="*/ 52 h 160"/>
                  <a:gd name="T20" fmla="*/ 132 w 159"/>
                  <a:gd name="T21" fmla="*/ 110 h 160"/>
                  <a:gd name="T22" fmla="*/ 101 w 159"/>
                  <a:gd name="T23" fmla="*/ 136 h 160"/>
                  <a:gd name="T24" fmla="*/ 52 w 159"/>
                  <a:gd name="T25" fmla="*/ 132 h 160"/>
                  <a:gd name="T26" fmla="*/ 19 w 159"/>
                  <a:gd name="T27" fmla="*/ 98 h 160"/>
                  <a:gd name="T28" fmla="*/ 19 w 159"/>
                  <a:gd name="T29" fmla="*/ 52 h 160"/>
                  <a:gd name="T30" fmla="*/ 53 w 159"/>
                  <a:gd name="T31" fmla="*/ 20 h 160"/>
                  <a:gd name="T32" fmla="*/ 102 w 159"/>
                  <a:gd name="T33" fmla="*/ 19 h 160"/>
                  <a:gd name="T34" fmla="*/ 138 w 159"/>
                  <a:gd name="T35" fmla="*/ 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160">
                    <a:moveTo>
                      <a:pt x="100" y="31"/>
                    </a:moveTo>
                    <a:cubicBezTo>
                      <a:pt x="97" y="25"/>
                      <a:pt x="74" y="8"/>
                      <a:pt x="60" y="31"/>
                    </a:cubicBezTo>
                    <a:cubicBezTo>
                      <a:pt x="49" y="28"/>
                      <a:pt x="32" y="27"/>
                      <a:pt x="30" y="54"/>
                    </a:cubicBezTo>
                    <a:cubicBezTo>
                      <a:pt x="21" y="61"/>
                      <a:pt x="14" y="83"/>
                      <a:pt x="30" y="93"/>
                    </a:cubicBezTo>
                    <a:cubicBezTo>
                      <a:pt x="30" y="93"/>
                      <a:pt x="23" y="123"/>
                      <a:pt x="56" y="120"/>
                    </a:cubicBezTo>
                    <a:cubicBezTo>
                      <a:pt x="60" y="134"/>
                      <a:pt x="81" y="143"/>
                      <a:pt x="97" y="125"/>
                    </a:cubicBezTo>
                    <a:cubicBezTo>
                      <a:pt x="111" y="127"/>
                      <a:pt x="125" y="120"/>
                      <a:pt x="121" y="98"/>
                    </a:cubicBezTo>
                    <a:cubicBezTo>
                      <a:pt x="141" y="97"/>
                      <a:pt x="141" y="68"/>
                      <a:pt x="126" y="59"/>
                    </a:cubicBezTo>
                    <a:cubicBezTo>
                      <a:pt x="129" y="48"/>
                      <a:pt x="122" y="27"/>
                      <a:pt x="100" y="31"/>
                    </a:cubicBezTo>
                    <a:close/>
                    <a:moveTo>
                      <a:pt x="138" y="52"/>
                    </a:moveTo>
                    <a:cubicBezTo>
                      <a:pt x="159" y="71"/>
                      <a:pt x="152" y="94"/>
                      <a:pt x="132" y="110"/>
                    </a:cubicBezTo>
                    <a:cubicBezTo>
                      <a:pt x="130" y="133"/>
                      <a:pt x="113" y="137"/>
                      <a:pt x="101" y="136"/>
                    </a:cubicBezTo>
                    <a:cubicBezTo>
                      <a:pt x="68" y="160"/>
                      <a:pt x="52" y="132"/>
                      <a:pt x="52" y="132"/>
                    </a:cubicBezTo>
                    <a:cubicBezTo>
                      <a:pt x="25" y="133"/>
                      <a:pt x="18" y="116"/>
                      <a:pt x="19" y="98"/>
                    </a:cubicBezTo>
                    <a:cubicBezTo>
                      <a:pt x="0" y="84"/>
                      <a:pt x="9" y="65"/>
                      <a:pt x="19" y="52"/>
                    </a:cubicBezTo>
                    <a:cubicBezTo>
                      <a:pt x="19" y="26"/>
                      <a:pt x="40" y="17"/>
                      <a:pt x="53" y="20"/>
                    </a:cubicBezTo>
                    <a:cubicBezTo>
                      <a:pt x="70" y="0"/>
                      <a:pt x="96" y="11"/>
                      <a:pt x="102" y="19"/>
                    </a:cubicBezTo>
                    <a:cubicBezTo>
                      <a:pt x="120" y="16"/>
                      <a:pt x="141" y="31"/>
                      <a:pt x="138" y="5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14"/>
              <p:cNvSpPr/>
              <p:nvPr/>
            </p:nvSpPr>
            <p:spPr bwMode="auto">
              <a:xfrm>
                <a:off x="7411945" y="3544308"/>
                <a:ext cx="95753" cy="98208"/>
              </a:xfrm>
              <a:custGeom>
                <a:avLst/>
                <a:gdLst>
                  <a:gd name="T0" fmla="*/ 16 w 33"/>
                  <a:gd name="T1" fmla="*/ 8 h 33"/>
                  <a:gd name="T2" fmla="*/ 21 w 33"/>
                  <a:gd name="T3" fmla="*/ 2 h 33"/>
                  <a:gd name="T4" fmla="*/ 15 w 33"/>
                  <a:gd name="T5" fmla="*/ 33 h 33"/>
                  <a:gd name="T6" fmla="*/ 3 w 33"/>
                  <a:gd name="T7" fmla="*/ 15 h 33"/>
                  <a:gd name="T8" fmla="*/ 11 w 33"/>
                  <a:gd name="T9" fmla="*/ 0 h 33"/>
                  <a:gd name="T10" fmla="*/ 11 w 33"/>
                  <a:gd name="T11" fmla="*/ 2 h 33"/>
                  <a:gd name="T12" fmla="*/ 16 w 33"/>
                  <a:gd name="T13" fmla="*/ 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3">
                    <a:moveTo>
                      <a:pt x="16" y="8"/>
                    </a:moveTo>
                    <a:cubicBezTo>
                      <a:pt x="19" y="8"/>
                      <a:pt x="21" y="6"/>
                      <a:pt x="21" y="2"/>
                    </a:cubicBezTo>
                    <a:cubicBezTo>
                      <a:pt x="33" y="25"/>
                      <a:pt x="22" y="33"/>
                      <a:pt x="15" y="33"/>
                    </a:cubicBezTo>
                    <a:cubicBezTo>
                      <a:pt x="6" y="32"/>
                      <a:pt x="0" y="27"/>
                      <a:pt x="3" y="15"/>
                    </a:cubicBezTo>
                    <a:cubicBezTo>
                      <a:pt x="4" y="10"/>
                      <a:pt x="8" y="4"/>
                      <a:pt x="11" y="0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10" y="6"/>
                      <a:pt x="13" y="8"/>
                      <a:pt x="16" y="8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19"/>
              <p:cNvSpPr/>
              <p:nvPr/>
            </p:nvSpPr>
            <p:spPr bwMode="auto">
              <a:xfrm>
                <a:off x="7341972" y="3517301"/>
                <a:ext cx="95753" cy="98208"/>
              </a:xfrm>
              <a:custGeom>
                <a:avLst/>
                <a:gdLst>
                  <a:gd name="T0" fmla="*/ 27 w 33"/>
                  <a:gd name="T1" fmla="*/ 0 h 33"/>
                  <a:gd name="T2" fmla="*/ 26 w 33"/>
                  <a:gd name="T3" fmla="*/ 0 h 33"/>
                  <a:gd name="T4" fmla="*/ 26 w 33"/>
                  <a:gd name="T5" fmla="*/ 8 h 33"/>
                  <a:gd name="T6" fmla="*/ 33 w 33"/>
                  <a:gd name="T7" fmla="*/ 9 h 33"/>
                  <a:gd name="T8" fmla="*/ 6 w 33"/>
                  <a:gd name="T9" fmla="*/ 25 h 33"/>
                  <a:gd name="T10" fmla="*/ 10 w 33"/>
                  <a:gd name="T11" fmla="*/ 5 h 33"/>
                  <a:gd name="T12" fmla="*/ 14 w 33"/>
                  <a:gd name="T13" fmla="*/ 3 h 33"/>
                  <a:gd name="T14" fmla="*/ 20 w 33"/>
                  <a:gd name="T15" fmla="*/ 1 h 33"/>
                  <a:gd name="T16" fmla="*/ 27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27" y="0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23" y="4"/>
                      <a:pt x="24" y="6"/>
                      <a:pt x="26" y="8"/>
                    </a:cubicBezTo>
                    <a:cubicBezTo>
                      <a:pt x="28" y="10"/>
                      <a:pt x="30" y="11"/>
                      <a:pt x="33" y="9"/>
                    </a:cubicBezTo>
                    <a:cubicBezTo>
                      <a:pt x="24" y="33"/>
                      <a:pt x="11" y="31"/>
                      <a:pt x="6" y="25"/>
                    </a:cubicBezTo>
                    <a:cubicBezTo>
                      <a:pt x="0" y="19"/>
                      <a:pt x="0" y="11"/>
                      <a:pt x="10" y="5"/>
                    </a:cubicBezTo>
                    <a:cubicBezTo>
                      <a:pt x="11" y="4"/>
                      <a:pt x="13" y="3"/>
                      <a:pt x="14" y="3"/>
                    </a:cubicBezTo>
                    <a:cubicBezTo>
                      <a:pt x="16" y="2"/>
                      <a:pt x="18" y="2"/>
                      <a:pt x="20" y="1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Freeform 24"/>
              <p:cNvSpPr/>
              <p:nvPr/>
            </p:nvSpPr>
            <p:spPr bwMode="auto">
              <a:xfrm>
                <a:off x="7324785" y="3449783"/>
                <a:ext cx="95753" cy="85932"/>
              </a:xfrm>
              <a:custGeom>
                <a:avLst/>
                <a:gdLst>
                  <a:gd name="T0" fmla="*/ 33 w 33"/>
                  <a:gd name="T1" fmla="*/ 11 h 29"/>
                  <a:gd name="T2" fmla="*/ 32 w 33"/>
                  <a:gd name="T3" fmla="*/ 11 h 29"/>
                  <a:gd name="T4" fmla="*/ 26 w 33"/>
                  <a:gd name="T5" fmla="*/ 16 h 29"/>
                  <a:gd name="T6" fmla="*/ 32 w 33"/>
                  <a:gd name="T7" fmla="*/ 21 h 29"/>
                  <a:gd name="T8" fmla="*/ 26 w 33"/>
                  <a:gd name="T9" fmla="*/ 24 h 29"/>
                  <a:gd name="T10" fmla="*/ 20 w 33"/>
                  <a:gd name="T11" fmla="*/ 26 h 29"/>
                  <a:gd name="T12" fmla="*/ 1 w 33"/>
                  <a:gd name="T13" fmla="*/ 15 h 29"/>
                  <a:gd name="T14" fmla="*/ 18 w 33"/>
                  <a:gd name="T15" fmla="*/ 3 h 29"/>
                  <a:gd name="T16" fmla="*/ 23 w 33"/>
                  <a:gd name="T17" fmla="*/ 5 h 29"/>
                  <a:gd name="T18" fmla="*/ 27 w 33"/>
                  <a:gd name="T19" fmla="*/ 7 h 29"/>
                  <a:gd name="T20" fmla="*/ 33 w 33"/>
                  <a:gd name="T21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29">
                    <a:moveTo>
                      <a:pt x="33" y="11"/>
                    </a:moveTo>
                    <a:cubicBezTo>
                      <a:pt x="33" y="11"/>
                      <a:pt x="33" y="11"/>
                      <a:pt x="32" y="11"/>
                    </a:cubicBezTo>
                    <a:cubicBezTo>
                      <a:pt x="28" y="11"/>
                      <a:pt x="27" y="13"/>
                      <a:pt x="26" y="16"/>
                    </a:cubicBezTo>
                    <a:cubicBezTo>
                      <a:pt x="26" y="19"/>
                      <a:pt x="28" y="21"/>
                      <a:pt x="32" y="21"/>
                    </a:cubicBezTo>
                    <a:cubicBezTo>
                      <a:pt x="30" y="23"/>
                      <a:pt x="28" y="23"/>
                      <a:pt x="26" y="24"/>
                    </a:cubicBezTo>
                    <a:cubicBezTo>
                      <a:pt x="24" y="25"/>
                      <a:pt x="22" y="25"/>
                      <a:pt x="20" y="26"/>
                    </a:cubicBezTo>
                    <a:cubicBezTo>
                      <a:pt x="6" y="29"/>
                      <a:pt x="0" y="21"/>
                      <a:pt x="1" y="15"/>
                    </a:cubicBezTo>
                    <a:cubicBezTo>
                      <a:pt x="1" y="6"/>
                      <a:pt x="6" y="0"/>
                      <a:pt x="18" y="3"/>
                    </a:cubicBezTo>
                    <a:cubicBezTo>
                      <a:pt x="20" y="3"/>
                      <a:pt x="21" y="4"/>
                      <a:pt x="23" y="5"/>
                    </a:cubicBezTo>
                    <a:cubicBezTo>
                      <a:pt x="24" y="5"/>
                      <a:pt x="26" y="6"/>
                      <a:pt x="27" y="7"/>
                    </a:cubicBezTo>
                    <a:cubicBezTo>
                      <a:pt x="29" y="8"/>
                      <a:pt x="31" y="9"/>
                      <a:pt x="33" y="1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Freeform 29"/>
              <p:cNvSpPr/>
              <p:nvPr/>
            </p:nvSpPr>
            <p:spPr bwMode="auto">
              <a:xfrm>
                <a:off x="7354248" y="3382264"/>
                <a:ext cx="93298" cy="94525"/>
              </a:xfrm>
              <a:custGeom>
                <a:avLst/>
                <a:gdLst>
                  <a:gd name="T0" fmla="*/ 32 w 32"/>
                  <a:gd name="T1" fmla="*/ 25 h 32"/>
                  <a:gd name="T2" fmla="*/ 24 w 32"/>
                  <a:gd name="T3" fmla="*/ 24 h 32"/>
                  <a:gd name="T4" fmla="*/ 24 w 32"/>
                  <a:gd name="T5" fmla="*/ 32 h 32"/>
                  <a:gd name="T6" fmla="*/ 17 w 32"/>
                  <a:gd name="T7" fmla="*/ 30 h 32"/>
                  <a:gd name="T8" fmla="*/ 13 w 32"/>
                  <a:gd name="T9" fmla="*/ 28 h 32"/>
                  <a:gd name="T10" fmla="*/ 6 w 32"/>
                  <a:gd name="T11" fmla="*/ 6 h 32"/>
                  <a:gd name="T12" fmla="*/ 27 w 32"/>
                  <a:gd name="T13" fmla="*/ 9 h 32"/>
                  <a:gd name="T14" fmla="*/ 30 w 32"/>
                  <a:gd name="T15" fmla="*/ 17 h 32"/>
                  <a:gd name="T16" fmla="*/ 30 w 32"/>
                  <a:gd name="T17" fmla="*/ 17 h 32"/>
                  <a:gd name="T18" fmla="*/ 32 w 32"/>
                  <a:gd name="T19" fmla="*/ 2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32" y="25"/>
                    </a:moveTo>
                    <a:cubicBezTo>
                      <a:pt x="29" y="21"/>
                      <a:pt x="26" y="22"/>
                      <a:pt x="24" y="24"/>
                    </a:cubicBezTo>
                    <a:cubicBezTo>
                      <a:pt x="22" y="26"/>
                      <a:pt x="21" y="30"/>
                      <a:pt x="24" y="32"/>
                    </a:cubicBezTo>
                    <a:cubicBezTo>
                      <a:pt x="22" y="32"/>
                      <a:pt x="19" y="31"/>
                      <a:pt x="17" y="30"/>
                    </a:cubicBezTo>
                    <a:cubicBezTo>
                      <a:pt x="16" y="29"/>
                      <a:pt x="14" y="28"/>
                      <a:pt x="13" y="28"/>
                    </a:cubicBezTo>
                    <a:cubicBezTo>
                      <a:pt x="0" y="20"/>
                      <a:pt x="1" y="10"/>
                      <a:pt x="6" y="6"/>
                    </a:cubicBezTo>
                    <a:cubicBezTo>
                      <a:pt x="12" y="0"/>
                      <a:pt x="20" y="0"/>
                      <a:pt x="27" y="9"/>
                    </a:cubicBezTo>
                    <a:cubicBezTo>
                      <a:pt x="28" y="12"/>
                      <a:pt x="29" y="14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20"/>
                      <a:pt x="31" y="22"/>
                      <a:pt x="32" y="25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Freeform 34"/>
              <p:cNvSpPr/>
              <p:nvPr/>
            </p:nvSpPr>
            <p:spPr bwMode="auto">
              <a:xfrm>
                <a:off x="7424221" y="3361395"/>
                <a:ext cx="87160" cy="96981"/>
              </a:xfrm>
              <a:custGeom>
                <a:avLst/>
                <a:gdLst>
                  <a:gd name="T0" fmla="*/ 16 w 30"/>
                  <a:gd name="T1" fmla="*/ 26 h 33"/>
                  <a:gd name="T2" fmla="*/ 10 w 30"/>
                  <a:gd name="T3" fmla="*/ 32 h 33"/>
                  <a:gd name="T4" fmla="*/ 10 w 30"/>
                  <a:gd name="T5" fmla="*/ 33 h 33"/>
                  <a:gd name="T6" fmla="*/ 6 w 30"/>
                  <a:gd name="T7" fmla="*/ 24 h 33"/>
                  <a:gd name="T8" fmla="*/ 6 w 30"/>
                  <a:gd name="T9" fmla="*/ 24 h 33"/>
                  <a:gd name="T10" fmla="*/ 16 w 30"/>
                  <a:gd name="T11" fmla="*/ 0 h 33"/>
                  <a:gd name="T12" fmla="*/ 28 w 30"/>
                  <a:gd name="T13" fmla="*/ 17 h 33"/>
                  <a:gd name="T14" fmla="*/ 21 w 30"/>
                  <a:gd name="T15" fmla="*/ 32 h 33"/>
                  <a:gd name="T16" fmla="*/ 16 w 30"/>
                  <a:gd name="T17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3">
                    <a:moveTo>
                      <a:pt x="16" y="26"/>
                    </a:moveTo>
                    <a:cubicBezTo>
                      <a:pt x="13" y="26"/>
                      <a:pt x="10" y="28"/>
                      <a:pt x="10" y="32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8" y="30"/>
                      <a:pt x="7" y="27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7"/>
                      <a:pt x="9" y="0"/>
                      <a:pt x="16" y="0"/>
                    </a:cubicBezTo>
                    <a:cubicBezTo>
                      <a:pt x="24" y="1"/>
                      <a:pt x="30" y="6"/>
                      <a:pt x="28" y="17"/>
                    </a:cubicBezTo>
                    <a:cubicBezTo>
                      <a:pt x="27" y="23"/>
                      <a:pt x="24" y="28"/>
                      <a:pt x="21" y="32"/>
                    </a:cubicBezTo>
                    <a:cubicBezTo>
                      <a:pt x="21" y="28"/>
                      <a:pt x="19" y="27"/>
                      <a:pt x="16" y="26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Freeform 39"/>
              <p:cNvSpPr/>
              <p:nvPr/>
            </p:nvSpPr>
            <p:spPr bwMode="auto">
              <a:xfrm>
                <a:off x="7484374" y="3387175"/>
                <a:ext cx="99436" cy="94525"/>
              </a:xfrm>
              <a:custGeom>
                <a:avLst/>
                <a:gdLst>
                  <a:gd name="T0" fmla="*/ 9 w 34"/>
                  <a:gd name="T1" fmla="*/ 26 h 32"/>
                  <a:gd name="T2" fmla="*/ 1 w 34"/>
                  <a:gd name="T3" fmla="*/ 26 h 32"/>
                  <a:gd name="T4" fmla="*/ 0 w 34"/>
                  <a:gd name="T5" fmla="*/ 26 h 32"/>
                  <a:gd name="T6" fmla="*/ 27 w 34"/>
                  <a:gd name="T7" fmla="*/ 6 h 32"/>
                  <a:gd name="T8" fmla="*/ 24 w 34"/>
                  <a:gd name="T9" fmla="*/ 27 h 32"/>
                  <a:gd name="T10" fmla="*/ 10 w 34"/>
                  <a:gd name="T11" fmla="*/ 32 h 32"/>
                  <a:gd name="T12" fmla="*/ 9 w 34"/>
                  <a:gd name="T13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9" y="26"/>
                    </a:moveTo>
                    <a:cubicBezTo>
                      <a:pt x="8" y="23"/>
                      <a:pt x="4" y="23"/>
                      <a:pt x="1" y="26"/>
                    </a:cubicBezTo>
                    <a:cubicBezTo>
                      <a:pt x="1" y="26"/>
                      <a:pt x="1" y="26"/>
                      <a:pt x="0" y="26"/>
                    </a:cubicBezTo>
                    <a:cubicBezTo>
                      <a:pt x="8" y="0"/>
                      <a:pt x="22" y="1"/>
                      <a:pt x="27" y="6"/>
                    </a:cubicBezTo>
                    <a:cubicBezTo>
                      <a:pt x="33" y="13"/>
                      <a:pt x="34" y="21"/>
                      <a:pt x="24" y="27"/>
                    </a:cubicBezTo>
                    <a:cubicBezTo>
                      <a:pt x="20" y="30"/>
                      <a:pt x="14" y="31"/>
                      <a:pt x="10" y="32"/>
                    </a:cubicBezTo>
                    <a:cubicBezTo>
                      <a:pt x="12" y="30"/>
                      <a:pt x="11" y="28"/>
                      <a:pt x="9" y="26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Freeform 44"/>
              <p:cNvSpPr/>
              <p:nvPr/>
            </p:nvSpPr>
            <p:spPr bwMode="auto">
              <a:xfrm>
                <a:off x="7501560" y="3452238"/>
                <a:ext cx="99436" cy="98208"/>
              </a:xfrm>
              <a:custGeom>
                <a:avLst/>
                <a:gdLst>
                  <a:gd name="T0" fmla="*/ 17 w 34"/>
                  <a:gd name="T1" fmla="*/ 31 h 33"/>
                  <a:gd name="T2" fmla="*/ 3 w 34"/>
                  <a:gd name="T3" fmla="*/ 24 h 33"/>
                  <a:gd name="T4" fmla="*/ 7 w 34"/>
                  <a:gd name="T5" fmla="*/ 20 h 33"/>
                  <a:gd name="T6" fmla="*/ 1 w 34"/>
                  <a:gd name="T7" fmla="*/ 14 h 33"/>
                  <a:gd name="T8" fmla="*/ 0 w 34"/>
                  <a:gd name="T9" fmla="*/ 14 h 33"/>
                  <a:gd name="T10" fmla="*/ 34 w 34"/>
                  <a:gd name="T11" fmla="*/ 19 h 33"/>
                  <a:gd name="T12" fmla="*/ 17 w 34"/>
                  <a:gd name="T13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3">
                    <a:moveTo>
                      <a:pt x="17" y="31"/>
                    </a:moveTo>
                    <a:cubicBezTo>
                      <a:pt x="12" y="30"/>
                      <a:pt x="7" y="27"/>
                      <a:pt x="3" y="24"/>
                    </a:cubicBezTo>
                    <a:cubicBezTo>
                      <a:pt x="6" y="24"/>
                      <a:pt x="7" y="22"/>
                      <a:pt x="7" y="20"/>
                    </a:cubicBezTo>
                    <a:cubicBezTo>
                      <a:pt x="8" y="17"/>
                      <a:pt x="5" y="14"/>
                      <a:pt x="1" y="14"/>
                    </a:cubicBezTo>
                    <a:cubicBezTo>
                      <a:pt x="1" y="14"/>
                      <a:pt x="1" y="14"/>
                      <a:pt x="0" y="14"/>
                    </a:cubicBezTo>
                    <a:cubicBezTo>
                      <a:pt x="25" y="0"/>
                      <a:pt x="34" y="11"/>
                      <a:pt x="34" y="19"/>
                    </a:cubicBezTo>
                    <a:cubicBezTo>
                      <a:pt x="33" y="27"/>
                      <a:pt x="28" y="33"/>
                      <a:pt x="17" y="3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Freeform 49"/>
              <p:cNvSpPr/>
              <p:nvPr/>
            </p:nvSpPr>
            <p:spPr bwMode="auto">
              <a:xfrm>
                <a:off x="7479463" y="3527122"/>
                <a:ext cx="95753" cy="96981"/>
              </a:xfrm>
              <a:custGeom>
                <a:avLst/>
                <a:gdLst>
                  <a:gd name="T0" fmla="*/ 7 w 33"/>
                  <a:gd name="T1" fmla="*/ 8 h 33"/>
                  <a:gd name="T2" fmla="*/ 7 w 33"/>
                  <a:gd name="T3" fmla="*/ 0 h 33"/>
                  <a:gd name="T4" fmla="*/ 26 w 33"/>
                  <a:gd name="T5" fmla="*/ 27 h 33"/>
                  <a:gd name="T6" fmla="*/ 5 w 33"/>
                  <a:gd name="T7" fmla="*/ 23 h 33"/>
                  <a:gd name="T8" fmla="*/ 0 w 33"/>
                  <a:gd name="T9" fmla="*/ 8 h 33"/>
                  <a:gd name="T10" fmla="*/ 7 w 33"/>
                  <a:gd name="T11" fmla="*/ 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7" y="8"/>
                    </a:moveTo>
                    <a:cubicBezTo>
                      <a:pt x="9" y="6"/>
                      <a:pt x="10" y="3"/>
                      <a:pt x="7" y="0"/>
                    </a:cubicBezTo>
                    <a:cubicBezTo>
                      <a:pt x="33" y="8"/>
                      <a:pt x="32" y="22"/>
                      <a:pt x="26" y="27"/>
                    </a:cubicBezTo>
                    <a:cubicBezTo>
                      <a:pt x="20" y="32"/>
                      <a:pt x="12" y="33"/>
                      <a:pt x="5" y="23"/>
                    </a:cubicBezTo>
                    <a:cubicBezTo>
                      <a:pt x="2" y="19"/>
                      <a:pt x="1" y="13"/>
                      <a:pt x="0" y="8"/>
                    </a:cubicBezTo>
                    <a:cubicBezTo>
                      <a:pt x="3" y="10"/>
                      <a:pt x="5" y="9"/>
                      <a:pt x="7" y="8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Freeform 54"/>
              <p:cNvSpPr/>
              <p:nvPr/>
            </p:nvSpPr>
            <p:spPr bwMode="auto">
              <a:xfrm>
                <a:off x="7443863" y="3527122"/>
                <a:ext cx="14731" cy="17186"/>
              </a:xfrm>
              <a:custGeom>
                <a:avLst/>
                <a:gdLst>
                  <a:gd name="T0" fmla="*/ 0 w 5"/>
                  <a:gd name="T1" fmla="*/ 6 h 6"/>
                  <a:gd name="T2" fmla="*/ 3 w 5"/>
                  <a:gd name="T3" fmla="*/ 0 h 6"/>
                  <a:gd name="T4" fmla="*/ 5 w 5"/>
                  <a:gd name="T5" fmla="*/ 1 h 6"/>
                  <a:gd name="T6" fmla="*/ 0 w 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6"/>
                    </a:moveTo>
                    <a:cubicBezTo>
                      <a:pt x="0" y="4"/>
                      <a:pt x="2" y="2"/>
                      <a:pt x="3" y="0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59"/>
              <p:cNvSpPr/>
              <p:nvPr/>
            </p:nvSpPr>
            <p:spPr bwMode="auto">
              <a:xfrm>
                <a:off x="7464732" y="3529577"/>
                <a:ext cx="11048" cy="20869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3 w 4"/>
                  <a:gd name="T5" fmla="*/ 4 h 7"/>
                  <a:gd name="T6" fmla="*/ 4 w 4"/>
                  <a:gd name="T7" fmla="*/ 6 h 7"/>
                  <a:gd name="T8" fmla="*/ 3 w 4"/>
                  <a:gd name="T9" fmla="*/ 7 h 7"/>
                  <a:gd name="T10" fmla="*/ 0 w 4"/>
                  <a:gd name="T11" fmla="*/ 0 h 7"/>
                  <a:gd name="T12" fmla="*/ 2 w 4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3" y="3"/>
                      <a:pt x="3" y="4"/>
                    </a:cubicBezTo>
                    <a:cubicBezTo>
                      <a:pt x="3" y="5"/>
                      <a:pt x="3" y="6"/>
                      <a:pt x="4" y="6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2" y="5"/>
                      <a:pt x="1" y="2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64"/>
              <p:cNvSpPr/>
              <p:nvPr/>
            </p:nvSpPr>
            <p:spPr bwMode="auto">
              <a:xfrm>
                <a:off x="7437725" y="3523439"/>
                <a:ext cx="12276" cy="20869"/>
              </a:xfrm>
              <a:custGeom>
                <a:avLst/>
                <a:gdLst>
                  <a:gd name="T0" fmla="*/ 4 w 4"/>
                  <a:gd name="T1" fmla="*/ 1 h 7"/>
                  <a:gd name="T2" fmla="*/ 2 w 4"/>
                  <a:gd name="T3" fmla="*/ 5 h 7"/>
                  <a:gd name="T4" fmla="*/ 0 w 4"/>
                  <a:gd name="T5" fmla="*/ 7 h 7"/>
                  <a:gd name="T6" fmla="*/ 2 w 4"/>
                  <a:gd name="T7" fmla="*/ 0 h 7"/>
                  <a:gd name="T8" fmla="*/ 4 w 4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4" y="1"/>
                    </a:moveTo>
                    <a:cubicBezTo>
                      <a:pt x="3" y="3"/>
                      <a:pt x="3" y="4"/>
                      <a:pt x="2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0" y="5"/>
                      <a:pt x="1" y="2"/>
                      <a:pt x="2" y="0"/>
                    </a:cubicBezTo>
                    <a:cubicBezTo>
                      <a:pt x="3" y="0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69"/>
              <p:cNvSpPr/>
              <p:nvPr/>
            </p:nvSpPr>
            <p:spPr bwMode="auto">
              <a:xfrm>
                <a:off x="7420538" y="3508707"/>
                <a:ext cx="20869" cy="859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0 h 3"/>
                  <a:gd name="T4" fmla="*/ 7 w 7"/>
                  <a:gd name="T5" fmla="*/ 3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cubicBezTo>
                      <a:pt x="2" y="2"/>
                      <a:pt x="3" y="1"/>
                      <a:pt x="5" y="0"/>
                    </a:cubicBezTo>
                    <a:cubicBezTo>
                      <a:pt x="6" y="1"/>
                      <a:pt x="6" y="2"/>
                      <a:pt x="7" y="3"/>
                    </a:cubicBezTo>
                    <a:cubicBezTo>
                      <a:pt x="5" y="3"/>
                      <a:pt x="3" y="3"/>
                      <a:pt x="0" y="3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" name="Freeform 74"/>
              <p:cNvSpPr/>
              <p:nvPr/>
            </p:nvSpPr>
            <p:spPr bwMode="auto">
              <a:xfrm>
                <a:off x="7420538" y="3481700"/>
                <a:ext cx="17186" cy="15959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2 h 5"/>
                  <a:gd name="T4" fmla="*/ 5 w 6"/>
                  <a:gd name="T5" fmla="*/ 5 h 5"/>
                  <a:gd name="T6" fmla="*/ 0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2" y="0"/>
                      <a:pt x="4" y="1"/>
                      <a:pt x="6" y="2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4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Freeform 79"/>
              <p:cNvSpPr/>
              <p:nvPr/>
            </p:nvSpPr>
            <p:spPr bwMode="auto">
              <a:xfrm>
                <a:off x="7418083" y="3502569"/>
                <a:ext cx="17186" cy="12276"/>
              </a:xfrm>
              <a:custGeom>
                <a:avLst/>
                <a:gdLst>
                  <a:gd name="T0" fmla="*/ 0 w 6"/>
                  <a:gd name="T1" fmla="*/ 3 h 4"/>
                  <a:gd name="T2" fmla="*/ 6 w 6"/>
                  <a:gd name="T3" fmla="*/ 0 h 4"/>
                  <a:gd name="T4" fmla="*/ 6 w 6"/>
                  <a:gd name="T5" fmla="*/ 2 h 4"/>
                  <a:gd name="T6" fmla="*/ 1 w 6"/>
                  <a:gd name="T7" fmla="*/ 4 h 4"/>
                  <a:gd name="T8" fmla="*/ 0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cubicBezTo>
                      <a:pt x="2" y="2"/>
                      <a:pt x="4" y="1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3"/>
                      <a:pt x="3" y="4"/>
                      <a:pt x="1" y="4"/>
                    </a:cubicBezTo>
                    <a:cubicBezTo>
                      <a:pt x="1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84"/>
              <p:cNvSpPr/>
              <p:nvPr/>
            </p:nvSpPr>
            <p:spPr bwMode="auto">
              <a:xfrm>
                <a:off x="7424221" y="3476790"/>
                <a:ext cx="17186" cy="11048"/>
              </a:xfrm>
              <a:custGeom>
                <a:avLst/>
                <a:gdLst>
                  <a:gd name="T0" fmla="*/ 0 w 6"/>
                  <a:gd name="T1" fmla="*/ 0 h 4"/>
                  <a:gd name="T2" fmla="*/ 6 w 6"/>
                  <a:gd name="T3" fmla="*/ 2 h 4"/>
                  <a:gd name="T4" fmla="*/ 5 w 6"/>
                  <a:gd name="T5" fmla="*/ 4 h 4"/>
                  <a:gd name="T6" fmla="*/ 0 w 6"/>
                  <a:gd name="T7" fmla="*/ 1 h 4"/>
                  <a:gd name="T8" fmla="*/ 0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2" y="1"/>
                      <a:pt x="4" y="2"/>
                      <a:pt x="6" y="2"/>
                    </a:cubicBezTo>
                    <a:cubicBezTo>
                      <a:pt x="6" y="3"/>
                      <a:pt x="5" y="3"/>
                      <a:pt x="5" y="4"/>
                    </a:cubicBezTo>
                    <a:cubicBezTo>
                      <a:pt x="3" y="3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89"/>
              <p:cNvSpPr/>
              <p:nvPr/>
            </p:nvSpPr>
            <p:spPr bwMode="auto">
              <a:xfrm>
                <a:off x="7447545" y="3455921"/>
                <a:ext cx="8593" cy="20869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3 w 3"/>
                  <a:gd name="T5" fmla="*/ 6 h 7"/>
                  <a:gd name="T6" fmla="*/ 0 w 3"/>
                  <a:gd name="T7" fmla="*/ 7 h 7"/>
                  <a:gd name="T8" fmla="*/ 0 w 3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4"/>
                      <a:pt x="3" y="6"/>
                    </a:cubicBezTo>
                    <a:cubicBezTo>
                      <a:pt x="2" y="6"/>
                      <a:pt x="1" y="7"/>
                      <a:pt x="0" y="7"/>
                    </a:cubicBezTo>
                    <a:cubicBezTo>
                      <a:pt x="0" y="5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94"/>
              <p:cNvSpPr/>
              <p:nvPr/>
            </p:nvSpPr>
            <p:spPr bwMode="auto">
              <a:xfrm>
                <a:off x="7452456" y="3458376"/>
                <a:ext cx="8593" cy="14731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0 h 5"/>
                  <a:gd name="T6" fmla="*/ 3 w 3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2" y="5"/>
                      <a:pt x="2" y="5"/>
                      <a:pt x="1" y="5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1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99"/>
              <p:cNvSpPr/>
              <p:nvPr/>
            </p:nvSpPr>
            <p:spPr bwMode="auto">
              <a:xfrm>
                <a:off x="7469642" y="3455921"/>
                <a:ext cx="14731" cy="20869"/>
              </a:xfrm>
              <a:custGeom>
                <a:avLst/>
                <a:gdLst>
                  <a:gd name="T0" fmla="*/ 5 w 5"/>
                  <a:gd name="T1" fmla="*/ 0 h 7"/>
                  <a:gd name="T2" fmla="*/ 5 w 5"/>
                  <a:gd name="T3" fmla="*/ 1 h 7"/>
                  <a:gd name="T4" fmla="*/ 2 w 5"/>
                  <a:gd name="T5" fmla="*/ 7 h 7"/>
                  <a:gd name="T6" fmla="*/ 0 w 5"/>
                  <a:gd name="T7" fmla="*/ 6 h 7"/>
                  <a:gd name="T8" fmla="*/ 5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0"/>
                      <a:pt x="5" y="0"/>
                      <a:pt x="5" y="1"/>
                    </a:cubicBezTo>
                    <a:cubicBezTo>
                      <a:pt x="5" y="2"/>
                      <a:pt x="3" y="5"/>
                      <a:pt x="2" y="7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1" y="4"/>
                      <a:pt x="3" y="2"/>
                      <a:pt x="5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104"/>
              <p:cNvSpPr/>
              <p:nvPr/>
            </p:nvSpPr>
            <p:spPr bwMode="auto">
              <a:xfrm>
                <a:off x="7488056" y="3481700"/>
                <a:ext cx="25780" cy="12276"/>
              </a:xfrm>
              <a:custGeom>
                <a:avLst/>
                <a:gdLst>
                  <a:gd name="T0" fmla="*/ 9 w 9"/>
                  <a:gd name="T1" fmla="*/ 0 h 4"/>
                  <a:gd name="T2" fmla="*/ 7 w 9"/>
                  <a:gd name="T3" fmla="*/ 2 h 4"/>
                  <a:gd name="T4" fmla="*/ 1 w 9"/>
                  <a:gd name="T5" fmla="*/ 4 h 4"/>
                  <a:gd name="T6" fmla="*/ 0 w 9"/>
                  <a:gd name="T7" fmla="*/ 1 h 4"/>
                  <a:gd name="T8" fmla="*/ 9 w 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cubicBezTo>
                      <a:pt x="8" y="1"/>
                      <a:pt x="8" y="1"/>
                      <a:pt x="7" y="2"/>
                    </a:cubicBezTo>
                    <a:cubicBezTo>
                      <a:pt x="6" y="3"/>
                      <a:pt x="3" y="3"/>
                      <a:pt x="1" y="4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2" y="1"/>
                      <a:pt x="5" y="1"/>
                      <a:pt x="9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109"/>
              <p:cNvSpPr/>
              <p:nvPr/>
            </p:nvSpPr>
            <p:spPr bwMode="auto">
              <a:xfrm>
                <a:off x="7479463" y="3464514"/>
                <a:ext cx="4910" cy="14731"/>
              </a:xfrm>
              <a:custGeom>
                <a:avLst/>
                <a:gdLst>
                  <a:gd name="T0" fmla="*/ 0 w 2"/>
                  <a:gd name="T1" fmla="*/ 4 h 5"/>
                  <a:gd name="T2" fmla="*/ 2 w 2"/>
                  <a:gd name="T3" fmla="*/ 0 h 5"/>
                  <a:gd name="T4" fmla="*/ 1 w 2"/>
                  <a:gd name="T5" fmla="*/ 5 h 5"/>
                  <a:gd name="T6" fmla="*/ 0 w 2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4"/>
                    </a:moveTo>
                    <a:cubicBezTo>
                      <a:pt x="0" y="2"/>
                      <a:pt x="1" y="1"/>
                      <a:pt x="2" y="0"/>
                    </a:cubicBezTo>
                    <a:cubicBezTo>
                      <a:pt x="2" y="2"/>
                      <a:pt x="2" y="3"/>
                      <a:pt x="1" y="5"/>
                    </a:cubicBezTo>
                    <a:cubicBezTo>
                      <a:pt x="1" y="5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114"/>
              <p:cNvSpPr/>
              <p:nvPr/>
            </p:nvSpPr>
            <p:spPr bwMode="auto">
              <a:xfrm>
                <a:off x="7490512" y="3493976"/>
                <a:ext cx="11048" cy="6138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119"/>
              <p:cNvSpPr/>
              <p:nvPr/>
            </p:nvSpPr>
            <p:spPr bwMode="auto">
              <a:xfrm>
                <a:off x="7488056" y="3506252"/>
                <a:ext cx="23324" cy="20869"/>
              </a:xfrm>
              <a:custGeom>
                <a:avLst/>
                <a:gdLst>
                  <a:gd name="T0" fmla="*/ 1 w 8"/>
                  <a:gd name="T1" fmla="*/ 0 h 7"/>
                  <a:gd name="T2" fmla="*/ 8 w 8"/>
                  <a:gd name="T3" fmla="*/ 6 h 7"/>
                  <a:gd name="T4" fmla="*/ 5 w 8"/>
                  <a:gd name="T5" fmla="*/ 6 h 7"/>
                  <a:gd name="T6" fmla="*/ 4 w 8"/>
                  <a:gd name="T7" fmla="*/ 6 h 7"/>
                  <a:gd name="T8" fmla="*/ 0 w 8"/>
                  <a:gd name="T9" fmla="*/ 3 h 7"/>
                  <a:gd name="T10" fmla="*/ 1 w 8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7">
                    <a:moveTo>
                      <a:pt x="1" y="0"/>
                    </a:moveTo>
                    <a:cubicBezTo>
                      <a:pt x="2" y="2"/>
                      <a:pt x="5" y="4"/>
                      <a:pt x="8" y="6"/>
                    </a:cubicBezTo>
                    <a:cubicBezTo>
                      <a:pt x="8" y="7"/>
                      <a:pt x="7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5"/>
                      <a:pt x="1" y="4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124"/>
              <p:cNvSpPr/>
              <p:nvPr/>
            </p:nvSpPr>
            <p:spPr bwMode="auto">
              <a:xfrm>
                <a:off x="7469642" y="3523439"/>
                <a:ext cx="9821" cy="27007"/>
              </a:xfrm>
              <a:custGeom>
                <a:avLst/>
                <a:gdLst>
                  <a:gd name="T0" fmla="*/ 0 w 3"/>
                  <a:gd name="T1" fmla="*/ 2 h 9"/>
                  <a:gd name="T2" fmla="*/ 3 w 3"/>
                  <a:gd name="T3" fmla="*/ 0 h 9"/>
                  <a:gd name="T4" fmla="*/ 3 w 3"/>
                  <a:gd name="T5" fmla="*/ 9 h 9"/>
                  <a:gd name="T6" fmla="*/ 2 w 3"/>
                  <a:gd name="T7" fmla="*/ 8 h 9"/>
                  <a:gd name="T8" fmla="*/ 1 w 3"/>
                  <a:gd name="T9" fmla="*/ 6 h 9"/>
                  <a:gd name="T10" fmla="*/ 0 w 3"/>
                  <a:gd name="T11" fmla="*/ 2 h 9"/>
                  <a:gd name="T12" fmla="*/ 0 w 3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cubicBezTo>
                      <a:pt x="1" y="1"/>
                      <a:pt x="2" y="1"/>
                      <a:pt x="3" y="0"/>
                    </a:cubicBezTo>
                    <a:cubicBezTo>
                      <a:pt x="3" y="2"/>
                      <a:pt x="3" y="5"/>
                      <a:pt x="3" y="9"/>
                    </a:cubicBezTo>
                    <a:cubicBezTo>
                      <a:pt x="3" y="9"/>
                      <a:pt x="3" y="8"/>
                      <a:pt x="2" y="8"/>
                    </a:cubicBezTo>
                    <a:cubicBezTo>
                      <a:pt x="2" y="7"/>
                      <a:pt x="1" y="6"/>
                      <a:pt x="1" y="6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129"/>
              <p:cNvSpPr/>
              <p:nvPr/>
            </p:nvSpPr>
            <p:spPr bwMode="auto">
              <a:xfrm>
                <a:off x="7484374" y="3517301"/>
                <a:ext cx="14731" cy="9821"/>
              </a:xfrm>
              <a:custGeom>
                <a:avLst/>
                <a:gdLst>
                  <a:gd name="T0" fmla="*/ 1 w 5"/>
                  <a:gd name="T1" fmla="*/ 0 h 3"/>
                  <a:gd name="T2" fmla="*/ 5 w 5"/>
                  <a:gd name="T3" fmla="*/ 2 h 3"/>
                  <a:gd name="T4" fmla="*/ 5 w 5"/>
                  <a:gd name="T5" fmla="*/ 2 h 3"/>
                  <a:gd name="T6" fmla="*/ 5 w 5"/>
                  <a:gd name="T7" fmla="*/ 3 h 3"/>
                  <a:gd name="T8" fmla="*/ 0 w 5"/>
                  <a:gd name="T9" fmla="*/ 1 h 3"/>
                  <a:gd name="T10" fmla="*/ 1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cubicBezTo>
                      <a:pt x="2" y="0"/>
                      <a:pt x="3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4" y="2"/>
                      <a:pt x="2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134"/>
              <p:cNvSpPr/>
              <p:nvPr/>
            </p:nvSpPr>
            <p:spPr bwMode="auto">
              <a:xfrm>
                <a:off x="7435269" y="3473107"/>
                <a:ext cx="55242" cy="56470"/>
              </a:xfrm>
              <a:custGeom>
                <a:avLst/>
                <a:gdLst>
                  <a:gd name="T0" fmla="*/ 16 w 19"/>
                  <a:gd name="T1" fmla="*/ 13 h 19"/>
                  <a:gd name="T2" fmla="*/ 11 w 19"/>
                  <a:gd name="T3" fmla="*/ 11 h 19"/>
                  <a:gd name="T4" fmla="*/ 12 w 19"/>
                  <a:gd name="T5" fmla="*/ 19 h 19"/>
                  <a:gd name="T6" fmla="*/ 12 w 19"/>
                  <a:gd name="T7" fmla="*/ 19 h 19"/>
                  <a:gd name="T8" fmla="*/ 9 w 19"/>
                  <a:gd name="T9" fmla="*/ 13 h 19"/>
                  <a:gd name="T10" fmla="*/ 6 w 19"/>
                  <a:gd name="T11" fmla="*/ 18 h 19"/>
                  <a:gd name="T12" fmla="*/ 5 w 19"/>
                  <a:gd name="T13" fmla="*/ 18 h 19"/>
                  <a:gd name="T14" fmla="*/ 7 w 19"/>
                  <a:gd name="T15" fmla="*/ 11 h 19"/>
                  <a:gd name="T16" fmla="*/ 0 w 19"/>
                  <a:gd name="T17" fmla="*/ 12 h 19"/>
                  <a:gd name="T18" fmla="*/ 0 w 19"/>
                  <a:gd name="T19" fmla="*/ 12 h 19"/>
                  <a:gd name="T20" fmla="*/ 7 w 19"/>
                  <a:gd name="T21" fmla="*/ 9 h 19"/>
                  <a:gd name="T22" fmla="*/ 1 w 19"/>
                  <a:gd name="T23" fmla="*/ 5 h 19"/>
                  <a:gd name="T24" fmla="*/ 1 w 19"/>
                  <a:gd name="T25" fmla="*/ 5 h 19"/>
                  <a:gd name="T26" fmla="*/ 8 w 19"/>
                  <a:gd name="T27" fmla="*/ 7 h 19"/>
                  <a:gd name="T28" fmla="*/ 7 w 19"/>
                  <a:gd name="T29" fmla="*/ 0 h 19"/>
                  <a:gd name="T30" fmla="*/ 7 w 19"/>
                  <a:gd name="T31" fmla="*/ 0 h 19"/>
                  <a:gd name="T32" fmla="*/ 10 w 19"/>
                  <a:gd name="T33" fmla="*/ 6 h 19"/>
                  <a:gd name="T34" fmla="*/ 14 w 19"/>
                  <a:gd name="T35" fmla="*/ 1 h 19"/>
                  <a:gd name="T36" fmla="*/ 15 w 19"/>
                  <a:gd name="T37" fmla="*/ 1 h 19"/>
                  <a:gd name="T38" fmla="*/ 12 w 19"/>
                  <a:gd name="T39" fmla="*/ 8 h 19"/>
                  <a:gd name="T40" fmla="*/ 19 w 19"/>
                  <a:gd name="T41" fmla="*/ 7 h 19"/>
                  <a:gd name="T42" fmla="*/ 19 w 19"/>
                  <a:gd name="T43" fmla="*/ 7 h 19"/>
                  <a:gd name="T44" fmla="*/ 12 w 19"/>
                  <a:gd name="T45" fmla="*/ 10 h 19"/>
                  <a:gd name="T46" fmla="*/ 16 w 19"/>
                  <a:gd name="T4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19">
                    <a:moveTo>
                      <a:pt x="16" y="13"/>
                    </a:moveTo>
                    <a:cubicBezTo>
                      <a:pt x="13" y="12"/>
                      <a:pt x="11" y="11"/>
                      <a:pt x="11" y="11"/>
                    </a:cubicBezTo>
                    <a:cubicBezTo>
                      <a:pt x="11" y="11"/>
                      <a:pt x="11" y="15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6"/>
                      <a:pt x="9" y="13"/>
                      <a:pt x="9" y="13"/>
                    </a:cubicBezTo>
                    <a:cubicBezTo>
                      <a:pt x="9" y="13"/>
                      <a:pt x="7" y="16"/>
                      <a:pt x="6" y="18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7" y="15"/>
                      <a:pt x="7" y="11"/>
                      <a:pt x="7" y="11"/>
                    </a:cubicBezTo>
                    <a:cubicBezTo>
                      <a:pt x="7" y="11"/>
                      <a:pt x="4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1"/>
                      <a:pt x="7" y="9"/>
                      <a:pt x="7" y="9"/>
                    </a:cubicBezTo>
                    <a:cubicBezTo>
                      <a:pt x="7" y="9"/>
                      <a:pt x="4" y="7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6"/>
                      <a:pt x="8" y="7"/>
                      <a:pt x="8" y="7"/>
                    </a:cubicBezTo>
                    <a:cubicBezTo>
                      <a:pt x="8" y="7"/>
                      <a:pt x="7" y="3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3"/>
                      <a:pt x="10" y="6"/>
                      <a:pt x="10" y="6"/>
                    </a:cubicBezTo>
                    <a:cubicBezTo>
                      <a:pt x="10" y="6"/>
                      <a:pt x="12" y="4"/>
                      <a:pt x="14" y="1"/>
                    </a:cubicBezTo>
                    <a:cubicBezTo>
                      <a:pt x="14" y="1"/>
                      <a:pt x="15" y="1"/>
                      <a:pt x="15" y="1"/>
                    </a:cubicBezTo>
                    <a:cubicBezTo>
                      <a:pt x="13" y="4"/>
                      <a:pt x="12" y="8"/>
                      <a:pt x="12" y="8"/>
                    </a:cubicBezTo>
                    <a:cubicBezTo>
                      <a:pt x="12" y="8"/>
                      <a:pt x="15" y="8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5" y="8"/>
                      <a:pt x="12" y="10"/>
                      <a:pt x="12" y="10"/>
                    </a:cubicBezTo>
                    <a:cubicBezTo>
                      <a:pt x="12" y="10"/>
                      <a:pt x="14" y="12"/>
                      <a:pt x="16" y="13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Freeform 139"/>
              <p:cNvSpPr/>
              <p:nvPr/>
            </p:nvSpPr>
            <p:spPr bwMode="auto">
              <a:xfrm>
                <a:off x="7458594" y="3527122"/>
                <a:ext cx="6138" cy="2455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144"/>
              <p:cNvSpPr/>
              <p:nvPr/>
            </p:nvSpPr>
            <p:spPr bwMode="auto">
              <a:xfrm>
                <a:off x="7441407" y="3517301"/>
                <a:ext cx="2455" cy="61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Freeform 149"/>
              <p:cNvSpPr/>
              <p:nvPr/>
            </p:nvSpPr>
            <p:spPr bwMode="auto">
              <a:xfrm>
                <a:off x="7435269" y="3497659"/>
                <a:ext cx="6138" cy="4910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1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1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154"/>
              <p:cNvSpPr/>
              <p:nvPr/>
            </p:nvSpPr>
            <p:spPr bwMode="auto">
              <a:xfrm>
                <a:off x="7441407" y="3476790"/>
                <a:ext cx="6138" cy="859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0 w 2"/>
                  <a:gd name="T5" fmla="*/ 2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159"/>
              <p:cNvSpPr/>
              <p:nvPr/>
            </p:nvSpPr>
            <p:spPr bwMode="auto">
              <a:xfrm>
                <a:off x="7461049" y="3470652"/>
                <a:ext cx="8593" cy="8593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0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2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164"/>
              <p:cNvSpPr/>
              <p:nvPr/>
            </p:nvSpPr>
            <p:spPr bwMode="auto">
              <a:xfrm>
                <a:off x="7481918" y="3479245"/>
                <a:ext cx="6138" cy="61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1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169"/>
              <p:cNvSpPr/>
              <p:nvPr/>
            </p:nvSpPr>
            <p:spPr bwMode="auto">
              <a:xfrm>
                <a:off x="7488056" y="3500114"/>
                <a:ext cx="2455" cy="6138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Freeform 174"/>
              <p:cNvSpPr/>
              <p:nvPr/>
            </p:nvSpPr>
            <p:spPr bwMode="auto">
              <a:xfrm>
                <a:off x="7479463" y="3520984"/>
                <a:ext cx="4910" cy="2455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0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179"/>
              <p:cNvSpPr/>
              <p:nvPr/>
            </p:nvSpPr>
            <p:spPr bwMode="auto">
              <a:xfrm>
                <a:off x="7481918" y="3512390"/>
                <a:ext cx="6138" cy="4910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1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004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9" name="Freeform 5"/>
          <p:cNvSpPr/>
          <p:nvPr/>
        </p:nvSpPr>
        <p:spPr bwMode="auto">
          <a:xfrm>
            <a:off x="3476893" y="3623033"/>
            <a:ext cx="2467715" cy="3234967"/>
          </a:xfrm>
          <a:custGeom>
            <a:avLst/>
            <a:gdLst>
              <a:gd name="T0" fmla="*/ 417 w 492"/>
              <a:gd name="T1" fmla="*/ 473 h 789"/>
              <a:gd name="T2" fmla="*/ 273 w 492"/>
              <a:gd name="T3" fmla="*/ 181 h 789"/>
              <a:gd name="T4" fmla="*/ 22 w 492"/>
              <a:gd name="T5" fmla="*/ 2 h 789"/>
              <a:gd name="T6" fmla="*/ 2 w 492"/>
              <a:gd name="T7" fmla="*/ 14 h 789"/>
              <a:gd name="T8" fmla="*/ 14 w 492"/>
              <a:gd name="T9" fmla="*/ 34 h 789"/>
              <a:gd name="T10" fmla="*/ 29 w 492"/>
              <a:gd name="T11" fmla="*/ 37 h 789"/>
              <a:gd name="T12" fmla="*/ 387 w 492"/>
              <a:gd name="T13" fmla="*/ 483 h 789"/>
              <a:gd name="T14" fmla="*/ 460 w 492"/>
              <a:gd name="T15" fmla="*/ 789 h 789"/>
              <a:gd name="T16" fmla="*/ 476 w 492"/>
              <a:gd name="T17" fmla="*/ 789 h 789"/>
              <a:gd name="T18" fmla="*/ 492 w 492"/>
              <a:gd name="T19" fmla="*/ 789 h 789"/>
              <a:gd name="T20" fmla="*/ 417 w 492"/>
              <a:gd name="T21" fmla="*/ 473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2" h="789">
                <a:moveTo>
                  <a:pt x="417" y="473"/>
                </a:moveTo>
                <a:cubicBezTo>
                  <a:pt x="378" y="355"/>
                  <a:pt x="329" y="257"/>
                  <a:pt x="273" y="181"/>
                </a:cubicBezTo>
                <a:cubicBezTo>
                  <a:pt x="201" y="85"/>
                  <a:pt x="117" y="25"/>
                  <a:pt x="22" y="2"/>
                </a:cubicBezTo>
                <a:cubicBezTo>
                  <a:pt x="13" y="0"/>
                  <a:pt x="5" y="6"/>
                  <a:pt x="2" y="14"/>
                </a:cubicBezTo>
                <a:cubicBezTo>
                  <a:pt x="0" y="23"/>
                  <a:pt x="6" y="31"/>
                  <a:pt x="14" y="34"/>
                </a:cubicBezTo>
                <a:cubicBezTo>
                  <a:pt x="19" y="35"/>
                  <a:pt x="24" y="36"/>
                  <a:pt x="29" y="37"/>
                </a:cubicBezTo>
                <a:cubicBezTo>
                  <a:pt x="219" y="92"/>
                  <a:pt x="328" y="308"/>
                  <a:pt x="387" y="483"/>
                </a:cubicBezTo>
                <a:cubicBezTo>
                  <a:pt x="426" y="601"/>
                  <a:pt x="448" y="716"/>
                  <a:pt x="460" y="789"/>
                </a:cubicBezTo>
                <a:cubicBezTo>
                  <a:pt x="476" y="789"/>
                  <a:pt x="476" y="789"/>
                  <a:pt x="476" y="789"/>
                </a:cubicBezTo>
                <a:cubicBezTo>
                  <a:pt x="492" y="789"/>
                  <a:pt x="492" y="789"/>
                  <a:pt x="492" y="789"/>
                </a:cubicBezTo>
                <a:cubicBezTo>
                  <a:pt x="481" y="715"/>
                  <a:pt x="458" y="596"/>
                  <a:pt x="417" y="473"/>
                </a:cubicBezTo>
                <a:close/>
              </a:path>
            </a:pathLst>
          </a:custGeom>
          <a:solidFill>
            <a:srgbClr val="264D6E"/>
          </a:solidFill>
          <a:ln>
            <a:solidFill>
              <a:srgbClr val="264D6E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0" name="Freeform 6"/>
          <p:cNvSpPr/>
          <p:nvPr/>
        </p:nvSpPr>
        <p:spPr bwMode="auto">
          <a:xfrm>
            <a:off x="6637113" y="3522827"/>
            <a:ext cx="2441268" cy="3335173"/>
          </a:xfrm>
          <a:custGeom>
            <a:avLst/>
            <a:gdLst>
              <a:gd name="T0" fmla="*/ 489 w 491"/>
              <a:gd name="T1" fmla="*/ 14 h 789"/>
              <a:gd name="T2" fmla="*/ 470 w 491"/>
              <a:gd name="T3" fmla="*/ 2 h 789"/>
              <a:gd name="T4" fmla="*/ 219 w 491"/>
              <a:gd name="T5" fmla="*/ 181 h 789"/>
              <a:gd name="T6" fmla="*/ 74 w 491"/>
              <a:gd name="T7" fmla="*/ 473 h 789"/>
              <a:gd name="T8" fmla="*/ 0 w 491"/>
              <a:gd name="T9" fmla="*/ 789 h 789"/>
              <a:gd name="T10" fmla="*/ 16 w 491"/>
              <a:gd name="T11" fmla="*/ 789 h 789"/>
              <a:gd name="T12" fmla="*/ 32 w 491"/>
              <a:gd name="T13" fmla="*/ 789 h 789"/>
              <a:gd name="T14" fmla="*/ 105 w 491"/>
              <a:gd name="T15" fmla="*/ 483 h 789"/>
              <a:gd name="T16" fmla="*/ 463 w 491"/>
              <a:gd name="T17" fmla="*/ 37 h 789"/>
              <a:gd name="T18" fmla="*/ 477 w 491"/>
              <a:gd name="T19" fmla="*/ 34 h 789"/>
              <a:gd name="T20" fmla="*/ 489 w 491"/>
              <a:gd name="T21" fmla="*/ 14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1" h="789">
                <a:moveTo>
                  <a:pt x="489" y="14"/>
                </a:moveTo>
                <a:cubicBezTo>
                  <a:pt x="487" y="6"/>
                  <a:pt x="479" y="0"/>
                  <a:pt x="470" y="2"/>
                </a:cubicBezTo>
                <a:cubicBezTo>
                  <a:pt x="375" y="25"/>
                  <a:pt x="291" y="85"/>
                  <a:pt x="219" y="181"/>
                </a:cubicBezTo>
                <a:cubicBezTo>
                  <a:pt x="163" y="257"/>
                  <a:pt x="114" y="355"/>
                  <a:pt x="74" y="473"/>
                </a:cubicBezTo>
                <a:cubicBezTo>
                  <a:pt x="33" y="596"/>
                  <a:pt x="11" y="715"/>
                  <a:pt x="0" y="789"/>
                </a:cubicBezTo>
                <a:cubicBezTo>
                  <a:pt x="16" y="789"/>
                  <a:pt x="16" y="789"/>
                  <a:pt x="16" y="789"/>
                </a:cubicBezTo>
                <a:cubicBezTo>
                  <a:pt x="32" y="789"/>
                  <a:pt x="32" y="789"/>
                  <a:pt x="32" y="789"/>
                </a:cubicBezTo>
                <a:cubicBezTo>
                  <a:pt x="43" y="716"/>
                  <a:pt x="65" y="601"/>
                  <a:pt x="105" y="483"/>
                </a:cubicBezTo>
                <a:cubicBezTo>
                  <a:pt x="163" y="309"/>
                  <a:pt x="272" y="92"/>
                  <a:pt x="463" y="37"/>
                </a:cubicBezTo>
                <a:cubicBezTo>
                  <a:pt x="468" y="36"/>
                  <a:pt x="473" y="35"/>
                  <a:pt x="477" y="34"/>
                </a:cubicBezTo>
                <a:cubicBezTo>
                  <a:pt x="486" y="31"/>
                  <a:pt x="491" y="23"/>
                  <a:pt x="489" y="14"/>
                </a:cubicBezTo>
                <a:close/>
              </a:path>
            </a:pathLst>
          </a:custGeom>
          <a:solidFill>
            <a:srgbClr val="264D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1" name="Freeform 7"/>
          <p:cNvSpPr/>
          <p:nvPr/>
        </p:nvSpPr>
        <p:spPr bwMode="auto">
          <a:xfrm>
            <a:off x="5462620" y="2931613"/>
            <a:ext cx="635623" cy="3926387"/>
          </a:xfrm>
          <a:custGeom>
            <a:avLst/>
            <a:gdLst>
              <a:gd name="T0" fmla="*/ 33 w 110"/>
              <a:gd name="T1" fmla="*/ 13 h 869"/>
              <a:gd name="T2" fmla="*/ 13 w 110"/>
              <a:gd name="T3" fmla="*/ 3 h 869"/>
              <a:gd name="T4" fmla="*/ 2 w 110"/>
              <a:gd name="T5" fmla="*/ 23 h 869"/>
              <a:gd name="T6" fmla="*/ 25 w 110"/>
              <a:gd name="T7" fmla="*/ 107 h 869"/>
              <a:gd name="T8" fmla="*/ 76 w 110"/>
              <a:gd name="T9" fmla="*/ 760 h 869"/>
              <a:gd name="T10" fmla="*/ 75 w 110"/>
              <a:gd name="T11" fmla="*/ 869 h 869"/>
              <a:gd name="T12" fmla="*/ 84 w 110"/>
              <a:gd name="T13" fmla="*/ 869 h 869"/>
              <a:gd name="T14" fmla="*/ 91 w 110"/>
              <a:gd name="T15" fmla="*/ 869 h 869"/>
              <a:gd name="T16" fmla="*/ 107 w 110"/>
              <a:gd name="T17" fmla="*/ 869 h 869"/>
              <a:gd name="T18" fmla="*/ 33 w 110"/>
              <a:gd name="T19" fmla="*/ 1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33" y="13"/>
                </a:moveTo>
                <a:cubicBezTo>
                  <a:pt x="30" y="5"/>
                  <a:pt x="21" y="0"/>
                  <a:pt x="13" y="3"/>
                </a:cubicBezTo>
                <a:cubicBezTo>
                  <a:pt x="4" y="6"/>
                  <a:pt x="0" y="15"/>
                  <a:pt x="2" y="23"/>
                </a:cubicBezTo>
                <a:cubicBezTo>
                  <a:pt x="11" y="48"/>
                  <a:pt x="18" y="77"/>
                  <a:pt x="25" y="107"/>
                </a:cubicBezTo>
                <a:cubicBezTo>
                  <a:pt x="66" y="301"/>
                  <a:pt x="75" y="580"/>
                  <a:pt x="76" y="760"/>
                </a:cubicBezTo>
                <a:cubicBezTo>
                  <a:pt x="76" y="803"/>
                  <a:pt x="76" y="840"/>
                  <a:pt x="75" y="869"/>
                </a:cubicBezTo>
                <a:cubicBezTo>
                  <a:pt x="84" y="869"/>
                  <a:pt x="84" y="869"/>
                  <a:pt x="84" y="869"/>
                </a:cubicBezTo>
                <a:cubicBezTo>
                  <a:pt x="91" y="869"/>
                  <a:pt x="91" y="869"/>
                  <a:pt x="91" y="869"/>
                </a:cubicBezTo>
                <a:cubicBezTo>
                  <a:pt x="107" y="869"/>
                  <a:pt x="107" y="869"/>
                  <a:pt x="107" y="869"/>
                </a:cubicBezTo>
                <a:cubicBezTo>
                  <a:pt x="110" y="693"/>
                  <a:pt x="108" y="246"/>
                  <a:pt x="33" y="13"/>
                </a:cubicBezTo>
                <a:close/>
              </a:path>
            </a:pathLst>
          </a:custGeom>
          <a:solidFill>
            <a:srgbClr val="264D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2" name="Freeform 8"/>
          <p:cNvSpPr/>
          <p:nvPr/>
        </p:nvSpPr>
        <p:spPr bwMode="auto">
          <a:xfrm>
            <a:off x="6464494" y="2931613"/>
            <a:ext cx="635623" cy="3926387"/>
          </a:xfrm>
          <a:custGeom>
            <a:avLst/>
            <a:gdLst>
              <a:gd name="T0" fmla="*/ 97 w 110"/>
              <a:gd name="T1" fmla="*/ 3 h 869"/>
              <a:gd name="T2" fmla="*/ 77 w 110"/>
              <a:gd name="T3" fmla="*/ 13 h 869"/>
              <a:gd name="T4" fmla="*/ 2 w 110"/>
              <a:gd name="T5" fmla="*/ 869 h 869"/>
              <a:gd name="T6" fmla="*/ 19 w 110"/>
              <a:gd name="T7" fmla="*/ 869 h 869"/>
              <a:gd name="T8" fmla="*/ 26 w 110"/>
              <a:gd name="T9" fmla="*/ 869 h 869"/>
              <a:gd name="T10" fmla="*/ 35 w 110"/>
              <a:gd name="T11" fmla="*/ 869 h 869"/>
              <a:gd name="T12" fmla="*/ 34 w 110"/>
              <a:gd name="T13" fmla="*/ 760 h 869"/>
              <a:gd name="T14" fmla="*/ 85 w 110"/>
              <a:gd name="T15" fmla="*/ 107 h 869"/>
              <a:gd name="T16" fmla="*/ 107 w 110"/>
              <a:gd name="T17" fmla="*/ 23 h 869"/>
              <a:gd name="T18" fmla="*/ 97 w 110"/>
              <a:gd name="T19" fmla="*/ 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97" y="3"/>
                </a:moveTo>
                <a:cubicBezTo>
                  <a:pt x="89" y="0"/>
                  <a:pt x="80" y="5"/>
                  <a:pt x="77" y="13"/>
                </a:cubicBezTo>
                <a:cubicBezTo>
                  <a:pt x="1" y="246"/>
                  <a:pt x="0" y="693"/>
                  <a:pt x="2" y="869"/>
                </a:cubicBezTo>
                <a:cubicBezTo>
                  <a:pt x="19" y="869"/>
                  <a:pt x="19" y="869"/>
                  <a:pt x="19" y="869"/>
                </a:cubicBezTo>
                <a:cubicBezTo>
                  <a:pt x="26" y="869"/>
                  <a:pt x="26" y="869"/>
                  <a:pt x="26" y="869"/>
                </a:cubicBezTo>
                <a:cubicBezTo>
                  <a:pt x="35" y="869"/>
                  <a:pt x="35" y="869"/>
                  <a:pt x="35" y="869"/>
                </a:cubicBezTo>
                <a:cubicBezTo>
                  <a:pt x="34" y="840"/>
                  <a:pt x="34" y="803"/>
                  <a:pt x="34" y="760"/>
                </a:cubicBezTo>
                <a:cubicBezTo>
                  <a:pt x="35" y="580"/>
                  <a:pt x="44" y="301"/>
                  <a:pt x="85" y="107"/>
                </a:cubicBezTo>
                <a:cubicBezTo>
                  <a:pt x="92" y="77"/>
                  <a:pt x="99" y="48"/>
                  <a:pt x="107" y="23"/>
                </a:cubicBezTo>
                <a:cubicBezTo>
                  <a:pt x="110" y="15"/>
                  <a:pt x="105" y="6"/>
                  <a:pt x="97" y="3"/>
                </a:cubicBezTo>
                <a:close/>
              </a:path>
            </a:pathLst>
          </a:custGeom>
          <a:solidFill>
            <a:srgbClr val="264D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274431" y="3252271"/>
            <a:ext cx="801644" cy="801644"/>
            <a:chOff x="1661160" y="2430780"/>
            <a:chExt cx="609600" cy="609600"/>
          </a:xfrm>
        </p:grpSpPr>
        <p:sp>
          <p:nvSpPr>
            <p:cNvPr id="74" name="椭圆 73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5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723873" y="1979661"/>
            <a:ext cx="801644" cy="801644"/>
            <a:chOff x="5128260" y="2514600"/>
            <a:chExt cx="609600" cy="609600"/>
          </a:xfrm>
        </p:grpSpPr>
        <p:sp>
          <p:nvSpPr>
            <p:cNvPr id="77" name="椭圆 76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8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031943" y="1990801"/>
            <a:ext cx="801644" cy="801644"/>
            <a:chOff x="3383280" y="1615440"/>
            <a:chExt cx="609600" cy="609600"/>
          </a:xfrm>
        </p:grpSpPr>
        <p:sp>
          <p:nvSpPr>
            <p:cNvPr id="80" name="椭圆 79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1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39124" y="3132024"/>
            <a:ext cx="801644" cy="801644"/>
            <a:chOff x="6865620" y="1615440"/>
            <a:chExt cx="609600" cy="609600"/>
          </a:xfrm>
        </p:grpSpPr>
        <p:sp>
          <p:nvSpPr>
            <p:cNvPr id="83" name="椭圆 82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4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85" name="椭圆 84"/>
          <p:cNvSpPr/>
          <p:nvPr/>
        </p:nvSpPr>
        <p:spPr>
          <a:xfrm>
            <a:off x="5050123" y="4249316"/>
            <a:ext cx="385791" cy="385791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4699404" y="5188742"/>
            <a:ext cx="536099" cy="536099"/>
          </a:xfrm>
          <a:prstGeom prst="ellipse">
            <a:avLst/>
          </a:prstGeom>
          <a:solidFill>
            <a:srgbClr val="264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6841297" y="4349521"/>
            <a:ext cx="235483" cy="2354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6199982" y="3307384"/>
            <a:ext cx="440904" cy="440904"/>
          </a:xfrm>
          <a:prstGeom prst="ellipse">
            <a:avLst/>
          </a:prstGeom>
          <a:solidFill>
            <a:srgbClr val="264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7354850" y="5126114"/>
            <a:ext cx="385791" cy="3857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056288" y="3535352"/>
            <a:ext cx="235483" cy="2354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870012" y="1783770"/>
            <a:ext cx="2822650" cy="1051693"/>
            <a:chOff x="1641412" y="1783770"/>
            <a:chExt cx="2822650" cy="1051693"/>
          </a:xfrm>
        </p:grpSpPr>
        <p:grpSp>
          <p:nvGrpSpPr>
            <p:cNvPr id="92" name="组合 91"/>
            <p:cNvGrpSpPr/>
            <p:nvPr/>
          </p:nvGrpSpPr>
          <p:grpSpPr>
            <a:xfrm>
              <a:off x="1641412" y="1783770"/>
              <a:ext cx="2822650" cy="1051693"/>
              <a:chOff x="6723820" y="1590302"/>
              <a:chExt cx="2146448" cy="799747"/>
            </a:xfrm>
          </p:grpSpPr>
          <p:sp>
            <p:nvSpPr>
              <p:cNvPr id="93" name="矩形 92"/>
              <p:cNvSpPr/>
              <p:nvPr/>
            </p:nvSpPr>
            <p:spPr>
              <a:xfrm>
                <a:off x="8213904" y="1590302"/>
                <a:ext cx="608426" cy="3500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4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微软雅黑" panose="020B0503020204020204" charset="-122"/>
                    <a:cs typeface="Arial" panose="020B0604020202020204" pitchFamily="34" charset="0"/>
                  </a:rPr>
                  <a:t>2016</a:t>
                </a:r>
                <a:endPara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4" name="文本框 75"/>
              <p:cNvSpPr txBox="1"/>
              <p:nvPr/>
            </p:nvSpPr>
            <p:spPr bwMode="auto">
              <a:xfrm>
                <a:off x="6723820" y="2132600"/>
                <a:ext cx="2146448" cy="257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defRPr/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点击添加您的内容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5" name="文本框 94"/>
              <p:cNvSpPr txBox="1">
                <a:spLocks noChangeArrowheads="1"/>
              </p:cNvSpPr>
              <p:nvPr/>
            </p:nvSpPr>
            <p:spPr bwMode="auto">
              <a:xfrm>
                <a:off x="7264442" y="1866984"/>
                <a:ext cx="1590418" cy="280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  <a:endParaRPr lang="zh-CN" altLang="en-US" sz="1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96" name="直接连接符 95"/>
            <p:cNvCxnSpPr/>
            <p:nvPr/>
          </p:nvCxnSpPr>
          <p:spPr>
            <a:xfrm>
              <a:off x="2633703" y="2496909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组合 96"/>
          <p:cNvGrpSpPr/>
          <p:nvPr/>
        </p:nvGrpSpPr>
        <p:grpSpPr>
          <a:xfrm>
            <a:off x="7670022" y="1783770"/>
            <a:ext cx="2822650" cy="1034780"/>
            <a:chOff x="7441422" y="1783770"/>
            <a:chExt cx="2822650" cy="1034780"/>
          </a:xfrm>
        </p:grpSpPr>
        <p:sp>
          <p:nvSpPr>
            <p:cNvPr id="98" name="矩形 97"/>
            <p:cNvSpPr/>
            <p:nvPr/>
          </p:nvSpPr>
          <p:spPr>
            <a:xfrm>
              <a:off x="7512041" y="1783770"/>
              <a:ext cx="800100" cy="4603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charset="-122"/>
                  <a:cs typeface="Arial" panose="020B0604020202020204" pitchFamily="34" charset="0"/>
                </a:rPr>
                <a:t>2017</a:t>
              </a:r>
              <a:endParaRPr lang="en-US" altLang="zh-CN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99" name="文本框 75"/>
            <p:cNvSpPr txBox="1"/>
            <p:nvPr/>
          </p:nvSpPr>
          <p:spPr bwMode="auto">
            <a:xfrm>
              <a:off x="7441422" y="247999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0" name="文本框 99"/>
            <p:cNvSpPr txBox="1">
              <a:spLocks noChangeArrowheads="1"/>
            </p:cNvSpPr>
            <p:nvPr/>
          </p:nvSpPr>
          <p:spPr bwMode="auto">
            <a:xfrm>
              <a:off x="7452412" y="2148997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  <a:endParaRPr lang="zh-CN" altLang="en-US" sz="18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101" name="直接连接符 100"/>
            <p:cNvCxnSpPr/>
            <p:nvPr/>
          </p:nvCxnSpPr>
          <p:spPr>
            <a:xfrm>
              <a:off x="7558206" y="2508132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1"/>
          <p:cNvGrpSpPr/>
          <p:nvPr/>
        </p:nvGrpSpPr>
        <p:grpSpPr>
          <a:xfrm>
            <a:off x="1278757" y="4103055"/>
            <a:ext cx="2822650" cy="1076984"/>
            <a:chOff x="1050157" y="4103055"/>
            <a:chExt cx="2822650" cy="1076984"/>
          </a:xfrm>
        </p:grpSpPr>
        <p:sp>
          <p:nvSpPr>
            <p:cNvPr id="103" name="矩形 102"/>
            <p:cNvSpPr/>
            <p:nvPr/>
          </p:nvSpPr>
          <p:spPr>
            <a:xfrm>
              <a:off x="2049245" y="4103055"/>
              <a:ext cx="800100" cy="46037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charset="-122"/>
                  <a:cs typeface="Arial" panose="020B0604020202020204" pitchFamily="34" charset="0"/>
                </a:rPr>
                <a:t>2015</a:t>
              </a:r>
              <a:endParaRPr lang="en-US" altLang="zh-CN" sz="2400" dirty="0">
                <a:solidFill>
                  <a:schemeClr val="bg2">
                    <a:lumMod val="50000"/>
                  </a:schemeClr>
                </a:solidFill>
                <a:latin typeface="+mj-lt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04" name="文本框 75"/>
            <p:cNvSpPr txBox="1"/>
            <p:nvPr/>
          </p:nvSpPr>
          <p:spPr bwMode="auto">
            <a:xfrm>
              <a:off x="1050157" y="4841485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5" name="文本框 104"/>
            <p:cNvSpPr txBox="1">
              <a:spLocks noChangeArrowheads="1"/>
            </p:cNvSpPr>
            <p:nvPr/>
          </p:nvSpPr>
          <p:spPr bwMode="auto">
            <a:xfrm>
              <a:off x="1412840" y="4468282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  <a:endParaRPr lang="zh-CN" altLang="en-US" sz="18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106" name="直接连接符 105"/>
            <p:cNvCxnSpPr/>
            <p:nvPr/>
          </p:nvCxnSpPr>
          <p:spPr>
            <a:xfrm>
              <a:off x="1588977" y="4827417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37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0" grpId="0" bldLvl="0" animBg="1"/>
      <p:bldP spid="71" grpId="0" bldLvl="0" animBg="1"/>
      <p:bldP spid="72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160903" y="1780648"/>
            <a:ext cx="553998" cy="1904922"/>
            <a:chOff x="6596167" y="1903595"/>
            <a:chExt cx="553998" cy="1904922"/>
          </a:xfrm>
          <a:solidFill>
            <a:srgbClr val="264D6E"/>
          </a:solidFill>
        </p:grpSpPr>
        <p:sp>
          <p:nvSpPr>
            <p:cNvPr id="4" name="Freeform 668"/>
            <p:cNvSpPr/>
            <p:nvPr/>
          </p:nvSpPr>
          <p:spPr bwMode="auto">
            <a:xfrm rot="5400000">
              <a:off x="5920706" y="2585761"/>
              <a:ext cx="1904922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596167" y="2348224"/>
              <a:ext cx="553998" cy="1015663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唐青花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128028" y="1780647"/>
            <a:ext cx="553998" cy="1904924"/>
            <a:chOff x="7557800" y="1903594"/>
            <a:chExt cx="553998" cy="1904924"/>
          </a:xfrm>
          <a:solidFill>
            <a:srgbClr val="264D6E"/>
          </a:solidFill>
        </p:grpSpPr>
        <p:sp>
          <p:nvSpPr>
            <p:cNvPr id="6" name="Freeform 668"/>
            <p:cNvSpPr/>
            <p:nvPr/>
          </p:nvSpPr>
          <p:spPr bwMode="auto">
            <a:xfrm rot="5400000">
              <a:off x="6882337" y="2585761"/>
              <a:ext cx="1904924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57800" y="2348224"/>
              <a:ext cx="553998" cy="1015663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宋青花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95153" y="1780647"/>
            <a:ext cx="553998" cy="1904924"/>
            <a:chOff x="8519433" y="1903594"/>
            <a:chExt cx="553998" cy="1904924"/>
          </a:xfrm>
          <a:solidFill>
            <a:srgbClr val="264D6E"/>
          </a:solidFill>
        </p:grpSpPr>
        <p:sp>
          <p:nvSpPr>
            <p:cNvPr id="8" name="Freeform 668"/>
            <p:cNvSpPr/>
            <p:nvPr/>
          </p:nvSpPr>
          <p:spPr bwMode="auto">
            <a:xfrm rot="5400000">
              <a:off x="7843970" y="2585761"/>
              <a:ext cx="1904924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519433" y="2348224"/>
              <a:ext cx="553998" cy="1015663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元青花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62278" y="1780648"/>
            <a:ext cx="553998" cy="1904924"/>
            <a:chOff x="9481065" y="1903595"/>
            <a:chExt cx="553998" cy="1904924"/>
          </a:xfrm>
          <a:solidFill>
            <a:srgbClr val="264D6E"/>
          </a:solidFill>
        </p:grpSpPr>
        <p:sp>
          <p:nvSpPr>
            <p:cNvPr id="10" name="Freeform 668"/>
            <p:cNvSpPr/>
            <p:nvPr/>
          </p:nvSpPr>
          <p:spPr bwMode="auto">
            <a:xfrm rot="5400000">
              <a:off x="8805602" y="2585762"/>
              <a:ext cx="1904924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81065" y="2040446"/>
              <a:ext cx="553998" cy="1631216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明洪武青花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160903" y="3822422"/>
            <a:ext cx="553998" cy="1904922"/>
            <a:chOff x="6596167" y="3945369"/>
            <a:chExt cx="553998" cy="1904922"/>
          </a:xfrm>
          <a:solidFill>
            <a:srgbClr val="264D6E"/>
          </a:solidFill>
        </p:grpSpPr>
        <p:sp>
          <p:nvSpPr>
            <p:cNvPr id="12" name="Freeform 668"/>
            <p:cNvSpPr/>
            <p:nvPr/>
          </p:nvSpPr>
          <p:spPr bwMode="auto">
            <a:xfrm rot="5400000">
              <a:off x="5920706" y="4627535"/>
              <a:ext cx="1904922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596167" y="4082221"/>
              <a:ext cx="553998" cy="1631217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明永乐青花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128028" y="3822421"/>
            <a:ext cx="553998" cy="1904924"/>
            <a:chOff x="7557800" y="3945368"/>
            <a:chExt cx="553998" cy="1904924"/>
          </a:xfrm>
          <a:solidFill>
            <a:srgbClr val="264D6E"/>
          </a:solidFill>
        </p:grpSpPr>
        <p:sp>
          <p:nvSpPr>
            <p:cNvPr id="14" name="Freeform 668"/>
            <p:cNvSpPr/>
            <p:nvPr/>
          </p:nvSpPr>
          <p:spPr bwMode="auto">
            <a:xfrm rot="5400000">
              <a:off x="6882337" y="4627535"/>
              <a:ext cx="1904924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557800" y="4082222"/>
              <a:ext cx="553998" cy="1631216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明宣德青花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95153" y="3822421"/>
            <a:ext cx="553998" cy="1904924"/>
            <a:chOff x="8519433" y="3945368"/>
            <a:chExt cx="553998" cy="1904924"/>
          </a:xfrm>
          <a:solidFill>
            <a:srgbClr val="264D6E"/>
          </a:solidFill>
        </p:grpSpPr>
        <p:sp>
          <p:nvSpPr>
            <p:cNvPr id="16" name="Freeform 668"/>
            <p:cNvSpPr/>
            <p:nvPr/>
          </p:nvSpPr>
          <p:spPr bwMode="auto">
            <a:xfrm rot="5400000">
              <a:off x="7843970" y="4627535"/>
              <a:ext cx="1904924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19433" y="4082222"/>
              <a:ext cx="553998" cy="1631216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明正统青花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062278" y="3822422"/>
            <a:ext cx="553998" cy="1904924"/>
            <a:chOff x="9481065" y="3945369"/>
            <a:chExt cx="553998" cy="1904924"/>
          </a:xfrm>
          <a:solidFill>
            <a:srgbClr val="264D6E"/>
          </a:solidFill>
        </p:grpSpPr>
        <p:sp>
          <p:nvSpPr>
            <p:cNvPr id="18" name="Freeform 668"/>
            <p:cNvSpPr/>
            <p:nvPr/>
          </p:nvSpPr>
          <p:spPr bwMode="auto">
            <a:xfrm rot="5400000">
              <a:off x="8805602" y="4627536"/>
              <a:ext cx="1904924" cy="540590"/>
            </a:xfrm>
            <a:custGeom>
              <a:avLst/>
              <a:gdLst>
                <a:gd name="T0" fmla="*/ 384 w 398"/>
                <a:gd name="T1" fmla="*/ 77 h 111"/>
                <a:gd name="T2" fmla="*/ 388 w 398"/>
                <a:gd name="T3" fmla="*/ 74 h 111"/>
                <a:gd name="T4" fmla="*/ 388 w 398"/>
                <a:gd name="T5" fmla="*/ 71 h 111"/>
                <a:gd name="T6" fmla="*/ 397 w 398"/>
                <a:gd name="T7" fmla="*/ 67 h 111"/>
                <a:gd name="T8" fmla="*/ 390 w 398"/>
                <a:gd name="T9" fmla="*/ 62 h 111"/>
                <a:gd name="T10" fmla="*/ 388 w 398"/>
                <a:gd name="T11" fmla="*/ 59 h 111"/>
                <a:gd name="T12" fmla="*/ 388 w 398"/>
                <a:gd name="T13" fmla="*/ 56 h 111"/>
                <a:gd name="T14" fmla="*/ 385 w 398"/>
                <a:gd name="T15" fmla="*/ 54 h 111"/>
                <a:gd name="T16" fmla="*/ 387 w 398"/>
                <a:gd name="T17" fmla="*/ 51 h 111"/>
                <a:gd name="T18" fmla="*/ 389 w 398"/>
                <a:gd name="T19" fmla="*/ 48 h 111"/>
                <a:gd name="T20" fmla="*/ 384 w 398"/>
                <a:gd name="T21" fmla="*/ 46 h 111"/>
                <a:gd name="T22" fmla="*/ 378 w 398"/>
                <a:gd name="T23" fmla="*/ 42 h 111"/>
                <a:gd name="T24" fmla="*/ 385 w 398"/>
                <a:gd name="T25" fmla="*/ 40 h 111"/>
                <a:gd name="T26" fmla="*/ 378 w 398"/>
                <a:gd name="T27" fmla="*/ 37 h 111"/>
                <a:gd name="T28" fmla="*/ 378 w 398"/>
                <a:gd name="T29" fmla="*/ 34 h 111"/>
                <a:gd name="T30" fmla="*/ 373 w 398"/>
                <a:gd name="T31" fmla="*/ 32 h 111"/>
                <a:gd name="T32" fmla="*/ 369 w 398"/>
                <a:gd name="T33" fmla="*/ 28 h 111"/>
                <a:gd name="T34" fmla="*/ 350 w 398"/>
                <a:gd name="T35" fmla="*/ 23 h 111"/>
                <a:gd name="T36" fmla="*/ 358 w 398"/>
                <a:gd name="T37" fmla="*/ 19 h 111"/>
                <a:gd name="T38" fmla="*/ 260 w 398"/>
                <a:gd name="T39" fmla="*/ 11 h 111"/>
                <a:gd name="T40" fmla="*/ 324 w 398"/>
                <a:gd name="T41" fmla="*/ 10 h 111"/>
                <a:gd name="T42" fmla="*/ 304 w 398"/>
                <a:gd name="T43" fmla="*/ 6 h 111"/>
                <a:gd name="T44" fmla="*/ 177 w 398"/>
                <a:gd name="T45" fmla="*/ 1 h 111"/>
                <a:gd name="T46" fmla="*/ 18 w 398"/>
                <a:gd name="T47" fmla="*/ 11 h 111"/>
                <a:gd name="T48" fmla="*/ 16 w 398"/>
                <a:gd name="T49" fmla="*/ 17 h 111"/>
                <a:gd name="T50" fmla="*/ 21 w 398"/>
                <a:gd name="T51" fmla="*/ 20 h 111"/>
                <a:gd name="T52" fmla="*/ 15 w 398"/>
                <a:gd name="T53" fmla="*/ 26 h 111"/>
                <a:gd name="T54" fmla="*/ 12 w 398"/>
                <a:gd name="T55" fmla="*/ 52 h 111"/>
                <a:gd name="T56" fmla="*/ 8 w 398"/>
                <a:gd name="T57" fmla="*/ 82 h 111"/>
                <a:gd name="T58" fmla="*/ 113 w 398"/>
                <a:gd name="T59" fmla="*/ 111 h 111"/>
                <a:gd name="T60" fmla="*/ 331 w 398"/>
                <a:gd name="T61" fmla="*/ 104 h 111"/>
                <a:gd name="T62" fmla="*/ 369 w 398"/>
                <a:gd name="T63" fmla="*/ 91 h 111"/>
                <a:gd name="T64" fmla="*/ 385 w 398"/>
                <a:gd name="T65" fmla="*/ 86 h 111"/>
                <a:gd name="T66" fmla="*/ 389 w 398"/>
                <a:gd name="T67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8" h="111">
                  <a:moveTo>
                    <a:pt x="397" y="80"/>
                  </a:moveTo>
                  <a:cubicBezTo>
                    <a:pt x="394" y="77"/>
                    <a:pt x="387" y="79"/>
                    <a:pt x="384" y="77"/>
                  </a:cubicBezTo>
                  <a:cubicBezTo>
                    <a:pt x="387" y="75"/>
                    <a:pt x="394" y="76"/>
                    <a:pt x="396" y="76"/>
                  </a:cubicBezTo>
                  <a:cubicBezTo>
                    <a:pt x="388" y="74"/>
                    <a:pt x="388" y="74"/>
                    <a:pt x="388" y="74"/>
                  </a:cubicBezTo>
                  <a:cubicBezTo>
                    <a:pt x="397" y="72"/>
                    <a:pt x="397" y="72"/>
                    <a:pt x="397" y="72"/>
                  </a:cubicBezTo>
                  <a:cubicBezTo>
                    <a:pt x="395" y="71"/>
                    <a:pt x="390" y="73"/>
                    <a:pt x="388" y="71"/>
                  </a:cubicBezTo>
                  <a:cubicBezTo>
                    <a:pt x="388" y="69"/>
                    <a:pt x="390" y="70"/>
                    <a:pt x="391" y="70"/>
                  </a:cubicBezTo>
                  <a:cubicBezTo>
                    <a:pt x="394" y="70"/>
                    <a:pt x="398" y="69"/>
                    <a:pt x="397" y="67"/>
                  </a:cubicBezTo>
                  <a:cubicBezTo>
                    <a:pt x="397" y="63"/>
                    <a:pt x="391" y="64"/>
                    <a:pt x="388" y="63"/>
                  </a:cubicBezTo>
                  <a:cubicBezTo>
                    <a:pt x="390" y="62"/>
                    <a:pt x="390" y="62"/>
                    <a:pt x="390" y="62"/>
                  </a:cubicBezTo>
                  <a:cubicBezTo>
                    <a:pt x="388" y="62"/>
                    <a:pt x="386" y="62"/>
                    <a:pt x="385" y="60"/>
                  </a:cubicBezTo>
                  <a:cubicBezTo>
                    <a:pt x="386" y="60"/>
                    <a:pt x="387" y="59"/>
                    <a:pt x="388" y="59"/>
                  </a:cubicBezTo>
                  <a:cubicBezTo>
                    <a:pt x="383" y="57"/>
                    <a:pt x="383" y="57"/>
                    <a:pt x="383" y="57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6" y="56"/>
                    <a:pt x="386" y="56"/>
                    <a:pt x="386" y="56"/>
                  </a:cubicBezTo>
                  <a:cubicBezTo>
                    <a:pt x="384" y="55"/>
                    <a:pt x="386" y="54"/>
                    <a:pt x="385" y="54"/>
                  </a:cubicBezTo>
                  <a:cubicBezTo>
                    <a:pt x="383" y="52"/>
                    <a:pt x="379" y="54"/>
                    <a:pt x="377" y="52"/>
                  </a:cubicBezTo>
                  <a:cubicBezTo>
                    <a:pt x="380" y="51"/>
                    <a:pt x="384" y="51"/>
                    <a:pt x="387" y="51"/>
                  </a:cubicBezTo>
                  <a:cubicBezTo>
                    <a:pt x="385" y="51"/>
                    <a:pt x="382" y="51"/>
                    <a:pt x="381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7" y="47"/>
                    <a:pt x="384" y="48"/>
                    <a:pt x="382" y="47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81" y="45"/>
                    <a:pt x="378" y="46"/>
                    <a:pt x="376" y="44"/>
                  </a:cubicBezTo>
                  <a:cubicBezTo>
                    <a:pt x="377" y="43"/>
                    <a:pt x="378" y="43"/>
                    <a:pt x="378" y="42"/>
                  </a:cubicBezTo>
                  <a:cubicBezTo>
                    <a:pt x="377" y="42"/>
                    <a:pt x="375" y="42"/>
                    <a:pt x="374" y="41"/>
                  </a:cubicBezTo>
                  <a:cubicBezTo>
                    <a:pt x="377" y="40"/>
                    <a:pt x="382" y="41"/>
                    <a:pt x="385" y="40"/>
                  </a:cubicBezTo>
                  <a:cubicBezTo>
                    <a:pt x="377" y="37"/>
                    <a:pt x="377" y="37"/>
                    <a:pt x="377" y="37"/>
                  </a:cubicBezTo>
                  <a:cubicBezTo>
                    <a:pt x="377" y="37"/>
                    <a:pt x="377" y="37"/>
                    <a:pt x="378" y="37"/>
                  </a:cubicBezTo>
                  <a:cubicBezTo>
                    <a:pt x="373" y="35"/>
                    <a:pt x="373" y="35"/>
                    <a:pt x="373" y="35"/>
                  </a:cubicBezTo>
                  <a:cubicBezTo>
                    <a:pt x="375" y="34"/>
                    <a:pt x="377" y="35"/>
                    <a:pt x="378" y="34"/>
                  </a:cubicBezTo>
                  <a:cubicBezTo>
                    <a:pt x="370" y="32"/>
                    <a:pt x="370" y="32"/>
                    <a:pt x="370" y="32"/>
                  </a:cubicBezTo>
                  <a:cubicBezTo>
                    <a:pt x="371" y="31"/>
                    <a:pt x="372" y="32"/>
                    <a:pt x="373" y="32"/>
                  </a:cubicBezTo>
                  <a:cubicBezTo>
                    <a:pt x="358" y="29"/>
                    <a:pt x="358" y="29"/>
                    <a:pt x="358" y="29"/>
                  </a:cubicBezTo>
                  <a:cubicBezTo>
                    <a:pt x="362" y="28"/>
                    <a:pt x="365" y="30"/>
                    <a:pt x="369" y="28"/>
                  </a:cubicBezTo>
                  <a:cubicBezTo>
                    <a:pt x="362" y="26"/>
                    <a:pt x="351" y="28"/>
                    <a:pt x="345" y="24"/>
                  </a:cubicBezTo>
                  <a:cubicBezTo>
                    <a:pt x="346" y="23"/>
                    <a:pt x="348" y="23"/>
                    <a:pt x="350" y="23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49" y="20"/>
                    <a:pt x="356" y="21"/>
                    <a:pt x="358" y="19"/>
                  </a:cubicBezTo>
                  <a:cubicBezTo>
                    <a:pt x="354" y="19"/>
                    <a:pt x="350" y="19"/>
                    <a:pt x="347" y="17"/>
                  </a:cubicBezTo>
                  <a:cubicBezTo>
                    <a:pt x="319" y="14"/>
                    <a:pt x="290" y="11"/>
                    <a:pt x="260" y="11"/>
                  </a:cubicBezTo>
                  <a:cubicBezTo>
                    <a:pt x="259" y="10"/>
                    <a:pt x="259" y="10"/>
                    <a:pt x="259" y="10"/>
                  </a:cubicBezTo>
                  <a:cubicBezTo>
                    <a:pt x="281" y="9"/>
                    <a:pt x="301" y="11"/>
                    <a:pt x="324" y="10"/>
                  </a:cubicBezTo>
                  <a:cubicBezTo>
                    <a:pt x="325" y="9"/>
                    <a:pt x="325" y="9"/>
                    <a:pt x="325" y="9"/>
                  </a:cubicBezTo>
                  <a:cubicBezTo>
                    <a:pt x="319" y="6"/>
                    <a:pt x="311" y="8"/>
                    <a:pt x="304" y="6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264" y="1"/>
                    <a:pt x="219" y="0"/>
                    <a:pt x="177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8" y="3"/>
                    <a:pt x="22" y="7"/>
                    <a:pt x="18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0"/>
                    <a:pt x="19" y="19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2"/>
                    <a:pt x="16" y="22"/>
                    <a:pt x="19" y="24"/>
                  </a:cubicBezTo>
                  <a:cubicBezTo>
                    <a:pt x="19" y="25"/>
                    <a:pt x="16" y="25"/>
                    <a:pt x="15" y="26"/>
                  </a:cubicBezTo>
                  <a:cubicBezTo>
                    <a:pt x="15" y="29"/>
                    <a:pt x="8" y="33"/>
                    <a:pt x="11" y="37"/>
                  </a:cubicBezTo>
                  <a:cubicBezTo>
                    <a:pt x="8" y="42"/>
                    <a:pt x="13" y="47"/>
                    <a:pt x="12" y="52"/>
                  </a:cubicBezTo>
                  <a:cubicBezTo>
                    <a:pt x="8" y="56"/>
                    <a:pt x="10" y="63"/>
                    <a:pt x="7" y="68"/>
                  </a:cubicBezTo>
                  <a:cubicBezTo>
                    <a:pt x="15" y="73"/>
                    <a:pt x="0" y="77"/>
                    <a:pt x="8" y="82"/>
                  </a:cubicBezTo>
                  <a:cubicBezTo>
                    <a:pt x="9" y="88"/>
                    <a:pt x="16" y="93"/>
                    <a:pt x="24" y="97"/>
                  </a:cubicBezTo>
                  <a:cubicBezTo>
                    <a:pt x="50" y="109"/>
                    <a:pt x="82" y="110"/>
                    <a:pt x="113" y="111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95" y="106"/>
                    <a:pt x="314" y="107"/>
                    <a:pt x="331" y="104"/>
                  </a:cubicBezTo>
                  <a:cubicBezTo>
                    <a:pt x="350" y="103"/>
                    <a:pt x="364" y="95"/>
                    <a:pt x="382" y="93"/>
                  </a:cubicBezTo>
                  <a:cubicBezTo>
                    <a:pt x="379" y="91"/>
                    <a:pt x="374" y="92"/>
                    <a:pt x="369" y="91"/>
                  </a:cubicBezTo>
                  <a:cubicBezTo>
                    <a:pt x="375" y="88"/>
                    <a:pt x="382" y="87"/>
                    <a:pt x="388" y="86"/>
                  </a:cubicBezTo>
                  <a:cubicBezTo>
                    <a:pt x="387" y="86"/>
                    <a:pt x="385" y="87"/>
                    <a:pt x="385" y="86"/>
                  </a:cubicBezTo>
                  <a:cubicBezTo>
                    <a:pt x="387" y="84"/>
                    <a:pt x="391" y="86"/>
                    <a:pt x="392" y="84"/>
                  </a:cubicBezTo>
                  <a:cubicBezTo>
                    <a:pt x="389" y="82"/>
                    <a:pt x="389" y="82"/>
                    <a:pt x="389" y="82"/>
                  </a:cubicBezTo>
                  <a:cubicBezTo>
                    <a:pt x="391" y="80"/>
                    <a:pt x="395" y="81"/>
                    <a:pt x="397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481065" y="4082220"/>
              <a:ext cx="553998" cy="1631217"/>
            </a:xfrm>
            <a:prstGeom prst="rect">
              <a:avLst/>
            </a:prstGeom>
            <a:noFill/>
            <a:effectLst/>
          </p:spPr>
          <p:txBody>
            <a:bodyPr vert="eaVert" wrap="none" rtlCol="0" anchor="ctr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004DA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</a:rPr>
                <a:t>明景泰青花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2267554" y="1941692"/>
            <a:ext cx="3877985" cy="378565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素胚勾勒出青花笔锋浓转淡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瓶身描绘的牡丹一如你初妆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冉冉檀香透过窗心事我了然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宣纸上走笔至此搁一半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釉色渲染仕女图韵味被私藏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而你嫣然的一笑如含苞待放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你的美一缕飘散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去到我去不了的地方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 hidden="1"/>
          <p:cNvGrpSpPr/>
          <p:nvPr/>
        </p:nvGrpSpPr>
        <p:grpSpPr>
          <a:xfrm>
            <a:off x="3346560" y="6076950"/>
            <a:ext cx="301886" cy="745475"/>
            <a:chOff x="4784725" y="185738"/>
            <a:chExt cx="2644775" cy="6530975"/>
          </a:xfrm>
        </p:grpSpPr>
        <p:sp>
          <p:nvSpPr>
            <p:cNvPr id="34" name="任意多边形 33"/>
            <p:cNvSpPr/>
            <p:nvPr/>
          </p:nvSpPr>
          <p:spPr bwMode="auto">
            <a:xfrm>
              <a:off x="5199848" y="3678238"/>
              <a:ext cx="1792304" cy="3038475"/>
            </a:xfrm>
            <a:custGeom>
              <a:avLst/>
              <a:gdLst>
                <a:gd name="connsiteX0" fmla="*/ 1438550 w 1792304"/>
                <a:gd name="connsiteY0" fmla="*/ 2916498 h 3038475"/>
                <a:gd name="connsiteX1" fmla="*/ 1435712 w 1792304"/>
                <a:gd name="connsiteY1" fmla="*/ 2933700 h 3038475"/>
                <a:gd name="connsiteX2" fmla="*/ 1437759 w 1792304"/>
                <a:gd name="connsiteY2" fmla="*/ 2960342 h 3038475"/>
                <a:gd name="connsiteX3" fmla="*/ 1458142 w 1792304"/>
                <a:gd name="connsiteY3" fmla="*/ 3038475 h 3038475"/>
                <a:gd name="connsiteX4" fmla="*/ 915807 w 1792304"/>
                <a:gd name="connsiteY4" fmla="*/ 3038475 h 3038475"/>
                <a:gd name="connsiteX5" fmla="*/ 876497 w 1792304"/>
                <a:gd name="connsiteY5" fmla="*/ 3038475 h 3038475"/>
                <a:gd name="connsiteX6" fmla="*/ 333798 w 1792304"/>
                <a:gd name="connsiteY6" fmla="*/ 3038475 h 3038475"/>
                <a:gd name="connsiteX7" fmla="*/ 354545 w 1792304"/>
                <a:gd name="connsiteY7" fmla="*/ 2960342 h 3038475"/>
                <a:gd name="connsiteX8" fmla="*/ 356593 w 1792304"/>
                <a:gd name="connsiteY8" fmla="*/ 2933700 h 3038475"/>
                <a:gd name="connsiteX9" fmla="*/ 353755 w 1792304"/>
                <a:gd name="connsiteY9" fmla="*/ 2916500 h 3038475"/>
                <a:gd name="connsiteX10" fmla="*/ 354788 w 1792304"/>
                <a:gd name="connsiteY10" fmla="*/ 2921001 h 3038475"/>
                <a:gd name="connsiteX11" fmla="*/ 1437516 w 1792304"/>
                <a:gd name="connsiteY11" fmla="*/ 2921001 h 3038475"/>
                <a:gd name="connsiteX12" fmla="*/ 1208074 w 1792304"/>
                <a:gd name="connsiteY12" fmla="*/ 2598240 h 3038475"/>
                <a:gd name="connsiteX13" fmla="*/ 889118 w 1792304"/>
                <a:gd name="connsiteY13" fmla="*/ 2719254 h 3038475"/>
                <a:gd name="connsiteX14" fmla="*/ 797727 w 1792304"/>
                <a:gd name="connsiteY14" fmla="*/ 2777398 h 3038475"/>
                <a:gd name="connsiteX15" fmla="*/ 916790 w 1792304"/>
                <a:gd name="connsiteY15" fmla="*/ 2754504 h 3038475"/>
                <a:gd name="connsiteX16" fmla="*/ 1059155 w 1792304"/>
                <a:gd name="connsiteY16" fmla="*/ 2687274 h 3038475"/>
                <a:gd name="connsiteX17" fmla="*/ 1157464 w 1792304"/>
                <a:gd name="connsiteY17" fmla="*/ 2626223 h 3038475"/>
                <a:gd name="connsiteX18" fmla="*/ 1220090 w 1792304"/>
                <a:gd name="connsiteY18" fmla="*/ 2606235 h 3038475"/>
                <a:gd name="connsiteX19" fmla="*/ 1285629 w 1792304"/>
                <a:gd name="connsiteY19" fmla="*/ 2605509 h 3038475"/>
                <a:gd name="connsiteX20" fmla="*/ 1328593 w 1792304"/>
                <a:gd name="connsiteY20" fmla="*/ 2630947 h 3038475"/>
                <a:gd name="connsiteX21" fmla="*/ 1328593 w 1792304"/>
                <a:gd name="connsiteY21" fmla="*/ 2674555 h 3038475"/>
                <a:gd name="connsiteX22" fmla="*/ 1267060 w 1792304"/>
                <a:gd name="connsiteY22" fmla="*/ 2742875 h 3038475"/>
                <a:gd name="connsiteX23" fmla="*/ 1209167 w 1792304"/>
                <a:gd name="connsiteY23" fmla="*/ 2728339 h 3038475"/>
                <a:gd name="connsiteX24" fmla="*/ 1187320 w 1792304"/>
                <a:gd name="connsiteY24" fmla="*/ 2698176 h 3038475"/>
                <a:gd name="connsiteX25" fmla="*/ 1191326 w 1792304"/>
                <a:gd name="connsiteY25" fmla="*/ 2687274 h 3038475"/>
                <a:gd name="connsiteX26" fmla="*/ 1201156 w 1792304"/>
                <a:gd name="connsiteY26" fmla="*/ 2670921 h 3038475"/>
                <a:gd name="connsiteX27" fmla="*/ 1164382 w 1792304"/>
                <a:gd name="connsiteY27" fmla="*/ 2676372 h 3038475"/>
                <a:gd name="connsiteX28" fmla="*/ 1142535 w 1792304"/>
                <a:gd name="connsiteY28" fmla="*/ 2695633 h 3038475"/>
                <a:gd name="connsiteX29" fmla="*/ 1170572 w 1792304"/>
                <a:gd name="connsiteY29" fmla="*/ 2739241 h 3038475"/>
                <a:gd name="connsiteX30" fmla="*/ 1284901 w 1792304"/>
                <a:gd name="connsiteY30" fmla="*/ 2752687 h 3038475"/>
                <a:gd name="connsiteX31" fmla="*/ 1362455 w 1792304"/>
                <a:gd name="connsiteY31" fmla="*/ 2723615 h 3038475"/>
                <a:gd name="connsiteX32" fmla="*/ 1387215 w 1792304"/>
                <a:gd name="connsiteY32" fmla="*/ 2652751 h 3038475"/>
                <a:gd name="connsiteX33" fmla="*/ 1311481 w 1792304"/>
                <a:gd name="connsiteY33" fmla="*/ 2603692 h 3038475"/>
                <a:gd name="connsiteX34" fmla="*/ 1282716 w 1792304"/>
                <a:gd name="connsiteY34" fmla="*/ 2598967 h 3038475"/>
                <a:gd name="connsiteX35" fmla="*/ 1208074 w 1792304"/>
                <a:gd name="connsiteY35" fmla="*/ 2598240 h 3038475"/>
                <a:gd name="connsiteX36" fmla="*/ 520940 w 1792304"/>
                <a:gd name="connsiteY36" fmla="*/ 2505075 h 3038475"/>
                <a:gd name="connsiteX37" fmla="*/ 515096 w 1792304"/>
                <a:gd name="connsiteY37" fmla="*/ 2508696 h 3038475"/>
                <a:gd name="connsiteX38" fmla="*/ 512904 w 1792304"/>
                <a:gd name="connsiteY38" fmla="*/ 2579298 h 3038475"/>
                <a:gd name="connsiteX39" fmla="*/ 576826 w 1792304"/>
                <a:gd name="connsiteY39" fmla="*/ 2604643 h 3038475"/>
                <a:gd name="connsiteX40" fmla="*/ 595820 w 1792304"/>
                <a:gd name="connsiteY40" fmla="*/ 2598488 h 3038475"/>
                <a:gd name="connsiteX41" fmla="*/ 618831 w 1792304"/>
                <a:gd name="connsiteY41" fmla="*/ 2559385 h 3038475"/>
                <a:gd name="connsiteX42" fmla="*/ 561850 w 1792304"/>
                <a:gd name="connsiteY42" fmla="*/ 2566626 h 3038475"/>
                <a:gd name="connsiteX43" fmla="*/ 520940 w 1792304"/>
                <a:gd name="connsiteY43" fmla="*/ 2505075 h 3038475"/>
                <a:gd name="connsiteX44" fmla="*/ 296302 w 1792304"/>
                <a:gd name="connsiteY44" fmla="*/ 2440780 h 3038475"/>
                <a:gd name="connsiteX45" fmla="*/ 263050 w 1792304"/>
                <a:gd name="connsiteY45" fmla="*/ 2459331 h 3038475"/>
                <a:gd name="connsiteX46" fmla="*/ 230299 w 1792304"/>
                <a:gd name="connsiteY46" fmla="*/ 2535718 h 3038475"/>
                <a:gd name="connsiteX47" fmla="*/ 305991 w 1792304"/>
                <a:gd name="connsiteY47" fmla="*/ 2598646 h 3038475"/>
                <a:gd name="connsiteX48" fmla="*/ 385322 w 1792304"/>
                <a:gd name="connsiteY48" fmla="*/ 2613923 h 3038475"/>
                <a:gd name="connsiteX49" fmla="*/ 401333 w 1792304"/>
                <a:gd name="connsiteY49" fmla="*/ 2619380 h 3038475"/>
                <a:gd name="connsiteX50" fmla="*/ 370402 w 1792304"/>
                <a:gd name="connsiteY50" fmla="*/ 2635748 h 3038475"/>
                <a:gd name="connsiteX51" fmla="*/ 354754 w 1792304"/>
                <a:gd name="connsiteY51" fmla="*/ 2671395 h 3038475"/>
                <a:gd name="connsiteX52" fmla="*/ 420256 w 1792304"/>
                <a:gd name="connsiteY52" fmla="*/ 2720501 h 3038475"/>
                <a:gd name="connsiteX53" fmla="*/ 536342 w 1792304"/>
                <a:gd name="connsiteY53" fmla="*/ 2715045 h 3038475"/>
                <a:gd name="connsiteX54" fmla="*/ 571277 w 1792304"/>
                <a:gd name="connsiteY54" fmla="*/ 2694311 h 3038475"/>
                <a:gd name="connsiteX55" fmla="*/ 535614 w 1792304"/>
                <a:gd name="connsiteY55" fmla="*/ 2661210 h 3038475"/>
                <a:gd name="connsiteX56" fmla="*/ 511596 w 1792304"/>
                <a:gd name="connsiteY56" fmla="*/ 2655754 h 3038475"/>
                <a:gd name="connsiteX57" fmla="*/ 528336 w 1792304"/>
                <a:gd name="connsiteY57" fmla="*/ 2698676 h 3038475"/>
                <a:gd name="connsiteX58" fmla="*/ 481756 w 1792304"/>
                <a:gd name="connsiteY58" fmla="*/ 2716136 h 3038475"/>
                <a:gd name="connsiteX59" fmla="*/ 416253 w 1792304"/>
                <a:gd name="connsiteY59" fmla="*/ 2685945 h 3038475"/>
                <a:gd name="connsiteX60" fmla="*/ 424259 w 1792304"/>
                <a:gd name="connsiteY60" fmla="*/ 2637567 h 3038475"/>
                <a:gd name="connsiteX61" fmla="*/ 492673 w 1792304"/>
                <a:gd name="connsiteY61" fmla="*/ 2613923 h 3038475"/>
                <a:gd name="connsiteX62" fmla="*/ 561452 w 1792304"/>
                <a:gd name="connsiteY62" fmla="*/ 2625927 h 3038475"/>
                <a:gd name="connsiteX63" fmla="*/ 663709 w 1792304"/>
                <a:gd name="connsiteY63" fmla="*/ 2688855 h 3038475"/>
                <a:gd name="connsiteX64" fmla="*/ 659706 w 1792304"/>
                <a:gd name="connsiteY64" fmla="*/ 2735051 h 3038475"/>
                <a:gd name="connsiteX65" fmla="*/ 639691 w 1792304"/>
                <a:gd name="connsiteY65" fmla="*/ 2754329 h 3038475"/>
                <a:gd name="connsiteX66" fmla="*/ 602937 w 1792304"/>
                <a:gd name="connsiteY66" fmla="*/ 2765969 h 3038475"/>
                <a:gd name="connsiteX67" fmla="*/ 656794 w 1792304"/>
                <a:gd name="connsiteY67" fmla="*/ 2804163 h 3038475"/>
                <a:gd name="connsiteX68" fmla="*/ 872225 w 1792304"/>
                <a:gd name="connsiteY68" fmla="*/ 2836172 h 3038475"/>
                <a:gd name="connsiteX69" fmla="*/ 901338 w 1792304"/>
                <a:gd name="connsiteY69" fmla="*/ 2827079 h 3038475"/>
                <a:gd name="connsiteX70" fmla="*/ 937000 w 1792304"/>
                <a:gd name="connsiteY70" fmla="*/ 2811437 h 3038475"/>
                <a:gd name="connsiteX71" fmla="*/ 1052358 w 1792304"/>
                <a:gd name="connsiteY71" fmla="*/ 2759786 h 3038475"/>
                <a:gd name="connsiteX72" fmla="*/ 1098938 w 1792304"/>
                <a:gd name="connsiteY72" fmla="*/ 2780519 h 3038475"/>
                <a:gd name="connsiteX73" fmla="*/ 1105852 w 1792304"/>
                <a:gd name="connsiteY73" fmla="*/ 2813620 h 3038475"/>
                <a:gd name="connsiteX74" fmla="*/ 1055269 w 1792304"/>
                <a:gd name="connsiteY74" fmla="*/ 2846357 h 3038475"/>
                <a:gd name="connsiteX75" fmla="*/ 1088020 w 1792304"/>
                <a:gd name="connsiteY75" fmla="*/ 2848903 h 3038475"/>
                <a:gd name="connsiteX76" fmla="*/ 1164440 w 1792304"/>
                <a:gd name="connsiteY76" fmla="*/ 2799798 h 3038475"/>
                <a:gd name="connsiteX77" fmla="*/ 1161529 w 1792304"/>
                <a:gd name="connsiteY77" fmla="*/ 2789613 h 3038475"/>
                <a:gd name="connsiteX78" fmla="*/ 1112766 w 1792304"/>
                <a:gd name="connsiteY78" fmla="*/ 2759786 h 3038475"/>
                <a:gd name="connsiteX79" fmla="*/ 966840 w 1792304"/>
                <a:gd name="connsiteY79" fmla="*/ 2767788 h 3038475"/>
                <a:gd name="connsiteX80" fmla="*/ 771060 w 1792304"/>
                <a:gd name="connsiteY80" fmla="*/ 2796888 h 3038475"/>
                <a:gd name="connsiteX81" fmla="*/ 674626 w 1792304"/>
                <a:gd name="connsiteY81" fmla="*/ 2785248 h 3038475"/>
                <a:gd name="connsiteX82" fmla="*/ 670623 w 1792304"/>
                <a:gd name="connsiteY82" fmla="*/ 2780519 h 3038475"/>
                <a:gd name="connsiteX83" fmla="*/ 696460 w 1792304"/>
                <a:gd name="connsiteY83" fmla="*/ 2776154 h 3038475"/>
                <a:gd name="connsiteX84" fmla="*/ 732122 w 1792304"/>
                <a:gd name="connsiteY84" fmla="*/ 2748873 h 3038475"/>
                <a:gd name="connsiteX85" fmla="*/ 723389 w 1792304"/>
                <a:gd name="connsiteY85" fmla="*/ 2690674 h 3038475"/>
                <a:gd name="connsiteX86" fmla="*/ 584014 w 1792304"/>
                <a:gd name="connsiteY86" fmla="*/ 2616833 h 3038475"/>
                <a:gd name="connsiteX87" fmla="*/ 547259 w 1792304"/>
                <a:gd name="connsiteY87" fmla="*/ 2613923 h 3038475"/>
                <a:gd name="connsiteX88" fmla="*/ 321638 w 1792304"/>
                <a:gd name="connsiteY88" fmla="*/ 2568455 h 3038475"/>
                <a:gd name="connsiteX89" fmla="*/ 263050 w 1792304"/>
                <a:gd name="connsiteY89" fmla="*/ 2521896 h 3038475"/>
                <a:gd name="connsiteX90" fmla="*/ 257227 w 1792304"/>
                <a:gd name="connsiteY90" fmla="*/ 2493887 h 3038475"/>
                <a:gd name="connsiteX91" fmla="*/ 267053 w 1792304"/>
                <a:gd name="connsiteY91" fmla="*/ 2481156 h 3038475"/>
                <a:gd name="connsiteX92" fmla="*/ 284884 w 1792304"/>
                <a:gd name="connsiteY92" fmla="*/ 2472790 h 3038475"/>
                <a:gd name="connsiteX93" fmla="*/ 328917 w 1792304"/>
                <a:gd name="connsiteY93" fmla="*/ 2481156 h 3038475"/>
                <a:gd name="connsiteX94" fmla="*/ 342745 w 1792304"/>
                <a:gd name="connsiteY94" fmla="*/ 2521168 h 3038475"/>
                <a:gd name="connsiteX95" fmla="*/ 362396 w 1792304"/>
                <a:gd name="connsiteY95" fmla="*/ 2504799 h 3038475"/>
                <a:gd name="connsiteX96" fmla="*/ 361668 w 1792304"/>
                <a:gd name="connsiteY96" fmla="*/ 2460059 h 3038475"/>
                <a:gd name="connsiteX97" fmla="*/ 334739 w 1792304"/>
                <a:gd name="connsiteY97" fmla="*/ 2441871 h 3038475"/>
                <a:gd name="connsiteX98" fmla="*/ 296302 w 1792304"/>
                <a:gd name="connsiteY98" fmla="*/ 2440780 h 3038475"/>
                <a:gd name="connsiteX99" fmla="*/ 674493 w 1792304"/>
                <a:gd name="connsiteY99" fmla="*/ 2422728 h 3038475"/>
                <a:gd name="connsiteX100" fmla="*/ 600735 w 1792304"/>
                <a:gd name="connsiteY100" fmla="*/ 2456222 h 3038475"/>
                <a:gd name="connsiteX101" fmla="*/ 612784 w 1792304"/>
                <a:gd name="connsiteY101" fmla="*/ 2501730 h 3038475"/>
                <a:gd name="connsiteX102" fmla="*/ 653680 w 1792304"/>
                <a:gd name="connsiteY102" fmla="*/ 2510832 h 3038475"/>
                <a:gd name="connsiteX103" fmla="*/ 694576 w 1792304"/>
                <a:gd name="connsiteY103" fmla="*/ 2505371 h 3038475"/>
                <a:gd name="connsiteX104" fmla="*/ 639440 w 1792304"/>
                <a:gd name="connsiteY104" fmla="*/ 2458042 h 3038475"/>
                <a:gd name="connsiteX105" fmla="*/ 665365 w 1792304"/>
                <a:gd name="connsiteY105" fmla="*/ 2431830 h 3038475"/>
                <a:gd name="connsiteX106" fmla="*/ 800102 w 1792304"/>
                <a:gd name="connsiteY106" fmla="*/ 2475518 h 3038475"/>
                <a:gd name="connsiteX107" fmla="*/ 839173 w 1792304"/>
                <a:gd name="connsiteY107" fmla="*/ 2529399 h 3038475"/>
                <a:gd name="connsiteX108" fmla="*/ 851953 w 1792304"/>
                <a:gd name="connsiteY108" fmla="*/ 2568354 h 3038475"/>
                <a:gd name="connsiteX109" fmla="*/ 847936 w 1792304"/>
                <a:gd name="connsiteY109" fmla="*/ 2653180 h 3038475"/>
                <a:gd name="connsiteX110" fmla="*/ 728169 w 1792304"/>
                <a:gd name="connsiteY110" fmla="*/ 2781694 h 3038475"/>
                <a:gd name="connsiteX111" fmla="*/ 761032 w 1792304"/>
                <a:gd name="connsiteY111" fmla="*/ 2775141 h 3038475"/>
                <a:gd name="connsiteX112" fmla="*/ 907819 w 1792304"/>
                <a:gd name="connsiteY112" fmla="*/ 2652088 h 3038475"/>
                <a:gd name="connsiteX113" fmla="*/ 910741 w 1792304"/>
                <a:gd name="connsiteY113" fmla="*/ 2543961 h 3038475"/>
                <a:gd name="connsiteX114" fmla="*/ 892849 w 1792304"/>
                <a:gd name="connsiteY114" fmla="*/ 2513744 h 3038475"/>
                <a:gd name="connsiteX115" fmla="*/ 756285 w 1792304"/>
                <a:gd name="connsiteY115" fmla="*/ 2428917 h 3038475"/>
                <a:gd name="connsiteX116" fmla="*/ 674493 w 1792304"/>
                <a:gd name="connsiteY116" fmla="*/ 2422728 h 3038475"/>
                <a:gd name="connsiteX117" fmla="*/ 181545 w 1792304"/>
                <a:gd name="connsiteY117" fmla="*/ 2406650 h 3038475"/>
                <a:gd name="connsiteX118" fmla="*/ 175380 w 1792304"/>
                <a:gd name="connsiteY118" fmla="*/ 2423489 h 3038475"/>
                <a:gd name="connsiteX119" fmla="*/ 175380 w 1792304"/>
                <a:gd name="connsiteY119" fmla="*/ 2440328 h 3038475"/>
                <a:gd name="connsiteX120" fmla="*/ 235949 w 1792304"/>
                <a:gd name="connsiteY120" fmla="*/ 2454548 h 3038475"/>
                <a:gd name="connsiteX121" fmla="*/ 267503 w 1792304"/>
                <a:gd name="connsiteY121" fmla="*/ 2432096 h 3038475"/>
                <a:gd name="connsiteX122" fmla="*/ 255534 w 1792304"/>
                <a:gd name="connsiteY122" fmla="*/ 2439580 h 3038475"/>
                <a:gd name="connsiteX123" fmla="*/ 234861 w 1792304"/>
                <a:gd name="connsiteY123" fmla="*/ 2437709 h 3038475"/>
                <a:gd name="connsiteX124" fmla="*/ 181545 w 1792304"/>
                <a:gd name="connsiteY124" fmla="*/ 2406650 h 3038475"/>
                <a:gd name="connsiteX125" fmla="*/ 664378 w 1792304"/>
                <a:gd name="connsiteY125" fmla="*/ 2401888 h 3038475"/>
                <a:gd name="connsiteX126" fmla="*/ 662790 w 1792304"/>
                <a:gd name="connsiteY126" fmla="*/ 2403476 h 3038475"/>
                <a:gd name="connsiteX127" fmla="*/ 664378 w 1792304"/>
                <a:gd name="connsiteY127" fmla="*/ 2402342 h 3038475"/>
                <a:gd name="connsiteX128" fmla="*/ 1220789 w 1792304"/>
                <a:gd name="connsiteY128" fmla="*/ 2395538 h 3038475"/>
                <a:gd name="connsiteX129" fmla="*/ 1217908 w 1792304"/>
                <a:gd name="connsiteY129" fmla="*/ 2415602 h 3038475"/>
                <a:gd name="connsiteX130" fmla="*/ 1260050 w 1792304"/>
                <a:gd name="connsiteY130" fmla="*/ 2472873 h 3038475"/>
                <a:gd name="connsiteX131" fmla="*/ 1288865 w 1792304"/>
                <a:gd name="connsiteY131" fmla="*/ 2473968 h 3038475"/>
                <a:gd name="connsiteX132" fmla="*/ 1298590 w 1792304"/>
                <a:gd name="connsiteY132" fmla="*/ 2432747 h 3038475"/>
                <a:gd name="connsiteX133" fmla="*/ 1261131 w 1792304"/>
                <a:gd name="connsiteY133" fmla="*/ 2425451 h 3038475"/>
                <a:gd name="connsiteX134" fmla="*/ 1220789 w 1792304"/>
                <a:gd name="connsiteY134" fmla="*/ 2395538 h 3038475"/>
                <a:gd name="connsiteX135" fmla="*/ 75415 w 1792304"/>
                <a:gd name="connsiteY135" fmla="*/ 2360613 h 3038475"/>
                <a:gd name="connsiteX136" fmla="*/ 77003 w 1792304"/>
                <a:gd name="connsiteY136" fmla="*/ 2363788 h 3038475"/>
                <a:gd name="connsiteX137" fmla="*/ 77003 w 1792304"/>
                <a:gd name="connsiteY137" fmla="*/ 2361248 h 3038475"/>
                <a:gd name="connsiteX138" fmla="*/ 859819 w 1792304"/>
                <a:gd name="connsiteY138" fmla="*/ 2347913 h 3038475"/>
                <a:gd name="connsiteX139" fmla="*/ 848751 w 1792304"/>
                <a:gd name="connsiteY139" fmla="*/ 2374973 h 3038475"/>
                <a:gd name="connsiteX140" fmla="*/ 799315 w 1792304"/>
                <a:gd name="connsiteY140" fmla="*/ 2397703 h 3038475"/>
                <a:gd name="connsiteX141" fmla="*/ 838790 w 1792304"/>
                <a:gd name="connsiteY141" fmla="*/ 2426567 h 3038475"/>
                <a:gd name="connsiteX142" fmla="*/ 874945 w 1792304"/>
                <a:gd name="connsiteY142" fmla="*/ 2414660 h 3038475"/>
                <a:gd name="connsiteX143" fmla="*/ 895974 w 1792304"/>
                <a:gd name="connsiteY143" fmla="*/ 2360541 h 3038475"/>
                <a:gd name="connsiteX144" fmla="*/ 859819 w 1792304"/>
                <a:gd name="connsiteY144" fmla="*/ 2347913 h 3038475"/>
                <a:gd name="connsiteX145" fmla="*/ 108752 w 1792304"/>
                <a:gd name="connsiteY145" fmla="*/ 2330450 h 3038475"/>
                <a:gd name="connsiteX146" fmla="*/ 108752 w 1792304"/>
                <a:gd name="connsiteY146" fmla="*/ 2333625 h 3038475"/>
                <a:gd name="connsiteX147" fmla="*/ 110736 w 1792304"/>
                <a:gd name="connsiteY147" fmla="*/ 2330450 h 3038475"/>
                <a:gd name="connsiteX148" fmla="*/ 1493206 w 1792304"/>
                <a:gd name="connsiteY148" fmla="*/ 2217738 h 3038475"/>
                <a:gd name="connsiteX149" fmla="*/ 1492843 w 1792304"/>
                <a:gd name="connsiteY149" fmla="*/ 2221732 h 3038475"/>
                <a:gd name="connsiteX150" fmla="*/ 1503736 w 1792304"/>
                <a:gd name="connsiteY150" fmla="*/ 2226451 h 3038475"/>
                <a:gd name="connsiteX151" fmla="*/ 1558203 w 1792304"/>
                <a:gd name="connsiteY151" fmla="*/ 2276189 h 3038475"/>
                <a:gd name="connsiteX152" fmla="*/ 1567281 w 1792304"/>
                <a:gd name="connsiteY152" fmla="*/ 2328831 h 3038475"/>
                <a:gd name="connsiteX153" fmla="*/ 1535690 w 1792304"/>
                <a:gd name="connsiteY153" fmla="*/ 2345531 h 3038475"/>
                <a:gd name="connsiteX154" fmla="*/ 1499742 w 1792304"/>
                <a:gd name="connsiteY154" fmla="*/ 2533954 h 3038475"/>
                <a:gd name="connsiteX155" fmla="*/ 1499379 w 1792304"/>
                <a:gd name="connsiteY155" fmla="*/ 2578246 h 3038475"/>
                <a:gd name="connsiteX156" fmla="*/ 1472871 w 1792304"/>
                <a:gd name="connsiteY156" fmla="*/ 2623264 h 3038475"/>
                <a:gd name="connsiteX157" fmla="*/ 1502647 w 1792304"/>
                <a:gd name="connsiteY157" fmla="*/ 2614188 h 3038475"/>
                <a:gd name="connsiteX158" fmla="*/ 1513540 w 1792304"/>
                <a:gd name="connsiteY158" fmla="*/ 2558641 h 3038475"/>
                <a:gd name="connsiteX159" fmla="*/ 1521892 w 1792304"/>
                <a:gd name="connsiteY159" fmla="*/ 2474414 h 3038475"/>
                <a:gd name="connsiteX160" fmla="*/ 1542226 w 1792304"/>
                <a:gd name="connsiteY160" fmla="*/ 2383289 h 3038475"/>
                <a:gd name="connsiteX161" fmla="*/ 1572002 w 1792304"/>
                <a:gd name="connsiteY161" fmla="*/ 2333914 h 3038475"/>
                <a:gd name="connsiteX162" fmla="*/ 1598146 w 1792304"/>
                <a:gd name="connsiteY162" fmla="*/ 2335366 h 3038475"/>
                <a:gd name="connsiteX163" fmla="*/ 1605408 w 1792304"/>
                <a:gd name="connsiteY163" fmla="*/ 2343353 h 3038475"/>
                <a:gd name="connsiteX164" fmla="*/ 1609040 w 1792304"/>
                <a:gd name="connsiteY164" fmla="*/ 2428307 h 3038475"/>
                <a:gd name="connsiteX165" fmla="*/ 1550941 w 1792304"/>
                <a:gd name="connsiteY165" fmla="*/ 2581513 h 3038475"/>
                <a:gd name="connsiteX166" fmla="*/ 1545131 w 1792304"/>
                <a:gd name="connsiteY166" fmla="*/ 2603296 h 3038475"/>
                <a:gd name="connsiteX167" fmla="*/ 1538958 w 1792304"/>
                <a:gd name="connsiteY167" fmla="*/ 2602570 h 3038475"/>
                <a:gd name="connsiteX168" fmla="*/ 1548762 w 1792304"/>
                <a:gd name="connsiteY168" fmla="*/ 2546661 h 3038475"/>
                <a:gd name="connsiteX169" fmla="*/ 1550941 w 1792304"/>
                <a:gd name="connsiteY169" fmla="*/ 2547387 h 3038475"/>
                <a:gd name="connsiteX170" fmla="*/ 1580717 w 1792304"/>
                <a:gd name="connsiteY170" fmla="*/ 2478407 h 3038475"/>
                <a:gd name="connsiteX171" fmla="*/ 1595967 w 1792304"/>
                <a:gd name="connsiteY171" fmla="*/ 2359690 h 3038475"/>
                <a:gd name="connsiteX172" fmla="*/ 1581443 w 1792304"/>
                <a:gd name="connsiteY172" fmla="*/ 2349888 h 3038475"/>
                <a:gd name="connsiteX173" fmla="*/ 1547310 w 1792304"/>
                <a:gd name="connsiteY173" fmla="*/ 2404345 h 3038475"/>
                <a:gd name="connsiteX174" fmla="*/ 1526976 w 1792304"/>
                <a:gd name="connsiteY174" fmla="*/ 2528871 h 3038475"/>
                <a:gd name="connsiteX175" fmla="*/ 1526976 w 1792304"/>
                <a:gd name="connsiteY175" fmla="*/ 2596035 h 3038475"/>
                <a:gd name="connsiteX176" fmla="*/ 1520440 w 1792304"/>
                <a:gd name="connsiteY176" fmla="*/ 2604385 h 3038475"/>
                <a:gd name="connsiteX177" fmla="*/ 1519350 w 1792304"/>
                <a:gd name="connsiteY177" fmla="*/ 2637423 h 3038475"/>
                <a:gd name="connsiteX178" fmla="*/ 1539685 w 1792304"/>
                <a:gd name="connsiteY178" fmla="*/ 2646499 h 3038475"/>
                <a:gd name="connsiteX179" fmla="*/ 1557477 w 1792304"/>
                <a:gd name="connsiteY179" fmla="*/ 2618181 h 3038475"/>
                <a:gd name="connsiteX180" fmla="*/ 1583258 w 1792304"/>
                <a:gd name="connsiteY180" fmla="*/ 2557189 h 3038475"/>
                <a:gd name="connsiteX181" fmla="*/ 1634095 w 1792304"/>
                <a:gd name="connsiteY181" fmla="*/ 2460618 h 3038475"/>
                <a:gd name="connsiteX182" fmla="*/ 1634458 w 1792304"/>
                <a:gd name="connsiteY182" fmla="*/ 2356423 h 3038475"/>
                <a:gd name="connsiteX183" fmla="*/ 1590158 w 1792304"/>
                <a:gd name="connsiteY183" fmla="*/ 2322659 h 3038475"/>
                <a:gd name="connsiteX184" fmla="*/ 1554572 w 1792304"/>
                <a:gd name="connsiteY184" fmla="*/ 2252591 h 3038475"/>
                <a:gd name="connsiteX185" fmla="*/ 1493206 w 1792304"/>
                <a:gd name="connsiteY185" fmla="*/ 2217738 h 3038475"/>
                <a:gd name="connsiteX186" fmla="*/ 922988 w 1792304"/>
                <a:gd name="connsiteY186" fmla="*/ 2196246 h 3038475"/>
                <a:gd name="connsiteX187" fmla="*/ 897740 w 1792304"/>
                <a:gd name="connsiteY187" fmla="*/ 2197345 h 3038475"/>
                <a:gd name="connsiteX188" fmla="*/ 905790 w 1792304"/>
                <a:gd name="connsiteY188" fmla="*/ 2219326 h 3038475"/>
                <a:gd name="connsiteX189" fmla="*/ 921891 w 1792304"/>
                <a:gd name="connsiteY189" fmla="*/ 2249732 h 3038475"/>
                <a:gd name="connsiteX190" fmla="*/ 957750 w 1792304"/>
                <a:gd name="connsiteY190" fmla="*/ 2271713 h 3038475"/>
                <a:gd name="connsiteX191" fmla="*/ 972753 w 1792304"/>
                <a:gd name="connsiteY191" fmla="*/ 2266218 h 3038475"/>
                <a:gd name="connsiteX192" fmla="*/ 987755 w 1792304"/>
                <a:gd name="connsiteY192" fmla="*/ 2251564 h 3038475"/>
                <a:gd name="connsiteX193" fmla="*/ 994708 w 1792304"/>
                <a:gd name="connsiteY193" fmla="*/ 2215662 h 3038475"/>
                <a:gd name="connsiteX194" fmla="*/ 942748 w 1792304"/>
                <a:gd name="connsiteY194" fmla="*/ 2221890 h 3038475"/>
                <a:gd name="connsiteX195" fmla="*/ 922988 w 1792304"/>
                <a:gd name="connsiteY195" fmla="*/ 2196246 h 3038475"/>
                <a:gd name="connsiteX196" fmla="*/ 1650521 w 1792304"/>
                <a:gd name="connsiteY196" fmla="*/ 2169255 h 3038475"/>
                <a:gd name="connsiteX197" fmla="*/ 1643657 w 1792304"/>
                <a:gd name="connsiteY197" fmla="*/ 2211215 h 3038475"/>
                <a:gd name="connsiteX198" fmla="*/ 1585127 w 1792304"/>
                <a:gd name="connsiteY198" fmla="*/ 2234932 h 3038475"/>
                <a:gd name="connsiteX199" fmla="*/ 1585127 w 1792304"/>
                <a:gd name="connsiteY199" fmla="*/ 2236756 h 3038475"/>
                <a:gd name="connsiteX200" fmla="*/ 1626676 w 1792304"/>
                <a:gd name="connsiteY200" fmla="*/ 2259013 h 3038475"/>
                <a:gd name="connsiteX201" fmla="*/ 1635708 w 1792304"/>
                <a:gd name="connsiteY201" fmla="*/ 2259013 h 3038475"/>
                <a:gd name="connsiteX202" fmla="*/ 1668225 w 1792304"/>
                <a:gd name="connsiteY202" fmla="*/ 2243324 h 3038475"/>
                <a:gd name="connsiteX203" fmla="*/ 1681954 w 1792304"/>
                <a:gd name="connsiteY203" fmla="*/ 2181296 h 3038475"/>
                <a:gd name="connsiteX204" fmla="*/ 1670031 w 1792304"/>
                <a:gd name="connsiteY204" fmla="*/ 2172174 h 3038475"/>
                <a:gd name="connsiteX205" fmla="*/ 1650521 w 1792304"/>
                <a:gd name="connsiteY205" fmla="*/ 2169255 h 3038475"/>
                <a:gd name="connsiteX206" fmla="*/ 1261741 w 1792304"/>
                <a:gd name="connsiteY206" fmla="*/ 2148028 h 3038475"/>
                <a:gd name="connsiteX207" fmla="*/ 1248139 w 1792304"/>
                <a:gd name="connsiteY207" fmla="*/ 2150665 h 3038475"/>
                <a:gd name="connsiteX208" fmla="*/ 1097831 w 1792304"/>
                <a:gd name="connsiteY208" fmla="*/ 2199045 h 3038475"/>
                <a:gd name="connsiteX209" fmla="*/ 1074175 w 1792304"/>
                <a:gd name="connsiteY209" fmla="*/ 2214322 h 3038475"/>
                <a:gd name="connsiteX210" fmla="*/ 1071992 w 1792304"/>
                <a:gd name="connsiteY210" fmla="*/ 2210685 h 3038475"/>
                <a:gd name="connsiteX211" fmla="*/ 1096012 w 1792304"/>
                <a:gd name="connsiteY211" fmla="*/ 2176128 h 3038475"/>
                <a:gd name="connsiteX212" fmla="*/ 1094920 w 1792304"/>
                <a:gd name="connsiteY212" fmla="*/ 2174309 h 3038475"/>
                <a:gd name="connsiteX213" fmla="*/ 1059254 w 1792304"/>
                <a:gd name="connsiteY213" fmla="*/ 2209957 h 3038475"/>
                <a:gd name="connsiteX214" fmla="*/ 998476 w 1792304"/>
                <a:gd name="connsiteY214" fmla="*/ 2344547 h 3038475"/>
                <a:gd name="connsiteX215" fmla="*/ 987558 w 1792304"/>
                <a:gd name="connsiteY215" fmla="*/ 2357278 h 3038475"/>
                <a:gd name="connsiteX216" fmla="*/ 981735 w 1792304"/>
                <a:gd name="connsiteY216" fmla="*/ 2347457 h 3038475"/>
                <a:gd name="connsiteX217" fmla="*/ 927144 w 1792304"/>
                <a:gd name="connsiteY217" fmla="*/ 2278343 h 3038475"/>
                <a:gd name="connsiteX218" fmla="*/ 924960 w 1792304"/>
                <a:gd name="connsiteY218" fmla="*/ 2291075 h 3038475"/>
                <a:gd name="connsiteX219" fmla="*/ 930783 w 1792304"/>
                <a:gd name="connsiteY219" fmla="*/ 2293621 h 3038475"/>
                <a:gd name="connsiteX220" fmla="*/ 991561 w 1792304"/>
                <a:gd name="connsiteY220" fmla="*/ 2409295 h 3038475"/>
                <a:gd name="connsiteX221" fmla="*/ 1003571 w 1792304"/>
                <a:gd name="connsiteY221" fmla="*/ 2471134 h 3038475"/>
                <a:gd name="connsiteX222" fmla="*/ 995564 w 1792304"/>
                <a:gd name="connsiteY222" fmla="*/ 2566074 h 3038475"/>
                <a:gd name="connsiteX223" fmla="*/ 969725 w 1792304"/>
                <a:gd name="connsiteY223" fmla="*/ 2625002 h 3038475"/>
                <a:gd name="connsiteX224" fmla="*/ 944977 w 1792304"/>
                <a:gd name="connsiteY224" fmla="*/ 2658831 h 3038475"/>
                <a:gd name="connsiteX225" fmla="*/ 945705 w 1792304"/>
                <a:gd name="connsiteY225" fmla="*/ 2660650 h 3038475"/>
                <a:gd name="connsiteX226" fmla="*/ 957715 w 1792304"/>
                <a:gd name="connsiteY226" fmla="*/ 2652284 h 3038475"/>
                <a:gd name="connsiteX227" fmla="*/ 976639 w 1792304"/>
                <a:gd name="connsiteY227" fmla="*/ 2640644 h 3038475"/>
                <a:gd name="connsiteX228" fmla="*/ 1077087 w 1792304"/>
                <a:gd name="connsiteY228" fmla="*/ 2519513 h 3038475"/>
                <a:gd name="connsiteX229" fmla="*/ 1145507 w 1792304"/>
                <a:gd name="connsiteY229" fmla="*/ 2472225 h 3038475"/>
                <a:gd name="connsiteX230" fmla="*/ 1200462 w 1792304"/>
                <a:gd name="connsiteY230" fmla="*/ 2475863 h 3038475"/>
                <a:gd name="connsiteX231" fmla="*/ 1213200 w 1792304"/>
                <a:gd name="connsiteY231" fmla="*/ 2496597 h 3038475"/>
                <a:gd name="connsiteX232" fmla="*/ 1187361 w 1792304"/>
                <a:gd name="connsiteY232" fmla="*/ 2543157 h 3038475"/>
                <a:gd name="connsiteX233" fmla="*/ 1128766 w 1792304"/>
                <a:gd name="connsiteY233" fmla="*/ 2540611 h 3038475"/>
                <a:gd name="connsiteX234" fmla="*/ 1124763 w 1792304"/>
                <a:gd name="connsiteY234" fmla="*/ 2520241 h 3038475"/>
                <a:gd name="connsiteX235" fmla="*/ 1108022 w 1792304"/>
                <a:gd name="connsiteY235" fmla="*/ 2538792 h 3038475"/>
                <a:gd name="connsiteX236" fmla="*/ 1110933 w 1792304"/>
                <a:gd name="connsiteY236" fmla="*/ 2570439 h 3038475"/>
                <a:gd name="connsiteX237" fmla="*/ 1137865 w 1792304"/>
                <a:gd name="connsiteY237" fmla="*/ 2584262 h 3038475"/>
                <a:gd name="connsiteX238" fmla="*/ 1204466 w 1792304"/>
                <a:gd name="connsiteY238" fmla="*/ 2547886 h 3038475"/>
                <a:gd name="connsiteX239" fmla="*/ 1203374 w 1792304"/>
                <a:gd name="connsiteY239" fmla="*/ 2441306 h 3038475"/>
                <a:gd name="connsiteX240" fmla="*/ 1169528 w 1792304"/>
                <a:gd name="connsiteY240" fmla="*/ 2431121 h 3038475"/>
                <a:gd name="connsiteX241" fmla="*/ 1096012 w 1792304"/>
                <a:gd name="connsiteY241" fmla="*/ 2465677 h 3038475"/>
                <a:gd name="connsiteX242" fmla="*/ 1063985 w 1792304"/>
                <a:gd name="connsiteY242" fmla="*/ 2500234 h 3038475"/>
                <a:gd name="connsiteX243" fmla="*/ 1020312 w 1792304"/>
                <a:gd name="connsiteY243" fmla="*/ 2556980 h 3038475"/>
                <a:gd name="connsiteX244" fmla="*/ 1014489 w 1792304"/>
                <a:gd name="connsiteY244" fmla="*/ 2553342 h 3038475"/>
                <a:gd name="connsiteX245" fmla="*/ 1004663 w 1792304"/>
                <a:gd name="connsiteY245" fmla="*/ 2388561 h 3038475"/>
                <a:gd name="connsiteX246" fmla="*/ 1005391 w 1792304"/>
                <a:gd name="connsiteY246" fmla="*/ 2371829 h 3038475"/>
                <a:gd name="connsiteX247" fmla="*/ 1024316 w 1792304"/>
                <a:gd name="connsiteY247" fmla="*/ 2314719 h 3038475"/>
                <a:gd name="connsiteX248" fmla="*/ 1038145 w 1792304"/>
                <a:gd name="connsiteY248" fmla="*/ 2278343 h 3038475"/>
                <a:gd name="connsiteX249" fmla="*/ 1059254 w 1792304"/>
                <a:gd name="connsiteY249" fmla="*/ 2255427 h 3038475"/>
                <a:gd name="connsiteX250" fmla="*/ 1121851 w 1792304"/>
                <a:gd name="connsiteY250" fmla="*/ 2226326 h 3038475"/>
                <a:gd name="connsiteX251" fmla="*/ 1169528 w 1792304"/>
                <a:gd name="connsiteY251" fmla="*/ 2224508 h 3038475"/>
                <a:gd name="connsiteX252" fmla="*/ 1203374 w 1792304"/>
                <a:gd name="connsiteY252" fmla="*/ 2275433 h 3038475"/>
                <a:gd name="connsiteX253" fmla="*/ 1195367 w 1792304"/>
                <a:gd name="connsiteY253" fmla="*/ 2346366 h 3038475"/>
                <a:gd name="connsiteX254" fmla="*/ 1120760 w 1792304"/>
                <a:gd name="connsiteY254" fmla="*/ 2380195 h 3038475"/>
                <a:gd name="connsiteX255" fmla="*/ 1096012 w 1792304"/>
                <a:gd name="connsiteY255" fmla="*/ 2376557 h 3038475"/>
                <a:gd name="connsiteX256" fmla="*/ 1074175 w 1792304"/>
                <a:gd name="connsiteY256" fmla="*/ 2333634 h 3038475"/>
                <a:gd name="connsiteX257" fmla="*/ 1089825 w 1792304"/>
                <a:gd name="connsiteY257" fmla="*/ 2320175 h 3038475"/>
                <a:gd name="connsiteX258" fmla="*/ 1146599 w 1792304"/>
                <a:gd name="connsiteY258" fmla="*/ 2322722 h 3038475"/>
                <a:gd name="connsiteX259" fmla="*/ 1152786 w 1792304"/>
                <a:gd name="connsiteY259" fmla="*/ 2319084 h 3038475"/>
                <a:gd name="connsiteX260" fmla="*/ 1136773 w 1792304"/>
                <a:gd name="connsiteY260" fmla="*/ 2292894 h 3038475"/>
                <a:gd name="connsiteX261" fmla="*/ 1079998 w 1792304"/>
                <a:gd name="connsiteY261" fmla="*/ 2306353 h 3038475"/>
                <a:gd name="connsiteX262" fmla="*/ 1065077 w 1792304"/>
                <a:gd name="connsiteY262" fmla="*/ 2373647 h 3038475"/>
                <a:gd name="connsiteX263" fmla="*/ 1081090 w 1792304"/>
                <a:gd name="connsiteY263" fmla="*/ 2406749 h 3038475"/>
                <a:gd name="connsiteX264" fmla="*/ 1131678 w 1792304"/>
                <a:gd name="connsiteY264" fmla="*/ 2412205 h 3038475"/>
                <a:gd name="connsiteX265" fmla="*/ 1215384 w 1792304"/>
                <a:gd name="connsiteY265" fmla="*/ 2352913 h 3038475"/>
                <a:gd name="connsiteX266" fmla="*/ 1245955 w 1792304"/>
                <a:gd name="connsiteY266" fmla="*/ 2280162 h 3038475"/>
                <a:gd name="connsiteX267" fmla="*/ 1218295 w 1792304"/>
                <a:gd name="connsiteY267" fmla="*/ 2225235 h 3038475"/>
                <a:gd name="connsiteX268" fmla="*/ 1113845 w 1792304"/>
                <a:gd name="connsiteY268" fmla="*/ 2215414 h 3038475"/>
                <a:gd name="connsiteX269" fmla="*/ 1100743 w 1792304"/>
                <a:gd name="connsiteY269" fmla="*/ 2210685 h 3038475"/>
                <a:gd name="connsiteX270" fmla="*/ 1165524 w 1792304"/>
                <a:gd name="connsiteY270" fmla="*/ 2177219 h 3038475"/>
                <a:gd name="connsiteX271" fmla="*/ 1267791 w 1792304"/>
                <a:gd name="connsiteY271" fmla="*/ 2163397 h 3038475"/>
                <a:gd name="connsiteX272" fmla="*/ 1273978 w 1792304"/>
                <a:gd name="connsiteY272" fmla="*/ 2153575 h 3038475"/>
                <a:gd name="connsiteX273" fmla="*/ 1261741 w 1792304"/>
                <a:gd name="connsiteY273" fmla="*/ 2148028 h 3038475"/>
                <a:gd name="connsiteX274" fmla="*/ 293875 w 1792304"/>
                <a:gd name="connsiteY274" fmla="*/ 2136775 h 3038475"/>
                <a:gd name="connsiteX275" fmla="*/ 288140 w 1792304"/>
                <a:gd name="connsiteY275" fmla="*/ 2146839 h 3038475"/>
                <a:gd name="connsiteX276" fmla="*/ 298894 w 1792304"/>
                <a:gd name="connsiteY276" fmla="*/ 2155825 h 3038475"/>
                <a:gd name="connsiteX277" fmla="*/ 308572 w 1792304"/>
                <a:gd name="connsiteY277" fmla="*/ 2145761 h 3038475"/>
                <a:gd name="connsiteX278" fmla="*/ 293875 w 1792304"/>
                <a:gd name="connsiteY278" fmla="*/ 2136775 h 3038475"/>
                <a:gd name="connsiteX279" fmla="*/ 342930 w 1792304"/>
                <a:gd name="connsiteY279" fmla="*/ 2129922 h 3038475"/>
                <a:gd name="connsiteX280" fmla="*/ 331260 w 1792304"/>
                <a:gd name="connsiteY280" fmla="*/ 2134725 h 3038475"/>
                <a:gd name="connsiteX281" fmla="*/ 326134 w 1792304"/>
                <a:gd name="connsiteY281" fmla="*/ 2152847 h 3038475"/>
                <a:gd name="connsiteX282" fmla="*/ 297210 w 1792304"/>
                <a:gd name="connsiteY282" fmla="*/ 2168433 h 3038475"/>
                <a:gd name="connsiteX283" fmla="*/ 271214 w 1792304"/>
                <a:gd name="connsiteY283" fmla="*/ 2156472 h 3038475"/>
                <a:gd name="connsiteX284" fmla="*/ 220322 w 1792304"/>
                <a:gd name="connsiteY284" fmla="*/ 2219176 h 3038475"/>
                <a:gd name="connsiteX285" fmla="*/ 150391 w 1792304"/>
                <a:gd name="connsiteY285" fmla="*/ 2338061 h 3038475"/>
                <a:gd name="connsiteX286" fmla="*/ 157347 w 1792304"/>
                <a:gd name="connsiteY286" fmla="*/ 2409826 h 3038475"/>
                <a:gd name="connsiteX287" fmla="*/ 168331 w 1792304"/>
                <a:gd name="connsiteY287" fmla="*/ 2393516 h 3038475"/>
                <a:gd name="connsiteX288" fmla="*/ 161375 w 1792304"/>
                <a:gd name="connsiteY288" fmla="*/ 2374306 h 3038475"/>
                <a:gd name="connsiteX289" fmla="*/ 181146 w 1792304"/>
                <a:gd name="connsiteY289" fmla="*/ 2359808 h 3038475"/>
                <a:gd name="connsiteX290" fmla="*/ 192130 w 1792304"/>
                <a:gd name="connsiteY290" fmla="*/ 2368869 h 3038475"/>
                <a:gd name="connsiteX291" fmla="*/ 233136 w 1792304"/>
                <a:gd name="connsiteY291" fmla="*/ 2348934 h 3038475"/>
                <a:gd name="connsiteX292" fmla="*/ 323205 w 1792304"/>
                <a:gd name="connsiteY292" fmla="*/ 2230775 h 3038475"/>
                <a:gd name="connsiteX293" fmla="*/ 350299 w 1792304"/>
                <a:gd name="connsiteY293" fmla="*/ 2164808 h 3038475"/>
                <a:gd name="connsiteX294" fmla="*/ 353228 w 1792304"/>
                <a:gd name="connsiteY294" fmla="*/ 2131100 h 3038475"/>
                <a:gd name="connsiteX295" fmla="*/ 342930 w 1792304"/>
                <a:gd name="connsiteY295" fmla="*/ 2129922 h 3038475"/>
                <a:gd name="connsiteX296" fmla="*/ 1751815 w 1792304"/>
                <a:gd name="connsiteY296" fmla="*/ 2119313 h 3038475"/>
                <a:gd name="connsiteX297" fmla="*/ 1754990 w 1792304"/>
                <a:gd name="connsiteY297" fmla="*/ 2120901 h 3038475"/>
                <a:gd name="connsiteX298" fmla="*/ 1754990 w 1792304"/>
                <a:gd name="connsiteY298" fmla="*/ 2119948 h 3038475"/>
                <a:gd name="connsiteX299" fmla="*/ 1751815 w 1792304"/>
                <a:gd name="connsiteY299" fmla="*/ 2119313 h 3038475"/>
                <a:gd name="connsiteX300" fmla="*/ 353228 w 1792304"/>
                <a:gd name="connsiteY300" fmla="*/ 2106613 h 3038475"/>
                <a:gd name="connsiteX301" fmla="*/ 299233 w 1792304"/>
                <a:gd name="connsiteY301" fmla="*/ 2119843 h 3038475"/>
                <a:gd name="connsiteX302" fmla="*/ 294490 w 1792304"/>
                <a:gd name="connsiteY302" fmla="*/ 2125512 h 3038475"/>
                <a:gd name="connsiteX303" fmla="*/ 309448 w 1792304"/>
                <a:gd name="connsiteY303" fmla="*/ 2129292 h 3038475"/>
                <a:gd name="connsiteX304" fmla="*/ 353228 w 1792304"/>
                <a:gd name="connsiteY304" fmla="*/ 2111527 h 3038475"/>
                <a:gd name="connsiteX305" fmla="*/ 413074 w 1792304"/>
                <a:gd name="connsiteY305" fmla="*/ 2106408 h 3038475"/>
                <a:gd name="connsiteX306" fmla="*/ 405118 w 1792304"/>
                <a:gd name="connsiteY306" fmla="*/ 2108639 h 3038475"/>
                <a:gd name="connsiteX307" fmla="*/ 414938 w 1792304"/>
                <a:gd name="connsiteY307" fmla="*/ 2224436 h 3038475"/>
                <a:gd name="connsiteX308" fmla="*/ 421849 w 1792304"/>
                <a:gd name="connsiteY308" fmla="*/ 2317293 h 3038475"/>
                <a:gd name="connsiteX309" fmla="*/ 425850 w 1792304"/>
                <a:gd name="connsiteY309" fmla="*/ 2359169 h 3038475"/>
                <a:gd name="connsiteX310" fmla="*/ 457856 w 1792304"/>
                <a:gd name="connsiteY310" fmla="*/ 2472418 h 3038475"/>
                <a:gd name="connsiteX311" fmla="*/ 494592 w 1792304"/>
                <a:gd name="connsiteY311" fmla="*/ 2524126 h 3038475"/>
                <a:gd name="connsiteX312" fmla="*/ 529145 w 1792304"/>
                <a:gd name="connsiteY312" fmla="*/ 2440373 h 3038475"/>
                <a:gd name="connsiteX313" fmla="*/ 514232 w 1792304"/>
                <a:gd name="connsiteY313" fmla="*/ 2332951 h 3038475"/>
                <a:gd name="connsiteX314" fmla="*/ 513141 w 1792304"/>
                <a:gd name="connsiteY314" fmla="*/ 2269954 h 3038475"/>
                <a:gd name="connsiteX315" fmla="*/ 498592 w 1792304"/>
                <a:gd name="connsiteY315" fmla="*/ 2223344 h 3038475"/>
                <a:gd name="connsiteX316" fmla="*/ 472769 w 1792304"/>
                <a:gd name="connsiteY316" fmla="*/ 2179647 h 3038475"/>
                <a:gd name="connsiteX317" fmla="*/ 424031 w 1792304"/>
                <a:gd name="connsiteY317" fmla="*/ 2110459 h 3038475"/>
                <a:gd name="connsiteX318" fmla="*/ 413074 w 1792304"/>
                <a:gd name="connsiteY318" fmla="*/ 2106408 h 3038475"/>
                <a:gd name="connsiteX319" fmla="*/ 270677 w 1792304"/>
                <a:gd name="connsiteY319" fmla="*/ 2106168 h 3038475"/>
                <a:gd name="connsiteX320" fmla="*/ 260676 w 1792304"/>
                <a:gd name="connsiteY320" fmla="*/ 2116455 h 3038475"/>
                <a:gd name="connsiteX321" fmla="*/ 270677 w 1792304"/>
                <a:gd name="connsiteY321" fmla="*/ 2124075 h 3038475"/>
                <a:gd name="connsiteX322" fmla="*/ 277715 w 1792304"/>
                <a:gd name="connsiteY322" fmla="*/ 2108835 h 3038475"/>
                <a:gd name="connsiteX323" fmla="*/ 270677 w 1792304"/>
                <a:gd name="connsiteY323" fmla="*/ 2106168 h 3038475"/>
                <a:gd name="connsiteX324" fmla="*/ 381150 w 1792304"/>
                <a:gd name="connsiteY324" fmla="*/ 2105025 h 3038475"/>
                <a:gd name="connsiteX325" fmla="*/ 368110 w 1792304"/>
                <a:gd name="connsiteY325" fmla="*/ 2119565 h 3038475"/>
                <a:gd name="connsiteX326" fmla="*/ 347463 w 1792304"/>
                <a:gd name="connsiteY326" fmla="*/ 2238425 h 3038475"/>
                <a:gd name="connsiteX327" fmla="*/ 367023 w 1792304"/>
                <a:gd name="connsiteY327" fmla="*/ 2347834 h 3038475"/>
                <a:gd name="connsiteX328" fmla="*/ 389843 w 1792304"/>
                <a:gd name="connsiteY328" fmla="*/ 2465967 h 3038475"/>
                <a:gd name="connsiteX329" fmla="*/ 473878 w 1792304"/>
                <a:gd name="connsiteY329" fmla="*/ 2524125 h 3038475"/>
                <a:gd name="connsiteX330" fmla="*/ 461200 w 1792304"/>
                <a:gd name="connsiteY330" fmla="*/ 2498681 h 3038475"/>
                <a:gd name="connsiteX331" fmla="*/ 407592 w 1792304"/>
                <a:gd name="connsiteY331" fmla="*/ 2307851 h 3038475"/>
                <a:gd name="connsiteX332" fmla="*/ 394914 w 1792304"/>
                <a:gd name="connsiteY332" fmla="*/ 2137739 h 3038475"/>
                <a:gd name="connsiteX333" fmla="*/ 381150 w 1792304"/>
                <a:gd name="connsiteY333" fmla="*/ 2105025 h 3038475"/>
                <a:gd name="connsiteX334" fmla="*/ 451339 w 1792304"/>
                <a:gd name="connsiteY334" fmla="*/ 2089288 h 3038475"/>
                <a:gd name="connsiteX335" fmla="*/ 431015 w 1792304"/>
                <a:gd name="connsiteY335" fmla="*/ 2092668 h 3038475"/>
                <a:gd name="connsiteX336" fmla="*/ 462661 w 1792304"/>
                <a:gd name="connsiteY336" fmla="*/ 2141278 h 3038475"/>
                <a:gd name="connsiteX337" fmla="*/ 610708 w 1792304"/>
                <a:gd name="connsiteY337" fmla="*/ 2215471 h 3038475"/>
                <a:gd name="connsiteX338" fmla="*/ 643445 w 1792304"/>
                <a:gd name="connsiteY338" fmla="*/ 2245441 h 3038475"/>
                <a:gd name="connsiteX339" fmla="*/ 714013 w 1792304"/>
                <a:gd name="connsiteY339" fmla="*/ 2310497 h 3038475"/>
                <a:gd name="connsiteX340" fmla="*/ 841326 w 1792304"/>
                <a:gd name="connsiteY340" fmla="*/ 2329868 h 3038475"/>
                <a:gd name="connsiteX341" fmla="*/ 888977 w 1792304"/>
                <a:gd name="connsiteY341" fmla="*/ 2341563 h 3038475"/>
                <a:gd name="connsiteX342" fmla="*/ 864969 w 1792304"/>
                <a:gd name="connsiteY342" fmla="*/ 2304284 h 3038475"/>
                <a:gd name="connsiteX343" fmla="*/ 815499 w 1792304"/>
                <a:gd name="connsiteY343" fmla="*/ 2262984 h 3038475"/>
                <a:gd name="connsiteX344" fmla="*/ 679457 w 1792304"/>
                <a:gd name="connsiteY344" fmla="*/ 2177826 h 3038475"/>
                <a:gd name="connsiteX345" fmla="*/ 493580 w 1792304"/>
                <a:gd name="connsiteY345" fmla="*/ 2095592 h 3038475"/>
                <a:gd name="connsiteX346" fmla="*/ 474665 w 1792304"/>
                <a:gd name="connsiteY346" fmla="*/ 2091937 h 3038475"/>
                <a:gd name="connsiteX347" fmla="*/ 451339 w 1792304"/>
                <a:gd name="connsiteY347" fmla="*/ 2089288 h 3038475"/>
                <a:gd name="connsiteX348" fmla="*/ 259709 w 1792304"/>
                <a:gd name="connsiteY348" fmla="*/ 2085563 h 3038475"/>
                <a:gd name="connsiteX349" fmla="*/ 251627 w 1792304"/>
                <a:gd name="connsiteY349" fmla="*/ 2092897 h 3038475"/>
                <a:gd name="connsiteX350" fmla="*/ 262468 w 1792304"/>
                <a:gd name="connsiteY350" fmla="*/ 2094643 h 3038475"/>
                <a:gd name="connsiteX351" fmla="*/ 267502 w 1792304"/>
                <a:gd name="connsiteY351" fmla="*/ 2087658 h 3038475"/>
                <a:gd name="connsiteX352" fmla="*/ 259709 w 1792304"/>
                <a:gd name="connsiteY352" fmla="*/ 2085563 h 3038475"/>
                <a:gd name="connsiteX353" fmla="*/ 483662 w 1792304"/>
                <a:gd name="connsiteY353" fmla="*/ 2052638 h 3038475"/>
                <a:gd name="connsiteX354" fmla="*/ 451652 w 1792304"/>
                <a:gd name="connsiteY354" fmla="*/ 2062863 h 3038475"/>
                <a:gd name="connsiteX355" fmla="*/ 472749 w 1792304"/>
                <a:gd name="connsiteY355" fmla="*/ 2076374 h 3038475"/>
                <a:gd name="connsiteX356" fmla="*/ 679360 w 1792304"/>
                <a:gd name="connsiteY356" fmla="*/ 2166206 h 3038475"/>
                <a:gd name="connsiteX357" fmla="*/ 827406 w 1792304"/>
                <a:gd name="connsiteY357" fmla="*/ 2254942 h 3038475"/>
                <a:gd name="connsiteX358" fmla="*/ 895791 w 1792304"/>
                <a:gd name="connsiteY358" fmla="*/ 2317751 h 3038475"/>
                <a:gd name="connsiteX359" fmla="*/ 905613 w 1792304"/>
                <a:gd name="connsiteY359" fmla="*/ 2300588 h 3038475"/>
                <a:gd name="connsiteX360" fmla="*/ 900884 w 1792304"/>
                <a:gd name="connsiteY360" fmla="*/ 2247639 h 3038475"/>
                <a:gd name="connsiteX361" fmla="*/ 857961 w 1792304"/>
                <a:gd name="connsiteY361" fmla="*/ 2188846 h 3038475"/>
                <a:gd name="connsiteX362" fmla="*/ 645531 w 1792304"/>
                <a:gd name="connsiteY362" fmla="*/ 2097554 h 3038475"/>
                <a:gd name="connsiteX363" fmla="*/ 630617 w 1792304"/>
                <a:gd name="connsiteY363" fmla="*/ 2105953 h 3038475"/>
                <a:gd name="connsiteX364" fmla="*/ 614612 w 1792304"/>
                <a:gd name="connsiteY364" fmla="*/ 2085503 h 3038475"/>
                <a:gd name="connsiteX365" fmla="*/ 539316 w 1792304"/>
                <a:gd name="connsiteY365" fmla="*/ 2056290 h 3038475"/>
                <a:gd name="connsiteX366" fmla="*/ 251383 w 1792304"/>
                <a:gd name="connsiteY366" fmla="*/ 2043113 h 3038475"/>
                <a:gd name="connsiteX367" fmla="*/ 243690 w 1792304"/>
                <a:gd name="connsiteY367" fmla="*/ 2049678 h 3038475"/>
                <a:gd name="connsiteX368" fmla="*/ 257611 w 1792304"/>
                <a:gd name="connsiteY368" fmla="*/ 2055470 h 3038475"/>
                <a:gd name="connsiteX369" fmla="*/ 261641 w 1792304"/>
                <a:gd name="connsiteY369" fmla="*/ 2048906 h 3038475"/>
                <a:gd name="connsiteX370" fmla="*/ 251383 w 1792304"/>
                <a:gd name="connsiteY370" fmla="*/ 2043113 h 3038475"/>
                <a:gd name="connsiteX371" fmla="*/ 1430248 w 1792304"/>
                <a:gd name="connsiteY371" fmla="*/ 2010866 h 3038475"/>
                <a:gd name="connsiteX372" fmla="*/ 1415332 w 1792304"/>
                <a:gd name="connsiteY372" fmla="*/ 2020686 h 3038475"/>
                <a:gd name="connsiteX373" fmla="*/ 1414604 w 1792304"/>
                <a:gd name="connsiteY373" fmla="*/ 2066148 h 3038475"/>
                <a:gd name="connsiteX374" fmla="*/ 1398597 w 1792304"/>
                <a:gd name="connsiteY374" fmla="*/ 2282184 h 3038475"/>
                <a:gd name="connsiteX375" fmla="*/ 1354940 w 1792304"/>
                <a:gd name="connsiteY375" fmla="*/ 2462213 h 3038475"/>
                <a:gd name="connsiteX376" fmla="*/ 1370948 w 1792304"/>
                <a:gd name="connsiteY376" fmla="*/ 2458576 h 3038475"/>
                <a:gd name="connsiteX377" fmla="*/ 1430248 w 1792304"/>
                <a:gd name="connsiteY377" fmla="*/ 2393111 h 3038475"/>
                <a:gd name="connsiteX378" fmla="*/ 1474995 w 1792304"/>
                <a:gd name="connsiteY378" fmla="*/ 2227266 h 3038475"/>
                <a:gd name="connsiteX379" fmla="*/ 1470994 w 1792304"/>
                <a:gd name="connsiteY379" fmla="*/ 2082514 h 3038475"/>
                <a:gd name="connsiteX380" fmla="*/ 1466264 w 1792304"/>
                <a:gd name="connsiteY380" fmla="*/ 2051600 h 3038475"/>
                <a:gd name="connsiteX381" fmla="*/ 1430248 w 1792304"/>
                <a:gd name="connsiteY381" fmla="*/ 2010866 h 3038475"/>
                <a:gd name="connsiteX382" fmla="*/ 883452 w 1792304"/>
                <a:gd name="connsiteY382" fmla="*/ 2008188 h 3038475"/>
                <a:gd name="connsiteX383" fmla="*/ 886627 w 1792304"/>
                <a:gd name="connsiteY383" fmla="*/ 2009776 h 3038475"/>
                <a:gd name="connsiteX384" fmla="*/ 886050 w 1792304"/>
                <a:gd name="connsiteY384" fmla="*/ 2008188 h 3038475"/>
                <a:gd name="connsiteX385" fmla="*/ 1387954 w 1792304"/>
                <a:gd name="connsiteY385" fmla="*/ 2005013 h 3038475"/>
                <a:gd name="connsiteX386" fmla="*/ 1344396 w 1792304"/>
                <a:gd name="connsiteY386" fmla="*/ 2043161 h 3038475"/>
                <a:gd name="connsiteX387" fmla="*/ 1310639 w 1792304"/>
                <a:gd name="connsiteY387" fmla="*/ 2088576 h 3038475"/>
                <a:gd name="connsiteX388" fmla="*/ 1284867 w 1792304"/>
                <a:gd name="connsiteY388" fmla="*/ 2162329 h 3038475"/>
                <a:gd name="connsiteX389" fmla="*/ 1273977 w 1792304"/>
                <a:gd name="connsiteY389" fmla="*/ 2248798 h 3038475"/>
                <a:gd name="connsiteX390" fmla="*/ 1279785 w 1792304"/>
                <a:gd name="connsiteY390" fmla="*/ 2312378 h 3038475"/>
                <a:gd name="connsiteX391" fmla="*/ 1298660 w 1792304"/>
                <a:gd name="connsiteY391" fmla="*/ 2387947 h 3038475"/>
                <a:gd name="connsiteX392" fmla="*/ 1315357 w 1792304"/>
                <a:gd name="connsiteY392" fmla="*/ 2427912 h 3038475"/>
                <a:gd name="connsiteX393" fmla="*/ 1312453 w 1792304"/>
                <a:gd name="connsiteY393" fmla="*/ 2472600 h 3038475"/>
                <a:gd name="connsiteX394" fmla="*/ 1339314 w 1792304"/>
                <a:gd name="connsiteY394" fmla="*/ 2462427 h 3038475"/>
                <a:gd name="connsiteX395" fmla="*/ 1363997 w 1792304"/>
                <a:gd name="connsiteY395" fmla="*/ 2393397 h 3038475"/>
                <a:gd name="connsiteX396" fmla="*/ 1392673 w 1792304"/>
                <a:gd name="connsiteY396" fmla="*/ 2246981 h 3038475"/>
                <a:gd name="connsiteX397" fmla="*/ 1401747 w 1792304"/>
                <a:gd name="connsiteY397" fmla="*/ 2036985 h 3038475"/>
                <a:gd name="connsiteX398" fmla="*/ 1387954 w 1792304"/>
                <a:gd name="connsiteY398" fmla="*/ 2005013 h 3038475"/>
                <a:gd name="connsiteX399" fmla="*/ 1495711 w 1792304"/>
                <a:gd name="connsiteY399" fmla="*/ 1998663 h 3038475"/>
                <a:gd name="connsiteX400" fmla="*/ 1491711 w 1792304"/>
                <a:gd name="connsiteY400" fmla="*/ 2013903 h 3038475"/>
                <a:gd name="connsiteX401" fmla="*/ 1459715 w 1792304"/>
                <a:gd name="connsiteY401" fmla="*/ 2016806 h 3038475"/>
                <a:gd name="connsiteX402" fmla="*/ 1482621 w 1792304"/>
                <a:gd name="connsiteY402" fmla="*/ 2050189 h 3038475"/>
                <a:gd name="connsiteX403" fmla="*/ 1536432 w 1792304"/>
                <a:gd name="connsiteY403" fmla="*/ 2123123 h 3038475"/>
                <a:gd name="connsiteX404" fmla="*/ 1589880 w 1792304"/>
                <a:gd name="connsiteY404" fmla="*/ 2148523 h 3038475"/>
                <a:gd name="connsiteX405" fmla="*/ 1653508 w 1792304"/>
                <a:gd name="connsiteY405" fmla="*/ 2155780 h 3038475"/>
                <a:gd name="connsiteX406" fmla="*/ 1681141 w 1792304"/>
                <a:gd name="connsiteY406" fmla="*/ 2156506 h 3038475"/>
                <a:gd name="connsiteX407" fmla="*/ 1662598 w 1792304"/>
                <a:gd name="connsiteY407" fmla="*/ 2099175 h 3038475"/>
                <a:gd name="connsiteX408" fmla="*/ 1558975 w 1792304"/>
                <a:gd name="connsiteY408" fmla="*/ 2033135 h 3038475"/>
                <a:gd name="connsiteX409" fmla="*/ 1495711 w 1792304"/>
                <a:gd name="connsiteY409" fmla="*/ 1998663 h 3038475"/>
                <a:gd name="connsiteX410" fmla="*/ 1473752 w 1792304"/>
                <a:gd name="connsiteY410" fmla="*/ 1992313 h 3038475"/>
                <a:gd name="connsiteX411" fmla="*/ 1462890 w 1792304"/>
                <a:gd name="connsiteY411" fmla="*/ 2003096 h 3038475"/>
                <a:gd name="connsiteX412" fmla="*/ 1471580 w 1792304"/>
                <a:gd name="connsiteY412" fmla="*/ 2010285 h 3038475"/>
                <a:gd name="connsiteX413" fmla="*/ 1480632 w 1792304"/>
                <a:gd name="connsiteY413" fmla="*/ 2001299 h 3038475"/>
                <a:gd name="connsiteX414" fmla="*/ 1473752 w 1792304"/>
                <a:gd name="connsiteY414" fmla="*/ 1992313 h 3038475"/>
                <a:gd name="connsiteX415" fmla="*/ 270371 w 1792304"/>
                <a:gd name="connsiteY415" fmla="*/ 1992313 h 3038475"/>
                <a:gd name="connsiteX416" fmla="*/ 255526 w 1792304"/>
                <a:gd name="connsiteY416" fmla="*/ 2003029 h 3038475"/>
                <a:gd name="connsiteX417" fmla="*/ 267474 w 1792304"/>
                <a:gd name="connsiteY417" fmla="*/ 2005530 h 3038475"/>
                <a:gd name="connsiteX418" fmla="*/ 275440 w 1792304"/>
                <a:gd name="connsiteY418" fmla="*/ 1998386 h 3038475"/>
                <a:gd name="connsiteX419" fmla="*/ 270371 w 1792304"/>
                <a:gd name="connsiteY419" fmla="*/ 1992313 h 3038475"/>
                <a:gd name="connsiteX420" fmla="*/ 301940 w 1792304"/>
                <a:gd name="connsiteY420" fmla="*/ 1981632 h 3038475"/>
                <a:gd name="connsiteX421" fmla="*/ 287642 w 1792304"/>
                <a:gd name="connsiteY421" fmla="*/ 1982962 h 3038475"/>
                <a:gd name="connsiteX422" fmla="*/ 293456 w 1792304"/>
                <a:gd name="connsiteY422" fmla="*/ 1995535 h 3038475"/>
                <a:gd name="connsiteX423" fmla="*/ 377040 w 1792304"/>
                <a:gd name="connsiteY423" fmla="*/ 2022476 h 3038475"/>
                <a:gd name="connsiteX424" fmla="*/ 339246 w 1792304"/>
                <a:gd name="connsiteY424" fmla="*/ 2004515 h 3038475"/>
                <a:gd name="connsiteX425" fmla="*/ 301940 w 1792304"/>
                <a:gd name="connsiteY425" fmla="*/ 1981632 h 3038475"/>
                <a:gd name="connsiteX426" fmla="*/ 1432463 w 1792304"/>
                <a:gd name="connsiteY426" fmla="*/ 1981200 h 3038475"/>
                <a:gd name="connsiteX427" fmla="*/ 1389865 w 1792304"/>
                <a:gd name="connsiteY427" fmla="*/ 1987517 h 3038475"/>
                <a:gd name="connsiteX428" fmla="*/ 1441353 w 1792304"/>
                <a:gd name="connsiteY428" fmla="*/ 1996062 h 3038475"/>
                <a:gd name="connsiteX429" fmla="*/ 1456540 w 1792304"/>
                <a:gd name="connsiteY429" fmla="*/ 1986774 h 3038475"/>
                <a:gd name="connsiteX430" fmla="*/ 1432463 w 1792304"/>
                <a:gd name="connsiteY430" fmla="*/ 1981200 h 3038475"/>
                <a:gd name="connsiteX431" fmla="*/ 1483109 w 1792304"/>
                <a:gd name="connsiteY431" fmla="*/ 1971688 h 3038475"/>
                <a:gd name="connsiteX432" fmla="*/ 1474493 w 1792304"/>
                <a:gd name="connsiteY432" fmla="*/ 1973462 h 3038475"/>
                <a:gd name="connsiteX433" fmla="*/ 1486616 w 1792304"/>
                <a:gd name="connsiteY433" fmla="*/ 1984376 h 3038475"/>
                <a:gd name="connsiteX434" fmla="*/ 1490426 w 1792304"/>
                <a:gd name="connsiteY434" fmla="*/ 1978919 h 3038475"/>
                <a:gd name="connsiteX435" fmla="*/ 1483109 w 1792304"/>
                <a:gd name="connsiteY435" fmla="*/ 1971688 h 3038475"/>
                <a:gd name="connsiteX436" fmla="*/ 1337363 w 1792304"/>
                <a:gd name="connsiteY436" fmla="*/ 1970088 h 3038475"/>
                <a:gd name="connsiteX437" fmla="*/ 1182269 w 1792304"/>
                <a:gd name="connsiteY437" fmla="*/ 2013784 h 3038475"/>
                <a:gd name="connsiteX438" fmla="*/ 922687 w 1792304"/>
                <a:gd name="connsiteY438" fmla="*/ 2162349 h 3038475"/>
                <a:gd name="connsiteX439" fmla="*/ 910673 w 1792304"/>
                <a:gd name="connsiteY439" fmla="*/ 2180556 h 3038475"/>
                <a:gd name="connsiteX440" fmla="*/ 962371 w 1792304"/>
                <a:gd name="connsiteY440" fmla="*/ 2181648 h 3038475"/>
                <a:gd name="connsiteX441" fmla="*/ 1047927 w 1792304"/>
                <a:gd name="connsiteY441" fmla="*/ 2167083 h 3038475"/>
                <a:gd name="connsiteX442" fmla="*/ 1168070 w 1792304"/>
                <a:gd name="connsiteY442" fmla="*/ 2131398 h 3038475"/>
                <a:gd name="connsiteX443" fmla="*/ 1212851 w 1792304"/>
                <a:gd name="connsiteY443" fmla="*/ 2115012 h 3038475"/>
                <a:gd name="connsiteX444" fmla="*/ 1311514 w 1792304"/>
                <a:gd name="connsiteY444" fmla="*/ 2053838 h 3038475"/>
                <a:gd name="connsiteX445" fmla="*/ 1352290 w 1792304"/>
                <a:gd name="connsiteY445" fmla="*/ 1982105 h 3038475"/>
                <a:gd name="connsiteX446" fmla="*/ 1337363 w 1792304"/>
                <a:gd name="connsiteY446" fmla="*/ 1970088 h 3038475"/>
                <a:gd name="connsiteX447" fmla="*/ 1463175 w 1792304"/>
                <a:gd name="connsiteY447" fmla="*/ 1957540 h 3038475"/>
                <a:gd name="connsiteX448" fmla="*/ 1405740 w 1792304"/>
                <a:gd name="connsiteY448" fmla="*/ 1973198 h 3038475"/>
                <a:gd name="connsiteX449" fmla="*/ 1418744 w 1792304"/>
                <a:gd name="connsiteY449" fmla="*/ 1972502 h 3038475"/>
                <a:gd name="connsiteX450" fmla="*/ 1466065 w 1792304"/>
                <a:gd name="connsiteY450" fmla="*/ 1961715 h 3038475"/>
                <a:gd name="connsiteX451" fmla="*/ 284629 w 1792304"/>
                <a:gd name="connsiteY451" fmla="*/ 1955800 h 3038475"/>
                <a:gd name="connsiteX452" fmla="*/ 270677 w 1792304"/>
                <a:gd name="connsiteY452" fmla="*/ 1967806 h 3038475"/>
                <a:gd name="connsiteX453" fmla="*/ 288564 w 1792304"/>
                <a:gd name="connsiteY453" fmla="*/ 1971444 h 3038475"/>
                <a:gd name="connsiteX454" fmla="*/ 295361 w 1792304"/>
                <a:gd name="connsiteY454" fmla="*/ 1964896 h 3038475"/>
                <a:gd name="connsiteX455" fmla="*/ 284629 w 1792304"/>
                <a:gd name="connsiteY455" fmla="*/ 1955800 h 3038475"/>
                <a:gd name="connsiteX456" fmla="*/ 1516944 w 1792304"/>
                <a:gd name="connsiteY456" fmla="*/ 1951038 h 3038475"/>
                <a:gd name="connsiteX457" fmla="*/ 1500990 w 1792304"/>
                <a:gd name="connsiteY457" fmla="*/ 1969408 h 3038475"/>
                <a:gd name="connsiteX458" fmla="*/ 1506066 w 1792304"/>
                <a:gd name="connsiteY458" fmla="*/ 1990717 h 3038475"/>
                <a:gd name="connsiteX459" fmla="*/ 1671402 w 1792304"/>
                <a:gd name="connsiteY459" fmla="*/ 2079626 h 3038475"/>
                <a:gd name="connsiteX460" fmla="*/ 1674303 w 1792304"/>
                <a:gd name="connsiteY460" fmla="*/ 2074115 h 3038475"/>
                <a:gd name="connsiteX461" fmla="*/ 1578219 w 1792304"/>
                <a:gd name="connsiteY461" fmla="*/ 1964999 h 3038475"/>
                <a:gd name="connsiteX462" fmla="*/ 1516944 w 1792304"/>
                <a:gd name="connsiteY462" fmla="*/ 1951038 h 3038475"/>
                <a:gd name="connsiteX463" fmla="*/ 1477198 w 1792304"/>
                <a:gd name="connsiteY463" fmla="*/ 1936750 h 3038475"/>
                <a:gd name="connsiteX464" fmla="*/ 1471049 w 1792304"/>
                <a:gd name="connsiteY464" fmla="*/ 1944899 h 3038475"/>
                <a:gd name="connsiteX465" fmla="*/ 1489858 w 1792304"/>
                <a:gd name="connsiteY465" fmla="*/ 1957123 h 3038475"/>
                <a:gd name="connsiteX466" fmla="*/ 1494922 w 1792304"/>
                <a:gd name="connsiteY466" fmla="*/ 1942306 h 3038475"/>
                <a:gd name="connsiteX467" fmla="*/ 1477198 w 1792304"/>
                <a:gd name="connsiteY467" fmla="*/ 1936750 h 3038475"/>
                <a:gd name="connsiteX468" fmla="*/ 355561 w 1792304"/>
                <a:gd name="connsiteY468" fmla="*/ 1933823 h 3038475"/>
                <a:gd name="connsiteX469" fmla="*/ 338444 w 1792304"/>
                <a:gd name="connsiteY469" fmla="*/ 1935658 h 3038475"/>
                <a:gd name="connsiteX470" fmla="*/ 341358 w 1792304"/>
                <a:gd name="connsiteY470" fmla="*/ 1942264 h 3038475"/>
                <a:gd name="connsiteX471" fmla="*/ 399265 w 1792304"/>
                <a:gd name="connsiteY471" fmla="*/ 2000251 h 3038475"/>
                <a:gd name="connsiteX472" fmla="*/ 370129 w 1792304"/>
                <a:gd name="connsiteY472" fmla="*/ 1958780 h 3038475"/>
                <a:gd name="connsiteX473" fmla="*/ 362481 w 1792304"/>
                <a:gd name="connsiteY473" fmla="*/ 1958780 h 3038475"/>
                <a:gd name="connsiteX474" fmla="*/ 365395 w 1792304"/>
                <a:gd name="connsiteY474" fmla="*/ 1951440 h 3038475"/>
                <a:gd name="connsiteX475" fmla="*/ 313851 w 1792304"/>
                <a:gd name="connsiteY475" fmla="*/ 1930533 h 3038475"/>
                <a:gd name="connsiteX476" fmla="*/ 301520 w 1792304"/>
                <a:gd name="connsiteY476" fmla="*/ 1935163 h 3038475"/>
                <a:gd name="connsiteX477" fmla="*/ 301520 w 1792304"/>
                <a:gd name="connsiteY477" fmla="*/ 1942571 h 3038475"/>
                <a:gd name="connsiteX478" fmla="*/ 313993 w 1792304"/>
                <a:gd name="connsiteY478" fmla="*/ 1945164 h 3038475"/>
                <a:gd name="connsiteX479" fmla="*/ 323065 w 1792304"/>
                <a:gd name="connsiteY479" fmla="*/ 1937015 h 3038475"/>
                <a:gd name="connsiteX480" fmla="*/ 313851 w 1792304"/>
                <a:gd name="connsiteY480" fmla="*/ 1930533 h 3038475"/>
                <a:gd name="connsiteX481" fmla="*/ 1278387 w 1792304"/>
                <a:gd name="connsiteY481" fmla="*/ 1921776 h 3038475"/>
                <a:gd name="connsiteX482" fmla="*/ 1262543 w 1792304"/>
                <a:gd name="connsiteY482" fmla="*/ 1923859 h 3038475"/>
                <a:gd name="connsiteX483" fmla="*/ 1160193 w 1792304"/>
                <a:gd name="connsiteY483" fmla="*/ 1948493 h 3038475"/>
                <a:gd name="connsiteX484" fmla="*/ 1102281 w 1792304"/>
                <a:gd name="connsiteY484" fmla="*/ 1975663 h 3038475"/>
                <a:gd name="connsiteX485" fmla="*/ 894304 w 1792304"/>
                <a:gd name="connsiteY485" fmla="*/ 2156070 h 3038475"/>
                <a:gd name="connsiteX486" fmla="*/ 895397 w 1792304"/>
                <a:gd name="connsiteY486" fmla="*/ 2166938 h 3038475"/>
                <a:gd name="connsiteX487" fmla="*/ 978077 w 1792304"/>
                <a:gd name="connsiteY487" fmla="*/ 2107165 h 3038475"/>
                <a:gd name="connsiteX488" fmla="*/ 1277476 w 1792304"/>
                <a:gd name="connsiteY488" fmla="*/ 1973127 h 3038475"/>
                <a:gd name="connsiteX489" fmla="*/ 1307343 w 1792304"/>
                <a:gd name="connsiteY489" fmla="*/ 1962983 h 3038475"/>
                <a:gd name="connsiteX490" fmla="*/ 1307343 w 1792304"/>
                <a:gd name="connsiteY490" fmla="*/ 1938349 h 3038475"/>
                <a:gd name="connsiteX491" fmla="*/ 1294231 w 1792304"/>
                <a:gd name="connsiteY491" fmla="*/ 1925670 h 3038475"/>
                <a:gd name="connsiteX492" fmla="*/ 1278387 w 1792304"/>
                <a:gd name="connsiteY492" fmla="*/ 1921776 h 3038475"/>
                <a:gd name="connsiteX493" fmla="*/ 351033 w 1792304"/>
                <a:gd name="connsiteY493" fmla="*/ 1911350 h 3038475"/>
                <a:gd name="connsiteX494" fmla="*/ 341652 w 1792304"/>
                <a:gd name="connsiteY494" fmla="*/ 1917412 h 3038475"/>
                <a:gd name="connsiteX495" fmla="*/ 346906 w 1792304"/>
                <a:gd name="connsiteY495" fmla="*/ 1921453 h 3038475"/>
                <a:gd name="connsiteX496" fmla="*/ 361165 w 1792304"/>
                <a:gd name="connsiteY496" fmla="*/ 1916402 h 3038475"/>
                <a:gd name="connsiteX497" fmla="*/ 351033 w 1792304"/>
                <a:gd name="connsiteY497" fmla="*/ 1911350 h 3038475"/>
                <a:gd name="connsiteX498" fmla="*/ 1477631 w 1792304"/>
                <a:gd name="connsiteY498" fmla="*/ 1909961 h 3038475"/>
                <a:gd name="connsiteX499" fmla="*/ 1467652 w 1792304"/>
                <a:gd name="connsiteY499" fmla="*/ 1915319 h 3038475"/>
                <a:gd name="connsiteX500" fmla="*/ 1475493 w 1792304"/>
                <a:gd name="connsiteY500" fmla="*/ 1919606 h 3038475"/>
                <a:gd name="connsiteX501" fmla="*/ 1485115 w 1792304"/>
                <a:gd name="connsiteY501" fmla="*/ 1914248 h 3038475"/>
                <a:gd name="connsiteX502" fmla="*/ 1477631 w 1792304"/>
                <a:gd name="connsiteY502" fmla="*/ 1909961 h 3038475"/>
                <a:gd name="connsiteX503" fmla="*/ 415700 w 1792304"/>
                <a:gd name="connsiteY503" fmla="*/ 1906588 h 3038475"/>
                <a:gd name="connsiteX504" fmla="*/ 414579 w 1792304"/>
                <a:gd name="connsiteY504" fmla="*/ 1961378 h 3038475"/>
                <a:gd name="connsiteX505" fmla="*/ 429147 w 1792304"/>
                <a:gd name="connsiteY505" fmla="*/ 1989138 h 3038475"/>
                <a:gd name="connsiteX506" fmla="*/ 431015 w 1792304"/>
                <a:gd name="connsiteY506" fmla="*/ 1988042 h 3038475"/>
                <a:gd name="connsiteX507" fmla="*/ 423918 w 1792304"/>
                <a:gd name="connsiteY507" fmla="*/ 1923025 h 3038475"/>
                <a:gd name="connsiteX508" fmla="*/ 419809 w 1792304"/>
                <a:gd name="connsiteY508" fmla="*/ 1906588 h 3038475"/>
                <a:gd name="connsiteX509" fmla="*/ 391765 w 1792304"/>
                <a:gd name="connsiteY509" fmla="*/ 1893888 h 3038475"/>
                <a:gd name="connsiteX510" fmla="*/ 383937 w 1792304"/>
                <a:gd name="connsiteY510" fmla="*/ 1900057 h 3038475"/>
                <a:gd name="connsiteX511" fmla="*/ 392477 w 1792304"/>
                <a:gd name="connsiteY511" fmla="*/ 1906588 h 3038475"/>
                <a:gd name="connsiteX512" fmla="*/ 400305 w 1792304"/>
                <a:gd name="connsiteY512" fmla="*/ 1901871 h 3038475"/>
                <a:gd name="connsiteX513" fmla="*/ 391765 w 1792304"/>
                <a:gd name="connsiteY513" fmla="*/ 1893888 h 3038475"/>
                <a:gd name="connsiteX514" fmla="*/ 424870 w 1792304"/>
                <a:gd name="connsiteY514" fmla="*/ 1885950 h 3038475"/>
                <a:gd name="connsiteX515" fmla="*/ 419902 w 1792304"/>
                <a:gd name="connsiteY515" fmla="*/ 1895400 h 3038475"/>
                <a:gd name="connsiteX516" fmla="*/ 435571 w 1792304"/>
                <a:gd name="connsiteY516" fmla="*/ 1899935 h 3038475"/>
                <a:gd name="connsiteX517" fmla="*/ 438629 w 1792304"/>
                <a:gd name="connsiteY517" fmla="*/ 1891620 h 3038475"/>
                <a:gd name="connsiteX518" fmla="*/ 424870 w 1792304"/>
                <a:gd name="connsiteY518" fmla="*/ 1885950 h 3038475"/>
                <a:gd name="connsiteX519" fmla="*/ 1444283 w 1792304"/>
                <a:gd name="connsiteY519" fmla="*/ 1879600 h 3038475"/>
                <a:gd name="connsiteX520" fmla="*/ 1429147 w 1792304"/>
                <a:gd name="connsiteY520" fmla="*/ 1896012 h 3038475"/>
                <a:gd name="connsiteX521" fmla="*/ 1386690 w 1792304"/>
                <a:gd name="connsiteY521" fmla="*/ 1933575 h 3038475"/>
                <a:gd name="connsiteX522" fmla="*/ 1401827 w 1792304"/>
                <a:gd name="connsiteY522" fmla="*/ 1930658 h 3038475"/>
                <a:gd name="connsiteX523" fmla="*/ 1450190 w 1792304"/>
                <a:gd name="connsiteY523" fmla="*/ 1896012 h 3038475"/>
                <a:gd name="connsiteX524" fmla="*/ 1444283 w 1792304"/>
                <a:gd name="connsiteY524" fmla="*/ 1879600 h 3038475"/>
                <a:gd name="connsiteX525" fmla="*/ 1469607 w 1792304"/>
                <a:gd name="connsiteY525" fmla="*/ 1878189 h 3038475"/>
                <a:gd name="connsiteX526" fmla="*/ 1459715 w 1792304"/>
                <a:gd name="connsiteY526" fmla="*/ 1885245 h 3038475"/>
                <a:gd name="connsiteX527" fmla="*/ 1472537 w 1792304"/>
                <a:gd name="connsiteY527" fmla="*/ 1891595 h 3038475"/>
                <a:gd name="connsiteX528" fmla="*/ 1477666 w 1792304"/>
                <a:gd name="connsiteY528" fmla="*/ 1885245 h 3038475"/>
                <a:gd name="connsiteX529" fmla="*/ 1469607 w 1792304"/>
                <a:gd name="connsiteY529" fmla="*/ 1878189 h 3038475"/>
                <a:gd name="connsiteX530" fmla="*/ 1006913 w 1792304"/>
                <a:gd name="connsiteY530" fmla="*/ 1877836 h 3038475"/>
                <a:gd name="connsiteX531" fmla="*/ 929254 w 1792304"/>
                <a:gd name="connsiteY531" fmla="*/ 1889645 h 3038475"/>
                <a:gd name="connsiteX532" fmla="*/ 820132 w 1792304"/>
                <a:gd name="connsiteY532" fmla="*/ 1967343 h 3038475"/>
                <a:gd name="connsiteX533" fmla="*/ 798308 w 1792304"/>
                <a:gd name="connsiteY533" fmla="*/ 2065834 h 3038475"/>
                <a:gd name="connsiteX534" fmla="*/ 821951 w 1792304"/>
                <a:gd name="connsiteY534" fmla="*/ 2130764 h 3038475"/>
                <a:gd name="connsiteX535" fmla="*/ 813221 w 1792304"/>
                <a:gd name="connsiteY535" fmla="*/ 2127117 h 3038475"/>
                <a:gd name="connsiteX536" fmla="*/ 726651 w 1792304"/>
                <a:gd name="connsiteY536" fmla="*/ 2025708 h 3038475"/>
                <a:gd name="connsiteX537" fmla="*/ 719739 w 1792304"/>
                <a:gd name="connsiteY537" fmla="*/ 2008199 h 3038475"/>
                <a:gd name="connsiteX538" fmla="*/ 711737 w 1792304"/>
                <a:gd name="connsiteY538" fmla="*/ 2020236 h 3038475"/>
                <a:gd name="connsiteX539" fmla="*/ 745565 w 1792304"/>
                <a:gd name="connsiteY539" fmla="*/ 2081155 h 3038475"/>
                <a:gd name="connsiteX540" fmla="*/ 815040 w 1792304"/>
                <a:gd name="connsiteY540" fmla="*/ 2141708 h 3038475"/>
                <a:gd name="connsiteX541" fmla="*/ 836864 w 1792304"/>
                <a:gd name="connsiteY541" fmla="*/ 2150827 h 3038475"/>
                <a:gd name="connsiteX542" fmla="*/ 831044 w 1792304"/>
                <a:gd name="connsiteY542" fmla="*/ 2131494 h 3038475"/>
                <a:gd name="connsiteX543" fmla="*/ 843775 w 1792304"/>
                <a:gd name="connsiteY543" fmla="*/ 2064739 h 3038475"/>
                <a:gd name="connsiteX544" fmla="*/ 860871 w 1792304"/>
                <a:gd name="connsiteY544" fmla="*/ 2020236 h 3038475"/>
                <a:gd name="connsiteX545" fmla="*/ 881604 w 1792304"/>
                <a:gd name="connsiteY545" fmla="*/ 1979016 h 3038475"/>
                <a:gd name="connsiteX546" fmla="*/ 961991 w 1792304"/>
                <a:gd name="connsiteY546" fmla="*/ 1912262 h 3038475"/>
                <a:gd name="connsiteX547" fmla="*/ 1044560 w 1792304"/>
                <a:gd name="connsiteY547" fmla="*/ 1899494 h 3038475"/>
                <a:gd name="connsiteX548" fmla="*/ 1068204 w 1792304"/>
                <a:gd name="connsiteY548" fmla="*/ 1926853 h 3038475"/>
                <a:gd name="connsiteX549" fmla="*/ 1011824 w 1792304"/>
                <a:gd name="connsiteY549" fmla="*/ 1951658 h 3038475"/>
                <a:gd name="connsiteX550" fmla="*/ 1042378 w 1792304"/>
                <a:gd name="connsiteY550" fmla="*/ 1969897 h 3038475"/>
                <a:gd name="connsiteX551" fmla="*/ 1096212 w 1792304"/>
                <a:gd name="connsiteY551" fmla="*/ 1958953 h 3038475"/>
                <a:gd name="connsiteX552" fmla="*/ 1080207 w 1792304"/>
                <a:gd name="connsiteY552" fmla="*/ 1902413 h 3038475"/>
                <a:gd name="connsiteX553" fmla="*/ 1006913 w 1792304"/>
                <a:gd name="connsiteY553" fmla="*/ 1877836 h 3038475"/>
                <a:gd name="connsiteX554" fmla="*/ 1589950 w 1792304"/>
                <a:gd name="connsiteY554" fmla="*/ 1875930 h 3038475"/>
                <a:gd name="connsiteX555" fmla="*/ 1498903 w 1792304"/>
                <a:gd name="connsiteY555" fmla="*/ 1905047 h 3038475"/>
                <a:gd name="connsiteX556" fmla="*/ 1504707 w 1792304"/>
                <a:gd name="connsiteY556" fmla="*/ 1918514 h 3038475"/>
                <a:gd name="connsiteX557" fmla="*/ 1512687 w 1792304"/>
                <a:gd name="connsiteY557" fmla="*/ 1942172 h 3038475"/>
                <a:gd name="connsiteX558" fmla="*/ 1532638 w 1792304"/>
                <a:gd name="connsiteY558" fmla="*/ 1943992 h 3038475"/>
                <a:gd name="connsiteX559" fmla="*/ 1595029 w 1792304"/>
                <a:gd name="connsiteY559" fmla="*/ 1943992 h 3038475"/>
                <a:gd name="connsiteX560" fmla="*/ 1624773 w 1792304"/>
                <a:gd name="connsiteY560" fmla="*/ 1917786 h 3038475"/>
                <a:gd name="connsiteX561" fmla="*/ 1612803 w 1792304"/>
                <a:gd name="connsiteY561" fmla="*/ 1892309 h 3038475"/>
                <a:gd name="connsiteX562" fmla="*/ 1589950 w 1792304"/>
                <a:gd name="connsiteY562" fmla="*/ 1875930 h 3038475"/>
                <a:gd name="connsiteX563" fmla="*/ 1376323 w 1792304"/>
                <a:gd name="connsiteY563" fmla="*/ 1857375 h 3038475"/>
                <a:gd name="connsiteX564" fmla="*/ 1358448 w 1792304"/>
                <a:gd name="connsiteY564" fmla="*/ 1900523 h 3038475"/>
                <a:gd name="connsiteX565" fmla="*/ 1342396 w 1792304"/>
                <a:gd name="connsiteY565" fmla="*/ 1918806 h 3038475"/>
                <a:gd name="connsiteX566" fmla="*/ 1321602 w 1792304"/>
                <a:gd name="connsiteY566" fmla="*/ 1935261 h 3038475"/>
                <a:gd name="connsiteX567" fmla="*/ 1342396 w 1792304"/>
                <a:gd name="connsiteY567" fmla="*/ 1962685 h 3038475"/>
                <a:gd name="connsiteX568" fmla="*/ 1375229 w 1792304"/>
                <a:gd name="connsiteY568" fmla="*/ 1984625 h 3038475"/>
                <a:gd name="connsiteX569" fmla="*/ 1387267 w 1792304"/>
                <a:gd name="connsiteY569" fmla="*/ 1977312 h 3038475"/>
                <a:gd name="connsiteX570" fmla="*/ 1389091 w 1792304"/>
                <a:gd name="connsiteY570" fmla="*/ 1966342 h 3038475"/>
                <a:gd name="connsiteX571" fmla="*/ 1456945 w 1792304"/>
                <a:gd name="connsiteY571" fmla="*/ 1945134 h 3038475"/>
                <a:gd name="connsiteX572" fmla="*/ 1466065 w 1792304"/>
                <a:gd name="connsiteY572" fmla="*/ 1932336 h 3038475"/>
                <a:gd name="connsiteX573" fmla="*/ 1393104 w 1792304"/>
                <a:gd name="connsiteY573" fmla="*/ 1959029 h 3038475"/>
                <a:gd name="connsiteX574" fmla="*/ 1386173 w 1792304"/>
                <a:gd name="connsiteY574" fmla="*/ 1951716 h 3038475"/>
                <a:gd name="connsiteX575" fmla="*/ 1423018 w 1792304"/>
                <a:gd name="connsiteY575" fmla="*/ 1937820 h 3038475"/>
                <a:gd name="connsiteX576" fmla="*/ 1454027 w 1792304"/>
                <a:gd name="connsiteY576" fmla="*/ 1924291 h 3038475"/>
                <a:gd name="connsiteX577" fmla="*/ 1447095 w 1792304"/>
                <a:gd name="connsiteY577" fmla="*/ 1915150 h 3038475"/>
                <a:gd name="connsiteX578" fmla="*/ 1381430 w 1792304"/>
                <a:gd name="connsiteY578" fmla="*/ 1943305 h 3038475"/>
                <a:gd name="connsiteX579" fmla="*/ 1370486 w 1792304"/>
                <a:gd name="connsiteY579" fmla="*/ 1932336 h 3038475"/>
                <a:gd name="connsiteX580" fmla="*/ 1424113 w 1792304"/>
                <a:gd name="connsiteY580" fmla="*/ 1872002 h 3038475"/>
                <a:gd name="connsiteX581" fmla="*/ 1414992 w 1792304"/>
                <a:gd name="connsiteY581" fmla="*/ 1865785 h 3038475"/>
                <a:gd name="connsiteX582" fmla="*/ 1363190 w 1792304"/>
                <a:gd name="connsiteY582" fmla="*/ 1926119 h 3038475"/>
                <a:gd name="connsiteX583" fmla="*/ 1352246 w 1792304"/>
                <a:gd name="connsiteY583" fmla="*/ 1921366 h 3038475"/>
                <a:gd name="connsiteX584" fmla="*/ 1396387 w 1792304"/>
                <a:gd name="connsiteY584" fmla="*/ 1870173 h 3038475"/>
                <a:gd name="connsiteX585" fmla="*/ 1392375 w 1792304"/>
                <a:gd name="connsiteY585" fmla="*/ 1862129 h 3038475"/>
                <a:gd name="connsiteX586" fmla="*/ 1376323 w 1792304"/>
                <a:gd name="connsiteY586" fmla="*/ 1857375 h 3038475"/>
                <a:gd name="connsiteX587" fmla="*/ 1443920 w 1792304"/>
                <a:gd name="connsiteY587" fmla="*/ 1854002 h 3038475"/>
                <a:gd name="connsiteX588" fmla="*/ 1434104 w 1792304"/>
                <a:gd name="connsiteY588" fmla="*/ 1857772 h 3038475"/>
                <a:gd name="connsiteX589" fmla="*/ 1443364 w 1792304"/>
                <a:gd name="connsiteY589" fmla="*/ 1866900 h 3038475"/>
                <a:gd name="connsiteX590" fmla="*/ 1451513 w 1792304"/>
                <a:gd name="connsiteY590" fmla="*/ 1859756 h 3038475"/>
                <a:gd name="connsiteX591" fmla="*/ 1443920 w 1792304"/>
                <a:gd name="connsiteY591" fmla="*/ 1854002 h 3038475"/>
                <a:gd name="connsiteX592" fmla="*/ 1406231 w 1792304"/>
                <a:gd name="connsiteY592" fmla="*/ 1843882 h 3038475"/>
                <a:gd name="connsiteX593" fmla="*/ 1406231 w 1792304"/>
                <a:gd name="connsiteY593" fmla="*/ 1853407 h 3038475"/>
                <a:gd name="connsiteX594" fmla="*/ 1421615 w 1792304"/>
                <a:gd name="connsiteY594" fmla="*/ 1848304 h 3038475"/>
                <a:gd name="connsiteX595" fmla="*/ 1406231 w 1792304"/>
                <a:gd name="connsiteY595" fmla="*/ 1843882 h 3038475"/>
                <a:gd name="connsiteX596" fmla="*/ 1385905 w 1792304"/>
                <a:gd name="connsiteY596" fmla="*/ 1833200 h 3038475"/>
                <a:gd name="connsiteX597" fmla="*/ 1378464 w 1792304"/>
                <a:gd name="connsiteY597" fmla="*/ 1835831 h 3038475"/>
                <a:gd name="connsiteX598" fmla="*/ 1385680 w 1792304"/>
                <a:gd name="connsiteY598" fmla="*/ 1842363 h 3038475"/>
                <a:gd name="connsiteX599" fmla="*/ 1389287 w 1792304"/>
                <a:gd name="connsiteY599" fmla="*/ 1838734 h 3038475"/>
                <a:gd name="connsiteX600" fmla="*/ 1385905 w 1792304"/>
                <a:gd name="connsiteY600" fmla="*/ 1833200 h 3038475"/>
                <a:gd name="connsiteX601" fmla="*/ 1568011 w 1792304"/>
                <a:gd name="connsiteY601" fmla="*/ 1826919 h 3038475"/>
                <a:gd name="connsiteX602" fmla="*/ 1531688 w 1792304"/>
                <a:gd name="connsiteY602" fmla="*/ 1832900 h 3038475"/>
                <a:gd name="connsiteX603" fmla="*/ 1472415 w 1792304"/>
                <a:gd name="connsiteY603" fmla="*/ 1864672 h 3038475"/>
                <a:gd name="connsiteX604" fmla="*/ 1490125 w 1792304"/>
                <a:gd name="connsiteY604" fmla="*/ 1877454 h 3038475"/>
                <a:gd name="connsiteX605" fmla="*/ 1494100 w 1792304"/>
                <a:gd name="connsiteY605" fmla="*/ 1893888 h 3038475"/>
                <a:gd name="connsiteX606" fmla="*/ 1590961 w 1792304"/>
                <a:gd name="connsiteY606" fmla="*/ 1862116 h 3038475"/>
                <a:gd name="connsiteX607" fmla="*/ 1597828 w 1792304"/>
                <a:gd name="connsiteY607" fmla="*/ 1840934 h 3038475"/>
                <a:gd name="connsiteX608" fmla="*/ 1568011 w 1792304"/>
                <a:gd name="connsiteY608" fmla="*/ 1826919 h 3038475"/>
                <a:gd name="connsiteX609" fmla="*/ 945624 w 1792304"/>
                <a:gd name="connsiteY609" fmla="*/ 1812925 h 3038475"/>
                <a:gd name="connsiteX610" fmla="*/ 901877 w 1792304"/>
                <a:gd name="connsiteY610" fmla="*/ 1828569 h 3038475"/>
                <a:gd name="connsiteX611" fmla="*/ 693717 w 1792304"/>
                <a:gd name="connsiteY611" fmla="*/ 1895145 h 3038475"/>
                <a:gd name="connsiteX612" fmla="*/ 486649 w 1792304"/>
                <a:gd name="connsiteY612" fmla="*/ 2002467 h 3038475"/>
                <a:gd name="connsiteX613" fmla="*/ 451652 w 1792304"/>
                <a:gd name="connsiteY613" fmla="*/ 2027933 h 3038475"/>
                <a:gd name="connsiteX614" fmla="*/ 475712 w 1792304"/>
                <a:gd name="connsiteY614" fmla="*/ 2038847 h 3038475"/>
                <a:gd name="connsiteX615" fmla="*/ 503419 w 1792304"/>
                <a:gd name="connsiteY615" fmla="*/ 2038119 h 3038475"/>
                <a:gd name="connsiteX616" fmla="*/ 708663 w 1792304"/>
                <a:gd name="connsiteY616" fmla="*/ 1999920 h 3038475"/>
                <a:gd name="connsiteX617" fmla="*/ 765169 w 1792304"/>
                <a:gd name="connsiteY617" fmla="*/ 1958810 h 3038475"/>
                <a:gd name="connsiteX618" fmla="*/ 928490 w 1792304"/>
                <a:gd name="connsiteY618" fmla="*/ 1864949 h 3038475"/>
                <a:gd name="connsiteX619" fmla="*/ 945624 w 1792304"/>
                <a:gd name="connsiteY619" fmla="*/ 1812925 h 3038475"/>
                <a:gd name="connsiteX620" fmla="*/ 1030549 w 1792304"/>
                <a:gd name="connsiteY620" fmla="*/ 1778488 h 3038475"/>
                <a:gd name="connsiteX621" fmla="*/ 979138 w 1792304"/>
                <a:gd name="connsiteY621" fmla="*/ 1792142 h 3038475"/>
                <a:gd name="connsiteX622" fmla="*/ 961240 w 1792304"/>
                <a:gd name="connsiteY622" fmla="*/ 1824912 h 3038475"/>
                <a:gd name="connsiteX623" fmla="*/ 987174 w 1792304"/>
                <a:gd name="connsiteY623" fmla="*/ 1812168 h 3038475"/>
                <a:gd name="connsiteX624" fmla="*/ 1067898 w 1792304"/>
                <a:gd name="connsiteY624" fmla="*/ 1842389 h 3038475"/>
                <a:gd name="connsiteX625" fmla="*/ 1075934 w 1792304"/>
                <a:gd name="connsiteY625" fmla="*/ 1844937 h 3038475"/>
                <a:gd name="connsiteX626" fmla="*/ 1074838 w 1792304"/>
                <a:gd name="connsiteY626" fmla="*/ 1803065 h 3038475"/>
                <a:gd name="connsiteX627" fmla="*/ 1030549 w 1792304"/>
                <a:gd name="connsiteY627" fmla="*/ 1778488 h 3038475"/>
                <a:gd name="connsiteX628" fmla="*/ 816319 w 1792304"/>
                <a:gd name="connsiteY628" fmla="*/ 1768475 h 3038475"/>
                <a:gd name="connsiteX629" fmla="*/ 676329 w 1792304"/>
                <a:gd name="connsiteY629" fmla="*/ 1817519 h 3038475"/>
                <a:gd name="connsiteX630" fmla="*/ 528339 w 1792304"/>
                <a:gd name="connsiteY630" fmla="*/ 1901074 h 3038475"/>
                <a:gd name="connsiteX631" fmla="*/ 446890 w 1792304"/>
                <a:gd name="connsiteY631" fmla="*/ 1994074 h 3038475"/>
                <a:gd name="connsiteX632" fmla="*/ 457798 w 1792304"/>
                <a:gd name="connsiteY632" fmla="*/ 2000250 h 3038475"/>
                <a:gd name="connsiteX633" fmla="*/ 575972 w 1792304"/>
                <a:gd name="connsiteY633" fmla="*/ 1944668 h 3038475"/>
                <a:gd name="connsiteX634" fmla="*/ 670148 w 1792304"/>
                <a:gd name="connsiteY634" fmla="*/ 1896714 h 3038475"/>
                <a:gd name="connsiteX635" fmla="*/ 809411 w 1792304"/>
                <a:gd name="connsiteY635" fmla="*/ 1838589 h 3038475"/>
                <a:gd name="connsiteX636" fmla="*/ 930493 w 1792304"/>
                <a:gd name="connsiteY636" fmla="*/ 1807347 h 3038475"/>
                <a:gd name="connsiteX637" fmla="*/ 950128 w 1792304"/>
                <a:gd name="connsiteY637" fmla="*/ 1792815 h 3038475"/>
                <a:gd name="connsiteX638" fmla="*/ 892678 w 1792304"/>
                <a:gd name="connsiteY638" fmla="*/ 1775741 h 3038475"/>
                <a:gd name="connsiteX639" fmla="*/ 816319 w 1792304"/>
                <a:gd name="connsiteY639" fmla="*/ 1768475 h 3038475"/>
                <a:gd name="connsiteX640" fmla="*/ 1548138 w 1792304"/>
                <a:gd name="connsiteY640" fmla="*/ 1757363 h 3038475"/>
                <a:gd name="connsiteX641" fmla="*/ 1545233 w 1792304"/>
                <a:gd name="connsiteY641" fmla="*/ 1777293 h 3038475"/>
                <a:gd name="connsiteX642" fmla="*/ 1526349 w 1792304"/>
                <a:gd name="connsiteY642" fmla="*/ 1800847 h 3038475"/>
                <a:gd name="connsiteX643" fmla="*/ 1492939 w 1792304"/>
                <a:gd name="connsiteY643" fmla="*/ 1832011 h 3038475"/>
                <a:gd name="connsiteX644" fmla="*/ 1466065 w 1792304"/>
                <a:gd name="connsiteY644" fmla="*/ 1856289 h 3038475"/>
                <a:gd name="connsiteX645" fmla="*/ 1468970 w 1792304"/>
                <a:gd name="connsiteY645" fmla="*/ 1857376 h 3038475"/>
                <a:gd name="connsiteX646" fmla="*/ 1527438 w 1792304"/>
                <a:gd name="connsiteY646" fmla="*/ 1803746 h 3038475"/>
                <a:gd name="connsiteX647" fmla="*/ 1577190 w 1792304"/>
                <a:gd name="connsiteY647" fmla="*/ 1798311 h 3038475"/>
                <a:gd name="connsiteX648" fmla="*/ 1548138 w 1792304"/>
                <a:gd name="connsiteY648" fmla="*/ 1757363 h 3038475"/>
                <a:gd name="connsiteX649" fmla="*/ 1474259 w 1792304"/>
                <a:gd name="connsiteY649" fmla="*/ 1701800 h 3038475"/>
                <a:gd name="connsiteX650" fmla="*/ 1453138 w 1792304"/>
                <a:gd name="connsiteY650" fmla="*/ 1765725 h 3038475"/>
                <a:gd name="connsiteX651" fmla="*/ 1445126 w 1792304"/>
                <a:gd name="connsiteY651" fmla="*/ 1784866 h 3038475"/>
                <a:gd name="connsiteX652" fmla="*/ 1427282 w 1792304"/>
                <a:gd name="connsiteY652" fmla="*/ 1819176 h 3038475"/>
                <a:gd name="connsiteX653" fmla="*/ 1439300 w 1792304"/>
                <a:gd name="connsiteY653" fmla="*/ 1843735 h 3038475"/>
                <a:gd name="connsiteX654" fmla="*/ 1458236 w 1792304"/>
                <a:gd name="connsiteY654" fmla="*/ 1842652 h 3038475"/>
                <a:gd name="connsiteX655" fmla="*/ 1465155 w 1792304"/>
                <a:gd name="connsiteY655" fmla="*/ 1831817 h 3038475"/>
                <a:gd name="connsiteX656" fmla="*/ 1516865 w 1792304"/>
                <a:gd name="connsiteY656" fmla="*/ 1730693 h 3038475"/>
                <a:gd name="connsiteX657" fmla="*/ 1474259 w 1792304"/>
                <a:gd name="connsiteY657" fmla="*/ 1701800 h 3038475"/>
                <a:gd name="connsiteX658" fmla="*/ 330152 w 1792304"/>
                <a:gd name="connsiteY658" fmla="*/ 1679295 h 3038475"/>
                <a:gd name="connsiteX659" fmla="*/ 303502 w 1792304"/>
                <a:gd name="connsiteY659" fmla="*/ 1689042 h 3038475"/>
                <a:gd name="connsiteX660" fmla="*/ 281271 w 1792304"/>
                <a:gd name="connsiteY660" fmla="*/ 1763713 h 3038475"/>
                <a:gd name="connsiteX661" fmla="*/ 283458 w 1792304"/>
                <a:gd name="connsiteY661" fmla="*/ 1763713 h 3038475"/>
                <a:gd name="connsiteX662" fmla="*/ 308240 w 1792304"/>
                <a:gd name="connsiteY662" fmla="*/ 1734286 h 3038475"/>
                <a:gd name="connsiteX663" fmla="*/ 364000 w 1792304"/>
                <a:gd name="connsiteY663" fmla="*/ 1703756 h 3038475"/>
                <a:gd name="connsiteX664" fmla="*/ 355983 w 1792304"/>
                <a:gd name="connsiteY664" fmla="*/ 1688307 h 3038475"/>
                <a:gd name="connsiteX665" fmla="*/ 330152 w 1792304"/>
                <a:gd name="connsiteY665" fmla="*/ 1679295 h 3038475"/>
                <a:gd name="connsiteX666" fmla="*/ 1005256 w 1792304"/>
                <a:gd name="connsiteY666" fmla="*/ 1634491 h 3038475"/>
                <a:gd name="connsiteX667" fmla="*/ 962302 w 1792304"/>
                <a:gd name="connsiteY667" fmla="*/ 1653729 h 3038475"/>
                <a:gd name="connsiteX668" fmla="*/ 959389 w 1792304"/>
                <a:gd name="connsiteY668" fmla="*/ 1661714 h 3038475"/>
                <a:gd name="connsiteX669" fmla="*/ 1031102 w 1792304"/>
                <a:gd name="connsiteY669" fmla="*/ 1716523 h 3038475"/>
                <a:gd name="connsiteX670" fmla="*/ 1075513 w 1792304"/>
                <a:gd name="connsiteY670" fmla="*/ 1777139 h 3038475"/>
                <a:gd name="connsiteX671" fmla="*/ 1179259 w 1792304"/>
                <a:gd name="connsiteY671" fmla="*/ 1870059 h 3038475"/>
                <a:gd name="connsiteX672" fmla="*/ 1237867 w 1792304"/>
                <a:gd name="connsiteY672" fmla="*/ 1904542 h 3038475"/>
                <a:gd name="connsiteX673" fmla="*/ 1275361 w 1792304"/>
                <a:gd name="connsiteY673" fmla="*/ 1909986 h 3038475"/>
                <a:gd name="connsiteX674" fmla="*/ 1319408 w 1792304"/>
                <a:gd name="connsiteY674" fmla="*/ 1917971 h 3038475"/>
                <a:gd name="connsiteX675" fmla="*/ 1336153 w 1792304"/>
                <a:gd name="connsiteY675" fmla="*/ 1897282 h 3038475"/>
                <a:gd name="connsiteX676" fmla="*/ 1241871 w 1792304"/>
                <a:gd name="connsiteY676" fmla="*/ 1770968 h 3038475"/>
                <a:gd name="connsiteX677" fmla="*/ 1107547 w 1792304"/>
                <a:gd name="connsiteY677" fmla="*/ 1670788 h 3038475"/>
                <a:gd name="connsiteX678" fmla="*/ 1005256 w 1792304"/>
                <a:gd name="connsiteY678" fmla="*/ 1634491 h 3038475"/>
                <a:gd name="connsiteX679" fmla="*/ 1104530 w 1792304"/>
                <a:gd name="connsiteY679" fmla="*/ 1618373 h 3038475"/>
                <a:gd name="connsiteX680" fmla="*/ 1079026 w 1792304"/>
                <a:gd name="connsiteY680" fmla="*/ 1632078 h 3038475"/>
                <a:gd name="connsiteX681" fmla="*/ 1089898 w 1792304"/>
                <a:gd name="connsiteY681" fmla="*/ 1646552 h 3038475"/>
                <a:gd name="connsiteX682" fmla="*/ 1306618 w 1792304"/>
                <a:gd name="connsiteY682" fmla="*/ 1820597 h 3038475"/>
                <a:gd name="connsiteX683" fmla="*/ 1346120 w 1792304"/>
                <a:gd name="connsiteY683" fmla="*/ 1884643 h 3038475"/>
                <a:gd name="connsiteX684" fmla="*/ 1355180 w 1792304"/>
                <a:gd name="connsiteY684" fmla="*/ 1882834 h 3038475"/>
                <a:gd name="connsiteX685" fmla="*/ 1355180 w 1792304"/>
                <a:gd name="connsiteY685" fmla="*/ 1842308 h 3038475"/>
                <a:gd name="connsiteX686" fmla="*/ 1180862 w 1792304"/>
                <a:gd name="connsiteY686" fmla="*/ 1642933 h 3038475"/>
                <a:gd name="connsiteX687" fmla="*/ 1135199 w 1792304"/>
                <a:gd name="connsiteY687" fmla="*/ 1621223 h 3038475"/>
                <a:gd name="connsiteX688" fmla="*/ 1104530 w 1792304"/>
                <a:gd name="connsiteY688" fmla="*/ 1618373 h 3038475"/>
                <a:gd name="connsiteX689" fmla="*/ 1382096 w 1792304"/>
                <a:gd name="connsiteY689" fmla="*/ 1608228 h 3038475"/>
                <a:gd name="connsiteX690" fmla="*/ 1370294 w 1792304"/>
                <a:gd name="connsiteY690" fmla="*/ 1609679 h 3038475"/>
                <a:gd name="connsiteX691" fmla="*/ 1357068 w 1792304"/>
                <a:gd name="connsiteY691" fmla="*/ 1672066 h 3038475"/>
                <a:gd name="connsiteX692" fmla="*/ 1366252 w 1792304"/>
                <a:gd name="connsiteY692" fmla="*/ 1820416 h 3038475"/>
                <a:gd name="connsiteX693" fmla="*/ 1374335 w 1792304"/>
                <a:gd name="connsiteY693" fmla="*/ 1817514 h 3038475"/>
                <a:gd name="connsiteX694" fmla="*/ 1390133 w 1792304"/>
                <a:gd name="connsiteY694" fmla="*/ 1819328 h 3038475"/>
                <a:gd name="connsiteX695" fmla="*/ 1415116 w 1792304"/>
                <a:gd name="connsiteY695" fmla="*/ 1825857 h 3038475"/>
                <a:gd name="connsiteX696" fmla="*/ 1451488 w 1792304"/>
                <a:gd name="connsiteY696" fmla="*/ 1737717 h 3038475"/>
                <a:gd name="connsiteX697" fmla="*/ 1444507 w 1792304"/>
                <a:gd name="connsiteY697" fmla="*/ 1647764 h 3038475"/>
                <a:gd name="connsiteX698" fmla="*/ 1394174 w 1792304"/>
                <a:gd name="connsiteY698" fmla="*/ 1612218 h 3038475"/>
                <a:gd name="connsiteX699" fmla="*/ 1382096 w 1792304"/>
                <a:gd name="connsiteY699" fmla="*/ 1608228 h 3038475"/>
                <a:gd name="connsiteX700" fmla="*/ 1267565 w 1792304"/>
                <a:gd name="connsiteY700" fmla="*/ 1572071 h 3038475"/>
                <a:gd name="connsiteX701" fmla="*/ 1245528 w 1792304"/>
                <a:gd name="connsiteY701" fmla="*/ 1577502 h 3038475"/>
                <a:gd name="connsiteX702" fmla="*/ 1213969 w 1792304"/>
                <a:gd name="connsiteY702" fmla="*/ 1618415 h 3038475"/>
                <a:gd name="connsiteX703" fmla="*/ 1224851 w 1792304"/>
                <a:gd name="connsiteY703" fmla="*/ 1651000 h 3038475"/>
                <a:gd name="connsiteX704" fmla="*/ 1289420 w 1792304"/>
                <a:gd name="connsiteY704" fmla="*/ 1610087 h 3038475"/>
                <a:gd name="connsiteX705" fmla="*/ 1346734 w 1792304"/>
                <a:gd name="connsiteY705" fmla="*/ 1641949 h 3038475"/>
                <a:gd name="connsiteX706" fmla="*/ 1350724 w 1792304"/>
                <a:gd name="connsiteY706" fmla="*/ 1595605 h 3038475"/>
                <a:gd name="connsiteX707" fmla="*/ 1308283 w 1792304"/>
                <a:gd name="connsiteY707" fmla="*/ 1572071 h 3038475"/>
                <a:gd name="connsiteX708" fmla="*/ 1290146 w 1792304"/>
                <a:gd name="connsiteY708" fmla="*/ 1572071 h 3038475"/>
                <a:gd name="connsiteX709" fmla="*/ 1267565 w 1792304"/>
                <a:gd name="connsiteY709" fmla="*/ 1572071 h 3038475"/>
                <a:gd name="connsiteX710" fmla="*/ 589656 w 1792304"/>
                <a:gd name="connsiteY710" fmla="*/ 1526679 h 3038475"/>
                <a:gd name="connsiteX711" fmla="*/ 574733 w 1792304"/>
                <a:gd name="connsiteY711" fmla="*/ 1531040 h 3038475"/>
                <a:gd name="connsiteX712" fmla="*/ 512130 w 1792304"/>
                <a:gd name="connsiteY712" fmla="*/ 1638631 h 3038475"/>
                <a:gd name="connsiteX713" fmla="*/ 439700 w 1792304"/>
                <a:gd name="connsiteY713" fmla="*/ 1819644 h 3038475"/>
                <a:gd name="connsiteX714" fmla="*/ 415678 w 1792304"/>
                <a:gd name="connsiteY714" fmla="*/ 1871621 h 3038475"/>
                <a:gd name="connsiteX715" fmla="*/ 410583 w 1792304"/>
                <a:gd name="connsiteY715" fmla="*/ 1865079 h 3038475"/>
                <a:gd name="connsiteX716" fmla="*/ 490292 w 1792304"/>
                <a:gd name="connsiteY716" fmla="*/ 1656805 h 3038475"/>
                <a:gd name="connsiteX717" fmla="*/ 528145 w 1792304"/>
                <a:gd name="connsiteY717" fmla="*/ 1567752 h 3038475"/>
                <a:gd name="connsiteX718" fmla="*/ 527053 w 1792304"/>
                <a:gd name="connsiteY718" fmla="*/ 1565935 h 3038475"/>
                <a:gd name="connsiteX719" fmla="*/ 477189 w 1792304"/>
                <a:gd name="connsiteY719" fmla="*/ 1586653 h 3038475"/>
                <a:gd name="connsiteX720" fmla="*/ 385833 w 1792304"/>
                <a:gd name="connsiteY720" fmla="*/ 1732408 h 3038475"/>
                <a:gd name="connsiteX721" fmla="*/ 347252 w 1792304"/>
                <a:gd name="connsiteY721" fmla="*/ 1840725 h 3038475"/>
                <a:gd name="connsiteX722" fmla="*/ 347980 w 1792304"/>
                <a:gd name="connsiteY722" fmla="*/ 1887978 h 3038475"/>
                <a:gd name="connsiteX723" fmla="*/ 340337 w 1792304"/>
                <a:gd name="connsiteY723" fmla="*/ 1898882 h 3038475"/>
                <a:gd name="connsiteX724" fmla="*/ 330146 w 1792304"/>
                <a:gd name="connsiteY724" fmla="*/ 1897065 h 3038475"/>
                <a:gd name="connsiteX725" fmla="*/ 290473 w 1792304"/>
                <a:gd name="connsiteY725" fmla="*/ 1842543 h 3038475"/>
                <a:gd name="connsiteX726" fmla="*/ 263539 w 1792304"/>
                <a:gd name="connsiteY726" fmla="*/ 1753127 h 3038475"/>
                <a:gd name="connsiteX727" fmla="*/ 218043 w 1792304"/>
                <a:gd name="connsiteY727" fmla="*/ 1787657 h 3038475"/>
                <a:gd name="connsiteX728" fmla="*/ 243885 w 1792304"/>
                <a:gd name="connsiteY728" fmla="*/ 1906152 h 3038475"/>
                <a:gd name="connsiteX729" fmla="*/ 263539 w 1792304"/>
                <a:gd name="connsiteY729" fmla="*/ 1932322 h 3038475"/>
                <a:gd name="connsiteX730" fmla="*/ 248617 w 1792304"/>
                <a:gd name="connsiteY730" fmla="*/ 1929778 h 3038475"/>
                <a:gd name="connsiteX731" fmla="*/ 199117 w 1792304"/>
                <a:gd name="connsiteY731" fmla="*/ 1855992 h 3038475"/>
                <a:gd name="connsiteX732" fmla="*/ 188926 w 1792304"/>
                <a:gd name="connsiteY732" fmla="*/ 1849812 h 3038475"/>
                <a:gd name="connsiteX733" fmla="*/ 163084 w 1792304"/>
                <a:gd name="connsiteY733" fmla="*/ 1872348 h 3038475"/>
                <a:gd name="connsiteX734" fmla="*/ 211128 w 1792304"/>
                <a:gd name="connsiteY734" fmla="*/ 1972669 h 3038475"/>
                <a:gd name="connsiteX735" fmla="*/ 238789 w 1792304"/>
                <a:gd name="connsiteY735" fmla="*/ 1989752 h 3038475"/>
                <a:gd name="connsiteX736" fmla="*/ 227870 w 1792304"/>
                <a:gd name="connsiteY736" fmla="*/ 2013378 h 3038475"/>
                <a:gd name="connsiteX737" fmla="*/ 126323 w 1792304"/>
                <a:gd name="connsiteY737" fmla="*/ 1987208 h 3038475"/>
                <a:gd name="connsiteX738" fmla="*/ 121591 w 1792304"/>
                <a:gd name="connsiteY738" fmla="*/ 1981756 h 3038475"/>
                <a:gd name="connsiteX739" fmla="*/ 111400 w 1792304"/>
                <a:gd name="connsiteY739" fmla="*/ 2005382 h 3038475"/>
                <a:gd name="connsiteX740" fmla="*/ 108489 w 1792304"/>
                <a:gd name="connsiteY740" fmla="*/ 2033370 h 3038475"/>
                <a:gd name="connsiteX741" fmla="*/ 141246 w 1792304"/>
                <a:gd name="connsiteY741" fmla="*/ 2022465 h 3038475"/>
                <a:gd name="connsiteX742" fmla="*/ 214767 w 1792304"/>
                <a:gd name="connsiteY742" fmla="*/ 2025373 h 3038475"/>
                <a:gd name="connsiteX743" fmla="*/ 222047 w 1792304"/>
                <a:gd name="connsiteY743" fmla="*/ 2036278 h 3038475"/>
                <a:gd name="connsiteX744" fmla="*/ 228962 w 1792304"/>
                <a:gd name="connsiteY744" fmla="*/ 2093344 h 3038475"/>
                <a:gd name="connsiteX745" fmla="*/ 227870 w 1792304"/>
                <a:gd name="connsiteY745" fmla="*/ 2098069 h 3038475"/>
                <a:gd name="connsiteX746" fmla="*/ 192201 w 1792304"/>
                <a:gd name="connsiteY746" fmla="*/ 2137325 h 3038475"/>
                <a:gd name="connsiteX747" fmla="*/ 138334 w 1792304"/>
                <a:gd name="connsiteY747" fmla="*/ 2228922 h 3038475"/>
                <a:gd name="connsiteX748" fmla="*/ 133602 w 1792304"/>
                <a:gd name="connsiteY748" fmla="*/ 2282717 h 3038475"/>
                <a:gd name="connsiteX749" fmla="*/ 123411 w 1792304"/>
                <a:gd name="connsiteY749" fmla="*/ 2316521 h 3038475"/>
                <a:gd name="connsiteX750" fmla="*/ 138334 w 1792304"/>
                <a:gd name="connsiteY750" fmla="*/ 2346326 h 3038475"/>
                <a:gd name="connsiteX751" fmla="*/ 165268 w 1792304"/>
                <a:gd name="connsiteY751" fmla="*/ 2279082 h 3038475"/>
                <a:gd name="connsiteX752" fmla="*/ 267543 w 1792304"/>
                <a:gd name="connsiteY752" fmla="*/ 2140960 h 3038475"/>
                <a:gd name="connsiteX753" fmla="*/ 273730 w 1792304"/>
                <a:gd name="connsiteY753" fmla="*/ 2140960 h 3038475"/>
                <a:gd name="connsiteX754" fmla="*/ 280646 w 1792304"/>
                <a:gd name="connsiteY754" fmla="*/ 2132600 h 3038475"/>
                <a:gd name="connsiteX755" fmla="*/ 257716 w 1792304"/>
                <a:gd name="connsiteY755" fmla="*/ 2133690 h 3038475"/>
                <a:gd name="connsiteX756" fmla="*/ 246797 w 1792304"/>
                <a:gd name="connsiteY756" fmla="*/ 2108247 h 3038475"/>
                <a:gd name="connsiteX757" fmla="*/ 234786 w 1792304"/>
                <a:gd name="connsiteY757" fmla="*/ 2099887 h 3038475"/>
                <a:gd name="connsiteX758" fmla="*/ 244613 w 1792304"/>
                <a:gd name="connsiteY758" fmla="*/ 2074443 h 3038475"/>
                <a:gd name="connsiteX759" fmla="*/ 273730 w 1792304"/>
                <a:gd name="connsiteY759" fmla="*/ 2061721 h 3038475"/>
                <a:gd name="connsiteX760" fmla="*/ 338153 w 1792304"/>
                <a:gd name="connsiteY760" fmla="*/ 2059904 h 3038475"/>
                <a:gd name="connsiteX761" fmla="*/ 362903 w 1792304"/>
                <a:gd name="connsiteY761" fmla="*/ 2054452 h 3038475"/>
                <a:gd name="connsiteX762" fmla="*/ 279554 w 1792304"/>
                <a:gd name="connsiteY762" fmla="*/ 2051544 h 3038475"/>
                <a:gd name="connsiteX763" fmla="*/ 269727 w 1792304"/>
                <a:gd name="connsiteY763" fmla="*/ 2062448 h 3038475"/>
                <a:gd name="connsiteX764" fmla="*/ 231874 w 1792304"/>
                <a:gd name="connsiteY764" fmla="*/ 2056996 h 3038475"/>
                <a:gd name="connsiteX765" fmla="*/ 237698 w 1792304"/>
                <a:gd name="connsiteY765" fmla="*/ 2032643 h 3038475"/>
                <a:gd name="connsiteX766" fmla="*/ 261719 w 1792304"/>
                <a:gd name="connsiteY766" fmla="*/ 2032643 h 3038475"/>
                <a:gd name="connsiteX767" fmla="*/ 385833 w 1792304"/>
                <a:gd name="connsiteY767" fmla="*/ 2042457 h 3038475"/>
                <a:gd name="connsiteX768" fmla="*/ 389837 w 1792304"/>
                <a:gd name="connsiteY768" fmla="*/ 2055179 h 3038475"/>
                <a:gd name="connsiteX769" fmla="*/ 362175 w 1792304"/>
                <a:gd name="connsiteY769" fmla="*/ 2062448 h 3038475"/>
                <a:gd name="connsiteX770" fmla="*/ 278462 w 1792304"/>
                <a:gd name="connsiteY770" fmla="*/ 2075170 h 3038475"/>
                <a:gd name="connsiteX771" fmla="*/ 280646 w 1792304"/>
                <a:gd name="connsiteY771" fmla="*/ 2084257 h 3038475"/>
                <a:gd name="connsiteX772" fmla="*/ 392020 w 1792304"/>
                <a:gd name="connsiteY772" fmla="*/ 2071535 h 3038475"/>
                <a:gd name="connsiteX773" fmla="*/ 392748 w 1792304"/>
                <a:gd name="connsiteY773" fmla="*/ 2078078 h 3038475"/>
                <a:gd name="connsiteX774" fmla="*/ 299572 w 1792304"/>
                <a:gd name="connsiteY774" fmla="*/ 2100614 h 3038475"/>
                <a:gd name="connsiteX775" fmla="*/ 297388 w 1792304"/>
                <a:gd name="connsiteY775" fmla="*/ 2108247 h 3038475"/>
                <a:gd name="connsiteX776" fmla="*/ 395660 w 1792304"/>
                <a:gd name="connsiteY776" fmla="*/ 2083530 h 3038475"/>
                <a:gd name="connsiteX777" fmla="*/ 411675 w 1792304"/>
                <a:gd name="connsiteY777" fmla="*/ 2088982 h 3038475"/>
                <a:gd name="connsiteX778" fmla="*/ 423686 w 1792304"/>
                <a:gd name="connsiteY778" fmla="*/ 2072626 h 3038475"/>
                <a:gd name="connsiteX779" fmla="*/ 429509 w 1792304"/>
                <a:gd name="connsiteY779" fmla="*/ 2059904 h 3038475"/>
                <a:gd name="connsiteX780" fmla="*/ 443704 w 1792304"/>
                <a:gd name="connsiteY780" fmla="*/ 2043547 h 3038475"/>
                <a:gd name="connsiteX781" fmla="*/ 440428 w 1792304"/>
                <a:gd name="connsiteY781" fmla="*/ 2036278 h 3038475"/>
                <a:gd name="connsiteX782" fmla="*/ 432785 w 1792304"/>
                <a:gd name="connsiteY782" fmla="*/ 2018104 h 3038475"/>
                <a:gd name="connsiteX783" fmla="*/ 439700 w 1792304"/>
                <a:gd name="connsiteY783" fmla="*/ 2017013 h 3038475"/>
                <a:gd name="connsiteX784" fmla="*/ 425506 w 1792304"/>
                <a:gd name="connsiteY784" fmla="*/ 1999930 h 3038475"/>
                <a:gd name="connsiteX785" fmla="*/ 420774 w 1792304"/>
                <a:gd name="connsiteY785" fmla="*/ 1998112 h 3038475"/>
                <a:gd name="connsiteX786" fmla="*/ 389837 w 1792304"/>
                <a:gd name="connsiteY786" fmla="*/ 1915966 h 3038475"/>
                <a:gd name="connsiteX787" fmla="*/ 376006 w 1792304"/>
                <a:gd name="connsiteY787" fmla="*/ 1917783 h 3038475"/>
                <a:gd name="connsiteX788" fmla="*/ 377826 w 1792304"/>
                <a:gd name="connsiteY788" fmla="*/ 1928688 h 3038475"/>
                <a:gd name="connsiteX789" fmla="*/ 412767 w 1792304"/>
                <a:gd name="connsiteY789" fmla="*/ 2001747 h 3038475"/>
                <a:gd name="connsiteX790" fmla="*/ 410583 w 1792304"/>
                <a:gd name="connsiteY790" fmla="*/ 2006109 h 3038475"/>
                <a:gd name="connsiteX791" fmla="*/ 396752 w 1792304"/>
                <a:gd name="connsiteY791" fmla="*/ 2007926 h 3038475"/>
                <a:gd name="connsiteX792" fmla="*/ 343976 w 1792304"/>
                <a:gd name="connsiteY792" fmla="*/ 1975213 h 3038475"/>
                <a:gd name="connsiteX793" fmla="*/ 311219 w 1792304"/>
                <a:gd name="connsiteY793" fmla="*/ 1958856 h 3038475"/>
                <a:gd name="connsiteX794" fmla="*/ 314495 w 1792304"/>
                <a:gd name="connsiteY794" fmla="*/ 1970851 h 3038475"/>
                <a:gd name="connsiteX795" fmla="*/ 399664 w 1792304"/>
                <a:gd name="connsiteY795" fmla="*/ 2018831 h 3038475"/>
                <a:gd name="connsiteX796" fmla="*/ 399664 w 1792304"/>
                <a:gd name="connsiteY796" fmla="*/ 2022465 h 3038475"/>
                <a:gd name="connsiteX797" fmla="*/ 385833 w 1792304"/>
                <a:gd name="connsiteY797" fmla="*/ 2038822 h 3038475"/>
                <a:gd name="connsiteX798" fmla="*/ 299572 w 1792304"/>
                <a:gd name="connsiteY798" fmla="*/ 2011561 h 3038475"/>
                <a:gd name="connsiteX799" fmla="*/ 273730 w 1792304"/>
                <a:gd name="connsiteY799" fmla="*/ 2018831 h 3038475"/>
                <a:gd name="connsiteX800" fmla="*/ 240609 w 1792304"/>
                <a:gd name="connsiteY800" fmla="*/ 2007199 h 3038475"/>
                <a:gd name="connsiteX801" fmla="*/ 250800 w 1792304"/>
                <a:gd name="connsiteY801" fmla="*/ 1986117 h 3038475"/>
                <a:gd name="connsiteX802" fmla="*/ 254804 w 1792304"/>
                <a:gd name="connsiteY802" fmla="*/ 1964309 h 3038475"/>
                <a:gd name="connsiteX803" fmla="*/ 282466 w 1792304"/>
                <a:gd name="connsiteY803" fmla="*/ 1944317 h 3038475"/>
                <a:gd name="connsiteX804" fmla="*/ 283558 w 1792304"/>
                <a:gd name="connsiteY804" fmla="*/ 1940682 h 3038475"/>
                <a:gd name="connsiteX805" fmla="*/ 323230 w 1792304"/>
                <a:gd name="connsiteY805" fmla="*/ 1917056 h 3038475"/>
                <a:gd name="connsiteX806" fmla="*/ 361083 w 1792304"/>
                <a:gd name="connsiteY806" fmla="*/ 1897792 h 3038475"/>
                <a:gd name="connsiteX807" fmla="*/ 380009 w 1792304"/>
                <a:gd name="connsiteY807" fmla="*/ 1877800 h 3038475"/>
                <a:gd name="connsiteX808" fmla="*/ 409855 w 1792304"/>
                <a:gd name="connsiteY808" fmla="*/ 1885070 h 3038475"/>
                <a:gd name="connsiteX809" fmla="*/ 440428 w 1792304"/>
                <a:gd name="connsiteY809" fmla="*/ 1877800 h 3038475"/>
                <a:gd name="connsiteX810" fmla="*/ 452439 w 1792304"/>
                <a:gd name="connsiteY810" fmla="*/ 1891613 h 3038475"/>
                <a:gd name="connsiteX811" fmla="*/ 437516 w 1792304"/>
                <a:gd name="connsiteY811" fmla="*/ 1911604 h 3038475"/>
                <a:gd name="connsiteX812" fmla="*/ 436425 w 1792304"/>
                <a:gd name="connsiteY812" fmla="*/ 1964309 h 3038475"/>
                <a:gd name="connsiteX813" fmla="*/ 439700 w 1792304"/>
                <a:gd name="connsiteY813" fmla="*/ 1966126 h 3038475"/>
                <a:gd name="connsiteX814" fmla="*/ 467362 w 1792304"/>
                <a:gd name="connsiteY814" fmla="*/ 1926870 h 3038475"/>
                <a:gd name="connsiteX815" fmla="*/ 553987 w 1792304"/>
                <a:gd name="connsiteY815" fmla="*/ 1809466 h 3038475"/>
                <a:gd name="connsiteX816" fmla="*/ 565634 w 1792304"/>
                <a:gd name="connsiteY816" fmla="*/ 1747675 h 3038475"/>
                <a:gd name="connsiteX817" fmla="*/ 573641 w 1792304"/>
                <a:gd name="connsiteY817" fmla="*/ 1724048 h 3038475"/>
                <a:gd name="connsiteX818" fmla="*/ 583832 w 1792304"/>
                <a:gd name="connsiteY818" fmla="*/ 1717869 h 3038475"/>
                <a:gd name="connsiteX819" fmla="*/ 607490 w 1792304"/>
                <a:gd name="connsiteY819" fmla="*/ 1636813 h 3038475"/>
                <a:gd name="connsiteX820" fmla="*/ 589656 w 1792304"/>
                <a:gd name="connsiteY820" fmla="*/ 1526679 h 3038475"/>
                <a:gd name="connsiteX821" fmla="*/ 656708 w 1792304"/>
                <a:gd name="connsiteY821" fmla="*/ 1471613 h 3038475"/>
                <a:gd name="connsiteX822" fmla="*/ 635551 w 1792304"/>
                <a:gd name="connsiteY822" fmla="*/ 1476994 h 3038475"/>
                <a:gd name="connsiteX823" fmla="*/ 609653 w 1792304"/>
                <a:gd name="connsiteY823" fmla="*/ 1545509 h 3038475"/>
                <a:gd name="connsiteX824" fmla="*/ 612936 w 1792304"/>
                <a:gd name="connsiteY824" fmla="*/ 1546226 h 3038475"/>
                <a:gd name="connsiteX825" fmla="*/ 632633 w 1792304"/>
                <a:gd name="connsiteY825" fmla="*/ 1526497 h 3038475"/>
                <a:gd name="connsiteX826" fmla="*/ 687348 w 1792304"/>
                <a:gd name="connsiteY826" fmla="*/ 1521834 h 3038475"/>
                <a:gd name="connsiteX827" fmla="*/ 714341 w 1792304"/>
                <a:gd name="connsiteY827" fmla="*/ 1541922 h 3038475"/>
                <a:gd name="connsiteX828" fmla="*/ 717259 w 1792304"/>
                <a:gd name="connsiteY828" fmla="*/ 1528290 h 3038475"/>
                <a:gd name="connsiteX829" fmla="*/ 656708 w 1792304"/>
                <a:gd name="connsiteY829" fmla="*/ 1471613 h 3038475"/>
                <a:gd name="connsiteX830" fmla="*/ 919421 w 1792304"/>
                <a:gd name="connsiteY830" fmla="*/ 1450975 h 3038475"/>
                <a:gd name="connsiteX831" fmla="*/ 806716 w 1792304"/>
                <a:gd name="connsiteY831" fmla="*/ 1483685 h 3038475"/>
                <a:gd name="connsiteX832" fmla="*/ 774984 w 1792304"/>
                <a:gd name="connsiteY832" fmla="*/ 1544743 h 3038475"/>
                <a:gd name="connsiteX833" fmla="*/ 731215 w 1792304"/>
                <a:gd name="connsiteY833" fmla="*/ 1574909 h 3038475"/>
                <a:gd name="connsiteX834" fmla="*/ 701306 w 1792304"/>
                <a:gd name="connsiteY834" fmla="*/ 1598533 h 3038475"/>
                <a:gd name="connsiteX835" fmla="*/ 656443 w 1792304"/>
                <a:gd name="connsiteY835" fmla="*/ 1659228 h 3038475"/>
                <a:gd name="connsiteX836" fmla="*/ 641489 w 1792304"/>
                <a:gd name="connsiteY836" fmla="*/ 1808602 h 3038475"/>
                <a:gd name="connsiteX837" fmla="*/ 644407 w 1792304"/>
                <a:gd name="connsiteY837" fmla="*/ 1817688 h 3038475"/>
                <a:gd name="connsiteX838" fmla="*/ 654255 w 1792304"/>
                <a:gd name="connsiteY838" fmla="*/ 1809329 h 3038475"/>
                <a:gd name="connsiteX839" fmla="*/ 650242 w 1792304"/>
                <a:gd name="connsiteY839" fmla="*/ 1777710 h 3038475"/>
                <a:gd name="connsiteX840" fmla="*/ 712978 w 1792304"/>
                <a:gd name="connsiteY840" fmla="*/ 1705021 h 3038475"/>
                <a:gd name="connsiteX841" fmla="*/ 787750 w 1792304"/>
                <a:gd name="connsiteY841" fmla="*/ 1687576 h 3038475"/>
                <a:gd name="connsiteX842" fmla="*/ 819847 w 1792304"/>
                <a:gd name="connsiteY842" fmla="*/ 1721376 h 3038475"/>
                <a:gd name="connsiteX843" fmla="*/ 848661 w 1792304"/>
                <a:gd name="connsiteY843" fmla="*/ 1700296 h 3038475"/>
                <a:gd name="connsiteX844" fmla="*/ 844649 w 1792304"/>
                <a:gd name="connsiteY844" fmla="*/ 1668314 h 3038475"/>
                <a:gd name="connsiteX845" fmla="*/ 701306 w 1792304"/>
                <a:gd name="connsiteY845" fmla="*/ 1688666 h 3038475"/>
                <a:gd name="connsiteX846" fmla="*/ 659361 w 1792304"/>
                <a:gd name="connsiteY846" fmla="*/ 1726828 h 3038475"/>
                <a:gd name="connsiteX847" fmla="*/ 654255 w 1792304"/>
                <a:gd name="connsiteY847" fmla="*/ 1725737 h 3038475"/>
                <a:gd name="connsiteX848" fmla="*/ 669209 w 1792304"/>
                <a:gd name="connsiteY848" fmla="*/ 1661045 h 3038475"/>
                <a:gd name="connsiteX849" fmla="*/ 739969 w 1792304"/>
                <a:gd name="connsiteY849" fmla="*/ 1583995 h 3038475"/>
                <a:gd name="connsiteX850" fmla="*/ 790668 w 1792304"/>
                <a:gd name="connsiteY850" fmla="*/ 1564733 h 3038475"/>
                <a:gd name="connsiteX851" fmla="*/ 869451 w 1792304"/>
                <a:gd name="connsiteY851" fmla="*/ 1591264 h 3038475"/>
                <a:gd name="connsiteX852" fmla="*/ 961001 w 1792304"/>
                <a:gd name="connsiteY852" fmla="*/ 1568367 h 3038475"/>
                <a:gd name="connsiteX853" fmla="*/ 1092673 w 1792304"/>
                <a:gd name="connsiteY853" fmla="*/ 1541109 h 3038475"/>
                <a:gd name="connsiteX854" fmla="*/ 1123676 w 1792304"/>
                <a:gd name="connsiteY854" fmla="*/ 1557464 h 3038475"/>
                <a:gd name="connsiteX855" fmla="*/ 1126594 w 1792304"/>
                <a:gd name="connsiteY855" fmla="*/ 1551285 h 3038475"/>
                <a:gd name="connsiteX856" fmla="*/ 1113463 w 1792304"/>
                <a:gd name="connsiteY856" fmla="*/ 1521846 h 3038475"/>
                <a:gd name="connsiteX857" fmla="*/ 1144466 w 1792304"/>
                <a:gd name="connsiteY857" fmla="*/ 1516395 h 3038475"/>
                <a:gd name="connsiteX858" fmla="*/ 1150302 w 1792304"/>
                <a:gd name="connsiteY858" fmla="*/ 1501130 h 3038475"/>
                <a:gd name="connsiteX859" fmla="*/ 1131335 w 1792304"/>
                <a:gd name="connsiteY859" fmla="*/ 1503674 h 3038475"/>
                <a:gd name="connsiteX860" fmla="*/ 986168 w 1792304"/>
                <a:gd name="connsiteY860" fmla="*/ 1485502 h 3038475"/>
                <a:gd name="connsiteX861" fmla="*/ 801610 w 1792304"/>
                <a:gd name="connsiteY861" fmla="*/ 1536384 h 3038475"/>
                <a:gd name="connsiteX862" fmla="*/ 802704 w 1792304"/>
                <a:gd name="connsiteY862" fmla="*/ 1545834 h 3038475"/>
                <a:gd name="connsiteX863" fmla="*/ 922339 w 1792304"/>
                <a:gd name="connsiteY863" fmla="*/ 1537474 h 3038475"/>
                <a:gd name="connsiteX864" fmla="*/ 956260 w 1792304"/>
                <a:gd name="connsiteY864" fmla="*/ 1530206 h 3038475"/>
                <a:gd name="connsiteX865" fmla="*/ 983251 w 1792304"/>
                <a:gd name="connsiteY865" fmla="*/ 1521846 h 3038475"/>
                <a:gd name="connsiteX866" fmla="*/ 1072612 w 1792304"/>
                <a:gd name="connsiteY866" fmla="*/ 1510943 h 3038475"/>
                <a:gd name="connsiteX867" fmla="*/ 1109451 w 1792304"/>
                <a:gd name="connsiteY867" fmla="*/ 1525481 h 3038475"/>
                <a:gd name="connsiteX868" fmla="*/ 1098508 w 1792304"/>
                <a:gd name="connsiteY868" fmla="*/ 1532750 h 3038475"/>
                <a:gd name="connsiteX869" fmla="*/ 1032855 w 1792304"/>
                <a:gd name="connsiteY869" fmla="*/ 1522937 h 3038475"/>
                <a:gd name="connsiteX870" fmla="*/ 929269 w 1792304"/>
                <a:gd name="connsiteY870" fmla="*/ 1550195 h 3038475"/>
                <a:gd name="connsiteX871" fmla="*/ 825683 w 1792304"/>
                <a:gd name="connsiteY871" fmla="*/ 1564733 h 3038475"/>
                <a:gd name="connsiteX872" fmla="*/ 785926 w 1792304"/>
                <a:gd name="connsiteY872" fmla="*/ 1549468 h 3038475"/>
                <a:gd name="connsiteX873" fmla="*/ 804892 w 1792304"/>
                <a:gd name="connsiteY873" fmla="*/ 1517485 h 3038475"/>
                <a:gd name="connsiteX874" fmla="*/ 865439 w 1792304"/>
                <a:gd name="connsiteY874" fmla="*/ 1484775 h 3038475"/>
                <a:gd name="connsiteX875" fmla="*/ 1047810 w 1792304"/>
                <a:gd name="connsiteY875" fmla="*/ 1481141 h 3038475"/>
                <a:gd name="connsiteX876" fmla="*/ 1099603 w 1792304"/>
                <a:gd name="connsiteY876" fmla="*/ 1483685 h 3038475"/>
                <a:gd name="connsiteX877" fmla="*/ 1134618 w 1792304"/>
                <a:gd name="connsiteY877" fmla="*/ 1487319 h 3038475"/>
                <a:gd name="connsiteX878" fmla="*/ 1141548 w 1792304"/>
                <a:gd name="connsiteY878" fmla="*/ 1479324 h 3038475"/>
                <a:gd name="connsiteX879" fmla="*/ 1129511 w 1792304"/>
                <a:gd name="connsiteY879" fmla="*/ 1470965 h 3038475"/>
                <a:gd name="connsiteX880" fmla="*/ 1080636 w 1792304"/>
                <a:gd name="connsiteY880" fmla="*/ 1479324 h 3038475"/>
                <a:gd name="connsiteX881" fmla="*/ 1023737 w 1792304"/>
                <a:gd name="connsiteY881" fmla="*/ 1467330 h 3038475"/>
                <a:gd name="connsiteX882" fmla="*/ 919421 w 1792304"/>
                <a:gd name="connsiteY882" fmla="*/ 1450975 h 3038475"/>
                <a:gd name="connsiteX883" fmla="*/ 1237950 w 1792304"/>
                <a:gd name="connsiteY883" fmla="*/ 1350074 h 3038475"/>
                <a:gd name="connsiteX884" fmla="*/ 1244211 w 1792304"/>
                <a:gd name="connsiteY884" fmla="*/ 1380279 h 3038475"/>
                <a:gd name="connsiteX885" fmla="*/ 1417740 w 1792304"/>
                <a:gd name="connsiteY885" fmla="*/ 1556487 h 3038475"/>
                <a:gd name="connsiteX886" fmla="*/ 1752241 w 1792304"/>
                <a:gd name="connsiteY886" fmla="*/ 2322193 h 3038475"/>
                <a:gd name="connsiteX887" fmla="*/ 1463966 w 1792304"/>
                <a:gd name="connsiteY887" fmla="*/ 2828424 h 3038475"/>
                <a:gd name="connsiteX888" fmla="*/ 1441836 w 1792304"/>
                <a:gd name="connsiteY888" fmla="*/ 2900363 h 3038475"/>
                <a:gd name="connsiteX889" fmla="*/ 350469 w 1792304"/>
                <a:gd name="connsiteY889" fmla="*/ 2900363 h 3038475"/>
                <a:gd name="connsiteX890" fmla="*/ 328338 w 1792304"/>
                <a:gd name="connsiteY890" fmla="*/ 2828424 h 3038475"/>
                <a:gd name="connsiteX891" fmla="*/ 40064 w 1792304"/>
                <a:gd name="connsiteY891" fmla="*/ 2322193 h 3038475"/>
                <a:gd name="connsiteX892" fmla="*/ 374564 w 1792304"/>
                <a:gd name="connsiteY892" fmla="*/ 1556487 h 3038475"/>
                <a:gd name="connsiteX893" fmla="*/ 548093 w 1792304"/>
                <a:gd name="connsiteY893" fmla="*/ 1380279 h 3038475"/>
                <a:gd name="connsiteX894" fmla="*/ 554354 w 1792304"/>
                <a:gd name="connsiteY894" fmla="*/ 1350074 h 3038475"/>
                <a:gd name="connsiteX895" fmla="*/ 553252 w 1792304"/>
                <a:gd name="connsiteY895" fmla="*/ 1360488 h 3038475"/>
                <a:gd name="connsiteX896" fmla="*/ 1239052 w 1792304"/>
                <a:gd name="connsiteY896" fmla="*/ 1360488 h 3038475"/>
                <a:gd name="connsiteX897" fmla="*/ 1098009 w 1792304"/>
                <a:gd name="connsiteY897" fmla="*/ 1108799 h 3038475"/>
                <a:gd name="connsiteX898" fmla="*/ 895486 w 1792304"/>
                <a:gd name="connsiteY898" fmla="*/ 1194645 h 3038475"/>
                <a:gd name="connsiteX899" fmla="*/ 837415 w 1792304"/>
                <a:gd name="connsiteY899" fmla="*/ 1235938 h 3038475"/>
                <a:gd name="connsiteX900" fmla="*/ 913271 w 1792304"/>
                <a:gd name="connsiteY900" fmla="*/ 1219638 h 3038475"/>
                <a:gd name="connsiteX901" fmla="*/ 1003281 w 1792304"/>
                <a:gd name="connsiteY901" fmla="*/ 1171825 h 3038475"/>
                <a:gd name="connsiteX902" fmla="*/ 1065707 w 1792304"/>
                <a:gd name="connsiteY902" fmla="*/ 1128721 h 3038475"/>
                <a:gd name="connsiteX903" fmla="*/ 1105631 w 1792304"/>
                <a:gd name="connsiteY903" fmla="*/ 1114595 h 3038475"/>
                <a:gd name="connsiteX904" fmla="*/ 1147370 w 1792304"/>
                <a:gd name="connsiteY904" fmla="*/ 1113870 h 3038475"/>
                <a:gd name="connsiteX905" fmla="*/ 1174228 w 1792304"/>
                <a:gd name="connsiteY905" fmla="*/ 1131981 h 3038475"/>
                <a:gd name="connsiteX906" fmla="*/ 1174228 w 1792304"/>
                <a:gd name="connsiteY906" fmla="*/ 1163132 h 3038475"/>
                <a:gd name="connsiteX907" fmla="*/ 1135392 w 1792304"/>
                <a:gd name="connsiteY907" fmla="*/ 1211307 h 3038475"/>
                <a:gd name="connsiteX908" fmla="*/ 1098735 w 1792304"/>
                <a:gd name="connsiteY908" fmla="*/ 1201165 h 3038475"/>
                <a:gd name="connsiteX909" fmla="*/ 1084580 w 1792304"/>
                <a:gd name="connsiteY909" fmla="*/ 1179794 h 3038475"/>
                <a:gd name="connsiteX910" fmla="*/ 1087121 w 1792304"/>
                <a:gd name="connsiteY910" fmla="*/ 1171825 h 3038475"/>
                <a:gd name="connsiteX911" fmla="*/ 1093654 w 1792304"/>
                <a:gd name="connsiteY911" fmla="*/ 1160234 h 3038475"/>
                <a:gd name="connsiteX912" fmla="*/ 1070425 w 1792304"/>
                <a:gd name="connsiteY912" fmla="*/ 1164219 h 3038475"/>
                <a:gd name="connsiteX913" fmla="*/ 1056271 w 1792304"/>
                <a:gd name="connsiteY913" fmla="*/ 1177983 h 3038475"/>
                <a:gd name="connsiteX914" fmla="*/ 1074055 w 1792304"/>
                <a:gd name="connsiteY914" fmla="*/ 1208772 h 3038475"/>
                <a:gd name="connsiteX915" fmla="*/ 1146644 w 1792304"/>
                <a:gd name="connsiteY915" fmla="*/ 1218552 h 3038475"/>
                <a:gd name="connsiteX916" fmla="*/ 1195641 w 1792304"/>
                <a:gd name="connsiteY916" fmla="*/ 1197905 h 3038475"/>
                <a:gd name="connsiteX917" fmla="*/ 1211611 w 1792304"/>
                <a:gd name="connsiteY917" fmla="*/ 1147557 h 3038475"/>
                <a:gd name="connsiteX918" fmla="*/ 1163702 w 1792304"/>
                <a:gd name="connsiteY918" fmla="*/ 1112421 h 3038475"/>
                <a:gd name="connsiteX919" fmla="*/ 1145192 w 1792304"/>
                <a:gd name="connsiteY919" fmla="*/ 1109524 h 3038475"/>
                <a:gd name="connsiteX920" fmla="*/ 1098009 w 1792304"/>
                <a:gd name="connsiteY920" fmla="*/ 1108799 h 3038475"/>
                <a:gd name="connsiteX921" fmla="*/ 661202 w 1792304"/>
                <a:gd name="connsiteY921" fmla="*/ 1041400 h 3038475"/>
                <a:gd name="connsiteX922" fmla="*/ 657510 w 1792304"/>
                <a:gd name="connsiteY922" fmla="*/ 1043973 h 3038475"/>
                <a:gd name="connsiteX923" fmla="*/ 656034 w 1792304"/>
                <a:gd name="connsiteY923" fmla="*/ 1095062 h 3038475"/>
                <a:gd name="connsiteX924" fmla="*/ 697013 w 1792304"/>
                <a:gd name="connsiteY924" fmla="*/ 1113440 h 3038475"/>
                <a:gd name="connsiteX925" fmla="*/ 709196 w 1792304"/>
                <a:gd name="connsiteY925" fmla="*/ 1109029 h 3038475"/>
                <a:gd name="connsiteX926" fmla="*/ 723964 w 1792304"/>
                <a:gd name="connsiteY926" fmla="*/ 1080728 h 3038475"/>
                <a:gd name="connsiteX927" fmla="*/ 687414 w 1792304"/>
                <a:gd name="connsiteY927" fmla="*/ 1085874 h 3038475"/>
                <a:gd name="connsiteX928" fmla="*/ 661202 w 1792304"/>
                <a:gd name="connsiteY928" fmla="*/ 1041400 h 3038475"/>
                <a:gd name="connsiteX929" fmla="*/ 542914 w 1792304"/>
                <a:gd name="connsiteY929" fmla="*/ 1025358 h 3038475"/>
                <a:gd name="connsiteX930" fmla="*/ 497471 w 1792304"/>
                <a:gd name="connsiteY930" fmla="*/ 1040270 h 3038475"/>
                <a:gd name="connsiteX931" fmla="*/ 476749 w 1792304"/>
                <a:gd name="connsiteY931" fmla="*/ 1095919 h 3038475"/>
                <a:gd name="connsiteX932" fmla="*/ 524737 w 1792304"/>
                <a:gd name="connsiteY932" fmla="*/ 1138111 h 3038475"/>
                <a:gd name="connsiteX933" fmla="*/ 575270 w 1792304"/>
                <a:gd name="connsiteY933" fmla="*/ 1146113 h 3038475"/>
                <a:gd name="connsiteX934" fmla="*/ 585449 w 1792304"/>
                <a:gd name="connsiteY934" fmla="*/ 1149750 h 3038475"/>
                <a:gd name="connsiteX935" fmla="*/ 565818 w 1792304"/>
                <a:gd name="connsiteY935" fmla="*/ 1162480 h 3038475"/>
                <a:gd name="connsiteX936" fmla="*/ 555638 w 1792304"/>
                <a:gd name="connsiteY936" fmla="*/ 1188304 h 3038475"/>
                <a:gd name="connsiteX937" fmla="*/ 597446 w 1792304"/>
                <a:gd name="connsiteY937" fmla="*/ 1221039 h 3038475"/>
                <a:gd name="connsiteX938" fmla="*/ 671245 w 1792304"/>
                <a:gd name="connsiteY938" fmla="*/ 1213037 h 3038475"/>
                <a:gd name="connsiteX939" fmla="*/ 693421 w 1792304"/>
                <a:gd name="connsiteY939" fmla="*/ 1197033 h 3038475"/>
                <a:gd name="connsiteX940" fmla="*/ 670518 w 1792304"/>
                <a:gd name="connsiteY940" fmla="*/ 1174846 h 3038475"/>
                <a:gd name="connsiteX941" fmla="*/ 655613 w 1792304"/>
                <a:gd name="connsiteY941" fmla="*/ 1171937 h 3038475"/>
                <a:gd name="connsiteX942" fmla="*/ 666155 w 1792304"/>
                <a:gd name="connsiteY942" fmla="*/ 1201762 h 3038475"/>
                <a:gd name="connsiteX943" fmla="*/ 636708 w 1792304"/>
                <a:gd name="connsiteY943" fmla="*/ 1215583 h 3038475"/>
                <a:gd name="connsiteX944" fmla="*/ 594901 w 1792304"/>
                <a:gd name="connsiteY944" fmla="*/ 1196306 h 3038475"/>
                <a:gd name="connsiteX945" fmla="*/ 599991 w 1792304"/>
                <a:gd name="connsiteY945" fmla="*/ 1161753 h 3038475"/>
                <a:gd name="connsiteX946" fmla="*/ 643616 w 1792304"/>
                <a:gd name="connsiteY946" fmla="*/ 1142475 h 3038475"/>
                <a:gd name="connsiteX947" fmla="*/ 687241 w 1792304"/>
                <a:gd name="connsiteY947" fmla="*/ 1148659 h 3038475"/>
                <a:gd name="connsiteX948" fmla="*/ 752315 w 1792304"/>
                <a:gd name="connsiteY948" fmla="*/ 1189759 h 3038475"/>
                <a:gd name="connsiteX949" fmla="*/ 749770 w 1792304"/>
                <a:gd name="connsiteY949" fmla="*/ 1223221 h 3038475"/>
                <a:gd name="connsiteX950" fmla="*/ 737046 w 1792304"/>
                <a:gd name="connsiteY950" fmla="*/ 1237406 h 3038475"/>
                <a:gd name="connsiteX951" fmla="*/ 713779 w 1792304"/>
                <a:gd name="connsiteY951" fmla="*/ 1247227 h 3038475"/>
                <a:gd name="connsiteX952" fmla="*/ 747589 w 1792304"/>
                <a:gd name="connsiteY952" fmla="*/ 1272687 h 3038475"/>
                <a:gd name="connsiteX953" fmla="*/ 885008 w 1792304"/>
                <a:gd name="connsiteY953" fmla="*/ 1287964 h 3038475"/>
                <a:gd name="connsiteX954" fmla="*/ 903185 w 1792304"/>
                <a:gd name="connsiteY954" fmla="*/ 1280325 h 3038475"/>
                <a:gd name="connsiteX955" fmla="*/ 926088 w 1792304"/>
                <a:gd name="connsiteY955" fmla="*/ 1267959 h 3038475"/>
                <a:gd name="connsiteX956" fmla="*/ 993809 w 1792304"/>
                <a:gd name="connsiteY956" fmla="*/ 1230206 h 3038475"/>
                <a:gd name="connsiteX957" fmla="*/ 1007489 w 1792304"/>
                <a:gd name="connsiteY957" fmla="*/ 1228596 h 3038475"/>
                <a:gd name="connsiteX958" fmla="*/ 1015156 w 1792304"/>
                <a:gd name="connsiteY958" fmla="*/ 1229860 h 3038475"/>
                <a:gd name="connsiteX959" fmla="*/ 1028971 w 1792304"/>
                <a:gd name="connsiteY959" fmla="*/ 1240680 h 3038475"/>
                <a:gd name="connsiteX960" fmla="*/ 1033333 w 1792304"/>
                <a:gd name="connsiteY960" fmla="*/ 1263594 h 3038475"/>
                <a:gd name="connsiteX961" fmla="*/ 1000978 w 1792304"/>
                <a:gd name="connsiteY961" fmla="*/ 1288691 h 3038475"/>
                <a:gd name="connsiteX962" fmla="*/ 1022064 w 1792304"/>
                <a:gd name="connsiteY962" fmla="*/ 1289418 h 3038475"/>
                <a:gd name="connsiteX963" fmla="*/ 1070778 w 1792304"/>
                <a:gd name="connsiteY963" fmla="*/ 1251955 h 3038475"/>
                <a:gd name="connsiteX964" fmla="*/ 1068597 w 1792304"/>
                <a:gd name="connsiteY964" fmla="*/ 1244681 h 3038475"/>
                <a:gd name="connsiteX965" fmla="*/ 1037696 w 1792304"/>
                <a:gd name="connsiteY965" fmla="*/ 1225040 h 3038475"/>
                <a:gd name="connsiteX966" fmla="*/ 1007489 w 1792304"/>
                <a:gd name="connsiteY966" fmla="*/ 1228596 h 3038475"/>
                <a:gd name="connsiteX967" fmla="*/ 999160 w 1792304"/>
                <a:gd name="connsiteY967" fmla="*/ 1227222 h 3038475"/>
                <a:gd name="connsiteX968" fmla="*/ 993809 w 1792304"/>
                <a:gd name="connsiteY968" fmla="*/ 1230206 h 3038475"/>
                <a:gd name="connsiteX969" fmla="*/ 944992 w 1792304"/>
                <a:gd name="connsiteY969" fmla="*/ 1235951 h 3038475"/>
                <a:gd name="connsiteX970" fmla="*/ 820297 w 1792304"/>
                <a:gd name="connsiteY970" fmla="*/ 1263594 h 3038475"/>
                <a:gd name="connsiteX971" fmla="*/ 759222 w 1792304"/>
                <a:gd name="connsiteY971" fmla="*/ 1258138 h 3038475"/>
                <a:gd name="connsiteX972" fmla="*/ 756677 w 1792304"/>
                <a:gd name="connsiteY972" fmla="*/ 1255228 h 3038475"/>
                <a:gd name="connsiteX973" fmla="*/ 773037 w 1792304"/>
                <a:gd name="connsiteY973" fmla="*/ 1251227 h 3038475"/>
                <a:gd name="connsiteX974" fmla="*/ 795940 w 1792304"/>
                <a:gd name="connsiteY974" fmla="*/ 1230495 h 3038475"/>
                <a:gd name="connsiteX975" fmla="*/ 790123 w 1792304"/>
                <a:gd name="connsiteY975" fmla="*/ 1189032 h 3038475"/>
                <a:gd name="connsiteX976" fmla="*/ 701783 w 1792304"/>
                <a:gd name="connsiteY976" fmla="*/ 1141384 h 3038475"/>
                <a:gd name="connsiteX977" fmla="*/ 678152 w 1792304"/>
                <a:gd name="connsiteY977" fmla="*/ 1140657 h 3038475"/>
                <a:gd name="connsiteX978" fmla="*/ 534916 w 1792304"/>
                <a:gd name="connsiteY978" fmla="*/ 1115924 h 3038475"/>
                <a:gd name="connsiteX979" fmla="*/ 497471 w 1792304"/>
                <a:gd name="connsiteY979" fmla="*/ 1085008 h 3038475"/>
                <a:gd name="connsiteX980" fmla="*/ 493836 w 1792304"/>
                <a:gd name="connsiteY980" fmla="*/ 1065003 h 3038475"/>
                <a:gd name="connsiteX981" fmla="*/ 500016 w 1792304"/>
                <a:gd name="connsiteY981" fmla="*/ 1055547 h 3038475"/>
                <a:gd name="connsiteX982" fmla="*/ 511286 w 1792304"/>
                <a:gd name="connsiteY982" fmla="*/ 1049000 h 3038475"/>
                <a:gd name="connsiteX983" fmla="*/ 539279 w 1792304"/>
                <a:gd name="connsiteY983" fmla="*/ 1053364 h 3038475"/>
                <a:gd name="connsiteX984" fmla="*/ 548004 w 1792304"/>
                <a:gd name="connsiteY984" fmla="*/ 1081734 h 3038475"/>
                <a:gd name="connsiteX985" fmla="*/ 560728 w 1792304"/>
                <a:gd name="connsiteY985" fmla="*/ 1069368 h 3038475"/>
                <a:gd name="connsiteX986" fmla="*/ 560001 w 1792304"/>
                <a:gd name="connsiteY986" fmla="*/ 1037361 h 3038475"/>
                <a:gd name="connsiteX987" fmla="*/ 542914 w 1792304"/>
                <a:gd name="connsiteY987" fmla="*/ 1025358 h 3038475"/>
                <a:gd name="connsiteX988" fmla="*/ 425490 w 1792304"/>
                <a:gd name="connsiteY988" fmla="*/ 984616 h 3038475"/>
                <a:gd name="connsiteX989" fmla="*/ 421544 w 1792304"/>
                <a:gd name="connsiteY989" fmla="*/ 997072 h 3038475"/>
                <a:gd name="connsiteX990" fmla="*/ 421544 w 1792304"/>
                <a:gd name="connsiteY990" fmla="*/ 1009528 h 3038475"/>
                <a:gd name="connsiteX991" fmla="*/ 461007 w 1792304"/>
                <a:gd name="connsiteY991" fmla="*/ 1018320 h 3038475"/>
                <a:gd name="connsiteX992" fmla="*/ 481815 w 1792304"/>
                <a:gd name="connsiteY992" fmla="*/ 1001468 h 3038475"/>
                <a:gd name="connsiteX993" fmla="*/ 473922 w 1792304"/>
                <a:gd name="connsiteY993" fmla="*/ 1006963 h 3038475"/>
                <a:gd name="connsiteX994" fmla="*/ 460289 w 1792304"/>
                <a:gd name="connsiteY994" fmla="*/ 1006231 h 3038475"/>
                <a:gd name="connsiteX995" fmla="*/ 425490 w 1792304"/>
                <a:gd name="connsiteY995" fmla="*/ 984616 h 3038475"/>
                <a:gd name="connsiteX996" fmla="*/ 759428 w 1792304"/>
                <a:gd name="connsiteY996" fmla="*/ 984191 h 3038475"/>
                <a:gd name="connsiteX997" fmla="*/ 712468 w 1792304"/>
                <a:gd name="connsiteY997" fmla="*/ 1008069 h 3038475"/>
                <a:gd name="connsiteX998" fmla="*/ 720112 w 1792304"/>
                <a:gd name="connsiteY998" fmla="*/ 1040269 h 3038475"/>
                <a:gd name="connsiteX999" fmla="*/ 745958 w 1792304"/>
                <a:gd name="connsiteY999" fmla="*/ 1046781 h 3038475"/>
                <a:gd name="connsiteX1000" fmla="*/ 771805 w 1792304"/>
                <a:gd name="connsiteY1000" fmla="*/ 1042801 h 3038475"/>
                <a:gd name="connsiteX1001" fmla="*/ 737222 w 1792304"/>
                <a:gd name="connsiteY1001" fmla="*/ 1009155 h 3038475"/>
                <a:gd name="connsiteX1002" fmla="*/ 753603 w 1792304"/>
                <a:gd name="connsiteY1002" fmla="*/ 990342 h 3038475"/>
                <a:gd name="connsiteX1003" fmla="*/ 839150 w 1792304"/>
                <a:gd name="connsiteY1003" fmla="*/ 1021456 h 3038475"/>
                <a:gd name="connsiteX1004" fmla="*/ 863540 w 1792304"/>
                <a:gd name="connsiteY1004" fmla="*/ 1059444 h 3038475"/>
                <a:gd name="connsiteX1005" fmla="*/ 871913 w 1792304"/>
                <a:gd name="connsiteY1005" fmla="*/ 1087302 h 3038475"/>
                <a:gd name="connsiteX1006" fmla="*/ 869365 w 1792304"/>
                <a:gd name="connsiteY1006" fmla="*/ 1147360 h 3038475"/>
                <a:gd name="connsiteX1007" fmla="*/ 793646 w 1792304"/>
                <a:gd name="connsiteY1007" fmla="*/ 1238170 h 3038475"/>
                <a:gd name="connsiteX1008" fmla="*/ 814396 w 1792304"/>
                <a:gd name="connsiteY1008" fmla="*/ 1233828 h 3038475"/>
                <a:gd name="connsiteX1009" fmla="*/ 907224 w 1792304"/>
                <a:gd name="connsiteY1009" fmla="*/ 1146636 h 3038475"/>
                <a:gd name="connsiteX1010" fmla="*/ 909408 w 1792304"/>
                <a:gd name="connsiteY1010" fmla="*/ 1069936 h 3038475"/>
                <a:gd name="connsiteX1011" fmla="*/ 897759 w 1792304"/>
                <a:gd name="connsiteY1011" fmla="*/ 1048590 h 3038475"/>
                <a:gd name="connsiteX1012" fmla="*/ 811120 w 1792304"/>
                <a:gd name="connsiteY1012" fmla="*/ 988533 h 3038475"/>
                <a:gd name="connsiteX1013" fmla="*/ 759428 w 1792304"/>
                <a:gd name="connsiteY1013" fmla="*/ 984191 h 3038475"/>
                <a:gd name="connsiteX1014" fmla="*/ 1106617 w 1792304"/>
                <a:gd name="connsiteY1014" fmla="*/ 963613 h 3038475"/>
                <a:gd name="connsiteX1015" fmla="*/ 1104830 w 1792304"/>
                <a:gd name="connsiteY1015" fmla="*/ 977985 h 3038475"/>
                <a:gd name="connsiteX1016" fmla="*/ 1131281 w 1792304"/>
                <a:gd name="connsiteY1016" fmla="*/ 1019629 h 3038475"/>
                <a:gd name="connsiteX1017" fmla="*/ 1149511 w 1792304"/>
                <a:gd name="connsiteY1017" fmla="*/ 1019998 h 3038475"/>
                <a:gd name="connsiteX1018" fmla="*/ 1155588 w 1792304"/>
                <a:gd name="connsiteY1018" fmla="*/ 990515 h 3038475"/>
                <a:gd name="connsiteX1019" fmla="*/ 1131996 w 1792304"/>
                <a:gd name="connsiteY1019" fmla="*/ 985356 h 3038475"/>
                <a:gd name="connsiteX1020" fmla="*/ 1106617 w 1792304"/>
                <a:gd name="connsiteY1020" fmla="*/ 963613 h 3038475"/>
                <a:gd name="connsiteX1021" fmla="*/ 377040 w 1792304"/>
                <a:gd name="connsiteY1021" fmla="*/ 930275 h 3038475"/>
                <a:gd name="connsiteX1022" fmla="*/ 377040 w 1792304"/>
                <a:gd name="connsiteY1022" fmla="*/ 931863 h 3038475"/>
                <a:gd name="connsiteX1023" fmla="*/ 379156 w 1792304"/>
                <a:gd name="connsiteY1023" fmla="*/ 930275 h 3038475"/>
                <a:gd name="connsiteX1024" fmla="*/ 873665 w 1792304"/>
                <a:gd name="connsiteY1024" fmla="*/ 927463 h 3038475"/>
                <a:gd name="connsiteX1025" fmla="*/ 866364 w 1792304"/>
                <a:gd name="connsiteY1025" fmla="*/ 948177 h 3038475"/>
                <a:gd name="connsiteX1026" fmla="*/ 834240 w 1792304"/>
                <a:gd name="connsiteY1026" fmla="*/ 965984 h 3038475"/>
                <a:gd name="connsiteX1027" fmla="*/ 859793 w 1792304"/>
                <a:gd name="connsiteY1027" fmla="*/ 987061 h 3038475"/>
                <a:gd name="connsiteX1028" fmla="*/ 883521 w 1792304"/>
                <a:gd name="connsiteY1028" fmla="*/ 977249 h 3038475"/>
                <a:gd name="connsiteX1029" fmla="*/ 897393 w 1792304"/>
                <a:gd name="connsiteY1029" fmla="*/ 936185 h 3038475"/>
                <a:gd name="connsiteX1030" fmla="*/ 873665 w 1792304"/>
                <a:gd name="connsiteY1030" fmla="*/ 927463 h 3038475"/>
                <a:gd name="connsiteX1031" fmla="*/ 1279687 w 1792304"/>
                <a:gd name="connsiteY1031" fmla="*/ 838200 h 3038475"/>
                <a:gd name="connsiteX1032" fmla="*/ 1279324 w 1792304"/>
                <a:gd name="connsiteY1032" fmla="*/ 841104 h 3038475"/>
                <a:gd name="connsiteX1033" fmla="*/ 1286216 w 1792304"/>
                <a:gd name="connsiteY1033" fmla="*/ 844371 h 3038475"/>
                <a:gd name="connsiteX1034" fmla="*/ 1321037 w 1792304"/>
                <a:gd name="connsiteY1034" fmla="*/ 879947 h 3038475"/>
                <a:gd name="connsiteX1035" fmla="*/ 1326841 w 1792304"/>
                <a:gd name="connsiteY1035" fmla="*/ 917338 h 3038475"/>
                <a:gd name="connsiteX1036" fmla="*/ 1306528 w 1792304"/>
                <a:gd name="connsiteY1036" fmla="*/ 929318 h 3038475"/>
                <a:gd name="connsiteX1037" fmla="*/ 1283677 w 1792304"/>
                <a:gd name="connsiteY1037" fmla="*/ 1063272 h 3038475"/>
                <a:gd name="connsiteX1038" fmla="*/ 1283677 w 1792304"/>
                <a:gd name="connsiteY1038" fmla="*/ 1094854 h 3038475"/>
                <a:gd name="connsiteX1039" fmla="*/ 1266991 w 1792304"/>
                <a:gd name="connsiteY1039" fmla="*/ 1127163 h 3038475"/>
                <a:gd name="connsiteX1040" fmla="*/ 1285853 w 1792304"/>
                <a:gd name="connsiteY1040" fmla="*/ 1120629 h 3038475"/>
                <a:gd name="connsiteX1041" fmla="*/ 1292382 w 1792304"/>
                <a:gd name="connsiteY1041" fmla="*/ 1081059 h 3038475"/>
                <a:gd name="connsiteX1042" fmla="*/ 1297823 w 1792304"/>
                <a:gd name="connsiteY1042" fmla="*/ 1021161 h 3038475"/>
                <a:gd name="connsiteX1043" fmla="*/ 1310881 w 1792304"/>
                <a:gd name="connsiteY1043" fmla="*/ 956181 h 3038475"/>
                <a:gd name="connsiteX1044" fmla="*/ 1329743 w 1792304"/>
                <a:gd name="connsiteY1044" fmla="*/ 920968 h 3038475"/>
                <a:gd name="connsiteX1045" fmla="*/ 1346428 w 1792304"/>
                <a:gd name="connsiteY1045" fmla="*/ 922057 h 3038475"/>
                <a:gd name="connsiteX1046" fmla="*/ 1351143 w 1792304"/>
                <a:gd name="connsiteY1046" fmla="*/ 927865 h 3038475"/>
                <a:gd name="connsiteX1047" fmla="*/ 1353320 w 1792304"/>
                <a:gd name="connsiteY1047" fmla="*/ 988127 h 3038475"/>
                <a:gd name="connsiteX1048" fmla="*/ 1316322 w 1792304"/>
                <a:gd name="connsiteY1048" fmla="*/ 1097395 h 3038475"/>
                <a:gd name="connsiteX1049" fmla="*/ 1312695 w 1792304"/>
                <a:gd name="connsiteY1049" fmla="*/ 1113005 h 3038475"/>
                <a:gd name="connsiteX1050" fmla="*/ 1308705 w 1792304"/>
                <a:gd name="connsiteY1050" fmla="*/ 1112279 h 3038475"/>
                <a:gd name="connsiteX1051" fmla="*/ 1314871 w 1792304"/>
                <a:gd name="connsiteY1051" fmla="*/ 1072710 h 3038475"/>
                <a:gd name="connsiteX1052" fmla="*/ 1316322 w 1792304"/>
                <a:gd name="connsiteY1052" fmla="*/ 1073073 h 3038475"/>
                <a:gd name="connsiteX1053" fmla="*/ 1335183 w 1792304"/>
                <a:gd name="connsiteY1053" fmla="*/ 1024065 h 3038475"/>
                <a:gd name="connsiteX1054" fmla="*/ 1344977 w 1792304"/>
                <a:gd name="connsiteY1054" fmla="*/ 939119 h 3038475"/>
                <a:gd name="connsiteX1055" fmla="*/ 1335546 w 1792304"/>
                <a:gd name="connsiteY1055" fmla="*/ 932222 h 3038475"/>
                <a:gd name="connsiteX1056" fmla="*/ 1314145 w 1792304"/>
                <a:gd name="connsiteY1056" fmla="*/ 971428 h 3038475"/>
                <a:gd name="connsiteX1057" fmla="*/ 1301087 w 1792304"/>
                <a:gd name="connsiteY1057" fmla="*/ 1060004 h 3038475"/>
                <a:gd name="connsiteX1058" fmla="*/ 1301087 w 1792304"/>
                <a:gd name="connsiteY1058" fmla="*/ 1107560 h 3038475"/>
                <a:gd name="connsiteX1059" fmla="*/ 1296735 w 1792304"/>
                <a:gd name="connsiteY1059" fmla="*/ 1113731 h 3038475"/>
                <a:gd name="connsiteX1060" fmla="*/ 1296372 w 1792304"/>
                <a:gd name="connsiteY1060" fmla="*/ 1137327 h 3038475"/>
                <a:gd name="connsiteX1061" fmla="*/ 1309067 w 1792304"/>
                <a:gd name="connsiteY1061" fmla="*/ 1143499 h 3038475"/>
                <a:gd name="connsiteX1062" fmla="*/ 1320674 w 1792304"/>
                <a:gd name="connsiteY1062" fmla="*/ 1123533 h 3038475"/>
                <a:gd name="connsiteX1063" fmla="*/ 1336997 w 1792304"/>
                <a:gd name="connsiteY1063" fmla="*/ 1079970 h 3038475"/>
                <a:gd name="connsiteX1064" fmla="*/ 1369279 w 1792304"/>
                <a:gd name="connsiteY1064" fmla="*/ 1010997 h 3038475"/>
                <a:gd name="connsiteX1065" fmla="*/ 1369642 w 1792304"/>
                <a:gd name="connsiteY1065" fmla="*/ 936941 h 3038475"/>
                <a:gd name="connsiteX1066" fmla="*/ 1341350 w 1792304"/>
                <a:gd name="connsiteY1066" fmla="*/ 912982 h 3038475"/>
                <a:gd name="connsiteX1067" fmla="*/ 1318861 w 1792304"/>
                <a:gd name="connsiteY1067" fmla="*/ 863248 h 3038475"/>
                <a:gd name="connsiteX1068" fmla="*/ 1279687 w 1792304"/>
                <a:gd name="connsiteY1068" fmla="*/ 838200 h 3038475"/>
                <a:gd name="connsiteX1069" fmla="*/ 915458 w 1792304"/>
                <a:gd name="connsiteY1069" fmla="*/ 813165 h 3038475"/>
                <a:gd name="connsiteX1070" fmla="*/ 899327 w 1792304"/>
                <a:gd name="connsiteY1070" fmla="*/ 814262 h 3038475"/>
                <a:gd name="connsiteX1071" fmla="*/ 904704 w 1792304"/>
                <a:gd name="connsiteY1071" fmla="*/ 830346 h 3038475"/>
                <a:gd name="connsiteX1072" fmla="*/ 915100 w 1792304"/>
                <a:gd name="connsiteY1072" fmla="*/ 852644 h 3038475"/>
                <a:gd name="connsiteX1073" fmla="*/ 938042 w 1792304"/>
                <a:gd name="connsiteY1073" fmla="*/ 868363 h 3038475"/>
                <a:gd name="connsiteX1074" fmla="*/ 947720 w 1792304"/>
                <a:gd name="connsiteY1074" fmla="*/ 863976 h 3038475"/>
                <a:gd name="connsiteX1075" fmla="*/ 957757 w 1792304"/>
                <a:gd name="connsiteY1075" fmla="*/ 852644 h 3038475"/>
                <a:gd name="connsiteX1076" fmla="*/ 962059 w 1792304"/>
                <a:gd name="connsiteY1076" fmla="*/ 825959 h 3038475"/>
                <a:gd name="connsiteX1077" fmla="*/ 928363 w 1792304"/>
                <a:gd name="connsiteY1077" fmla="*/ 831808 h 3038475"/>
                <a:gd name="connsiteX1078" fmla="*/ 915458 w 1792304"/>
                <a:gd name="connsiteY1078" fmla="*/ 813165 h 3038475"/>
                <a:gd name="connsiteX1079" fmla="*/ 1380375 w 1792304"/>
                <a:gd name="connsiteY1079" fmla="*/ 802423 h 3038475"/>
                <a:gd name="connsiteX1080" fmla="*/ 1376026 w 1792304"/>
                <a:gd name="connsiteY1080" fmla="*/ 832577 h 3038475"/>
                <a:gd name="connsiteX1081" fmla="*/ 1339065 w 1792304"/>
                <a:gd name="connsiteY1081" fmla="*/ 849492 h 3038475"/>
                <a:gd name="connsiteX1082" fmla="*/ 1339065 w 1792304"/>
                <a:gd name="connsiteY1082" fmla="*/ 850963 h 3038475"/>
                <a:gd name="connsiteX1083" fmla="*/ 1365518 w 1792304"/>
                <a:gd name="connsiteY1083" fmla="*/ 866776 h 3038475"/>
                <a:gd name="connsiteX1084" fmla="*/ 1370953 w 1792304"/>
                <a:gd name="connsiteY1084" fmla="*/ 866776 h 3038475"/>
                <a:gd name="connsiteX1085" fmla="*/ 1391970 w 1792304"/>
                <a:gd name="connsiteY1085" fmla="*/ 855744 h 3038475"/>
                <a:gd name="connsiteX1086" fmla="*/ 1400667 w 1792304"/>
                <a:gd name="connsiteY1086" fmla="*/ 810881 h 3038475"/>
                <a:gd name="connsiteX1087" fmla="*/ 1393058 w 1792304"/>
                <a:gd name="connsiteY1087" fmla="*/ 804262 h 3038475"/>
                <a:gd name="connsiteX1088" fmla="*/ 1380375 w 1792304"/>
                <a:gd name="connsiteY1088" fmla="*/ 802423 h 3038475"/>
                <a:gd name="connsiteX1089" fmla="*/ 1123859 w 1792304"/>
                <a:gd name="connsiteY1089" fmla="*/ 789087 h 3038475"/>
                <a:gd name="connsiteX1090" fmla="*/ 1028345 w 1792304"/>
                <a:gd name="connsiteY1090" fmla="*/ 823648 h 3038475"/>
                <a:gd name="connsiteX1091" fmla="*/ 1013033 w 1792304"/>
                <a:gd name="connsiteY1091" fmla="*/ 834562 h 3038475"/>
                <a:gd name="connsiteX1092" fmla="*/ 1011940 w 1792304"/>
                <a:gd name="connsiteY1092" fmla="*/ 832016 h 3038475"/>
                <a:gd name="connsiteX1093" fmla="*/ 1027251 w 1792304"/>
                <a:gd name="connsiteY1093" fmla="*/ 807277 h 3038475"/>
                <a:gd name="connsiteX1094" fmla="*/ 1026522 w 1792304"/>
                <a:gd name="connsiteY1094" fmla="*/ 806186 h 3038475"/>
                <a:gd name="connsiteX1095" fmla="*/ 1003555 w 1792304"/>
                <a:gd name="connsiteY1095" fmla="*/ 831288 h 3038475"/>
                <a:gd name="connsiteX1096" fmla="*/ 964912 w 1792304"/>
                <a:gd name="connsiteY1096" fmla="*/ 927332 h 3038475"/>
                <a:gd name="connsiteX1097" fmla="*/ 957985 w 1792304"/>
                <a:gd name="connsiteY1097" fmla="*/ 936427 h 3038475"/>
                <a:gd name="connsiteX1098" fmla="*/ 954340 w 1792304"/>
                <a:gd name="connsiteY1098" fmla="*/ 929515 h 3038475"/>
                <a:gd name="connsiteX1099" fmla="*/ 919342 w 1792304"/>
                <a:gd name="connsiteY1099" fmla="*/ 880038 h 3038475"/>
                <a:gd name="connsiteX1100" fmla="*/ 918248 w 1792304"/>
                <a:gd name="connsiteY1100" fmla="*/ 889133 h 3038475"/>
                <a:gd name="connsiteX1101" fmla="*/ 921894 w 1792304"/>
                <a:gd name="connsiteY1101" fmla="*/ 890952 h 3038475"/>
                <a:gd name="connsiteX1102" fmla="*/ 960537 w 1792304"/>
                <a:gd name="connsiteY1102" fmla="*/ 973535 h 3038475"/>
                <a:gd name="connsiteX1103" fmla="*/ 968193 w 1792304"/>
                <a:gd name="connsiteY1103" fmla="*/ 1017555 h 3038475"/>
                <a:gd name="connsiteX1104" fmla="*/ 963089 w 1792304"/>
                <a:gd name="connsiteY1104" fmla="*/ 1085222 h 3038475"/>
                <a:gd name="connsiteX1105" fmla="*/ 946684 w 1792304"/>
                <a:gd name="connsiteY1105" fmla="*/ 1127060 h 3038475"/>
                <a:gd name="connsiteX1106" fmla="*/ 930643 w 1792304"/>
                <a:gd name="connsiteY1106" fmla="*/ 1151071 h 3038475"/>
                <a:gd name="connsiteX1107" fmla="*/ 931373 w 1792304"/>
                <a:gd name="connsiteY1107" fmla="*/ 1152526 h 3038475"/>
                <a:gd name="connsiteX1108" fmla="*/ 939028 w 1792304"/>
                <a:gd name="connsiteY1108" fmla="*/ 1146705 h 3038475"/>
                <a:gd name="connsiteX1109" fmla="*/ 951059 w 1792304"/>
                <a:gd name="connsiteY1109" fmla="*/ 1138337 h 3038475"/>
                <a:gd name="connsiteX1110" fmla="*/ 1015221 w 1792304"/>
                <a:gd name="connsiteY1110" fmla="*/ 1052116 h 3038475"/>
                <a:gd name="connsiteX1111" fmla="*/ 1058603 w 1792304"/>
                <a:gd name="connsiteY1111" fmla="*/ 1018283 h 3038475"/>
                <a:gd name="connsiteX1112" fmla="*/ 1093600 w 1792304"/>
                <a:gd name="connsiteY1112" fmla="*/ 1020829 h 3038475"/>
                <a:gd name="connsiteX1113" fmla="*/ 1101985 w 1792304"/>
                <a:gd name="connsiteY1113" fmla="*/ 1035745 h 3038475"/>
                <a:gd name="connsiteX1114" fmla="*/ 1085216 w 1792304"/>
                <a:gd name="connsiteY1114" fmla="*/ 1068851 h 3038475"/>
                <a:gd name="connsiteX1115" fmla="*/ 1048031 w 1792304"/>
                <a:gd name="connsiteY1115" fmla="*/ 1067032 h 3038475"/>
                <a:gd name="connsiteX1116" fmla="*/ 1045479 w 1792304"/>
                <a:gd name="connsiteY1116" fmla="*/ 1052480 h 3038475"/>
                <a:gd name="connsiteX1117" fmla="*/ 1034542 w 1792304"/>
                <a:gd name="connsiteY1117" fmla="*/ 1065577 h 3038475"/>
                <a:gd name="connsiteX1118" fmla="*/ 1036730 w 1792304"/>
                <a:gd name="connsiteY1118" fmla="*/ 1088133 h 3038475"/>
                <a:gd name="connsiteX1119" fmla="*/ 1053864 w 1792304"/>
                <a:gd name="connsiteY1119" fmla="*/ 1097955 h 3038475"/>
                <a:gd name="connsiteX1120" fmla="*/ 1096152 w 1792304"/>
                <a:gd name="connsiteY1120" fmla="*/ 1072125 h 3038475"/>
                <a:gd name="connsiteX1121" fmla="*/ 1095423 w 1792304"/>
                <a:gd name="connsiteY1121" fmla="*/ 996091 h 3038475"/>
                <a:gd name="connsiteX1122" fmla="*/ 1073914 w 1792304"/>
                <a:gd name="connsiteY1122" fmla="*/ 989178 h 3038475"/>
                <a:gd name="connsiteX1123" fmla="*/ 1027251 w 1792304"/>
                <a:gd name="connsiteY1123" fmla="*/ 1013553 h 3038475"/>
                <a:gd name="connsiteX1124" fmla="*/ 1006836 w 1792304"/>
                <a:gd name="connsiteY1124" fmla="*/ 1038292 h 3038475"/>
                <a:gd name="connsiteX1125" fmla="*/ 979129 w 1792304"/>
                <a:gd name="connsiteY1125" fmla="*/ 1078674 h 3038475"/>
                <a:gd name="connsiteX1126" fmla="*/ 975119 w 1792304"/>
                <a:gd name="connsiteY1126" fmla="*/ 1076127 h 3038475"/>
                <a:gd name="connsiteX1127" fmla="*/ 968922 w 1792304"/>
                <a:gd name="connsiteY1127" fmla="*/ 958619 h 3038475"/>
                <a:gd name="connsiteX1128" fmla="*/ 969286 w 1792304"/>
                <a:gd name="connsiteY1128" fmla="*/ 946977 h 3038475"/>
                <a:gd name="connsiteX1129" fmla="*/ 981317 w 1792304"/>
                <a:gd name="connsiteY1129" fmla="*/ 905868 h 3038475"/>
                <a:gd name="connsiteX1130" fmla="*/ 990431 w 1792304"/>
                <a:gd name="connsiteY1130" fmla="*/ 880038 h 3038475"/>
                <a:gd name="connsiteX1131" fmla="*/ 1003555 w 1792304"/>
                <a:gd name="connsiteY1131" fmla="*/ 863667 h 3038475"/>
                <a:gd name="connsiteX1132" fmla="*/ 1043656 w 1792304"/>
                <a:gd name="connsiteY1132" fmla="*/ 842930 h 3038475"/>
                <a:gd name="connsiteX1133" fmla="*/ 1073914 w 1792304"/>
                <a:gd name="connsiteY1133" fmla="*/ 841838 h 3038475"/>
                <a:gd name="connsiteX1134" fmla="*/ 1095423 w 1792304"/>
                <a:gd name="connsiteY1134" fmla="*/ 878219 h 3038475"/>
                <a:gd name="connsiteX1135" fmla="*/ 1090319 w 1792304"/>
                <a:gd name="connsiteY1135" fmla="*/ 928787 h 3038475"/>
                <a:gd name="connsiteX1136" fmla="*/ 1042927 w 1792304"/>
                <a:gd name="connsiteY1136" fmla="*/ 952798 h 3038475"/>
                <a:gd name="connsiteX1137" fmla="*/ 1027251 w 1792304"/>
                <a:gd name="connsiteY1137" fmla="*/ 950252 h 3038475"/>
                <a:gd name="connsiteX1138" fmla="*/ 1013033 w 1792304"/>
                <a:gd name="connsiteY1138" fmla="*/ 919692 h 3038475"/>
                <a:gd name="connsiteX1139" fmla="*/ 1023241 w 1792304"/>
                <a:gd name="connsiteY1139" fmla="*/ 909869 h 3038475"/>
                <a:gd name="connsiteX1140" fmla="*/ 1059332 w 1792304"/>
                <a:gd name="connsiteY1140" fmla="*/ 911688 h 3038475"/>
                <a:gd name="connsiteX1141" fmla="*/ 1063342 w 1792304"/>
                <a:gd name="connsiteY1141" fmla="*/ 909142 h 3038475"/>
                <a:gd name="connsiteX1142" fmla="*/ 1053135 w 1792304"/>
                <a:gd name="connsiteY1142" fmla="*/ 890588 h 3038475"/>
                <a:gd name="connsiteX1143" fmla="*/ 1017043 w 1792304"/>
                <a:gd name="connsiteY1143" fmla="*/ 900047 h 3038475"/>
                <a:gd name="connsiteX1144" fmla="*/ 1007565 w 1792304"/>
                <a:gd name="connsiteY1144" fmla="*/ 948069 h 3038475"/>
                <a:gd name="connsiteX1145" fmla="*/ 1017773 w 1792304"/>
                <a:gd name="connsiteY1145" fmla="*/ 971352 h 3038475"/>
                <a:gd name="connsiteX1146" fmla="*/ 1049854 w 1792304"/>
                <a:gd name="connsiteY1146" fmla="*/ 975354 h 3038475"/>
                <a:gd name="connsiteX1147" fmla="*/ 1103079 w 1792304"/>
                <a:gd name="connsiteY1147" fmla="*/ 933153 h 3038475"/>
                <a:gd name="connsiteX1148" fmla="*/ 1122765 w 1792304"/>
                <a:gd name="connsiteY1148" fmla="*/ 881493 h 3038475"/>
                <a:gd name="connsiteX1149" fmla="*/ 1104902 w 1792304"/>
                <a:gd name="connsiteY1149" fmla="*/ 842566 h 3038475"/>
                <a:gd name="connsiteX1150" fmla="*/ 1038552 w 1792304"/>
                <a:gd name="connsiteY1150" fmla="*/ 835290 h 3038475"/>
                <a:gd name="connsiteX1151" fmla="*/ 1030167 w 1792304"/>
                <a:gd name="connsiteY1151" fmla="*/ 832016 h 3038475"/>
                <a:gd name="connsiteX1152" fmla="*/ 1071362 w 1792304"/>
                <a:gd name="connsiteY1152" fmla="*/ 808005 h 3038475"/>
                <a:gd name="connsiteX1153" fmla="*/ 1136618 w 1792304"/>
                <a:gd name="connsiteY1153" fmla="*/ 798182 h 3038475"/>
                <a:gd name="connsiteX1154" fmla="*/ 1140628 w 1792304"/>
                <a:gd name="connsiteY1154" fmla="*/ 791270 h 3038475"/>
                <a:gd name="connsiteX1155" fmla="*/ 1123859 w 1792304"/>
                <a:gd name="connsiteY1155" fmla="*/ 789087 h 3038475"/>
                <a:gd name="connsiteX1156" fmla="*/ 499935 w 1792304"/>
                <a:gd name="connsiteY1156" fmla="*/ 781407 h 3038475"/>
                <a:gd name="connsiteX1157" fmla="*/ 496102 w 1792304"/>
                <a:gd name="connsiteY1157" fmla="*/ 788908 h 3038475"/>
                <a:gd name="connsiteX1158" fmla="*/ 503072 w 1792304"/>
                <a:gd name="connsiteY1158" fmla="*/ 795338 h 3038475"/>
                <a:gd name="connsiteX1159" fmla="*/ 509344 w 1792304"/>
                <a:gd name="connsiteY1159" fmla="*/ 787837 h 3038475"/>
                <a:gd name="connsiteX1160" fmla="*/ 499935 w 1792304"/>
                <a:gd name="connsiteY1160" fmla="*/ 781407 h 3038475"/>
                <a:gd name="connsiteX1161" fmla="*/ 532230 w 1792304"/>
                <a:gd name="connsiteY1161" fmla="*/ 774836 h 3038475"/>
                <a:gd name="connsiteX1162" fmla="*/ 524402 w 1792304"/>
                <a:gd name="connsiteY1162" fmla="*/ 778782 h 3038475"/>
                <a:gd name="connsiteX1163" fmla="*/ 521125 w 1792304"/>
                <a:gd name="connsiteY1163" fmla="*/ 792570 h 3038475"/>
                <a:gd name="connsiteX1164" fmla="*/ 502194 w 1792304"/>
                <a:gd name="connsiteY1164" fmla="*/ 804545 h 3038475"/>
                <a:gd name="connsiteX1165" fmla="*/ 485083 w 1792304"/>
                <a:gd name="connsiteY1165" fmla="*/ 796199 h 3038475"/>
                <a:gd name="connsiteX1166" fmla="*/ 451589 w 1792304"/>
                <a:gd name="connsiteY1166" fmla="*/ 844096 h 3038475"/>
                <a:gd name="connsiteX1167" fmla="*/ 405716 w 1792304"/>
                <a:gd name="connsiteY1167" fmla="*/ 934085 h 3038475"/>
                <a:gd name="connsiteX1168" fmla="*/ 410449 w 1792304"/>
                <a:gd name="connsiteY1168" fmla="*/ 987425 h 3038475"/>
                <a:gd name="connsiteX1169" fmla="*/ 417366 w 1792304"/>
                <a:gd name="connsiteY1169" fmla="*/ 975088 h 3038475"/>
                <a:gd name="connsiteX1170" fmla="*/ 412998 w 1792304"/>
                <a:gd name="connsiteY1170" fmla="*/ 960936 h 3038475"/>
                <a:gd name="connsiteX1171" fmla="*/ 426104 w 1792304"/>
                <a:gd name="connsiteY1171" fmla="*/ 949688 h 3038475"/>
                <a:gd name="connsiteX1172" fmla="*/ 433385 w 1792304"/>
                <a:gd name="connsiteY1172" fmla="*/ 956219 h 3038475"/>
                <a:gd name="connsiteX1173" fmla="*/ 460326 w 1792304"/>
                <a:gd name="connsiteY1173" fmla="*/ 940616 h 3038475"/>
                <a:gd name="connsiteX1174" fmla="*/ 519305 w 1792304"/>
                <a:gd name="connsiteY1174" fmla="*/ 850628 h 3038475"/>
                <a:gd name="connsiteX1175" fmla="*/ 537145 w 1792304"/>
                <a:gd name="connsiteY1175" fmla="*/ 800553 h 3038475"/>
                <a:gd name="connsiteX1176" fmla="*/ 538965 w 1792304"/>
                <a:gd name="connsiteY1176" fmla="*/ 775516 h 3038475"/>
                <a:gd name="connsiteX1177" fmla="*/ 532230 w 1792304"/>
                <a:gd name="connsiteY1177" fmla="*/ 774836 h 3038475"/>
                <a:gd name="connsiteX1178" fmla="*/ 1443840 w 1792304"/>
                <a:gd name="connsiteY1178" fmla="*/ 766763 h 3038475"/>
                <a:gd name="connsiteX1179" fmla="*/ 1445428 w 1792304"/>
                <a:gd name="connsiteY1179" fmla="*/ 768351 h 3038475"/>
                <a:gd name="connsiteX1180" fmla="*/ 1445428 w 1792304"/>
                <a:gd name="connsiteY1180" fmla="*/ 767557 h 3038475"/>
                <a:gd name="connsiteX1181" fmla="*/ 1443840 w 1792304"/>
                <a:gd name="connsiteY1181" fmla="*/ 766763 h 3038475"/>
                <a:gd name="connsiteX1182" fmla="*/ 484196 w 1792304"/>
                <a:gd name="connsiteY1182" fmla="*/ 759493 h 3038475"/>
                <a:gd name="connsiteX1183" fmla="*/ 477766 w 1792304"/>
                <a:gd name="connsiteY1183" fmla="*/ 766846 h 3038475"/>
                <a:gd name="connsiteX1184" fmla="*/ 484196 w 1792304"/>
                <a:gd name="connsiteY1184" fmla="*/ 771525 h 3038475"/>
                <a:gd name="connsiteX1185" fmla="*/ 488839 w 1792304"/>
                <a:gd name="connsiteY1185" fmla="*/ 761498 h 3038475"/>
                <a:gd name="connsiteX1186" fmla="*/ 484196 w 1792304"/>
                <a:gd name="connsiteY1186" fmla="*/ 759493 h 3038475"/>
                <a:gd name="connsiteX1187" fmla="*/ 538965 w 1792304"/>
                <a:gd name="connsiteY1187" fmla="*/ 758825 h 3038475"/>
                <a:gd name="connsiteX1188" fmla="*/ 504069 w 1792304"/>
                <a:gd name="connsiteY1188" fmla="*/ 769160 h 3038475"/>
                <a:gd name="connsiteX1189" fmla="*/ 500865 w 1792304"/>
                <a:gd name="connsiteY1189" fmla="*/ 773080 h 3038475"/>
                <a:gd name="connsiteX1190" fmla="*/ 510479 w 1792304"/>
                <a:gd name="connsiteY1190" fmla="*/ 775575 h 3038475"/>
                <a:gd name="connsiteX1191" fmla="*/ 538965 w 1792304"/>
                <a:gd name="connsiteY1191" fmla="*/ 762032 h 3038475"/>
                <a:gd name="connsiteX1192" fmla="*/ 578108 w 1792304"/>
                <a:gd name="connsiteY1192" fmla="*/ 756828 h 3038475"/>
                <a:gd name="connsiteX1193" fmla="*/ 573028 w 1792304"/>
                <a:gd name="connsiteY1193" fmla="*/ 758642 h 3038475"/>
                <a:gd name="connsiteX1194" fmla="*/ 579559 w 1792304"/>
                <a:gd name="connsiteY1194" fmla="*/ 844264 h 3038475"/>
                <a:gd name="connsiteX1195" fmla="*/ 583914 w 1792304"/>
                <a:gd name="connsiteY1195" fmla="*/ 913197 h 3038475"/>
                <a:gd name="connsiteX1196" fmla="*/ 586817 w 1792304"/>
                <a:gd name="connsiteY1196" fmla="*/ 944399 h 3038475"/>
                <a:gd name="connsiteX1197" fmla="*/ 607499 w 1792304"/>
                <a:gd name="connsiteY1197" fmla="*/ 1027481 h 3038475"/>
                <a:gd name="connsiteX1198" fmla="*/ 631811 w 1792304"/>
                <a:gd name="connsiteY1198" fmla="*/ 1065213 h 3038475"/>
                <a:gd name="connsiteX1199" fmla="*/ 654671 w 1792304"/>
                <a:gd name="connsiteY1199" fmla="*/ 1002447 h 3038475"/>
                <a:gd name="connsiteX1200" fmla="*/ 644874 w 1792304"/>
                <a:gd name="connsiteY1200" fmla="*/ 922630 h 3038475"/>
                <a:gd name="connsiteX1201" fmla="*/ 644148 w 1792304"/>
                <a:gd name="connsiteY1201" fmla="*/ 876191 h 3038475"/>
                <a:gd name="connsiteX1202" fmla="*/ 634351 w 1792304"/>
                <a:gd name="connsiteY1202" fmla="*/ 841725 h 3038475"/>
                <a:gd name="connsiteX1203" fmla="*/ 617297 w 1792304"/>
                <a:gd name="connsiteY1203" fmla="*/ 809798 h 3038475"/>
                <a:gd name="connsiteX1204" fmla="*/ 585365 w 1792304"/>
                <a:gd name="connsiteY1204" fmla="*/ 759368 h 3038475"/>
                <a:gd name="connsiteX1205" fmla="*/ 578108 w 1792304"/>
                <a:gd name="connsiteY1205" fmla="*/ 756828 h 3038475"/>
                <a:gd name="connsiteX1206" fmla="*/ 556428 w 1792304"/>
                <a:gd name="connsiteY1206" fmla="*/ 755650 h 3038475"/>
                <a:gd name="connsiteX1207" fmla="*/ 547635 w 1792304"/>
                <a:gd name="connsiteY1207" fmla="*/ 766567 h 3038475"/>
                <a:gd name="connsiteX1208" fmla="*/ 533714 w 1792304"/>
                <a:gd name="connsiteY1208" fmla="*/ 856091 h 3038475"/>
                <a:gd name="connsiteX1209" fmla="*/ 546903 w 1792304"/>
                <a:gd name="connsiteY1209" fmla="*/ 937245 h 3038475"/>
                <a:gd name="connsiteX1210" fmla="*/ 562289 w 1792304"/>
                <a:gd name="connsiteY1210" fmla="*/ 1024949 h 3038475"/>
                <a:gd name="connsiteX1211" fmla="*/ 618340 w 1792304"/>
                <a:gd name="connsiteY1211" fmla="*/ 1066800 h 3038475"/>
                <a:gd name="connsiteX1212" fmla="*/ 609914 w 1792304"/>
                <a:gd name="connsiteY1212" fmla="*/ 1047876 h 3038475"/>
                <a:gd name="connsiteX1213" fmla="*/ 574012 w 1792304"/>
                <a:gd name="connsiteY1213" fmla="*/ 906312 h 3038475"/>
                <a:gd name="connsiteX1214" fmla="*/ 565586 w 1792304"/>
                <a:gd name="connsiteY1214" fmla="*/ 779668 h 3038475"/>
                <a:gd name="connsiteX1215" fmla="*/ 556428 w 1792304"/>
                <a:gd name="connsiteY1215" fmla="*/ 755650 h 3038475"/>
                <a:gd name="connsiteX1216" fmla="*/ 476920 w 1792304"/>
                <a:gd name="connsiteY1216" fmla="*/ 742935 h 3038475"/>
                <a:gd name="connsiteX1217" fmla="*/ 472290 w 1792304"/>
                <a:gd name="connsiteY1217" fmla="*/ 748716 h 3038475"/>
                <a:gd name="connsiteX1218" fmla="*/ 478640 w 1792304"/>
                <a:gd name="connsiteY1218" fmla="*/ 750220 h 3038475"/>
                <a:gd name="connsiteX1219" fmla="*/ 481815 w 1792304"/>
                <a:gd name="connsiteY1219" fmla="*/ 744204 h 3038475"/>
                <a:gd name="connsiteX1220" fmla="*/ 476920 w 1792304"/>
                <a:gd name="connsiteY1220" fmla="*/ 742935 h 3038475"/>
                <a:gd name="connsiteX1221" fmla="*/ 603110 w 1792304"/>
                <a:gd name="connsiteY1221" fmla="*/ 742906 h 3038475"/>
                <a:gd name="connsiteX1222" fmla="*/ 589765 w 1792304"/>
                <a:gd name="connsiteY1222" fmla="*/ 745810 h 3038475"/>
                <a:gd name="connsiteX1223" fmla="*/ 610605 w 1792304"/>
                <a:gd name="connsiteY1223" fmla="*/ 781016 h 3038475"/>
                <a:gd name="connsiteX1224" fmla="*/ 708957 w 1792304"/>
                <a:gd name="connsiteY1224" fmla="*/ 832917 h 3038475"/>
                <a:gd name="connsiteX1225" fmla="*/ 730528 w 1792304"/>
                <a:gd name="connsiteY1225" fmla="*/ 854694 h 3038475"/>
                <a:gd name="connsiteX1226" fmla="*/ 777693 w 1792304"/>
                <a:gd name="connsiteY1226" fmla="*/ 901514 h 3038475"/>
                <a:gd name="connsiteX1227" fmla="*/ 861785 w 1792304"/>
                <a:gd name="connsiteY1227" fmla="*/ 913129 h 3038475"/>
                <a:gd name="connsiteX1228" fmla="*/ 893594 w 1792304"/>
                <a:gd name="connsiteY1228" fmla="*/ 920751 h 3038475"/>
                <a:gd name="connsiteX1229" fmla="*/ 877872 w 1792304"/>
                <a:gd name="connsiteY1229" fmla="*/ 893530 h 3038475"/>
                <a:gd name="connsiteX1230" fmla="*/ 844967 w 1792304"/>
                <a:gd name="connsiteY1230" fmla="*/ 864131 h 3038475"/>
                <a:gd name="connsiteX1231" fmla="*/ 754293 w 1792304"/>
                <a:gd name="connsiteY1231" fmla="*/ 803881 h 3038475"/>
                <a:gd name="connsiteX1232" fmla="*/ 631080 w 1792304"/>
                <a:gd name="connsiteY1232" fmla="*/ 746536 h 3038475"/>
                <a:gd name="connsiteX1233" fmla="*/ 618649 w 1792304"/>
                <a:gd name="connsiteY1233" fmla="*/ 744358 h 3038475"/>
                <a:gd name="connsiteX1234" fmla="*/ 603110 w 1792304"/>
                <a:gd name="connsiteY1234" fmla="*/ 742906 h 3038475"/>
                <a:gd name="connsiteX1235" fmla="*/ 624784 w 1792304"/>
                <a:gd name="connsiteY1235" fmla="*/ 715963 h 3038475"/>
                <a:gd name="connsiteX1236" fmla="*/ 604052 w 1792304"/>
                <a:gd name="connsiteY1236" fmla="*/ 724264 h 3038475"/>
                <a:gd name="connsiteX1237" fmla="*/ 617510 w 1792304"/>
                <a:gd name="connsiteY1237" fmla="*/ 733649 h 3038475"/>
                <a:gd name="connsiteX1238" fmla="*/ 754270 w 1792304"/>
                <a:gd name="connsiteY1238" fmla="*/ 795729 h 3038475"/>
                <a:gd name="connsiteX1239" fmla="*/ 851748 w 1792304"/>
                <a:gd name="connsiteY1239" fmla="*/ 858171 h 3038475"/>
                <a:gd name="connsiteX1240" fmla="*/ 897213 w 1792304"/>
                <a:gd name="connsiteY1240" fmla="*/ 903288 h 3038475"/>
                <a:gd name="connsiteX1241" fmla="*/ 903760 w 1792304"/>
                <a:gd name="connsiteY1241" fmla="*/ 890294 h 3038475"/>
                <a:gd name="connsiteX1242" fmla="*/ 900487 w 1792304"/>
                <a:gd name="connsiteY1242" fmla="*/ 851313 h 3038475"/>
                <a:gd name="connsiteX1243" fmla="*/ 872116 w 1792304"/>
                <a:gd name="connsiteY1243" fmla="*/ 809084 h 3038475"/>
                <a:gd name="connsiteX1244" fmla="*/ 731719 w 1792304"/>
                <a:gd name="connsiteY1244" fmla="*/ 745920 h 3038475"/>
                <a:gd name="connsiteX1245" fmla="*/ 721899 w 1792304"/>
                <a:gd name="connsiteY1245" fmla="*/ 752056 h 3038475"/>
                <a:gd name="connsiteX1246" fmla="*/ 711351 w 1792304"/>
                <a:gd name="connsiteY1246" fmla="*/ 737619 h 3038475"/>
                <a:gd name="connsiteX1247" fmla="*/ 661521 w 1792304"/>
                <a:gd name="connsiteY1247" fmla="*/ 717767 h 3038475"/>
                <a:gd name="connsiteX1248" fmla="*/ 471169 w 1792304"/>
                <a:gd name="connsiteY1248" fmla="*/ 713116 h 3038475"/>
                <a:gd name="connsiteX1249" fmla="*/ 465940 w 1792304"/>
                <a:gd name="connsiteY1249" fmla="*/ 717386 h 3038475"/>
                <a:gd name="connsiteX1250" fmla="*/ 475278 w 1792304"/>
                <a:gd name="connsiteY1250" fmla="*/ 720999 h 3038475"/>
                <a:gd name="connsiteX1251" fmla="*/ 477893 w 1792304"/>
                <a:gd name="connsiteY1251" fmla="*/ 716401 h 3038475"/>
                <a:gd name="connsiteX1252" fmla="*/ 471169 w 1792304"/>
                <a:gd name="connsiteY1252" fmla="*/ 713116 h 3038475"/>
                <a:gd name="connsiteX1253" fmla="*/ 1239772 w 1792304"/>
                <a:gd name="connsiteY1253" fmla="*/ 689702 h 3038475"/>
                <a:gd name="connsiteX1254" fmla="*/ 1229958 w 1792304"/>
                <a:gd name="connsiteY1254" fmla="*/ 696613 h 3038475"/>
                <a:gd name="connsiteX1255" fmla="*/ 1229594 w 1792304"/>
                <a:gd name="connsiteY1255" fmla="*/ 729349 h 3038475"/>
                <a:gd name="connsiteX1256" fmla="*/ 1219416 w 1792304"/>
                <a:gd name="connsiteY1256" fmla="*/ 882842 h 3038475"/>
                <a:gd name="connsiteX1257" fmla="*/ 1191427 w 1792304"/>
                <a:gd name="connsiteY1257" fmla="*/ 1011238 h 3038475"/>
                <a:gd name="connsiteX1258" fmla="*/ 1201605 w 1792304"/>
                <a:gd name="connsiteY1258" fmla="*/ 1008692 h 3038475"/>
                <a:gd name="connsiteX1259" fmla="*/ 1239772 w 1792304"/>
                <a:gd name="connsiteY1259" fmla="*/ 962134 h 3038475"/>
                <a:gd name="connsiteX1260" fmla="*/ 1268125 w 1792304"/>
                <a:gd name="connsiteY1260" fmla="*/ 843923 h 3038475"/>
                <a:gd name="connsiteX1261" fmla="*/ 1265580 w 1792304"/>
                <a:gd name="connsiteY1261" fmla="*/ 740988 h 3038475"/>
                <a:gd name="connsiteX1262" fmla="*/ 1262309 w 1792304"/>
                <a:gd name="connsiteY1262" fmla="*/ 718800 h 3038475"/>
                <a:gd name="connsiteX1263" fmla="*/ 1239772 w 1792304"/>
                <a:gd name="connsiteY1263" fmla="*/ 689702 h 3038475"/>
                <a:gd name="connsiteX1264" fmla="*/ 1213474 w 1792304"/>
                <a:gd name="connsiteY1264" fmla="*/ 685800 h 3038475"/>
                <a:gd name="connsiteX1265" fmla="*/ 1185428 w 1792304"/>
                <a:gd name="connsiteY1265" fmla="*/ 713007 h 3038475"/>
                <a:gd name="connsiteX1266" fmla="*/ 1163938 w 1792304"/>
                <a:gd name="connsiteY1266" fmla="*/ 745292 h 3038475"/>
                <a:gd name="connsiteX1267" fmla="*/ 1147548 w 1792304"/>
                <a:gd name="connsiteY1267" fmla="*/ 797892 h 3038475"/>
                <a:gd name="connsiteX1268" fmla="*/ 1140627 w 1792304"/>
                <a:gd name="connsiteY1268" fmla="*/ 859198 h 3038475"/>
                <a:gd name="connsiteX1269" fmla="*/ 1144270 w 1792304"/>
                <a:gd name="connsiteY1269" fmla="*/ 904543 h 3038475"/>
                <a:gd name="connsiteX1270" fmla="*/ 1156289 w 1792304"/>
                <a:gd name="connsiteY1270" fmla="*/ 958231 h 3038475"/>
                <a:gd name="connsiteX1271" fmla="*/ 1167216 w 1792304"/>
                <a:gd name="connsiteY1271" fmla="*/ 986527 h 3038475"/>
                <a:gd name="connsiteX1272" fmla="*/ 1165031 w 1792304"/>
                <a:gd name="connsiteY1272" fmla="*/ 1018449 h 3038475"/>
                <a:gd name="connsiteX1273" fmla="*/ 1182150 w 1792304"/>
                <a:gd name="connsiteY1273" fmla="*/ 1011194 h 3038475"/>
                <a:gd name="connsiteX1274" fmla="*/ 1198176 w 1792304"/>
                <a:gd name="connsiteY1274" fmla="*/ 962222 h 3038475"/>
                <a:gd name="connsiteX1275" fmla="*/ 1216388 w 1792304"/>
                <a:gd name="connsiteY1275" fmla="*/ 858110 h 3038475"/>
                <a:gd name="connsiteX1276" fmla="*/ 1222216 w 1792304"/>
                <a:gd name="connsiteY1276" fmla="*/ 708654 h 3038475"/>
                <a:gd name="connsiteX1277" fmla="*/ 1213474 w 1792304"/>
                <a:gd name="connsiteY1277" fmla="*/ 685800 h 3038475"/>
                <a:gd name="connsiteX1278" fmla="*/ 1280835 w 1792304"/>
                <a:gd name="connsiteY1278" fmla="*/ 681038 h 3038475"/>
                <a:gd name="connsiteX1279" fmla="*/ 1278268 w 1792304"/>
                <a:gd name="connsiteY1279" fmla="*/ 691915 h 3038475"/>
                <a:gd name="connsiteX1280" fmla="*/ 1258102 w 1792304"/>
                <a:gd name="connsiteY1280" fmla="*/ 694091 h 3038475"/>
                <a:gd name="connsiteX1281" fmla="*/ 1272769 w 1792304"/>
                <a:gd name="connsiteY1281" fmla="*/ 717658 h 3038475"/>
                <a:gd name="connsiteX1282" fmla="*/ 1306868 w 1792304"/>
                <a:gd name="connsiteY1282" fmla="*/ 769507 h 3038475"/>
                <a:gd name="connsiteX1283" fmla="*/ 1341333 w 1792304"/>
                <a:gd name="connsiteY1283" fmla="*/ 787635 h 3038475"/>
                <a:gd name="connsiteX1284" fmla="*/ 1382399 w 1792304"/>
                <a:gd name="connsiteY1284" fmla="*/ 792712 h 3038475"/>
                <a:gd name="connsiteX1285" fmla="*/ 1399999 w 1792304"/>
                <a:gd name="connsiteY1285" fmla="*/ 793437 h 3038475"/>
                <a:gd name="connsiteX1286" fmla="*/ 1387899 w 1792304"/>
                <a:gd name="connsiteY1286" fmla="*/ 752828 h 3038475"/>
                <a:gd name="connsiteX1287" fmla="*/ 1321534 w 1792304"/>
                <a:gd name="connsiteY1287" fmla="*/ 705693 h 3038475"/>
                <a:gd name="connsiteX1288" fmla="*/ 1280835 w 1792304"/>
                <a:gd name="connsiteY1288" fmla="*/ 681038 h 3038475"/>
                <a:gd name="connsiteX1289" fmla="*/ 1267231 w 1792304"/>
                <a:gd name="connsiteY1289" fmla="*/ 676275 h 3038475"/>
                <a:gd name="connsiteX1290" fmla="*/ 1259690 w 1792304"/>
                <a:gd name="connsiteY1290" fmla="*/ 684547 h 3038475"/>
                <a:gd name="connsiteX1291" fmla="*/ 1266040 w 1792304"/>
                <a:gd name="connsiteY1291" fmla="*/ 689811 h 3038475"/>
                <a:gd name="connsiteX1292" fmla="*/ 1271994 w 1792304"/>
                <a:gd name="connsiteY1292" fmla="*/ 683043 h 3038475"/>
                <a:gd name="connsiteX1293" fmla="*/ 1267231 w 1792304"/>
                <a:gd name="connsiteY1293" fmla="*/ 676275 h 3038475"/>
                <a:gd name="connsiteX1294" fmla="*/ 483569 w 1792304"/>
                <a:gd name="connsiteY1294" fmla="*/ 674688 h 3038475"/>
                <a:gd name="connsiteX1295" fmla="*/ 474545 w 1792304"/>
                <a:gd name="connsiteY1295" fmla="*/ 683208 h 3038475"/>
                <a:gd name="connsiteX1296" fmla="*/ 481898 w 1792304"/>
                <a:gd name="connsiteY1296" fmla="*/ 685060 h 3038475"/>
                <a:gd name="connsiteX1297" fmla="*/ 486577 w 1792304"/>
                <a:gd name="connsiteY1297" fmla="*/ 679503 h 3038475"/>
                <a:gd name="connsiteX1298" fmla="*/ 483569 w 1792304"/>
                <a:gd name="connsiteY1298" fmla="*/ 674688 h 3038475"/>
                <a:gd name="connsiteX1299" fmla="*/ 1240861 w 1792304"/>
                <a:gd name="connsiteY1299" fmla="*/ 669925 h 3038475"/>
                <a:gd name="connsiteX1300" fmla="*/ 1213652 w 1792304"/>
                <a:gd name="connsiteY1300" fmla="*/ 673847 h 3038475"/>
                <a:gd name="connsiteX1301" fmla="*/ 1246824 w 1792304"/>
                <a:gd name="connsiteY1301" fmla="*/ 679077 h 3038475"/>
                <a:gd name="connsiteX1302" fmla="*/ 1256515 w 1792304"/>
                <a:gd name="connsiteY1302" fmla="*/ 673193 h 3038475"/>
                <a:gd name="connsiteX1303" fmla="*/ 1240861 w 1792304"/>
                <a:gd name="connsiteY1303" fmla="*/ 669925 h 3038475"/>
                <a:gd name="connsiteX1304" fmla="*/ 495231 w 1792304"/>
                <a:gd name="connsiteY1304" fmla="*/ 666574 h 3038475"/>
                <a:gd name="connsiteX1305" fmla="*/ 499171 w 1792304"/>
                <a:gd name="connsiteY1305" fmla="*/ 675393 h 3038475"/>
                <a:gd name="connsiteX1306" fmla="*/ 553253 w 1792304"/>
                <a:gd name="connsiteY1306" fmla="*/ 693738 h 3038475"/>
                <a:gd name="connsiteX1307" fmla="*/ 528898 w 1792304"/>
                <a:gd name="connsiteY1307" fmla="*/ 681391 h 3038475"/>
                <a:gd name="connsiteX1308" fmla="*/ 495231 w 1792304"/>
                <a:gd name="connsiteY1308" fmla="*/ 666574 h 3038475"/>
                <a:gd name="connsiteX1309" fmla="*/ 1273184 w 1792304"/>
                <a:gd name="connsiteY1309" fmla="*/ 661918 h 3038475"/>
                <a:gd name="connsiteX1310" fmla="*/ 1267161 w 1792304"/>
                <a:gd name="connsiteY1310" fmla="*/ 663062 h 3038475"/>
                <a:gd name="connsiteX1311" fmla="*/ 1275752 w 1792304"/>
                <a:gd name="connsiteY1311" fmla="*/ 669926 h 3038475"/>
                <a:gd name="connsiteX1312" fmla="*/ 1278367 w 1792304"/>
                <a:gd name="connsiteY1312" fmla="*/ 666657 h 3038475"/>
                <a:gd name="connsiteX1313" fmla="*/ 1273184 w 1792304"/>
                <a:gd name="connsiteY1313" fmla="*/ 661918 h 3038475"/>
                <a:gd name="connsiteX1314" fmla="*/ 1179564 w 1792304"/>
                <a:gd name="connsiteY1314" fmla="*/ 660400 h 3038475"/>
                <a:gd name="connsiteX1315" fmla="*/ 1081042 w 1792304"/>
                <a:gd name="connsiteY1315" fmla="*/ 691395 h 3038475"/>
                <a:gd name="connsiteX1316" fmla="*/ 915990 w 1792304"/>
                <a:gd name="connsiteY1316" fmla="*/ 797507 h 3038475"/>
                <a:gd name="connsiteX1317" fmla="*/ 908719 w 1792304"/>
                <a:gd name="connsiteY1317" fmla="*/ 810270 h 3038475"/>
                <a:gd name="connsiteX1318" fmla="*/ 941439 w 1792304"/>
                <a:gd name="connsiteY1318" fmla="*/ 810999 h 3038475"/>
                <a:gd name="connsiteX1319" fmla="*/ 995608 w 1792304"/>
                <a:gd name="connsiteY1319" fmla="*/ 800789 h 3038475"/>
                <a:gd name="connsiteX1320" fmla="*/ 1072317 w 1792304"/>
                <a:gd name="connsiteY1320" fmla="*/ 775264 h 3038475"/>
                <a:gd name="connsiteX1321" fmla="*/ 1100674 w 1792304"/>
                <a:gd name="connsiteY1321" fmla="*/ 763595 h 3038475"/>
                <a:gd name="connsiteX1322" fmla="*/ 1163204 w 1792304"/>
                <a:gd name="connsiteY1322" fmla="*/ 720202 h 3038475"/>
                <a:gd name="connsiteX1323" fmla="*/ 1189016 w 1792304"/>
                <a:gd name="connsiteY1323" fmla="*/ 668787 h 3038475"/>
                <a:gd name="connsiteX1324" fmla="*/ 1179564 w 1792304"/>
                <a:gd name="connsiteY1324" fmla="*/ 660400 h 3038475"/>
                <a:gd name="connsiteX1325" fmla="*/ 1260993 w 1792304"/>
                <a:gd name="connsiteY1325" fmla="*/ 652340 h 3038475"/>
                <a:gd name="connsiteX1326" fmla="*/ 1223177 w 1792304"/>
                <a:gd name="connsiteY1326" fmla="*/ 664063 h 3038475"/>
                <a:gd name="connsiteX1327" fmla="*/ 1231789 w 1792304"/>
                <a:gd name="connsiteY1327" fmla="*/ 663331 h 3038475"/>
                <a:gd name="connsiteX1328" fmla="*/ 1262865 w 1792304"/>
                <a:gd name="connsiteY1328" fmla="*/ 655637 h 3038475"/>
                <a:gd name="connsiteX1329" fmla="*/ 1295160 w 1792304"/>
                <a:gd name="connsiteY1329" fmla="*/ 647700 h 3038475"/>
                <a:gd name="connsiteX1330" fmla="*/ 1285090 w 1792304"/>
                <a:gd name="connsiteY1330" fmla="*/ 660730 h 3038475"/>
                <a:gd name="connsiteX1331" fmla="*/ 1288327 w 1792304"/>
                <a:gd name="connsiteY1331" fmla="*/ 675570 h 3038475"/>
                <a:gd name="connsiteX1332" fmla="*/ 1392619 w 1792304"/>
                <a:gd name="connsiteY1332" fmla="*/ 738188 h 3038475"/>
                <a:gd name="connsiteX1333" fmla="*/ 1394417 w 1792304"/>
                <a:gd name="connsiteY1333" fmla="*/ 734206 h 3038475"/>
                <a:gd name="connsiteX1334" fmla="*/ 1333640 w 1792304"/>
                <a:gd name="connsiteY1334" fmla="*/ 657472 h 3038475"/>
                <a:gd name="connsiteX1335" fmla="*/ 1295160 w 1792304"/>
                <a:gd name="connsiteY1335" fmla="*/ 647700 h 3038475"/>
                <a:gd name="connsiteX1336" fmla="*/ 493062 w 1792304"/>
                <a:gd name="connsiteY1336" fmla="*/ 646113 h 3038475"/>
                <a:gd name="connsiteX1337" fmla="*/ 483402 w 1792304"/>
                <a:gd name="connsiteY1337" fmla="*/ 654932 h 3038475"/>
                <a:gd name="connsiteX1338" fmla="*/ 495663 w 1792304"/>
                <a:gd name="connsiteY1338" fmla="*/ 657049 h 3038475"/>
                <a:gd name="connsiteX1339" fmla="*/ 500122 w 1792304"/>
                <a:gd name="connsiteY1339" fmla="*/ 652463 h 3038475"/>
                <a:gd name="connsiteX1340" fmla="*/ 493062 w 1792304"/>
                <a:gd name="connsiteY1340" fmla="*/ 646113 h 3038475"/>
                <a:gd name="connsiteX1341" fmla="*/ 1269246 w 1792304"/>
                <a:gd name="connsiteY1341" fmla="*/ 638175 h 3038475"/>
                <a:gd name="connsiteX1342" fmla="*/ 1265822 w 1792304"/>
                <a:gd name="connsiteY1342" fmla="*/ 643491 h 3038475"/>
                <a:gd name="connsiteX1343" fmla="*/ 1277121 w 1792304"/>
                <a:gd name="connsiteY1343" fmla="*/ 651466 h 3038475"/>
                <a:gd name="connsiteX1344" fmla="*/ 1279861 w 1792304"/>
                <a:gd name="connsiteY1344" fmla="*/ 641830 h 3038475"/>
                <a:gd name="connsiteX1345" fmla="*/ 1269246 w 1792304"/>
                <a:gd name="connsiteY1345" fmla="*/ 638175 h 3038475"/>
                <a:gd name="connsiteX1346" fmla="*/ 540014 w 1792304"/>
                <a:gd name="connsiteY1346" fmla="*/ 629708 h 3038475"/>
                <a:gd name="connsiteX1347" fmla="*/ 528589 w 1792304"/>
                <a:gd name="connsiteY1347" fmla="*/ 631472 h 3038475"/>
                <a:gd name="connsiteX1348" fmla="*/ 530432 w 1792304"/>
                <a:gd name="connsiteY1348" fmla="*/ 636058 h 3038475"/>
                <a:gd name="connsiteX1349" fmla="*/ 569127 w 1792304"/>
                <a:gd name="connsiteY1349" fmla="*/ 676275 h 3038475"/>
                <a:gd name="connsiteX1350" fmla="*/ 549964 w 1792304"/>
                <a:gd name="connsiteY1350" fmla="*/ 647347 h 3038475"/>
                <a:gd name="connsiteX1351" fmla="*/ 544436 w 1792304"/>
                <a:gd name="connsiteY1351" fmla="*/ 647347 h 3038475"/>
                <a:gd name="connsiteX1352" fmla="*/ 546647 w 1792304"/>
                <a:gd name="connsiteY1352" fmla="*/ 642055 h 3038475"/>
                <a:gd name="connsiteX1353" fmla="*/ 512757 w 1792304"/>
                <a:gd name="connsiteY1353" fmla="*/ 627045 h 3038475"/>
                <a:gd name="connsiteX1354" fmla="*/ 505401 w 1792304"/>
                <a:gd name="connsiteY1354" fmla="*/ 630582 h 3038475"/>
                <a:gd name="connsiteX1355" fmla="*/ 505401 w 1792304"/>
                <a:gd name="connsiteY1355" fmla="*/ 635759 h 3038475"/>
                <a:gd name="connsiteX1356" fmla="*/ 512885 w 1792304"/>
                <a:gd name="connsiteY1356" fmla="*/ 637485 h 3038475"/>
                <a:gd name="connsiteX1357" fmla="*/ 518328 w 1792304"/>
                <a:gd name="connsiteY1357" fmla="*/ 631273 h 3038475"/>
                <a:gd name="connsiteX1358" fmla="*/ 512757 w 1792304"/>
                <a:gd name="connsiteY1358" fmla="*/ 627045 h 3038475"/>
                <a:gd name="connsiteX1359" fmla="*/ 1142722 w 1792304"/>
                <a:gd name="connsiteY1359" fmla="*/ 626966 h 3038475"/>
                <a:gd name="connsiteX1360" fmla="*/ 1132684 w 1792304"/>
                <a:gd name="connsiteY1360" fmla="*/ 628595 h 3038475"/>
                <a:gd name="connsiteX1361" fmla="*/ 1067346 w 1792304"/>
                <a:gd name="connsiteY1361" fmla="*/ 645977 h 3038475"/>
                <a:gd name="connsiteX1362" fmla="*/ 1030479 w 1792304"/>
                <a:gd name="connsiteY1362" fmla="*/ 665169 h 3038475"/>
                <a:gd name="connsiteX1363" fmla="*/ 897977 w 1792304"/>
                <a:gd name="connsiteY1363" fmla="*/ 793721 h 3038475"/>
                <a:gd name="connsiteX1364" fmla="*/ 898707 w 1792304"/>
                <a:gd name="connsiteY1364" fmla="*/ 801688 h 3038475"/>
                <a:gd name="connsiteX1365" fmla="*/ 951270 w 1792304"/>
                <a:gd name="connsiteY1365" fmla="*/ 758958 h 3038475"/>
                <a:gd name="connsiteX1366" fmla="*/ 1142174 w 1792304"/>
                <a:gd name="connsiteY1366" fmla="*/ 663359 h 3038475"/>
                <a:gd name="connsiteX1367" fmla="*/ 1161155 w 1792304"/>
                <a:gd name="connsiteY1367" fmla="*/ 656116 h 3038475"/>
                <a:gd name="connsiteX1368" fmla="*/ 1161155 w 1792304"/>
                <a:gd name="connsiteY1368" fmla="*/ 638735 h 3038475"/>
                <a:gd name="connsiteX1369" fmla="*/ 1152760 w 1792304"/>
                <a:gd name="connsiteY1369" fmla="*/ 629682 h 3038475"/>
                <a:gd name="connsiteX1370" fmla="*/ 1142722 w 1792304"/>
                <a:gd name="connsiteY1370" fmla="*/ 626966 h 3038475"/>
                <a:gd name="connsiteX1371" fmla="*/ 1270546 w 1792304"/>
                <a:gd name="connsiteY1371" fmla="*/ 617483 h 3038475"/>
                <a:gd name="connsiteX1372" fmla="*/ 1264452 w 1792304"/>
                <a:gd name="connsiteY1372" fmla="*/ 621698 h 3038475"/>
                <a:gd name="connsiteX1373" fmla="*/ 1269113 w 1792304"/>
                <a:gd name="connsiteY1373" fmla="*/ 624764 h 3038475"/>
                <a:gd name="connsiteX1374" fmla="*/ 1275565 w 1792304"/>
                <a:gd name="connsiteY1374" fmla="*/ 620931 h 3038475"/>
                <a:gd name="connsiteX1375" fmla="*/ 1270546 w 1792304"/>
                <a:gd name="connsiteY1375" fmla="*/ 617483 h 3038475"/>
                <a:gd name="connsiteX1376" fmla="*/ 537377 w 1792304"/>
                <a:gd name="connsiteY1376" fmla="*/ 611188 h 3038475"/>
                <a:gd name="connsiteX1377" fmla="*/ 531733 w 1792304"/>
                <a:gd name="connsiteY1377" fmla="*/ 616347 h 3038475"/>
                <a:gd name="connsiteX1378" fmla="*/ 534908 w 1792304"/>
                <a:gd name="connsiteY1378" fmla="*/ 619919 h 3038475"/>
                <a:gd name="connsiteX1379" fmla="*/ 543727 w 1792304"/>
                <a:gd name="connsiteY1379" fmla="*/ 615157 h 3038475"/>
                <a:gd name="connsiteX1380" fmla="*/ 537377 w 1792304"/>
                <a:gd name="connsiteY1380" fmla="*/ 611188 h 3038475"/>
                <a:gd name="connsiteX1381" fmla="*/ 582710 w 1792304"/>
                <a:gd name="connsiteY1381" fmla="*/ 608013 h 3038475"/>
                <a:gd name="connsiteX1382" fmla="*/ 580240 w 1792304"/>
                <a:gd name="connsiteY1382" fmla="*/ 608372 h 3038475"/>
                <a:gd name="connsiteX1383" fmla="*/ 579535 w 1792304"/>
                <a:gd name="connsiteY1383" fmla="*/ 648588 h 3038475"/>
                <a:gd name="connsiteX1384" fmla="*/ 588354 w 1792304"/>
                <a:gd name="connsiteY1384" fmla="*/ 668338 h 3038475"/>
                <a:gd name="connsiteX1385" fmla="*/ 589765 w 1792304"/>
                <a:gd name="connsiteY1385" fmla="*/ 667620 h 3038475"/>
                <a:gd name="connsiteX1386" fmla="*/ 585179 w 1792304"/>
                <a:gd name="connsiteY1386" fmla="*/ 620221 h 3038475"/>
                <a:gd name="connsiteX1387" fmla="*/ 582710 w 1792304"/>
                <a:gd name="connsiteY1387" fmla="*/ 608013 h 3038475"/>
                <a:gd name="connsiteX1388" fmla="*/ 564031 w 1792304"/>
                <a:gd name="connsiteY1388" fmla="*/ 598488 h 3038475"/>
                <a:gd name="connsiteX1389" fmla="*/ 559352 w 1792304"/>
                <a:gd name="connsiteY1389" fmla="*/ 603617 h 3038475"/>
                <a:gd name="connsiteX1390" fmla="*/ 564699 w 1792304"/>
                <a:gd name="connsiteY1390" fmla="*/ 608013 h 3038475"/>
                <a:gd name="connsiteX1391" fmla="*/ 569713 w 1792304"/>
                <a:gd name="connsiteY1391" fmla="*/ 604349 h 3038475"/>
                <a:gd name="connsiteX1392" fmla="*/ 564031 w 1792304"/>
                <a:gd name="connsiteY1392" fmla="*/ 598488 h 3038475"/>
                <a:gd name="connsiteX1393" fmla="*/ 1248112 w 1792304"/>
                <a:gd name="connsiteY1393" fmla="*/ 596900 h 3038475"/>
                <a:gd name="connsiteX1394" fmla="*/ 1238645 w 1792304"/>
                <a:gd name="connsiteY1394" fmla="*/ 608511 h 3038475"/>
                <a:gd name="connsiteX1395" fmla="*/ 1212065 w 1792304"/>
                <a:gd name="connsiteY1395" fmla="*/ 635000 h 3038475"/>
                <a:gd name="connsiteX1396" fmla="*/ 1221532 w 1792304"/>
                <a:gd name="connsiteY1396" fmla="*/ 633185 h 3038475"/>
                <a:gd name="connsiteX1397" fmla="*/ 1251753 w 1792304"/>
                <a:gd name="connsiteY1397" fmla="*/ 608511 h 3038475"/>
                <a:gd name="connsiteX1398" fmla="*/ 1248112 w 1792304"/>
                <a:gd name="connsiteY1398" fmla="*/ 596900 h 3038475"/>
                <a:gd name="connsiteX1399" fmla="*/ 969828 w 1792304"/>
                <a:gd name="connsiteY1399" fmla="*/ 595468 h 3038475"/>
                <a:gd name="connsiteX1400" fmla="*/ 920507 w 1792304"/>
                <a:gd name="connsiteY1400" fmla="*/ 603884 h 3038475"/>
                <a:gd name="connsiteX1401" fmla="*/ 850749 w 1792304"/>
                <a:gd name="connsiteY1401" fmla="*/ 658836 h 3038475"/>
                <a:gd name="connsiteX1402" fmla="*/ 836943 w 1792304"/>
                <a:gd name="connsiteY1402" fmla="*/ 729073 h 3038475"/>
                <a:gd name="connsiteX1403" fmla="*/ 852203 w 1792304"/>
                <a:gd name="connsiteY1403" fmla="*/ 774927 h 3038475"/>
                <a:gd name="connsiteX1404" fmla="*/ 846390 w 1792304"/>
                <a:gd name="connsiteY1404" fmla="*/ 772380 h 3038475"/>
                <a:gd name="connsiteX1405" fmla="*/ 791528 w 1792304"/>
                <a:gd name="connsiteY1405" fmla="*/ 700323 h 3038475"/>
                <a:gd name="connsiteX1406" fmla="*/ 787168 w 1792304"/>
                <a:gd name="connsiteY1406" fmla="*/ 687950 h 3038475"/>
                <a:gd name="connsiteX1407" fmla="*/ 782082 w 1792304"/>
                <a:gd name="connsiteY1407" fmla="*/ 696684 h 3038475"/>
                <a:gd name="connsiteX1408" fmla="*/ 803518 w 1792304"/>
                <a:gd name="connsiteY1408" fmla="*/ 739991 h 3038475"/>
                <a:gd name="connsiteX1409" fmla="*/ 847843 w 1792304"/>
                <a:gd name="connsiteY1409" fmla="*/ 782933 h 3038475"/>
                <a:gd name="connsiteX1410" fmla="*/ 861649 w 1792304"/>
                <a:gd name="connsiteY1410" fmla="*/ 789484 h 3038475"/>
                <a:gd name="connsiteX1411" fmla="*/ 858016 w 1792304"/>
                <a:gd name="connsiteY1411" fmla="*/ 775655 h 3038475"/>
                <a:gd name="connsiteX1412" fmla="*/ 866009 w 1792304"/>
                <a:gd name="connsiteY1412" fmla="*/ 728345 h 3038475"/>
                <a:gd name="connsiteX1413" fmla="*/ 876909 w 1792304"/>
                <a:gd name="connsiteY1413" fmla="*/ 696684 h 3038475"/>
                <a:gd name="connsiteX1414" fmla="*/ 889988 w 1792304"/>
                <a:gd name="connsiteY1414" fmla="*/ 667206 h 3038475"/>
                <a:gd name="connsiteX1415" fmla="*/ 941216 w 1792304"/>
                <a:gd name="connsiteY1415" fmla="*/ 619896 h 3038475"/>
                <a:gd name="connsiteX1416" fmla="*/ 993534 w 1792304"/>
                <a:gd name="connsiteY1416" fmla="*/ 610798 h 3038475"/>
                <a:gd name="connsiteX1417" fmla="*/ 1008794 w 1792304"/>
                <a:gd name="connsiteY1417" fmla="*/ 630450 h 3038475"/>
                <a:gd name="connsiteX1418" fmla="*/ 972825 w 1792304"/>
                <a:gd name="connsiteY1418" fmla="*/ 647918 h 3038475"/>
                <a:gd name="connsiteX1419" fmla="*/ 992445 w 1792304"/>
                <a:gd name="connsiteY1419" fmla="*/ 661019 h 3038475"/>
                <a:gd name="connsiteX1420" fmla="*/ 1026597 w 1792304"/>
                <a:gd name="connsiteY1420" fmla="*/ 653013 h 3038475"/>
                <a:gd name="connsiteX1421" fmla="*/ 1016424 w 1792304"/>
                <a:gd name="connsiteY1421" fmla="*/ 612982 h 3038475"/>
                <a:gd name="connsiteX1422" fmla="*/ 969828 w 1792304"/>
                <a:gd name="connsiteY1422" fmla="*/ 595468 h 3038475"/>
                <a:gd name="connsiteX1423" fmla="*/ 1263827 w 1792304"/>
                <a:gd name="connsiteY1423" fmla="*/ 594915 h 3038475"/>
                <a:gd name="connsiteX1424" fmla="*/ 1258102 w 1792304"/>
                <a:gd name="connsiteY1424" fmla="*/ 600869 h 3038475"/>
                <a:gd name="connsiteX1425" fmla="*/ 1265848 w 1792304"/>
                <a:gd name="connsiteY1425" fmla="*/ 605631 h 3038475"/>
                <a:gd name="connsiteX1426" fmla="*/ 1268542 w 1792304"/>
                <a:gd name="connsiteY1426" fmla="*/ 600869 h 3038475"/>
                <a:gd name="connsiteX1427" fmla="*/ 1263827 w 1792304"/>
                <a:gd name="connsiteY1427" fmla="*/ 594915 h 3038475"/>
                <a:gd name="connsiteX1428" fmla="*/ 1341480 w 1792304"/>
                <a:gd name="connsiteY1428" fmla="*/ 592872 h 3038475"/>
                <a:gd name="connsiteX1429" fmla="*/ 1282285 w 1792304"/>
                <a:gd name="connsiteY1429" fmla="*/ 613801 h 3038475"/>
                <a:gd name="connsiteX1430" fmla="*/ 1286355 w 1792304"/>
                <a:gd name="connsiteY1430" fmla="*/ 623715 h 3038475"/>
                <a:gd name="connsiteX1431" fmla="*/ 1291534 w 1792304"/>
                <a:gd name="connsiteY1431" fmla="*/ 640605 h 3038475"/>
                <a:gd name="connsiteX1432" fmla="*/ 1304483 w 1792304"/>
                <a:gd name="connsiteY1432" fmla="*/ 642074 h 3038475"/>
                <a:gd name="connsiteX1433" fmla="*/ 1344810 w 1792304"/>
                <a:gd name="connsiteY1433" fmla="*/ 642074 h 3038475"/>
                <a:gd name="connsiteX1434" fmla="*/ 1364049 w 1792304"/>
                <a:gd name="connsiteY1434" fmla="*/ 622981 h 3038475"/>
                <a:gd name="connsiteX1435" fmla="*/ 1356279 w 1792304"/>
                <a:gd name="connsiteY1435" fmla="*/ 604622 h 3038475"/>
                <a:gd name="connsiteX1436" fmla="*/ 1341480 w 1792304"/>
                <a:gd name="connsiteY1436" fmla="*/ 592872 h 3038475"/>
                <a:gd name="connsiteX1437" fmla="*/ 586590 w 1792304"/>
                <a:gd name="connsiteY1437" fmla="*/ 592138 h 3038475"/>
                <a:gd name="connsiteX1438" fmla="*/ 583415 w 1792304"/>
                <a:gd name="connsiteY1438" fmla="*/ 598736 h 3038475"/>
                <a:gd name="connsiteX1439" fmla="*/ 592940 w 1792304"/>
                <a:gd name="connsiteY1439" fmla="*/ 601862 h 3038475"/>
                <a:gd name="connsiteX1440" fmla="*/ 594704 w 1792304"/>
                <a:gd name="connsiteY1440" fmla="*/ 595958 h 3038475"/>
                <a:gd name="connsiteX1441" fmla="*/ 586590 w 1792304"/>
                <a:gd name="connsiteY1441" fmla="*/ 592138 h 3038475"/>
                <a:gd name="connsiteX1442" fmla="*/ 1205866 w 1792304"/>
                <a:gd name="connsiteY1442" fmla="*/ 581025 h 3038475"/>
                <a:gd name="connsiteX1443" fmla="*/ 1194174 w 1792304"/>
                <a:gd name="connsiteY1443" fmla="*/ 611595 h 3038475"/>
                <a:gd name="connsiteX1444" fmla="*/ 1184309 w 1792304"/>
                <a:gd name="connsiteY1444" fmla="*/ 624697 h 3038475"/>
                <a:gd name="connsiteX1445" fmla="*/ 1170790 w 1792304"/>
                <a:gd name="connsiteY1445" fmla="*/ 636343 h 3038475"/>
                <a:gd name="connsiteX1446" fmla="*/ 1184309 w 1792304"/>
                <a:gd name="connsiteY1446" fmla="*/ 655631 h 3038475"/>
                <a:gd name="connsiteX1447" fmla="*/ 1205136 w 1792304"/>
                <a:gd name="connsiteY1447" fmla="*/ 671280 h 3038475"/>
                <a:gd name="connsiteX1448" fmla="*/ 1212809 w 1792304"/>
                <a:gd name="connsiteY1448" fmla="*/ 666185 h 3038475"/>
                <a:gd name="connsiteX1449" fmla="*/ 1213905 w 1792304"/>
                <a:gd name="connsiteY1449" fmla="*/ 658179 h 3038475"/>
                <a:gd name="connsiteX1450" fmla="*/ 1257019 w 1792304"/>
                <a:gd name="connsiteY1450" fmla="*/ 643257 h 3038475"/>
                <a:gd name="connsiteX1451" fmla="*/ 1262865 w 1792304"/>
                <a:gd name="connsiteY1451" fmla="*/ 634159 h 3038475"/>
                <a:gd name="connsiteX1452" fmla="*/ 1216462 w 1792304"/>
                <a:gd name="connsiteY1452" fmla="*/ 653083 h 3038475"/>
                <a:gd name="connsiteX1453" fmla="*/ 1212078 w 1792304"/>
                <a:gd name="connsiteY1453" fmla="*/ 647988 h 3038475"/>
                <a:gd name="connsiteX1454" fmla="*/ 1235462 w 1792304"/>
                <a:gd name="connsiteY1454" fmla="*/ 638162 h 3038475"/>
                <a:gd name="connsiteX1455" fmla="*/ 1255192 w 1792304"/>
                <a:gd name="connsiteY1455" fmla="*/ 628336 h 3038475"/>
                <a:gd name="connsiteX1456" fmla="*/ 1250808 w 1792304"/>
                <a:gd name="connsiteY1456" fmla="*/ 622149 h 3038475"/>
                <a:gd name="connsiteX1457" fmla="*/ 1208789 w 1792304"/>
                <a:gd name="connsiteY1457" fmla="*/ 642165 h 3038475"/>
                <a:gd name="connsiteX1458" fmla="*/ 1201847 w 1792304"/>
                <a:gd name="connsiteY1458" fmla="*/ 634159 h 3038475"/>
                <a:gd name="connsiteX1459" fmla="*/ 1236193 w 1792304"/>
                <a:gd name="connsiteY1459" fmla="*/ 591579 h 3038475"/>
                <a:gd name="connsiteX1460" fmla="*/ 1230347 w 1792304"/>
                <a:gd name="connsiteY1460" fmla="*/ 586848 h 3038475"/>
                <a:gd name="connsiteX1461" fmla="*/ 1197463 w 1792304"/>
                <a:gd name="connsiteY1461" fmla="*/ 629792 h 3038475"/>
                <a:gd name="connsiteX1462" fmla="*/ 1190521 w 1792304"/>
                <a:gd name="connsiteY1462" fmla="*/ 626516 h 3038475"/>
                <a:gd name="connsiteX1463" fmla="*/ 1218289 w 1792304"/>
                <a:gd name="connsiteY1463" fmla="*/ 590123 h 3038475"/>
                <a:gd name="connsiteX1464" fmla="*/ 1215732 w 1792304"/>
                <a:gd name="connsiteY1464" fmla="*/ 584300 h 3038475"/>
                <a:gd name="connsiteX1465" fmla="*/ 1205866 w 1792304"/>
                <a:gd name="connsiteY1465" fmla="*/ 581025 h 3038475"/>
                <a:gd name="connsiteX1466" fmla="*/ 1248654 w 1792304"/>
                <a:gd name="connsiteY1466" fmla="*/ 578396 h 3038475"/>
                <a:gd name="connsiteX1467" fmla="*/ 1242472 w 1792304"/>
                <a:gd name="connsiteY1467" fmla="*/ 581025 h 3038475"/>
                <a:gd name="connsiteX1468" fmla="*/ 1248334 w 1792304"/>
                <a:gd name="connsiteY1468" fmla="*/ 587376 h 3038475"/>
                <a:gd name="connsiteX1469" fmla="*/ 1253463 w 1792304"/>
                <a:gd name="connsiteY1469" fmla="*/ 582613 h 3038475"/>
                <a:gd name="connsiteX1470" fmla="*/ 1248654 w 1792304"/>
                <a:gd name="connsiteY1470" fmla="*/ 578396 h 3038475"/>
                <a:gd name="connsiteX1471" fmla="*/ 1224856 w 1792304"/>
                <a:gd name="connsiteY1471" fmla="*/ 570476 h 3038475"/>
                <a:gd name="connsiteX1472" fmla="*/ 1224856 w 1792304"/>
                <a:gd name="connsiteY1472" fmla="*/ 577287 h 3038475"/>
                <a:gd name="connsiteX1473" fmla="*/ 1234290 w 1792304"/>
                <a:gd name="connsiteY1473" fmla="*/ 573702 h 3038475"/>
                <a:gd name="connsiteX1474" fmla="*/ 1224856 w 1792304"/>
                <a:gd name="connsiteY1474" fmla="*/ 570476 h 3038475"/>
                <a:gd name="connsiteX1475" fmla="*/ 1211222 w 1792304"/>
                <a:gd name="connsiteY1475" fmla="*/ 563927 h 3038475"/>
                <a:gd name="connsiteX1476" fmla="*/ 1206112 w 1792304"/>
                <a:gd name="connsiteY1476" fmla="*/ 565785 h 3038475"/>
                <a:gd name="connsiteX1477" fmla="*/ 1210874 w 1792304"/>
                <a:gd name="connsiteY1477" fmla="*/ 570738 h 3038475"/>
                <a:gd name="connsiteX1478" fmla="*/ 1213653 w 1792304"/>
                <a:gd name="connsiteY1478" fmla="*/ 568071 h 3038475"/>
                <a:gd name="connsiteX1479" fmla="*/ 1211222 w 1792304"/>
                <a:gd name="connsiteY1479" fmla="*/ 563927 h 3038475"/>
                <a:gd name="connsiteX1480" fmla="*/ 1327867 w 1792304"/>
                <a:gd name="connsiteY1480" fmla="*/ 560081 h 3038475"/>
                <a:gd name="connsiteX1481" fmla="*/ 1304314 w 1792304"/>
                <a:gd name="connsiteY1481" fmla="*/ 564147 h 3038475"/>
                <a:gd name="connsiteX1482" fmla="*/ 1266040 w 1792304"/>
                <a:gd name="connsiteY1482" fmla="*/ 587177 h 3038475"/>
                <a:gd name="connsiteX1483" fmla="*/ 1277449 w 1792304"/>
                <a:gd name="connsiteY1483" fmla="*/ 595950 h 3038475"/>
                <a:gd name="connsiteX1484" fmla="*/ 1280025 w 1792304"/>
                <a:gd name="connsiteY1484" fmla="*/ 608013 h 3038475"/>
                <a:gd name="connsiteX1485" fmla="*/ 1342587 w 1792304"/>
                <a:gd name="connsiteY1485" fmla="*/ 584983 h 3038475"/>
                <a:gd name="connsiteX1486" fmla="*/ 1347003 w 1792304"/>
                <a:gd name="connsiteY1486" fmla="*/ 569996 h 3038475"/>
                <a:gd name="connsiteX1487" fmla="*/ 1327867 w 1792304"/>
                <a:gd name="connsiteY1487" fmla="*/ 560081 h 3038475"/>
                <a:gd name="connsiteX1488" fmla="*/ 929260 w 1792304"/>
                <a:gd name="connsiteY1488" fmla="*/ 527050 h 3038475"/>
                <a:gd name="connsiteX1489" fmla="*/ 900555 w 1792304"/>
                <a:gd name="connsiteY1489" fmla="*/ 539362 h 3038475"/>
                <a:gd name="connsiteX1490" fmla="*/ 763568 w 1792304"/>
                <a:gd name="connsiteY1490" fmla="*/ 592955 h 3038475"/>
                <a:gd name="connsiteX1491" fmla="*/ 627307 w 1792304"/>
                <a:gd name="connsiteY1491" fmla="*/ 676967 h 3038475"/>
                <a:gd name="connsiteX1492" fmla="*/ 604052 w 1792304"/>
                <a:gd name="connsiteY1492" fmla="*/ 696521 h 3038475"/>
                <a:gd name="connsiteX1493" fmla="*/ 620040 w 1792304"/>
                <a:gd name="connsiteY1493" fmla="*/ 704126 h 3038475"/>
                <a:gd name="connsiteX1494" fmla="*/ 638208 w 1792304"/>
                <a:gd name="connsiteY1494" fmla="*/ 702677 h 3038475"/>
                <a:gd name="connsiteX1495" fmla="*/ 773379 w 1792304"/>
                <a:gd name="connsiteY1495" fmla="*/ 670449 h 3038475"/>
                <a:gd name="connsiteX1496" fmla="*/ 810805 w 1792304"/>
                <a:gd name="connsiteY1496" fmla="*/ 638944 h 3038475"/>
                <a:gd name="connsiteX1497" fmla="*/ 917996 w 1792304"/>
                <a:gd name="connsiteY1497" fmla="*/ 565796 h 3038475"/>
                <a:gd name="connsiteX1498" fmla="*/ 929260 w 1792304"/>
                <a:gd name="connsiteY1498" fmla="*/ 527050 h 3038475"/>
                <a:gd name="connsiteX1499" fmla="*/ 985788 w 1792304"/>
                <a:gd name="connsiteY1499" fmla="*/ 524852 h 3038475"/>
                <a:gd name="connsiteX1500" fmla="*/ 953406 w 1792304"/>
                <a:gd name="connsiteY1500" fmla="*/ 534743 h 3038475"/>
                <a:gd name="connsiteX1501" fmla="*/ 942190 w 1792304"/>
                <a:gd name="connsiteY1501" fmla="*/ 558189 h 3038475"/>
                <a:gd name="connsiteX1502" fmla="*/ 958471 w 1792304"/>
                <a:gd name="connsiteY1502" fmla="*/ 549031 h 3038475"/>
                <a:gd name="connsiteX1503" fmla="*/ 1009486 w 1792304"/>
                <a:gd name="connsiteY1503" fmla="*/ 570645 h 3038475"/>
                <a:gd name="connsiteX1504" fmla="*/ 1014551 w 1792304"/>
                <a:gd name="connsiteY1504" fmla="*/ 572477 h 3038475"/>
                <a:gd name="connsiteX1505" fmla="*/ 1013828 w 1792304"/>
                <a:gd name="connsiteY1505" fmla="*/ 542436 h 3038475"/>
                <a:gd name="connsiteX1506" fmla="*/ 985788 w 1792304"/>
                <a:gd name="connsiteY1506" fmla="*/ 524852 h 3038475"/>
                <a:gd name="connsiteX1507" fmla="*/ 1314447 w 1792304"/>
                <a:gd name="connsiteY1507" fmla="*/ 509588 h 3038475"/>
                <a:gd name="connsiteX1508" fmla="*/ 1312656 w 1792304"/>
                <a:gd name="connsiteY1508" fmla="*/ 524167 h 3038475"/>
                <a:gd name="connsiteX1509" fmla="*/ 1300835 w 1792304"/>
                <a:gd name="connsiteY1509" fmla="*/ 540933 h 3038475"/>
                <a:gd name="connsiteX1510" fmla="*/ 1279701 w 1792304"/>
                <a:gd name="connsiteY1510" fmla="*/ 563166 h 3038475"/>
                <a:gd name="connsiteX1511" fmla="*/ 1262865 w 1792304"/>
                <a:gd name="connsiteY1511" fmla="*/ 580661 h 3038475"/>
                <a:gd name="connsiteX1512" fmla="*/ 1264656 w 1792304"/>
                <a:gd name="connsiteY1512" fmla="*/ 581026 h 3038475"/>
                <a:gd name="connsiteX1513" fmla="*/ 1301551 w 1792304"/>
                <a:gd name="connsiteY1513" fmla="*/ 542755 h 3038475"/>
                <a:gd name="connsiteX1514" fmla="*/ 1332715 w 1792304"/>
                <a:gd name="connsiteY1514" fmla="*/ 539111 h 3038475"/>
                <a:gd name="connsiteX1515" fmla="*/ 1314447 w 1792304"/>
                <a:gd name="connsiteY1515" fmla="*/ 509588 h 3038475"/>
                <a:gd name="connsiteX1516" fmla="*/ 844455 w 1792304"/>
                <a:gd name="connsiteY1516" fmla="*/ 496888 h 3038475"/>
                <a:gd name="connsiteX1517" fmla="*/ 751888 w 1792304"/>
                <a:gd name="connsiteY1517" fmla="*/ 535948 h 3038475"/>
                <a:gd name="connsiteX1518" fmla="*/ 654239 w 1792304"/>
                <a:gd name="connsiteY1518" fmla="*/ 601049 h 3038475"/>
                <a:gd name="connsiteX1519" fmla="*/ 600877 w 1792304"/>
                <a:gd name="connsiteY1519" fmla="*/ 671574 h 3038475"/>
                <a:gd name="connsiteX1520" fmla="*/ 607774 w 1792304"/>
                <a:gd name="connsiteY1520" fmla="*/ 676276 h 3038475"/>
                <a:gd name="connsiteX1521" fmla="*/ 685821 w 1792304"/>
                <a:gd name="connsiteY1521" fmla="*/ 632514 h 3038475"/>
                <a:gd name="connsiteX1522" fmla="*/ 747895 w 1792304"/>
                <a:gd name="connsiteY1522" fmla="*/ 594900 h 3038475"/>
                <a:gd name="connsiteX1523" fmla="*/ 839736 w 1792304"/>
                <a:gd name="connsiteY1523" fmla="*/ 548968 h 3038475"/>
                <a:gd name="connsiteX1524" fmla="*/ 919597 w 1792304"/>
                <a:gd name="connsiteY1524" fmla="*/ 523651 h 3038475"/>
                <a:gd name="connsiteX1525" fmla="*/ 932665 w 1792304"/>
                <a:gd name="connsiteY1525" fmla="*/ 512440 h 3038475"/>
                <a:gd name="connsiteX1526" fmla="*/ 894550 w 1792304"/>
                <a:gd name="connsiteY1526" fmla="*/ 500505 h 3038475"/>
                <a:gd name="connsiteX1527" fmla="*/ 844455 w 1792304"/>
                <a:gd name="connsiteY1527" fmla="*/ 496888 h 3038475"/>
                <a:gd name="connsiteX1528" fmla="*/ 1267191 w 1792304"/>
                <a:gd name="connsiteY1528" fmla="*/ 469900 h 3038475"/>
                <a:gd name="connsiteX1529" fmla="*/ 1254027 w 1792304"/>
                <a:gd name="connsiteY1529" fmla="*/ 515520 h 3038475"/>
                <a:gd name="connsiteX1530" fmla="*/ 1248907 w 1792304"/>
                <a:gd name="connsiteY1530" fmla="*/ 529278 h 3038475"/>
                <a:gd name="connsiteX1531" fmla="*/ 1237206 w 1792304"/>
                <a:gd name="connsiteY1531" fmla="*/ 553536 h 3038475"/>
                <a:gd name="connsiteX1532" fmla="*/ 1244885 w 1792304"/>
                <a:gd name="connsiteY1532" fmla="*/ 570915 h 3038475"/>
                <a:gd name="connsiteX1533" fmla="*/ 1256952 w 1792304"/>
                <a:gd name="connsiteY1533" fmla="*/ 570553 h 3038475"/>
                <a:gd name="connsiteX1534" fmla="*/ 1261340 w 1792304"/>
                <a:gd name="connsiteY1534" fmla="*/ 562588 h 3038475"/>
                <a:gd name="connsiteX1535" fmla="*/ 1294615 w 1792304"/>
                <a:gd name="connsiteY1535" fmla="*/ 490537 h 3038475"/>
                <a:gd name="connsiteX1536" fmla="*/ 1267191 w 1792304"/>
                <a:gd name="connsiteY1536" fmla="*/ 469900 h 3038475"/>
                <a:gd name="connsiteX1537" fmla="*/ 522723 w 1792304"/>
                <a:gd name="connsiteY1537" fmla="*/ 439654 h 3038475"/>
                <a:gd name="connsiteX1538" fmla="*/ 505151 w 1792304"/>
                <a:gd name="connsiteY1538" fmla="*/ 447453 h 3038475"/>
                <a:gd name="connsiteX1539" fmla="*/ 490583 w 1792304"/>
                <a:gd name="connsiteY1539" fmla="*/ 503238 h 3038475"/>
                <a:gd name="connsiteX1540" fmla="*/ 492040 w 1792304"/>
                <a:gd name="connsiteY1540" fmla="*/ 503238 h 3038475"/>
                <a:gd name="connsiteX1541" fmla="*/ 508428 w 1792304"/>
                <a:gd name="connsiteY1541" fmla="*/ 480851 h 3038475"/>
                <a:gd name="connsiteX1542" fmla="*/ 545213 w 1792304"/>
                <a:gd name="connsiteY1542" fmla="*/ 456995 h 3038475"/>
                <a:gd name="connsiteX1543" fmla="*/ 539750 w 1792304"/>
                <a:gd name="connsiteY1543" fmla="*/ 445618 h 3038475"/>
                <a:gd name="connsiteX1544" fmla="*/ 522723 w 1792304"/>
                <a:gd name="connsiteY1544" fmla="*/ 439654 h 3038475"/>
                <a:gd name="connsiteX1545" fmla="*/ 968489 w 1792304"/>
                <a:gd name="connsiteY1545" fmla="*/ 421284 h 3038475"/>
                <a:gd name="connsiteX1546" fmla="*/ 941082 w 1792304"/>
                <a:gd name="connsiteY1546" fmla="*/ 434751 h 3038475"/>
                <a:gd name="connsiteX1547" fmla="*/ 939254 w 1792304"/>
                <a:gd name="connsiteY1547" fmla="*/ 440575 h 3038475"/>
                <a:gd name="connsiteX1548" fmla="*/ 984934 w 1792304"/>
                <a:gd name="connsiteY1548" fmla="*/ 479520 h 3038475"/>
                <a:gd name="connsiteX1549" fmla="*/ 1013437 w 1792304"/>
                <a:gd name="connsiteY1549" fmla="*/ 523197 h 3038475"/>
                <a:gd name="connsiteX1550" fmla="*/ 1079581 w 1792304"/>
                <a:gd name="connsiteY1550" fmla="*/ 589077 h 3038475"/>
                <a:gd name="connsiteX1551" fmla="*/ 1116855 w 1792304"/>
                <a:gd name="connsiteY1551" fmla="*/ 613827 h 3038475"/>
                <a:gd name="connsiteX1552" fmla="*/ 1140974 w 1792304"/>
                <a:gd name="connsiteY1552" fmla="*/ 617831 h 3038475"/>
                <a:gd name="connsiteX1553" fmla="*/ 1169112 w 1792304"/>
                <a:gd name="connsiteY1553" fmla="*/ 623655 h 3038475"/>
                <a:gd name="connsiteX1554" fmla="*/ 1179710 w 1792304"/>
                <a:gd name="connsiteY1554" fmla="*/ 608732 h 3038475"/>
                <a:gd name="connsiteX1555" fmla="*/ 1119413 w 1792304"/>
                <a:gd name="connsiteY1555" fmla="*/ 518465 h 3038475"/>
                <a:gd name="connsiteX1556" fmla="*/ 1033902 w 1792304"/>
                <a:gd name="connsiteY1556" fmla="*/ 447126 h 3038475"/>
                <a:gd name="connsiteX1557" fmla="*/ 968489 w 1792304"/>
                <a:gd name="connsiteY1557" fmla="*/ 421284 h 3038475"/>
                <a:gd name="connsiteX1558" fmla="*/ 1031569 w 1792304"/>
                <a:gd name="connsiteY1558" fmla="*/ 410182 h 3038475"/>
                <a:gd name="connsiteX1559" fmla="*/ 1014967 w 1792304"/>
                <a:gd name="connsiteY1559" fmla="*/ 419888 h 3038475"/>
                <a:gd name="connsiteX1560" fmla="*/ 1021919 w 1792304"/>
                <a:gd name="connsiteY1560" fmla="*/ 430459 h 3038475"/>
                <a:gd name="connsiteX1561" fmla="*/ 1161315 w 1792304"/>
                <a:gd name="connsiteY1561" fmla="*/ 555131 h 3038475"/>
                <a:gd name="connsiteX1562" fmla="*/ 1186926 w 1792304"/>
                <a:gd name="connsiteY1562" fmla="*/ 601427 h 3038475"/>
                <a:gd name="connsiteX1563" fmla="*/ 1192414 w 1792304"/>
                <a:gd name="connsiteY1563" fmla="*/ 599969 h 3038475"/>
                <a:gd name="connsiteX1564" fmla="*/ 1192414 w 1792304"/>
                <a:gd name="connsiteY1564" fmla="*/ 570806 h 3038475"/>
                <a:gd name="connsiteX1565" fmla="*/ 1080458 w 1792304"/>
                <a:gd name="connsiteY1565" fmla="*/ 427908 h 3038475"/>
                <a:gd name="connsiteX1566" fmla="*/ 1051188 w 1792304"/>
                <a:gd name="connsiteY1566" fmla="*/ 412232 h 3038475"/>
                <a:gd name="connsiteX1567" fmla="*/ 1031569 w 1792304"/>
                <a:gd name="connsiteY1567" fmla="*/ 410182 h 3038475"/>
                <a:gd name="connsiteX1568" fmla="*/ 1201508 w 1792304"/>
                <a:gd name="connsiteY1568" fmla="*/ 404547 h 3038475"/>
                <a:gd name="connsiteX1569" fmla="*/ 1193520 w 1792304"/>
                <a:gd name="connsiteY1569" fmla="*/ 449277 h 3038475"/>
                <a:gd name="connsiteX1570" fmla="*/ 1198966 w 1792304"/>
                <a:gd name="connsiteY1570" fmla="*/ 555101 h 3038475"/>
                <a:gd name="connsiteX1571" fmla="*/ 1204049 w 1792304"/>
                <a:gd name="connsiteY1571" fmla="*/ 553282 h 3038475"/>
                <a:gd name="connsiteX1572" fmla="*/ 1214215 w 1792304"/>
                <a:gd name="connsiteY1572" fmla="*/ 554373 h 3038475"/>
                <a:gd name="connsiteX1573" fmla="*/ 1229827 w 1792304"/>
                <a:gd name="connsiteY1573" fmla="*/ 559101 h 3038475"/>
                <a:gd name="connsiteX1574" fmla="*/ 1252699 w 1792304"/>
                <a:gd name="connsiteY1574" fmla="*/ 496189 h 3038475"/>
                <a:gd name="connsiteX1575" fmla="*/ 1248343 w 1792304"/>
                <a:gd name="connsiteY1575" fmla="*/ 431821 h 3038475"/>
                <a:gd name="connsiteX1576" fmla="*/ 1216756 w 1792304"/>
                <a:gd name="connsiteY1576" fmla="*/ 406729 h 3038475"/>
                <a:gd name="connsiteX1577" fmla="*/ 1201508 w 1792304"/>
                <a:gd name="connsiteY1577" fmla="*/ 404547 h 3038475"/>
                <a:gd name="connsiteX1578" fmla="*/ 1149987 w 1792304"/>
                <a:gd name="connsiteY1578" fmla="*/ 377188 h 3038475"/>
                <a:gd name="connsiteX1579" fmla="*/ 1121302 w 1792304"/>
                <a:gd name="connsiteY1579" fmla="*/ 381176 h 3038475"/>
                <a:gd name="connsiteX1580" fmla="*/ 1101075 w 1792304"/>
                <a:gd name="connsiteY1580" fmla="*/ 410183 h 3038475"/>
                <a:gd name="connsiteX1581" fmla="*/ 1108063 w 1792304"/>
                <a:gd name="connsiteY1581" fmla="*/ 433388 h 3038475"/>
                <a:gd name="connsiteX1582" fmla="*/ 1149619 w 1792304"/>
                <a:gd name="connsiteY1582" fmla="*/ 404381 h 3038475"/>
                <a:gd name="connsiteX1583" fmla="*/ 1186763 w 1792304"/>
                <a:gd name="connsiteY1583" fmla="*/ 427224 h 3038475"/>
                <a:gd name="connsiteX1584" fmla="*/ 1188970 w 1792304"/>
                <a:gd name="connsiteY1584" fmla="*/ 394229 h 3038475"/>
                <a:gd name="connsiteX1585" fmla="*/ 1161756 w 1792304"/>
                <a:gd name="connsiteY1585" fmla="*/ 377188 h 3038475"/>
                <a:gd name="connsiteX1586" fmla="*/ 1149987 w 1792304"/>
                <a:gd name="connsiteY1586" fmla="*/ 377188 h 3038475"/>
                <a:gd name="connsiteX1587" fmla="*/ 694997 w 1792304"/>
                <a:gd name="connsiteY1587" fmla="*/ 319815 h 3038475"/>
                <a:gd name="connsiteX1588" fmla="*/ 685171 w 1792304"/>
                <a:gd name="connsiteY1588" fmla="*/ 323449 h 3038475"/>
                <a:gd name="connsiteX1589" fmla="*/ 644045 w 1792304"/>
                <a:gd name="connsiteY1589" fmla="*/ 404854 h 3038475"/>
                <a:gd name="connsiteX1590" fmla="*/ 596004 w 1792304"/>
                <a:gd name="connsiteY1590" fmla="*/ 541134 h 3038475"/>
                <a:gd name="connsiteX1591" fmla="*/ 580354 w 1792304"/>
                <a:gd name="connsiteY1591" fmla="*/ 580383 h 3038475"/>
                <a:gd name="connsiteX1592" fmla="*/ 577079 w 1792304"/>
                <a:gd name="connsiteY1592" fmla="*/ 575659 h 3038475"/>
                <a:gd name="connsiteX1593" fmla="*/ 629487 w 1792304"/>
                <a:gd name="connsiteY1593" fmla="*/ 418664 h 3038475"/>
                <a:gd name="connsiteX1594" fmla="*/ 654235 w 1792304"/>
                <a:gd name="connsiteY1594" fmla="*/ 351432 h 3038475"/>
                <a:gd name="connsiteX1595" fmla="*/ 653871 w 1792304"/>
                <a:gd name="connsiteY1595" fmla="*/ 350342 h 3038475"/>
                <a:gd name="connsiteX1596" fmla="*/ 620752 w 1792304"/>
                <a:gd name="connsiteY1596" fmla="*/ 366695 h 3038475"/>
                <a:gd name="connsiteX1597" fmla="*/ 560701 w 1792304"/>
                <a:gd name="connsiteY1597" fmla="*/ 477173 h 3038475"/>
                <a:gd name="connsiteX1598" fmla="*/ 534861 w 1792304"/>
                <a:gd name="connsiteY1598" fmla="*/ 558578 h 3038475"/>
                <a:gd name="connsiteX1599" fmla="*/ 535589 w 1792304"/>
                <a:gd name="connsiteY1599" fmla="*/ 593830 h 3038475"/>
                <a:gd name="connsiteX1600" fmla="*/ 530493 w 1792304"/>
                <a:gd name="connsiteY1600" fmla="*/ 602188 h 3038475"/>
                <a:gd name="connsiteX1601" fmla="*/ 523942 w 1792304"/>
                <a:gd name="connsiteY1601" fmla="*/ 601098 h 3038475"/>
                <a:gd name="connsiteX1602" fmla="*/ 497374 w 1792304"/>
                <a:gd name="connsiteY1602" fmla="*/ 561122 h 3038475"/>
                <a:gd name="connsiteX1603" fmla="*/ 479904 w 1792304"/>
                <a:gd name="connsiteY1603" fmla="*/ 495344 h 3038475"/>
                <a:gd name="connsiteX1604" fmla="*/ 449697 w 1792304"/>
                <a:gd name="connsiteY1604" fmla="*/ 521873 h 3038475"/>
                <a:gd name="connsiteX1605" fmla="*/ 466802 w 1792304"/>
                <a:gd name="connsiteY1605" fmla="*/ 609456 h 3038475"/>
                <a:gd name="connsiteX1606" fmla="*/ 479904 w 1792304"/>
                <a:gd name="connsiteY1606" fmla="*/ 628717 h 3038475"/>
                <a:gd name="connsiteX1607" fmla="*/ 470078 w 1792304"/>
                <a:gd name="connsiteY1607" fmla="*/ 627264 h 3038475"/>
                <a:gd name="connsiteX1608" fmla="*/ 436959 w 1792304"/>
                <a:gd name="connsiteY1608" fmla="*/ 573115 h 3038475"/>
                <a:gd name="connsiteX1609" fmla="*/ 430408 w 1792304"/>
                <a:gd name="connsiteY1609" fmla="*/ 568754 h 3038475"/>
                <a:gd name="connsiteX1610" fmla="*/ 413666 w 1792304"/>
                <a:gd name="connsiteY1610" fmla="*/ 586198 h 3038475"/>
                <a:gd name="connsiteX1611" fmla="*/ 444966 w 1792304"/>
                <a:gd name="connsiteY1611" fmla="*/ 659608 h 3038475"/>
                <a:gd name="connsiteX1612" fmla="*/ 463527 w 1792304"/>
                <a:gd name="connsiteY1612" fmla="*/ 671964 h 3038475"/>
                <a:gd name="connsiteX1613" fmla="*/ 456248 w 1792304"/>
                <a:gd name="connsiteY1613" fmla="*/ 689771 h 3038475"/>
                <a:gd name="connsiteX1614" fmla="*/ 389282 w 1792304"/>
                <a:gd name="connsiteY1614" fmla="*/ 672327 h 3038475"/>
                <a:gd name="connsiteX1615" fmla="*/ 386006 w 1792304"/>
                <a:gd name="connsiteY1615" fmla="*/ 668330 h 3038475"/>
                <a:gd name="connsiteX1616" fmla="*/ 379455 w 1792304"/>
                <a:gd name="connsiteY1616" fmla="*/ 686137 h 3038475"/>
                <a:gd name="connsiteX1617" fmla="*/ 377271 w 1792304"/>
                <a:gd name="connsiteY1617" fmla="*/ 707215 h 3038475"/>
                <a:gd name="connsiteX1618" fmla="*/ 399108 w 1792304"/>
                <a:gd name="connsiteY1618" fmla="*/ 698493 h 3038475"/>
                <a:gd name="connsiteX1619" fmla="*/ 447513 w 1792304"/>
                <a:gd name="connsiteY1619" fmla="*/ 698857 h 3038475"/>
                <a:gd name="connsiteX1620" fmla="*/ 452244 w 1792304"/>
                <a:gd name="connsiteY1620" fmla="*/ 706852 h 3038475"/>
                <a:gd name="connsiteX1621" fmla="*/ 456976 w 1792304"/>
                <a:gd name="connsiteY1621" fmla="*/ 749735 h 3038475"/>
                <a:gd name="connsiteX1622" fmla="*/ 456248 w 1792304"/>
                <a:gd name="connsiteY1622" fmla="*/ 753005 h 3038475"/>
                <a:gd name="connsiteX1623" fmla="*/ 432591 w 1792304"/>
                <a:gd name="connsiteY1623" fmla="*/ 782805 h 3038475"/>
                <a:gd name="connsiteX1624" fmla="*/ 396925 w 1792304"/>
                <a:gd name="connsiteY1624" fmla="*/ 852581 h 3038475"/>
                <a:gd name="connsiteX1625" fmla="*/ 393649 w 1792304"/>
                <a:gd name="connsiteY1625" fmla="*/ 892557 h 3038475"/>
                <a:gd name="connsiteX1626" fmla="*/ 387098 w 1792304"/>
                <a:gd name="connsiteY1626" fmla="*/ 917996 h 3038475"/>
                <a:gd name="connsiteX1627" fmla="*/ 396925 w 1792304"/>
                <a:gd name="connsiteY1627" fmla="*/ 939801 h 3038475"/>
                <a:gd name="connsiteX1628" fmla="*/ 414758 w 1792304"/>
                <a:gd name="connsiteY1628" fmla="*/ 889286 h 3038475"/>
                <a:gd name="connsiteX1629" fmla="*/ 482452 w 1792304"/>
                <a:gd name="connsiteY1629" fmla="*/ 784259 h 3038475"/>
                <a:gd name="connsiteX1630" fmla="*/ 486455 w 1792304"/>
                <a:gd name="connsiteY1630" fmla="*/ 783896 h 3038475"/>
                <a:gd name="connsiteX1631" fmla="*/ 490823 w 1792304"/>
                <a:gd name="connsiteY1631" fmla="*/ 777718 h 3038475"/>
                <a:gd name="connsiteX1632" fmla="*/ 475901 w 1792304"/>
                <a:gd name="connsiteY1632" fmla="*/ 778808 h 3038475"/>
                <a:gd name="connsiteX1633" fmla="*/ 468622 w 1792304"/>
                <a:gd name="connsiteY1633" fmla="*/ 759910 h 3038475"/>
                <a:gd name="connsiteX1634" fmla="*/ 460615 w 1792304"/>
                <a:gd name="connsiteY1634" fmla="*/ 754096 h 3038475"/>
                <a:gd name="connsiteX1635" fmla="*/ 467166 w 1792304"/>
                <a:gd name="connsiteY1635" fmla="*/ 735198 h 3038475"/>
                <a:gd name="connsiteX1636" fmla="*/ 486455 w 1792304"/>
                <a:gd name="connsiteY1636" fmla="*/ 725022 h 3038475"/>
                <a:gd name="connsiteX1637" fmla="*/ 529038 w 1792304"/>
                <a:gd name="connsiteY1637" fmla="*/ 722115 h 3038475"/>
                <a:gd name="connsiteX1638" fmla="*/ 545415 w 1792304"/>
                <a:gd name="connsiteY1638" fmla="*/ 717754 h 3038475"/>
                <a:gd name="connsiteX1639" fmla="*/ 490459 w 1792304"/>
                <a:gd name="connsiteY1639" fmla="*/ 717391 h 3038475"/>
                <a:gd name="connsiteX1640" fmla="*/ 483908 w 1792304"/>
                <a:gd name="connsiteY1640" fmla="*/ 725749 h 3038475"/>
                <a:gd name="connsiteX1641" fmla="*/ 458796 w 1792304"/>
                <a:gd name="connsiteY1641" fmla="*/ 722479 h 3038475"/>
                <a:gd name="connsiteX1642" fmla="*/ 462799 w 1792304"/>
                <a:gd name="connsiteY1642" fmla="*/ 703944 h 3038475"/>
                <a:gd name="connsiteX1643" fmla="*/ 478449 w 1792304"/>
                <a:gd name="connsiteY1643" fmla="*/ 703581 h 3038475"/>
                <a:gd name="connsiteX1644" fmla="*/ 560701 w 1792304"/>
                <a:gd name="connsiteY1644" fmla="*/ 708305 h 3038475"/>
                <a:gd name="connsiteX1645" fmla="*/ 563249 w 1792304"/>
                <a:gd name="connsiteY1645" fmla="*/ 717754 h 3038475"/>
                <a:gd name="connsiteX1646" fmla="*/ 544687 w 1792304"/>
                <a:gd name="connsiteY1646" fmla="*/ 723932 h 3038475"/>
                <a:gd name="connsiteX1647" fmla="*/ 489731 w 1792304"/>
                <a:gd name="connsiteY1647" fmla="*/ 735198 h 3038475"/>
                <a:gd name="connsiteX1648" fmla="*/ 490823 w 1792304"/>
                <a:gd name="connsiteY1648" fmla="*/ 741740 h 3038475"/>
                <a:gd name="connsiteX1649" fmla="*/ 564340 w 1792304"/>
                <a:gd name="connsiteY1649" fmla="*/ 730110 h 3038475"/>
                <a:gd name="connsiteX1650" fmla="*/ 565068 w 1792304"/>
                <a:gd name="connsiteY1650" fmla="*/ 734835 h 3038475"/>
                <a:gd name="connsiteX1651" fmla="*/ 503561 w 1792304"/>
                <a:gd name="connsiteY1651" fmla="*/ 753732 h 3038475"/>
                <a:gd name="connsiteX1652" fmla="*/ 502105 w 1792304"/>
                <a:gd name="connsiteY1652" fmla="*/ 759183 h 3038475"/>
                <a:gd name="connsiteX1653" fmla="*/ 567252 w 1792304"/>
                <a:gd name="connsiteY1653" fmla="*/ 738832 h 3038475"/>
                <a:gd name="connsiteX1654" fmla="*/ 577443 w 1792304"/>
                <a:gd name="connsiteY1654" fmla="*/ 742466 h 3038475"/>
                <a:gd name="connsiteX1655" fmla="*/ 585449 w 1792304"/>
                <a:gd name="connsiteY1655" fmla="*/ 730110 h 3038475"/>
                <a:gd name="connsiteX1656" fmla="*/ 589453 w 1792304"/>
                <a:gd name="connsiteY1656" fmla="*/ 720298 h 3038475"/>
                <a:gd name="connsiteX1657" fmla="*/ 598551 w 1792304"/>
                <a:gd name="connsiteY1657" fmla="*/ 707942 h 3038475"/>
                <a:gd name="connsiteX1658" fmla="*/ 596732 w 1792304"/>
                <a:gd name="connsiteY1658" fmla="*/ 702491 h 3038475"/>
                <a:gd name="connsiteX1659" fmla="*/ 591273 w 1792304"/>
                <a:gd name="connsiteY1659" fmla="*/ 689044 h 3038475"/>
                <a:gd name="connsiteX1660" fmla="*/ 596004 w 1792304"/>
                <a:gd name="connsiteY1660" fmla="*/ 688318 h 3038475"/>
                <a:gd name="connsiteX1661" fmla="*/ 586905 w 1792304"/>
                <a:gd name="connsiteY1661" fmla="*/ 675598 h 3038475"/>
                <a:gd name="connsiteX1662" fmla="*/ 583630 w 1792304"/>
                <a:gd name="connsiteY1662" fmla="*/ 674508 h 3038475"/>
                <a:gd name="connsiteX1663" fmla="*/ 563249 w 1792304"/>
                <a:gd name="connsiteY1663" fmla="*/ 614181 h 3038475"/>
                <a:gd name="connsiteX1664" fmla="*/ 554150 w 1792304"/>
                <a:gd name="connsiteY1664" fmla="*/ 615634 h 3038475"/>
                <a:gd name="connsiteX1665" fmla="*/ 555242 w 1792304"/>
                <a:gd name="connsiteY1665" fmla="*/ 623993 h 3038475"/>
                <a:gd name="connsiteX1666" fmla="*/ 578170 w 1792304"/>
                <a:gd name="connsiteY1666" fmla="*/ 677415 h 3038475"/>
                <a:gd name="connsiteX1667" fmla="*/ 577079 w 1792304"/>
                <a:gd name="connsiteY1667" fmla="*/ 680686 h 3038475"/>
                <a:gd name="connsiteX1668" fmla="*/ 567616 w 1792304"/>
                <a:gd name="connsiteY1668" fmla="*/ 682503 h 3038475"/>
                <a:gd name="connsiteX1669" fmla="*/ 533041 w 1792304"/>
                <a:gd name="connsiteY1669" fmla="*/ 659244 h 3038475"/>
                <a:gd name="connsiteX1670" fmla="*/ 511204 w 1792304"/>
                <a:gd name="connsiteY1670" fmla="*/ 647615 h 3038475"/>
                <a:gd name="connsiteX1671" fmla="*/ 513387 w 1792304"/>
                <a:gd name="connsiteY1671" fmla="*/ 656337 h 3038475"/>
                <a:gd name="connsiteX1672" fmla="*/ 569800 w 1792304"/>
                <a:gd name="connsiteY1672" fmla="*/ 690498 h 3038475"/>
                <a:gd name="connsiteX1673" fmla="*/ 569800 w 1792304"/>
                <a:gd name="connsiteY1673" fmla="*/ 693405 h 3038475"/>
                <a:gd name="connsiteX1674" fmla="*/ 560701 w 1792304"/>
                <a:gd name="connsiteY1674" fmla="*/ 705761 h 3038475"/>
                <a:gd name="connsiteX1675" fmla="*/ 503561 w 1792304"/>
                <a:gd name="connsiteY1675" fmla="*/ 687227 h 3038475"/>
                <a:gd name="connsiteX1676" fmla="*/ 486455 w 1792304"/>
                <a:gd name="connsiteY1676" fmla="*/ 693042 h 3038475"/>
                <a:gd name="connsiteX1677" fmla="*/ 464619 w 1792304"/>
                <a:gd name="connsiteY1677" fmla="*/ 685047 h 3038475"/>
                <a:gd name="connsiteX1678" fmla="*/ 471170 w 1792304"/>
                <a:gd name="connsiteY1678" fmla="*/ 669057 h 3038475"/>
                <a:gd name="connsiteX1679" fmla="*/ 473717 w 1792304"/>
                <a:gd name="connsiteY1679" fmla="*/ 652703 h 3038475"/>
                <a:gd name="connsiteX1680" fmla="*/ 492279 w 1792304"/>
                <a:gd name="connsiteY1680" fmla="*/ 637439 h 3038475"/>
                <a:gd name="connsiteX1681" fmla="*/ 493006 w 1792304"/>
                <a:gd name="connsiteY1681" fmla="*/ 634532 h 3038475"/>
                <a:gd name="connsiteX1682" fmla="*/ 519211 w 1792304"/>
                <a:gd name="connsiteY1682" fmla="*/ 615998 h 3038475"/>
                <a:gd name="connsiteX1683" fmla="*/ 543959 w 1792304"/>
                <a:gd name="connsiteY1683" fmla="*/ 601098 h 3038475"/>
                <a:gd name="connsiteX1684" fmla="*/ 556698 w 1792304"/>
                <a:gd name="connsiteY1684" fmla="*/ 585834 h 3038475"/>
                <a:gd name="connsiteX1685" fmla="*/ 576351 w 1792304"/>
                <a:gd name="connsiteY1685" fmla="*/ 590559 h 3038475"/>
                <a:gd name="connsiteX1686" fmla="*/ 596732 w 1792304"/>
                <a:gd name="connsiteY1686" fmla="*/ 584744 h 3038475"/>
                <a:gd name="connsiteX1687" fmla="*/ 604375 w 1792304"/>
                <a:gd name="connsiteY1687" fmla="*/ 594556 h 3038475"/>
                <a:gd name="connsiteX1688" fmla="*/ 594548 w 1792304"/>
                <a:gd name="connsiteY1688" fmla="*/ 609820 h 3038475"/>
                <a:gd name="connsiteX1689" fmla="*/ 594184 w 1792304"/>
                <a:gd name="connsiteY1689" fmla="*/ 649069 h 3038475"/>
                <a:gd name="connsiteX1690" fmla="*/ 596004 w 1792304"/>
                <a:gd name="connsiteY1690" fmla="*/ 650522 h 3038475"/>
                <a:gd name="connsiteX1691" fmla="*/ 614201 w 1792304"/>
                <a:gd name="connsiteY1691" fmla="*/ 620722 h 3038475"/>
                <a:gd name="connsiteX1692" fmla="*/ 671341 w 1792304"/>
                <a:gd name="connsiteY1692" fmla="*/ 531322 h 3038475"/>
                <a:gd name="connsiteX1693" fmla="*/ 679348 w 1792304"/>
                <a:gd name="connsiteY1693" fmla="*/ 485169 h 3038475"/>
                <a:gd name="connsiteX1694" fmla="*/ 684443 w 1792304"/>
                <a:gd name="connsiteY1694" fmla="*/ 467361 h 3038475"/>
                <a:gd name="connsiteX1695" fmla="*/ 690994 w 1792304"/>
                <a:gd name="connsiteY1695" fmla="*/ 462273 h 3038475"/>
                <a:gd name="connsiteX1696" fmla="*/ 707008 w 1792304"/>
                <a:gd name="connsiteY1696" fmla="*/ 401583 h 3038475"/>
                <a:gd name="connsiteX1697" fmla="*/ 694997 w 1792304"/>
                <a:gd name="connsiteY1697" fmla="*/ 319815 h 3038475"/>
                <a:gd name="connsiteX1698" fmla="*/ 744076 w 1792304"/>
                <a:gd name="connsiteY1698" fmla="*/ 292100 h 3038475"/>
                <a:gd name="connsiteX1699" fmla="*/ 730955 w 1792304"/>
                <a:gd name="connsiteY1699" fmla="*/ 296112 h 3038475"/>
                <a:gd name="connsiteX1700" fmla="*/ 714189 w 1792304"/>
                <a:gd name="connsiteY1700" fmla="*/ 345345 h 3038475"/>
                <a:gd name="connsiteX1701" fmla="*/ 716376 w 1792304"/>
                <a:gd name="connsiteY1701" fmla="*/ 346075 h 3038475"/>
                <a:gd name="connsiteX1702" fmla="*/ 728768 w 1792304"/>
                <a:gd name="connsiteY1702" fmla="*/ 331852 h 3038475"/>
                <a:gd name="connsiteX1703" fmla="*/ 763758 w 1792304"/>
                <a:gd name="connsiteY1703" fmla="*/ 328569 h 3038475"/>
                <a:gd name="connsiteX1704" fmla="*/ 780889 w 1792304"/>
                <a:gd name="connsiteY1704" fmla="*/ 342793 h 3038475"/>
                <a:gd name="connsiteX1705" fmla="*/ 782711 w 1792304"/>
                <a:gd name="connsiteY1705" fmla="*/ 332946 h 3038475"/>
                <a:gd name="connsiteX1706" fmla="*/ 744076 w 1792304"/>
                <a:gd name="connsiteY1706" fmla="*/ 292100 h 3038475"/>
                <a:gd name="connsiteX1707" fmla="*/ 914245 w 1792304"/>
                <a:gd name="connsiteY1707" fmla="*/ 261938 h 3038475"/>
                <a:gd name="connsiteX1708" fmla="*/ 843145 w 1792304"/>
                <a:gd name="connsiteY1708" fmla="*/ 285286 h 3038475"/>
                <a:gd name="connsiteX1709" fmla="*/ 822830 w 1792304"/>
                <a:gd name="connsiteY1709" fmla="*/ 329064 h 3038475"/>
                <a:gd name="connsiteX1710" fmla="*/ 795260 w 1792304"/>
                <a:gd name="connsiteY1710" fmla="*/ 350223 h 3038475"/>
                <a:gd name="connsiteX1711" fmla="*/ 776397 w 1792304"/>
                <a:gd name="connsiteY1711" fmla="*/ 367370 h 3038475"/>
                <a:gd name="connsiteX1712" fmla="*/ 747739 w 1792304"/>
                <a:gd name="connsiteY1712" fmla="*/ 410783 h 3038475"/>
                <a:gd name="connsiteX1713" fmla="*/ 738307 w 1792304"/>
                <a:gd name="connsiteY1713" fmla="*/ 517674 h 3038475"/>
                <a:gd name="connsiteX1714" fmla="*/ 740484 w 1792304"/>
                <a:gd name="connsiteY1714" fmla="*/ 523876 h 3038475"/>
                <a:gd name="connsiteX1715" fmla="*/ 746651 w 1792304"/>
                <a:gd name="connsiteY1715" fmla="*/ 518039 h 3038475"/>
                <a:gd name="connsiteX1716" fmla="*/ 744112 w 1792304"/>
                <a:gd name="connsiteY1716" fmla="*/ 495420 h 3038475"/>
                <a:gd name="connsiteX1717" fmla="*/ 784015 w 1792304"/>
                <a:gd name="connsiteY1717" fmla="*/ 443251 h 3038475"/>
                <a:gd name="connsiteX1718" fmla="*/ 831174 w 1792304"/>
                <a:gd name="connsiteY1718" fmla="*/ 430848 h 3038475"/>
                <a:gd name="connsiteX1719" fmla="*/ 851125 w 1792304"/>
                <a:gd name="connsiteY1719" fmla="*/ 454926 h 3038475"/>
                <a:gd name="connsiteX1720" fmla="*/ 869626 w 1792304"/>
                <a:gd name="connsiteY1720" fmla="*/ 439968 h 3038475"/>
                <a:gd name="connsiteX1721" fmla="*/ 867087 w 1792304"/>
                <a:gd name="connsiteY1721" fmla="*/ 417350 h 3038475"/>
                <a:gd name="connsiteX1722" fmla="*/ 776397 w 1792304"/>
                <a:gd name="connsiteY1722" fmla="*/ 431577 h 3038475"/>
                <a:gd name="connsiteX1723" fmla="*/ 749916 w 1792304"/>
                <a:gd name="connsiteY1723" fmla="*/ 458939 h 3038475"/>
                <a:gd name="connsiteX1724" fmla="*/ 746651 w 1792304"/>
                <a:gd name="connsiteY1724" fmla="*/ 458209 h 3038475"/>
                <a:gd name="connsiteX1725" fmla="*/ 756083 w 1792304"/>
                <a:gd name="connsiteY1725" fmla="*/ 412242 h 3038475"/>
                <a:gd name="connsiteX1726" fmla="*/ 800702 w 1792304"/>
                <a:gd name="connsiteY1726" fmla="*/ 356790 h 3038475"/>
                <a:gd name="connsiteX1727" fmla="*/ 832987 w 1792304"/>
                <a:gd name="connsiteY1727" fmla="*/ 343292 h 3038475"/>
                <a:gd name="connsiteX1728" fmla="*/ 882685 w 1792304"/>
                <a:gd name="connsiteY1728" fmla="*/ 361897 h 3038475"/>
                <a:gd name="connsiteX1729" fmla="*/ 940727 w 1792304"/>
                <a:gd name="connsiteY1729" fmla="*/ 345846 h 3038475"/>
                <a:gd name="connsiteX1730" fmla="*/ 1024161 w 1792304"/>
                <a:gd name="connsiteY1730" fmla="*/ 326146 h 3038475"/>
                <a:gd name="connsiteX1731" fmla="*/ 1043750 w 1792304"/>
                <a:gd name="connsiteY1731" fmla="*/ 337820 h 3038475"/>
                <a:gd name="connsiteX1732" fmla="*/ 1045564 w 1792304"/>
                <a:gd name="connsiteY1732" fmla="*/ 333442 h 3038475"/>
                <a:gd name="connsiteX1733" fmla="*/ 1037220 w 1792304"/>
                <a:gd name="connsiteY1733" fmla="*/ 312647 h 3038475"/>
                <a:gd name="connsiteX1734" fmla="*/ 1056809 w 1792304"/>
                <a:gd name="connsiteY1734" fmla="*/ 308634 h 3038475"/>
                <a:gd name="connsiteX1735" fmla="*/ 1060437 w 1792304"/>
                <a:gd name="connsiteY1735" fmla="*/ 297690 h 3038475"/>
                <a:gd name="connsiteX1736" fmla="*/ 1048466 w 1792304"/>
                <a:gd name="connsiteY1736" fmla="*/ 299514 h 3038475"/>
                <a:gd name="connsiteX1737" fmla="*/ 956688 w 1792304"/>
                <a:gd name="connsiteY1737" fmla="*/ 286745 h 3038475"/>
                <a:gd name="connsiteX1738" fmla="*/ 839880 w 1792304"/>
                <a:gd name="connsiteY1738" fmla="*/ 322862 h 3038475"/>
                <a:gd name="connsiteX1739" fmla="*/ 840605 w 1792304"/>
                <a:gd name="connsiteY1739" fmla="*/ 329429 h 3038475"/>
                <a:gd name="connsiteX1740" fmla="*/ 916059 w 1792304"/>
                <a:gd name="connsiteY1740" fmla="*/ 323592 h 3038475"/>
                <a:gd name="connsiteX1741" fmla="*/ 937825 w 1792304"/>
                <a:gd name="connsiteY1741" fmla="*/ 318484 h 3038475"/>
                <a:gd name="connsiteX1742" fmla="*/ 954511 w 1792304"/>
                <a:gd name="connsiteY1742" fmla="*/ 312647 h 3038475"/>
                <a:gd name="connsiteX1743" fmla="*/ 1011465 w 1792304"/>
                <a:gd name="connsiteY1743" fmla="*/ 304986 h 3038475"/>
                <a:gd name="connsiteX1744" fmla="*/ 1034681 w 1792304"/>
                <a:gd name="connsiteY1744" fmla="*/ 315201 h 3038475"/>
                <a:gd name="connsiteX1745" fmla="*/ 1027789 w 1792304"/>
                <a:gd name="connsiteY1745" fmla="*/ 320308 h 3038475"/>
                <a:gd name="connsiteX1746" fmla="*/ 986071 w 1792304"/>
                <a:gd name="connsiteY1746" fmla="*/ 313377 h 3038475"/>
                <a:gd name="connsiteX1747" fmla="*/ 920775 w 1792304"/>
                <a:gd name="connsiteY1747" fmla="*/ 332712 h 3038475"/>
                <a:gd name="connsiteX1748" fmla="*/ 855116 w 1792304"/>
                <a:gd name="connsiteY1748" fmla="*/ 343292 h 3038475"/>
                <a:gd name="connsiteX1749" fmla="*/ 829723 w 1792304"/>
                <a:gd name="connsiteY1749" fmla="*/ 331983 h 3038475"/>
                <a:gd name="connsiteX1750" fmla="*/ 841694 w 1792304"/>
                <a:gd name="connsiteY1750" fmla="*/ 309364 h 3038475"/>
                <a:gd name="connsiteX1751" fmla="*/ 880146 w 1792304"/>
                <a:gd name="connsiteY1751" fmla="*/ 286016 h 3038475"/>
                <a:gd name="connsiteX1752" fmla="*/ 995503 w 1792304"/>
                <a:gd name="connsiteY1752" fmla="*/ 283462 h 3038475"/>
                <a:gd name="connsiteX1753" fmla="*/ 1028514 w 1792304"/>
                <a:gd name="connsiteY1753" fmla="*/ 285286 h 3038475"/>
                <a:gd name="connsiteX1754" fmla="*/ 1050642 w 1792304"/>
                <a:gd name="connsiteY1754" fmla="*/ 287840 h 3038475"/>
                <a:gd name="connsiteX1755" fmla="*/ 1054996 w 1792304"/>
                <a:gd name="connsiteY1755" fmla="*/ 282003 h 3038475"/>
                <a:gd name="connsiteX1756" fmla="*/ 1047378 w 1792304"/>
                <a:gd name="connsiteY1756" fmla="*/ 276166 h 3038475"/>
                <a:gd name="connsiteX1757" fmla="*/ 1016543 w 1792304"/>
                <a:gd name="connsiteY1757" fmla="*/ 282003 h 3038475"/>
                <a:gd name="connsiteX1758" fmla="*/ 980630 w 1792304"/>
                <a:gd name="connsiteY1758" fmla="*/ 273612 h 3038475"/>
                <a:gd name="connsiteX1759" fmla="*/ 914245 w 1792304"/>
                <a:gd name="connsiteY1759" fmla="*/ 261938 h 3038475"/>
                <a:gd name="connsiteX1760" fmla="*/ 628549 w 1792304"/>
                <a:gd name="connsiteY1760" fmla="*/ 201613 h 3038475"/>
                <a:gd name="connsiteX1761" fmla="*/ 618340 w 1792304"/>
                <a:gd name="connsiteY1761" fmla="*/ 222251 h 3038475"/>
                <a:gd name="connsiteX1762" fmla="*/ 1173965 w 1792304"/>
                <a:gd name="connsiteY1762" fmla="*/ 222251 h 3038475"/>
                <a:gd name="connsiteX1763" fmla="*/ 1163757 w 1792304"/>
                <a:gd name="connsiteY1763" fmla="*/ 201613 h 3038475"/>
                <a:gd name="connsiteX1764" fmla="*/ 683586 w 1792304"/>
                <a:gd name="connsiteY1764" fmla="*/ 0 h 3038475"/>
                <a:gd name="connsiteX1765" fmla="*/ 1108718 w 1792304"/>
                <a:gd name="connsiteY1765" fmla="*/ 0 h 3038475"/>
                <a:gd name="connsiteX1766" fmla="*/ 1118182 w 1792304"/>
                <a:gd name="connsiteY1766" fmla="*/ 12719 h 3038475"/>
                <a:gd name="connsiteX1767" fmla="*/ 1111630 w 1792304"/>
                <a:gd name="connsiteY1767" fmla="*/ 25075 h 3038475"/>
                <a:gd name="connsiteX1768" fmla="*/ 1232473 w 1792304"/>
                <a:gd name="connsiteY1768" fmla="*/ 307082 h 3038475"/>
                <a:gd name="connsiteX1769" fmla="*/ 1453774 w 1792304"/>
                <a:gd name="connsiteY1769" fmla="*/ 827486 h 3038475"/>
                <a:gd name="connsiteX1770" fmla="*/ 1260135 w 1792304"/>
                <a:gd name="connsiteY1770" fmla="*/ 1264305 h 3038475"/>
                <a:gd name="connsiteX1771" fmla="*/ 1239104 w 1792304"/>
                <a:gd name="connsiteY1771" fmla="*/ 1315018 h 3038475"/>
                <a:gd name="connsiteX1772" fmla="*/ 1237231 w 1792304"/>
                <a:gd name="connsiteY1772" fmla="*/ 1343277 h 3038475"/>
                <a:gd name="connsiteX1773" fmla="*/ 1236868 w 1792304"/>
                <a:gd name="connsiteY1773" fmla="*/ 1339850 h 3038475"/>
                <a:gd name="connsiteX1774" fmla="*/ 555436 w 1792304"/>
                <a:gd name="connsiteY1774" fmla="*/ 1339850 h 3038475"/>
                <a:gd name="connsiteX1775" fmla="*/ 555074 w 1792304"/>
                <a:gd name="connsiteY1775" fmla="*/ 1343277 h 3038475"/>
                <a:gd name="connsiteX1776" fmla="*/ 553201 w 1792304"/>
                <a:gd name="connsiteY1776" fmla="*/ 1315018 h 3038475"/>
                <a:gd name="connsiteX1777" fmla="*/ 532169 w 1792304"/>
                <a:gd name="connsiteY1777" fmla="*/ 1264305 h 3038475"/>
                <a:gd name="connsiteX1778" fmla="*/ 338530 w 1792304"/>
                <a:gd name="connsiteY1778" fmla="*/ 827486 h 3038475"/>
                <a:gd name="connsiteX1779" fmla="*/ 559468 w 1792304"/>
                <a:gd name="connsiteY1779" fmla="*/ 307082 h 3038475"/>
                <a:gd name="connsiteX1780" fmla="*/ 680674 w 1792304"/>
                <a:gd name="connsiteY1780" fmla="*/ 25075 h 3038475"/>
                <a:gd name="connsiteX1781" fmla="*/ 674122 w 1792304"/>
                <a:gd name="connsiteY1781" fmla="*/ 12719 h 3038475"/>
                <a:gd name="connsiteX1782" fmla="*/ 683586 w 1792304"/>
                <a:gd name="connsiteY1782" fmla="*/ 0 h 3038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</a:cxnLst>
              <a:rect l="l" t="t" r="r" b="b"/>
              <a:pathLst>
                <a:path w="1792304" h="3038475">
                  <a:moveTo>
                    <a:pt x="1438550" y="2916498"/>
                  </a:moveTo>
                  <a:lnTo>
                    <a:pt x="1435712" y="2933700"/>
                  </a:lnTo>
                  <a:cubicBezTo>
                    <a:pt x="1435166" y="2942808"/>
                    <a:pt x="1435757" y="2951529"/>
                    <a:pt x="1437759" y="2960342"/>
                  </a:cubicBezTo>
                  <a:cubicBezTo>
                    <a:pt x="1441035" y="2973788"/>
                    <a:pt x="1465786" y="3005041"/>
                    <a:pt x="1458142" y="3038475"/>
                  </a:cubicBezTo>
                  <a:lnTo>
                    <a:pt x="915807" y="3038475"/>
                  </a:lnTo>
                  <a:lnTo>
                    <a:pt x="876497" y="3038475"/>
                  </a:lnTo>
                  <a:lnTo>
                    <a:pt x="333798" y="3038475"/>
                  </a:lnTo>
                  <a:cubicBezTo>
                    <a:pt x="326519" y="3005041"/>
                    <a:pt x="351269" y="2973788"/>
                    <a:pt x="354545" y="2960342"/>
                  </a:cubicBezTo>
                  <a:cubicBezTo>
                    <a:pt x="356547" y="2951529"/>
                    <a:pt x="357139" y="2942808"/>
                    <a:pt x="356593" y="2933700"/>
                  </a:cubicBezTo>
                  <a:lnTo>
                    <a:pt x="353755" y="2916500"/>
                  </a:lnTo>
                  <a:lnTo>
                    <a:pt x="354788" y="2921001"/>
                  </a:lnTo>
                  <a:lnTo>
                    <a:pt x="1437516" y="2921001"/>
                  </a:lnTo>
                  <a:close/>
                  <a:moveTo>
                    <a:pt x="1208074" y="2598240"/>
                  </a:moveTo>
                  <a:cubicBezTo>
                    <a:pt x="1086827" y="2597150"/>
                    <a:pt x="982693" y="2654568"/>
                    <a:pt x="889118" y="2719254"/>
                  </a:cubicBezTo>
                  <a:cubicBezTo>
                    <a:pt x="860353" y="2742875"/>
                    <a:pt x="828312" y="2761045"/>
                    <a:pt x="797727" y="2777398"/>
                  </a:cubicBezTo>
                  <a:cubicBezTo>
                    <a:pt x="839235" y="2778125"/>
                    <a:pt x="881107" y="2772674"/>
                    <a:pt x="916790" y="2754504"/>
                  </a:cubicBezTo>
                  <a:cubicBezTo>
                    <a:pt x="963759" y="2730156"/>
                    <a:pt x="1016191" y="2717437"/>
                    <a:pt x="1059155" y="2687274"/>
                  </a:cubicBezTo>
                  <a:cubicBezTo>
                    <a:pt x="1094838" y="2670921"/>
                    <a:pt x="1122874" y="2643666"/>
                    <a:pt x="1157464" y="2626223"/>
                  </a:cubicBezTo>
                  <a:cubicBezTo>
                    <a:pt x="1176397" y="2614594"/>
                    <a:pt x="1199336" y="2613503"/>
                    <a:pt x="1220090" y="2606235"/>
                  </a:cubicBezTo>
                  <a:lnTo>
                    <a:pt x="1285629" y="2605509"/>
                  </a:lnTo>
                  <a:cubicBezTo>
                    <a:pt x="1304563" y="2603692"/>
                    <a:pt x="1317670" y="2618228"/>
                    <a:pt x="1328593" y="2630947"/>
                  </a:cubicBezTo>
                  <a:cubicBezTo>
                    <a:pt x="1332599" y="2646210"/>
                    <a:pt x="1332599" y="2660019"/>
                    <a:pt x="1328593" y="2674555"/>
                  </a:cubicBezTo>
                  <a:cubicBezTo>
                    <a:pt x="1310752" y="2699993"/>
                    <a:pt x="1299829" y="2730883"/>
                    <a:pt x="1267060" y="2742875"/>
                  </a:cubicBezTo>
                  <a:cubicBezTo>
                    <a:pt x="1245941" y="2746509"/>
                    <a:pt x="1226280" y="2737424"/>
                    <a:pt x="1209167" y="2728339"/>
                  </a:cubicBezTo>
                  <a:cubicBezTo>
                    <a:pt x="1201156" y="2718164"/>
                    <a:pt x="1188413" y="2710896"/>
                    <a:pt x="1187320" y="2698176"/>
                  </a:cubicBezTo>
                  <a:cubicBezTo>
                    <a:pt x="1187320" y="2694542"/>
                    <a:pt x="1187320" y="2690182"/>
                    <a:pt x="1191326" y="2687274"/>
                  </a:cubicBezTo>
                  <a:cubicBezTo>
                    <a:pt x="1190233" y="2681096"/>
                    <a:pt x="1198244" y="2676372"/>
                    <a:pt x="1201156" y="2670921"/>
                  </a:cubicBezTo>
                  <a:cubicBezTo>
                    <a:pt x="1188413" y="2666197"/>
                    <a:pt x="1176397" y="2672011"/>
                    <a:pt x="1164382" y="2676372"/>
                  </a:cubicBezTo>
                  <a:cubicBezTo>
                    <a:pt x="1156371" y="2681096"/>
                    <a:pt x="1143628" y="2684731"/>
                    <a:pt x="1142535" y="2695633"/>
                  </a:cubicBezTo>
                  <a:cubicBezTo>
                    <a:pt x="1144720" y="2712713"/>
                    <a:pt x="1154551" y="2729066"/>
                    <a:pt x="1170572" y="2739241"/>
                  </a:cubicBezTo>
                  <a:cubicBezTo>
                    <a:pt x="1203341" y="2758138"/>
                    <a:pt x="1248126" y="2764679"/>
                    <a:pt x="1284901" y="2752687"/>
                  </a:cubicBezTo>
                  <a:cubicBezTo>
                    <a:pt x="1314757" y="2752687"/>
                    <a:pt x="1339517" y="2738151"/>
                    <a:pt x="1362455" y="2723615"/>
                  </a:cubicBezTo>
                  <a:cubicBezTo>
                    <a:pt x="1381389" y="2704718"/>
                    <a:pt x="1393040" y="2679279"/>
                    <a:pt x="1387215" y="2652751"/>
                  </a:cubicBezTo>
                  <a:cubicBezTo>
                    <a:pt x="1376291" y="2624406"/>
                    <a:pt x="1341337" y="2609869"/>
                    <a:pt x="1311481" y="2603692"/>
                  </a:cubicBezTo>
                  <a:cubicBezTo>
                    <a:pt x="1302742" y="2600784"/>
                    <a:pt x="1291819" y="2603692"/>
                    <a:pt x="1282716" y="2598967"/>
                  </a:cubicBezTo>
                  <a:cubicBezTo>
                    <a:pt x="1257957" y="2598967"/>
                    <a:pt x="1233926" y="2597150"/>
                    <a:pt x="1208074" y="2598240"/>
                  </a:cubicBezTo>
                  <a:close/>
                  <a:moveTo>
                    <a:pt x="520940" y="2505075"/>
                  </a:moveTo>
                  <a:cubicBezTo>
                    <a:pt x="518018" y="2505075"/>
                    <a:pt x="516922" y="2506886"/>
                    <a:pt x="515096" y="2508696"/>
                  </a:cubicBezTo>
                  <a:cubicBezTo>
                    <a:pt x="503042" y="2530420"/>
                    <a:pt x="496102" y="2557574"/>
                    <a:pt x="512904" y="2579298"/>
                  </a:cubicBezTo>
                  <a:cubicBezTo>
                    <a:pt x="526054" y="2599212"/>
                    <a:pt x="550892" y="2608263"/>
                    <a:pt x="576826" y="2604643"/>
                  </a:cubicBezTo>
                  <a:lnTo>
                    <a:pt x="595820" y="2598488"/>
                  </a:lnTo>
                  <a:cubicBezTo>
                    <a:pt x="609700" y="2590160"/>
                    <a:pt x="619927" y="2574953"/>
                    <a:pt x="618831" y="2559385"/>
                  </a:cubicBezTo>
                  <a:cubicBezTo>
                    <a:pt x="602760" y="2569522"/>
                    <a:pt x="579748" y="2571333"/>
                    <a:pt x="561850" y="2566626"/>
                  </a:cubicBezTo>
                  <a:cubicBezTo>
                    <a:pt x="532994" y="2555764"/>
                    <a:pt x="530072" y="2527523"/>
                    <a:pt x="520940" y="2505075"/>
                  </a:cubicBezTo>
                  <a:close/>
                  <a:moveTo>
                    <a:pt x="296302" y="2440780"/>
                  </a:moveTo>
                  <a:cubicBezTo>
                    <a:pt x="283974" y="2444327"/>
                    <a:pt x="272511" y="2451147"/>
                    <a:pt x="263050" y="2459331"/>
                  </a:cubicBezTo>
                  <a:cubicBezTo>
                    <a:pt x="242307" y="2481156"/>
                    <a:pt x="218290" y="2507346"/>
                    <a:pt x="230299" y="2535718"/>
                  </a:cubicBezTo>
                  <a:cubicBezTo>
                    <a:pt x="229207" y="2575002"/>
                    <a:pt x="275059" y="2587734"/>
                    <a:pt x="305991" y="2598646"/>
                  </a:cubicBezTo>
                  <a:cubicBezTo>
                    <a:pt x="330736" y="2607740"/>
                    <a:pt x="358393" y="2607740"/>
                    <a:pt x="385322" y="2613923"/>
                  </a:cubicBezTo>
                  <a:cubicBezTo>
                    <a:pt x="390416" y="2615742"/>
                    <a:pt x="400242" y="2611377"/>
                    <a:pt x="401333" y="2619380"/>
                  </a:cubicBezTo>
                  <a:cubicBezTo>
                    <a:pt x="391508" y="2626654"/>
                    <a:pt x="379499" y="2627746"/>
                    <a:pt x="370402" y="2635748"/>
                  </a:cubicBezTo>
                  <a:cubicBezTo>
                    <a:pt x="361668" y="2645933"/>
                    <a:pt x="352570" y="2658664"/>
                    <a:pt x="354754" y="2671395"/>
                  </a:cubicBezTo>
                  <a:cubicBezTo>
                    <a:pt x="359484" y="2699767"/>
                    <a:pt x="393328" y="2713226"/>
                    <a:pt x="420256" y="2720501"/>
                  </a:cubicBezTo>
                  <a:cubicBezTo>
                    <a:pt x="458830" y="2719773"/>
                    <a:pt x="500679" y="2725957"/>
                    <a:pt x="536342" y="2715045"/>
                  </a:cubicBezTo>
                  <a:cubicBezTo>
                    <a:pt x="550534" y="2711407"/>
                    <a:pt x="565091" y="2707770"/>
                    <a:pt x="571277" y="2694311"/>
                  </a:cubicBezTo>
                  <a:cubicBezTo>
                    <a:pt x="568366" y="2678670"/>
                    <a:pt x="549443" y="2668485"/>
                    <a:pt x="535614" y="2661210"/>
                  </a:cubicBezTo>
                  <a:cubicBezTo>
                    <a:pt x="527608" y="2659392"/>
                    <a:pt x="519602" y="2653935"/>
                    <a:pt x="511596" y="2655754"/>
                  </a:cubicBezTo>
                  <a:cubicBezTo>
                    <a:pt x="522513" y="2668485"/>
                    <a:pt x="531611" y="2682308"/>
                    <a:pt x="528336" y="2698676"/>
                  </a:cubicBezTo>
                  <a:cubicBezTo>
                    <a:pt x="520694" y="2715045"/>
                    <a:pt x="500679" y="2716136"/>
                    <a:pt x="481756" y="2716136"/>
                  </a:cubicBezTo>
                  <a:cubicBezTo>
                    <a:pt x="458830" y="2709589"/>
                    <a:pt x="432993" y="2705951"/>
                    <a:pt x="416253" y="2685945"/>
                  </a:cubicBezTo>
                  <a:cubicBezTo>
                    <a:pt x="407156" y="2670304"/>
                    <a:pt x="414070" y="2651389"/>
                    <a:pt x="424259" y="2637567"/>
                  </a:cubicBezTo>
                  <a:cubicBezTo>
                    <a:pt x="439907" y="2618652"/>
                    <a:pt x="466836" y="2613923"/>
                    <a:pt x="492673" y="2613923"/>
                  </a:cubicBezTo>
                  <a:cubicBezTo>
                    <a:pt x="516691" y="2617561"/>
                    <a:pt x="539253" y="2617561"/>
                    <a:pt x="561452" y="2625927"/>
                  </a:cubicBezTo>
                  <a:cubicBezTo>
                    <a:pt x="598934" y="2638658"/>
                    <a:pt x="642966" y="2655027"/>
                    <a:pt x="663709" y="2688855"/>
                  </a:cubicBezTo>
                  <a:cubicBezTo>
                    <a:pt x="670623" y="2703405"/>
                    <a:pt x="670623" y="2722320"/>
                    <a:pt x="659706" y="2735051"/>
                  </a:cubicBezTo>
                  <a:cubicBezTo>
                    <a:pt x="657522" y="2744144"/>
                    <a:pt x="646605" y="2748873"/>
                    <a:pt x="639691" y="2754329"/>
                  </a:cubicBezTo>
                  <a:cubicBezTo>
                    <a:pt x="628774" y="2761604"/>
                    <a:pt x="613126" y="2760513"/>
                    <a:pt x="602937" y="2765969"/>
                  </a:cubicBezTo>
                  <a:cubicBezTo>
                    <a:pt x="618948" y="2778700"/>
                    <a:pt x="635688" y="2796888"/>
                    <a:pt x="656794" y="2804163"/>
                  </a:cubicBezTo>
                  <a:cubicBezTo>
                    <a:pt x="718294" y="2839810"/>
                    <a:pt x="798717" y="2859088"/>
                    <a:pt x="872225" y="2836172"/>
                  </a:cubicBezTo>
                  <a:cubicBezTo>
                    <a:pt x="881323" y="2833626"/>
                    <a:pt x="891148" y="2829989"/>
                    <a:pt x="901338" y="2827079"/>
                  </a:cubicBezTo>
                  <a:lnTo>
                    <a:pt x="937000" y="2811437"/>
                  </a:lnTo>
                  <a:cubicBezTo>
                    <a:pt x="976666" y="2796160"/>
                    <a:pt x="1013420" y="2776154"/>
                    <a:pt x="1052358" y="2759786"/>
                  </a:cubicBezTo>
                  <a:cubicBezTo>
                    <a:pt x="1071281" y="2756148"/>
                    <a:pt x="1085109" y="2769607"/>
                    <a:pt x="1098938" y="2780519"/>
                  </a:cubicBezTo>
                  <a:cubicBezTo>
                    <a:pt x="1102940" y="2790704"/>
                    <a:pt x="1108763" y="2801616"/>
                    <a:pt x="1105852" y="2813620"/>
                  </a:cubicBezTo>
                  <a:cubicBezTo>
                    <a:pt x="1097118" y="2833626"/>
                    <a:pt x="1072009" y="2837263"/>
                    <a:pt x="1055269" y="2846357"/>
                  </a:cubicBezTo>
                  <a:cubicBezTo>
                    <a:pt x="1064003" y="2854360"/>
                    <a:pt x="1078195" y="2848176"/>
                    <a:pt x="1088020" y="2848903"/>
                  </a:cubicBezTo>
                  <a:cubicBezTo>
                    <a:pt x="1117861" y="2842720"/>
                    <a:pt x="1158618" y="2831807"/>
                    <a:pt x="1164440" y="2799798"/>
                  </a:cubicBezTo>
                  <a:cubicBezTo>
                    <a:pt x="1163712" y="2796160"/>
                    <a:pt x="1154615" y="2793250"/>
                    <a:pt x="1161529" y="2789613"/>
                  </a:cubicBezTo>
                  <a:cubicBezTo>
                    <a:pt x="1151704" y="2773244"/>
                    <a:pt x="1129869" y="2767060"/>
                    <a:pt x="1112766" y="2759786"/>
                  </a:cubicBezTo>
                  <a:cubicBezTo>
                    <a:pt x="1064003" y="2751419"/>
                    <a:pt x="1013420" y="2755057"/>
                    <a:pt x="966840" y="2767788"/>
                  </a:cubicBezTo>
                  <a:cubicBezTo>
                    <a:pt x="907160" y="2789613"/>
                    <a:pt x="838746" y="2792523"/>
                    <a:pt x="771060" y="2796888"/>
                  </a:cubicBezTo>
                  <a:cubicBezTo>
                    <a:pt x="737217" y="2797979"/>
                    <a:pt x="703374" y="2798706"/>
                    <a:pt x="674626" y="2785248"/>
                  </a:cubicBezTo>
                  <a:cubicBezTo>
                    <a:pt x="672442" y="2784157"/>
                    <a:pt x="668803" y="2782338"/>
                    <a:pt x="670623" y="2780519"/>
                  </a:cubicBezTo>
                  <a:cubicBezTo>
                    <a:pt x="678629" y="2776882"/>
                    <a:pt x="691365" y="2783429"/>
                    <a:pt x="696460" y="2776154"/>
                  </a:cubicBezTo>
                  <a:cubicBezTo>
                    <a:pt x="712472" y="2772517"/>
                    <a:pt x="718294" y="2757967"/>
                    <a:pt x="732122" y="2748873"/>
                  </a:cubicBezTo>
                  <a:cubicBezTo>
                    <a:pt x="749226" y="2730686"/>
                    <a:pt x="733214" y="2707770"/>
                    <a:pt x="723389" y="2690674"/>
                  </a:cubicBezTo>
                  <a:cubicBezTo>
                    <a:pt x="688454" y="2647752"/>
                    <a:pt x="637871" y="2624836"/>
                    <a:pt x="584014" y="2616833"/>
                  </a:cubicBezTo>
                  <a:lnTo>
                    <a:pt x="547259" y="2613923"/>
                  </a:lnTo>
                  <a:cubicBezTo>
                    <a:pt x="474842" y="2598646"/>
                    <a:pt x="388233" y="2602283"/>
                    <a:pt x="321638" y="2568455"/>
                  </a:cubicBezTo>
                  <a:cubicBezTo>
                    <a:pt x="297985" y="2558634"/>
                    <a:pt x="279062" y="2541174"/>
                    <a:pt x="263050" y="2521896"/>
                  </a:cubicBezTo>
                  <a:cubicBezTo>
                    <a:pt x="260139" y="2512802"/>
                    <a:pt x="256136" y="2504799"/>
                    <a:pt x="257227" y="2493887"/>
                  </a:cubicBezTo>
                  <a:lnTo>
                    <a:pt x="267053" y="2481156"/>
                  </a:lnTo>
                  <a:lnTo>
                    <a:pt x="284884" y="2472790"/>
                  </a:lnTo>
                  <a:cubicBezTo>
                    <a:pt x="299804" y="2472062"/>
                    <a:pt x="316908" y="2472062"/>
                    <a:pt x="328917" y="2481156"/>
                  </a:cubicBezTo>
                  <a:cubicBezTo>
                    <a:pt x="340561" y="2490250"/>
                    <a:pt x="343473" y="2507346"/>
                    <a:pt x="342745" y="2521168"/>
                  </a:cubicBezTo>
                  <a:cubicBezTo>
                    <a:pt x="352570" y="2520077"/>
                    <a:pt x="356573" y="2510983"/>
                    <a:pt x="362396" y="2504799"/>
                  </a:cubicBezTo>
                  <a:cubicBezTo>
                    <a:pt x="369310" y="2490250"/>
                    <a:pt x="369310" y="2474609"/>
                    <a:pt x="361668" y="2460059"/>
                  </a:cubicBezTo>
                  <a:cubicBezTo>
                    <a:pt x="357665" y="2448419"/>
                    <a:pt x="345656" y="2445509"/>
                    <a:pt x="334739" y="2441871"/>
                  </a:cubicBezTo>
                  <a:cubicBezTo>
                    <a:pt x="321820" y="2436961"/>
                    <a:pt x="308629" y="2437234"/>
                    <a:pt x="296302" y="2440780"/>
                  </a:cubicBezTo>
                  <a:close/>
                  <a:moveTo>
                    <a:pt x="674493" y="2422728"/>
                  </a:moveTo>
                  <a:cubicBezTo>
                    <a:pt x="646377" y="2427097"/>
                    <a:pt x="608768" y="2425277"/>
                    <a:pt x="600735" y="2456222"/>
                  </a:cubicBezTo>
                  <a:cubicBezTo>
                    <a:pt x="594527" y="2471877"/>
                    <a:pt x="601830" y="2490080"/>
                    <a:pt x="612784" y="2501730"/>
                  </a:cubicBezTo>
                  <a:cubicBezTo>
                    <a:pt x="622643" y="2510832"/>
                    <a:pt x="638709" y="2513744"/>
                    <a:pt x="653680" y="2510832"/>
                  </a:cubicBezTo>
                  <a:cubicBezTo>
                    <a:pt x="667556" y="2512652"/>
                    <a:pt x="683257" y="2511924"/>
                    <a:pt x="694576" y="2505371"/>
                  </a:cubicBezTo>
                  <a:cubicBezTo>
                    <a:pt x="673398" y="2496269"/>
                    <a:pt x="641631" y="2483527"/>
                    <a:pt x="639440" y="2458042"/>
                  </a:cubicBezTo>
                  <a:cubicBezTo>
                    <a:pt x="641631" y="2445300"/>
                    <a:pt x="654411" y="2438019"/>
                    <a:pt x="665365" y="2431830"/>
                  </a:cubicBezTo>
                  <a:cubicBezTo>
                    <a:pt x="717215" y="2416175"/>
                    <a:pt x="760302" y="2452582"/>
                    <a:pt x="800102" y="2475518"/>
                  </a:cubicBezTo>
                  <a:cubicBezTo>
                    <a:pt x="816169" y="2491900"/>
                    <a:pt x="824932" y="2512652"/>
                    <a:pt x="839173" y="2529399"/>
                  </a:cubicBezTo>
                  <a:lnTo>
                    <a:pt x="851953" y="2568354"/>
                  </a:lnTo>
                  <a:cubicBezTo>
                    <a:pt x="858890" y="2595658"/>
                    <a:pt x="850857" y="2624055"/>
                    <a:pt x="847936" y="2653180"/>
                  </a:cubicBezTo>
                  <a:cubicBezTo>
                    <a:pt x="824202" y="2705241"/>
                    <a:pt x="782210" y="2755118"/>
                    <a:pt x="728169" y="2781694"/>
                  </a:cubicBezTo>
                  <a:cubicBezTo>
                    <a:pt x="739124" y="2783515"/>
                    <a:pt x="753364" y="2786063"/>
                    <a:pt x="761032" y="2775141"/>
                  </a:cubicBezTo>
                  <a:cubicBezTo>
                    <a:pt x="824202" y="2755118"/>
                    <a:pt x="888832" y="2713251"/>
                    <a:pt x="907819" y="2652088"/>
                  </a:cubicBezTo>
                  <a:cubicBezTo>
                    <a:pt x="918774" y="2616774"/>
                    <a:pt x="927902" y="2579275"/>
                    <a:pt x="910741" y="2543961"/>
                  </a:cubicBezTo>
                  <a:cubicBezTo>
                    <a:pt x="906724" y="2533039"/>
                    <a:pt x="896865" y="2524666"/>
                    <a:pt x="892849" y="2513744"/>
                  </a:cubicBezTo>
                  <a:cubicBezTo>
                    <a:pt x="855969" y="2474425"/>
                    <a:pt x="808136" y="2447121"/>
                    <a:pt x="756285" y="2428917"/>
                  </a:cubicBezTo>
                  <a:cubicBezTo>
                    <a:pt x="730360" y="2420908"/>
                    <a:pt x="702244" y="2423457"/>
                    <a:pt x="674493" y="2422728"/>
                  </a:cubicBezTo>
                  <a:close/>
                  <a:moveTo>
                    <a:pt x="181545" y="2406650"/>
                  </a:moveTo>
                  <a:cubicBezTo>
                    <a:pt x="175380" y="2410392"/>
                    <a:pt x="174292" y="2417128"/>
                    <a:pt x="175380" y="2423489"/>
                  </a:cubicBezTo>
                  <a:cubicBezTo>
                    <a:pt x="178281" y="2430225"/>
                    <a:pt x="170665" y="2434715"/>
                    <a:pt x="175380" y="2440328"/>
                  </a:cubicBezTo>
                  <a:cubicBezTo>
                    <a:pt x="190250" y="2457167"/>
                    <a:pt x="216001" y="2459038"/>
                    <a:pt x="235949" y="2454548"/>
                  </a:cubicBezTo>
                  <a:cubicBezTo>
                    <a:pt x="249731" y="2452677"/>
                    <a:pt x="262788" y="2443322"/>
                    <a:pt x="267503" y="2432096"/>
                  </a:cubicBezTo>
                  <a:cubicBezTo>
                    <a:pt x="262788" y="2430225"/>
                    <a:pt x="259524" y="2436586"/>
                    <a:pt x="255534" y="2439580"/>
                  </a:cubicBezTo>
                  <a:cubicBezTo>
                    <a:pt x="248643" y="2442199"/>
                    <a:pt x="240664" y="2443322"/>
                    <a:pt x="234861" y="2437709"/>
                  </a:cubicBezTo>
                  <a:cubicBezTo>
                    <a:pt x="225794" y="2417876"/>
                    <a:pt x="203307" y="2406650"/>
                    <a:pt x="181545" y="2406650"/>
                  </a:cubicBezTo>
                  <a:close/>
                  <a:moveTo>
                    <a:pt x="664378" y="2401888"/>
                  </a:moveTo>
                  <a:lnTo>
                    <a:pt x="662790" y="2403476"/>
                  </a:lnTo>
                  <a:lnTo>
                    <a:pt x="664378" y="2402342"/>
                  </a:lnTo>
                  <a:close/>
                  <a:moveTo>
                    <a:pt x="1220789" y="2395538"/>
                  </a:moveTo>
                  <a:cubicBezTo>
                    <a:pt x="1216827" y="2401010"/>
                    <a:pt x="1219709" y="2409035"/>
                    <a:pt x="1217908" y="2415602"/>
                  </a:cubicBezTo>
                  <a:cubicBezTo>
                    <a:pt x="1216827" y="2441137"/>
                    <a:pt x="1236638" y="2463024"/>
                    <a:pt x="1260050" y="2472873"/>
                  </a:cubicBezTo>
                  <a:cubicBezTo>
                    <a:pt x="1267974" y="2477615"/>
                    <a:pt x="1280941" y="2481263"/>
                    <a:pt x="1288865" y="2473968"/>
                  </a:cubicBezTo>
                  <a:cubicBezTo>
                    <a:pt x="1301472" y="2463753"/>
                    <a:pt x="1302552" y="2448432"/>
                    <a:pt x="1298590" y="2432747"/>
                  </a:cubicBezTo>
                  <a:cubicBezTo>
                    <a:pt x="1289585" y="2414507"/>
                    <a:pt x="1274097" y="2435665"/>
                    <a:pt x="1261131" y="2425451"/>
                  </a:cubicBezTo>
                  <a:cubicBezTo>
                    <a:pt x="1244562" y="2421073"/>
                    <a:pt x="1228713" y="2408306"/>
                    <a:pt x="1220789" y="2395538"/>
                  </a:cubicBezTo>
                  <a:close/>
                  <a:moveTo>
                    <a:pt x="75415" y="2360613"/>
                  </a:moveTo>
                  <a:lnTo>
                    <a:pt x="77003" y="2363788"/>
                  </a:lnTo>
                  <a:lnTo>
                    <a:pt x="77003" y="2361248"/>
                  </a:lnTo>
                  <a:close/>
                  <a:moveTo>
                    <a:pt x="859819" y="2347913"/>
                  </a:moveTo>
                  <a:cubicBezTo>
                    <a:pt x="855761" y="2356933"/>
                    <a:pt x="854654" y="2366675"/>
                    <a:pt x="848751" y="2374973"/>
                  </a:cubicBezTo>
                  <a:cubicBezTo>
                    <a:pt x="835470" y="2389405"/>
                    <a:pt x="818499" y="2395899"/>
                    <a:pt x="799315" y="2397703"/>
                  </a:cubicBezTo>
                  <a:cubicBezTo>
                    <a:pt x="807432" y="2410331"/>
                    <a:pt x="820344" y="2424763"/>
                    <a:pt x="838790" y="2426567"/>
                  </a:cubicBezTo>
                  <a:cubicBezTo>
                    <a:pt x="852810" y="2427288"/>
                    <a:pt x="864984" y="2423680"/>
                    <a:pt x="874945" y="2414660"/>
                  </a:cubicBezTo>
                  <a:cubicBezTo>
                    <a:pt x="887120" y="2398425"/>
                    <a:pt x="904090" y="2382189"/>
                    <a:pt x="895974" y="2360541"/>
                  </a:cubicBezTo>
                  <a:cubicBezTo>
                    <a:pt x="888964" y="2349717"/>
                    <a:pt x="873838" y="2347913"/>
                    <a:pt x="859819" y="2347913"/>
                  </a:cubicBezTo>
                  <a:close/>
                  <a:moveTo>
                    <a:pt x="108752" y="2330450"/>
                  </a:moveTo>
                  <a:lnTo>
                    <a:pt x="108752" y="2333625"/>
                  </a:lnTo>
                  <a:cubicBezTo>
                    <a:pt x="110736" y="2332718"/>
                    <a:pt x="111927" y="2331357"/>
                    <a:pt x="110736" y="2330450"/>
                  </a:cubicBezTo>
                  <a:close/>
                  <a:moveTo>
                    <a:pt x="1493206" y="2217738"/>
                  </a:moveTo>
                  <a:lnTo>
                    <a:pt x="1492843" y="2221732"/>
                  </a:lnTo>
                  <a:cubicBezTo>
                    <a:pt x="1494295" y="2224273"/>
                    <a:pt x="1499742" y="2226814"/>
                    <a:pt x="1503736" y="2226451"/>
                  </a:cubicBezTo>
                  <a:cubicBezTo>
                    <a:pt x="1530970" y="2234075"/>
                    <a:pt x="1541500" y="2257311"/>
                    <a:pt x="1558203" y="2276189"/>
                  </a:cubicBezTo>
                  <a:cubicBezTo>
                    <a:pt x="1569823" y="2291800"/>
                    <a:pt x="1579627" y="2311405"/>
                    <a:pt x="1567281" y="2328831"/>
                  </a:cubicBezTo>
                  <a:cubicBezTo>
                    <a:pt x="1554572" y="2331010"/>
                    <a:pt x="1547310" y="2342990"/>
                    <a:pt x="1535690" y="2345531"/>
                  </a:cubicBezTo>
                  <a:cubicBezTo>
                    <a:pt x="1478318" y="2397447"/>
                    <a:pt x="1488848" y="2467516"/>
                    <a:pt x="1499742" y="2533954"/>
                  </a:cubicBezTo>
                  <a:cubicBezTo>
                    <a:pt x="1500105" y="2549565"/>
                    <a:pt x="1506278" y="2563361"/>
                    <a:pt x="1499379" y="2578246"/>
                  </a:cubicBezTo>
                  <a:cubicBezTo>
                    <a:pt x="1497200" y="2598577"/>
                    <a:pt x="1469240" y="2603659"/>
                    <a:pt x="1472871" y="2623264"/>
                  </a:cubicBezTo>
                  <a:cubicBezTo>
                    <a:pt x="1483039" y="2630162"/>
                    <a:pt x="1494658" y="2619996"/>
                    <a:pt x="1502647" y="2614188"/>
                  </a:cubicBezTo>
                  <a:cubicBezTo>
                    <a:pt x="1528065" y="2602207"/>
                    <a:pt x="1510272" y="2577520"/>
                    <a:pt x="1513540" y="2558641"/>
                  </a:cubicBezTo>
                  <a:cubicBezTo>
                    <a:pt x="1512088" y="2529234"/>
                    <a:pt x="1521166" y="2504184"/>
                    <a:pt x="1521892" y="2474414"/>
                  </a:cubicBezTo>
                  <a:cubicBezTo>
                    <a:pt x="1531333" y="2444644"/>
                    <a:pt x="1530607" y="2412696"/>
                    <a:pt x="1542226" y="2383289"/>
                  </a:cubicBezTo>
                  <a:cubicBezTo>
                    <a:pt x="1553846" y="2367677"/>
                    <a:pt x="1553846" y="2346621"/>
                    <a:pt x="1572002" y="2333914"/>
                  </a:cubicBezTo>
                  <a:cubicBezTo>
                    <a:pt x="1579990" y="2328105"/>
                    <a:pt x="1589795" y="2332099"/>
                    <a:pt x="1598146" y="2335366"/>
                  </a:cubicBezTo>
                  <a:cubicBezTo>
                    <a:pt x="1599599" y="2338634"/>
                    <a:pt x="1601414" y="2342264"/>
                    <a:pt x="1605408" y="2343353"/>
                  </a:cubicBezTo>
                  <a:cubicBezTo>
                    <a:pt x="1617391" y="2369130"/>
                    <a:pt x="1614486" y="2402893"/>
                    <a:pt x="1609040" y="2428307"/>
                  </a:cubicBezTo>
                  <a:cubicBezTo>
                    <a:pt x="1597057" y="2480586"/>
                    <a:pt x="1572365" y="2531413"/>
                    <a:pt x="1550941" y="2581513"/>
                  </a:cubicBezTo>
                  <a:cubicBezTo>
                    <a:pt x="1549852" y="2588048"/>
                    <a:pt x="1551304" y="2596761"/>
                    <a:pt x="1545131" y="2603296"/>
                  </a:cubicBezTo>
                  <a:cubicBezTo>
                    <a:pt x="1543316" y="2604385"/>
                    <a:pt x="1541137" y="2602933"/>
                    <a:pt x="1538958" y="2602570"/>
                  </a:cubicBezTo>
                  <a:cubicBezTo>
                    <a:pt x="1531333" y="2584418"/>
                    <a:pt x="1548762" y="2565902"/>
                    <a:pt x="1548762" y="2546661"/>
                  </a:cubicBezTo>
                  <a:cubicBezTo>
                    <a:pt x="1549852" y="2546661"/>
                    <a:pt x="1550941" y="2547387"/>
                    <a:pt x="1550941" y="2547387"/>
                  </a:cubicBezTo>
                  <a:cubicBezTo>
                    <a:pt x="1563650" y="2525967"/>
                    <a:pt x="1572002" y="2502006"/>
                    <a:pt x="1580717" y="2478407"/>
                  </a:cubicBezTo>
                  <a:cubicBezTo>
                    <a:pt x="1589795" y="2440287"/>
                    <a:pt x="1607950" y="2399989"/>
                    <a:pt x="1595967" y="2359690"/>
                  </a:cubicBezTo>
                  <a:cubicBezTo>
                    <a:pt x="1593063" y="2353519"/>
                    <a:pt x="1586526" y="2350977"/>
                    <a:pt x="1581443" y="2349888"/>
                  </a:cubicBezTo>
                  <a:cubicBezTo>
                    <a:pt x="1560019" y="2362232"/>
                    <a:pt x="1553483" y="2385104"/>
                    <a:pt x="1547310" y="2404345"/>
                  </a:cubicBezTo>
                  <a:cubicBezTo>
                    <a:pt x="1537506" y="2445370"/>
                    <a:pt x="1532785" y="2486758"/>
                    <a:pt x="1526976" y="2528871"/>
                  </a:cubicBezTo>
                  <a:lnTo>
                    <a:pt x="1526976" y="2596035"/>
                  </a:lnTo>
                  <a:lnTo>
                    <a:pt x="1520440" y="2604385"/>
                  </a:lnTo>
                  <a:cubicBezTo>
                    <a:pt x="1526976" y="2616003"/>
                    <a:pt x="1517535" y="2625805"/>
                    <a:pt x="1519350" y="2637423"/>
                  </a:cubicBezTo>
                  <a:cubicBezTo>
                    <a:pt x="1522255" y="2644321"/>
                    <a:pt x="1530970" y="2647951"/>
                    <a:pt x="1539685" y="2646499"/>
                  </a:cubicBezTo>
                  <a:cubicBezTo>
                    <a:pt x="1552031" y="2641779"/>
                    <a:pt x="1548762" y="2626894"/>
                    <a:pt x="1557477" y="2618181"/>
                  </a:cubicBezTo>
                  <a:cubicBezTo>
                    <a:pt x="1560382" y="2597487"/>
                    <a:pt x="1568371" y="2576068"/>
                    <a:pt x="1583258" y="2557189"/>
                  </a:cubicBezTo>
                  <a:cubicBezTo>
                    <a:pt x="1607950" y="2527782"/>
                    <a:pt x="1624290" y="2495108"/>
                    <a:pt x="1634095" y="2460618"/>
                  </a:cubicBezTo>
                  <a:cubicBezTo>
                    <a:pt x="1639904" y="2426491"/>
                    <a:pt x="1661328" y="2389097"/>
                    <a:pt x="1634458" y="2356423"/>
                  </a:cubicBezTo>
                  <a:cubicBezTo>
                    <a:pt x="1625380" y="2341538"/>
                    <a:pt x="1602140" y="2335729"/>
                    <a:pt x="1590158" y="2322659"/>
                  </a:cubicBezTo>
                  <a:cubicBezTo>
                    <a:pt x="1580717" y="2298335"/>
                    <a:pt x="1570186" y="2274374"/>
                    <a:pt x="1554572" y="2252591"/>
                  </a:cubicBezTo>
                  <a:cubicBezTo>
                    <a:pt x="1540774" y="2233712"/>
                    <a:pt x="1516808" y="2220643"/>
                    <a:pt x="1493206" y="2217738"/>
                  </a:cubicBezTo>
                  <a:close/>
                  <a:moveTo>
                    <a:pt x="922988" y="2196246"/>
                  </a:moveTo>
                  <a:cubicBezTo>
                    <a:pt x="916036" y="2196246"/>
                    <a:pt x="904693" y="2195513"/>
                    <a:pt x="897740" y="2197345"/>
                  </a:cubicBezTo>
                  <a:cubicBezTo>
                    <a:pt x="898838" y="2205405"/>
                    <a:pt x="898838" y="2213831"/>
                    <a:pt x="905790" y="2219326"/>
                  </a:cubicBezTo>
                  <a:cubicBezTo>
                    <a:pt x="912011" y="2229217"/>
                    <a:pt x="908718" y="2243871"/>
                    <a:pt x="921891" y="2249732"/>
                  </a:cubicBezTo>
                  <a:cubicBezTo>
                    <a:pt x="929941" y="2262555"/>
                    <a:pt x="943846" y="2266951"/>
                    <a:pt x="957750" y="2271713"/>
                  </a:cubicBezTo>
                  <a:cubicBezTo>
                    <a:pt x="963971" y="2271713"/>
                    <a:pt x="964703" y="2262555"/>
                    <a:pt x="972753" y="2266218"/>
                  </a:cubicBezTo>
                  <a:cubicBezTo>
                    <a:pt x="978973" y="2262555"/>
                    <a:pt x="984828" y="2257792"/>
                    <a:pt x="987755" y="2251564"/>
                  </a:cubicBezTo>
                  <a:cubicBezTo>
                    <a:pt x="993976" y="2241307"/>
                    <a:pt x="1000928" y="2227385"/>
                    <a:pt x="994708" y="2215662"/>
                  </a:cubicBezTo>
                  <a:cubicBezTo>
                    <a:pt x="976778" y="2216395"/>
                    <a:pt x="960678" y="2226653"/>
                    <a:pt x="942748" y="2221890"/>
                  </a:cubicBezTo>
                  <a:cubicBezTo>
                    <a:pt x="929941" y="2217494"/>
                    <a:pt x="931770" y="2203573"/>
                    <a:pt x="922988" y="2196246"/>
                  </a:cubicBezTo>
                  <a:close/>
                  <a:moveTo>
                    <a:pt x="1650521" y="2169255"/>
                  </a:moveTo>
                  <a:cubicBezTo>
                    <a:pt x="1655218" y="2182025"/>
                    <a:pt x="1648354" y="2198445"/>
                    <a:pt x="1643657" y="2211215"/>
                  </a:cubicBezTo>
                  <a:cubicBezTo>
                    <a:pt x="1627760" y="2225810"/>
                    <a:pt x="1607889" y="2234932"/>
                    <a:pt x="1585127" y="2234932"/>
                  </a:cubicBezTo>
                  <a:lnTo>
                    <a:pt x="1585127" y="2236756"/>
                  </a:lnTo>
                  <a:cubicBezTo>
                    <a:pt x="1594160" y="2249891"/>
                    <a:pt x="1610056" y="2259013"/>
                    <a:pt x="1626676" y="2259013"/>
                  </a:cubicBezTo>
                  <a:cubicBezTo>
                    <a:pt x="1629566" y="2259013"/>
                    <a:pt x="1633541" y="2255365"/>
                    <a:pt x="1635708" y="2259013"/>
                  </a:cubicBezTo>
                  <a:cubicBezTo>
                    <a:pt x="1649437" y="2257919"/>
                    <a:pt x="1662444" y="2253540"/>
                    <a:pt x="1668225" y="2243324"/>
                  </a:cubicBezTo>
                  <a:cubicBezTo>
                    <a:pt x="1687012" y="2227634"/>
                    <a:pt x="1689902" y="2202093"/>
                    <a:pt x="1681954" y="2181296"/>
                  </a:cubicBezTo>
                  <a:lnTo>
                    <a:pt x="1670031" y="2172174"/>
                  </a:lnTo>
                  <a:cubicBezTo>
                    <a:pt x="1664250" y="2170350"/>
                    <a:pt x="1657386" y="2168525"/>
                    <a:pt x="1650521" y="2169255"/>
                  </a:cubicBezTo>
                  <a:close/>
                  <a:moveTo>
                    <a:pt x="1261741" y="2148028"/>
                  </a:moveTo>
                  <a:cubicBezTo>
                    <a:pt x="1257055" y="2147573"/>
                    <a:pt x="1252142" y="2148483"/>
                    <a:pt x="1248139" y="2150665"/>
                  </a:cubicBezTo>
                  <a:cubicBezTo>
                    <a:pt x="1194275" y="2156122"/>
                    <a:pt x="1141504" y="2168853"/>
                    <a:pt x="1097831" y="2199045"/>
                  </a:cubicBezTo>
                  <a:cubicBezTo>
                    <a:pt x="1088005" y="2202682"/>
                    <a:pt x="1082910" y="2211776"/>
                    <a:pt x="1074175" y="2214322"/>
                  </a:cubicBezTo>
                  <a:cubicBezTo>
                    <a:pt x="1071992" y="2213595"/>
                    <a:pt x="1073083" y="2211776"/>
                    <a:pt x="1071992" y="2210685"/>
                  </a:cubicBezTo>
                  <a:cubicBezTo>
                    <a:pt x="1082182" y="2199772"/>
                    <a:pt x="1088005" y="2187041"/>
                    <a:pt x="1096012" y="2176128"/>
                  </a:cubicBezTo>
                  <a:lnTo>
                    <a:pt x="1094920" y="2174309"/>
                  </a:lnTo>
                  <a:cubicBezTo>
                    <a:pt x="1074175" y="2172491"/>
                    <a:pt x="1069080" y="2197226"/>
                    <a:pt x="1059254" y="2209957"/>
                  </a:cubicBezTo>
                  <a:cubicBezTo>
                    <a:pt x="1029411" y="2249971"/>
                    <a:pt x="1013397" y="2298350"/>
                    <a:pt x="998476" y="2344547"/>
                  </a:cubicBezTo>
                  <a:cubicBezTo>
                    <a:pt x="993745" y="2348184"/>
                    <a:pt x="995564" y="2357278"/>
                    <a:pt x="987558" y="2357278"/>
                  </a:cubicBezTo>
                  <a:cubicBezTo>
                    <a:pt x="983554" y="2354732"/>
                    <a:pt x="982826" y="2351094"/>
                    <a:pt x="981735" y="2347457"/>
                  </a:cubicBezTo>
                  <a:cubicBezTo>
                    <a:pt x="964629" y="2323813"/>
                    <a:pt x="950800" y="2296531"/>
                    <a:pt x="927144" y="2278343"/>
                  </a:cubicBezTo>
                  <a:cubicBezTo>
                    <a:pt x="923140" y="2280890"/>
                    <a:pt x="926052" y="2287437"/>
                    <a:pt x="924960" y="2291075"/>
                  </a:cubicBezTo>
                  <a:cubicBezTo>
                    <a:pt x="926052" y="2293621"/>
                    <a:pt x="928963" y="2292894"/>
                    <a:pt x="930783" y="2293621"/>
                  </a:cubicBezTo>
                  <a:cubicBezTo>
                    <a:pt x="952983" y="2331815"/>
                    <a:pt x="981735" y="2367463"/>
                    <a:pt x="991561" y="2409295"/>
                  </a:cubicBezTo>
                  <a:cubicBezTo>
                    <a:pt x="995564" y="2431121"/>
                    <a:pt x="1003571" y="2448581"/>
                    <a:pt x="1003571" y="2471134"/>
                  </a:cubicBezTo>
                  <a:cubicBezTo>
                    <a:pt x="1006482" y="2503872"/>
                    <a:pt x="1005391" y="2537701"/>
                    <a:pt x="995564" y="2566074"/>
                  </a:cubicBezTo>
                  <a:cubicBezTo>
                    <a:pt x="991561" y="2587899"/>
                    <a:pt x="970816" y="2601358"/>
                    <a:pt x="969725" y="2625002"/>
                  </a:cubicBezTo>
                  <a:cubicBezTo>
                    <a:pt x="958806" y="2634096"/>
                    <a:pt x="953711" y="2647919"/>
                    <a:pt x="944977" y="2658831"/>
                  </a:cubicBezTo>
                  <a:lnTo>
                    <a:pt x="945705" y="2660650"/>
                  </a:lnTo>
                  <a:cubicBezTo>
                    <a:pt x="949708" y="2658831"/>
                    <a:pt x="955895" y="2657013"/>
                    <a:pt x="957715" y="2652284"/>
                  </a:cubicBezTo>
                  <a:cubicBezTo>
                    <a:pt x="969725" y="2655194"/>
                    <a:pt x="966813" y="2641371"/>
                    <a:pt x="976639" y="2640644"/>
                  </a:cubicBezTo>
                  <a:cubicBezTo>
                    <a:pt x="1002479" y="2596993"/>
                    <a:pt x="1034506" y="2551524"/>
                    <a:pt x="1077087" y="2519513"/>
                  </a:cubicBezTo>
                  <a:cubicBezTo>
                    <a:pt x="1096012" y="2499507"/>
                    <a:pt x="1119668" y="2482046"/>
                    <a:pt x="1145507" y="2472225"/>
                  </a:cubicBezTo>
                  <a:cubicBezTo>
                    <a:pt x="1163704" y="2464950"/>
                    <a:pt x="1182265" y="2472952"/>
                    <a:pt x="1200462" y="2475863"/>
                  </a:cubicBezTo>
                  <a:cubicBezTo>
                    <a:pt x="1208105" y="2479500"/>
                    <a:pt x="1214292" y="2488594"/>
                    <a:pt x="1213200" y="2496597"/>
                  </a:cubicBezTo>
                  <a:cubicBezTo>
                    <a:pt x="1212108" y="2514784"/>
                    <a:pt x="1203374" y="2532245"/>
                    <a:pt x="1187361" y="2543157"/>
                  </a:cubicBezTo>
                  <a:cubicBezTo>
                    <a:pt x="1168436" y="2550432"/>
                    <a:pt x="1144780" y="2555161"/>
                    <a:pt x="1128766" y="2540611"/>
                  </a:cubicBezTo>
                  <a:cubicBezTo>
                    <a:pt x="1118940" y="2535155"/>
                    <a:pt x="1128766" y="2527516"/>
                    <a:pt x="1124763" y="2520241"/>
                  </a:cubicBezTo>
                  <a:cubicBezTo>
                    <a:pt x="1117848" y="2523151"/>
                    <a:pt x="1112025" y="2532245"/>
                    <a:pt x="1108022" y="2538792"/>
                  </a:cubicBezTo>
                  <a:cubicBezTo>
                    <a:pt x="1104018" y="2549705"/>
                    <a:pt x="1105838" y="2560618"/>
                    <a:pt x="1110933" y="2570439"/>
                  </a:cubicBezTo>
                  <a:cubicBezTo>
                    <a:pt x="1115664" y="2579533"/>
                    <a:pt x="1125855" y="2586080"/>
                    <a:pt x="1137865" y="2584262"/>
                  </a:cubicBezTo>
                  <a:cubicBezTo>
                    <a:pt x="1168436" y="2591537"/>
                    <a:pt x="1186269" y="2566074"/>
                    <a:pt x="1204466" y="2547886"/>
                  </a:cubicBezTo>
                  <a:cubicBezTo>
                    <a:pt x="1226302" y="2515876"/>
                    <a:pt x="1227030" y="2472952"/>
                    <a:pt x="1203374" y="2441306"/>
                  </a:cubicBezTo>
                  <a:cubicBezTo>
                    <a:pt x="1194275" y="2434031"/>
                    <a:pt x="1182265" y="2431121"/>
                    <a:pt x="1169528" y="2431121"/>
                  </a:cubicBezTo>
                  <a:cubicBezTo>
                    <a:pt x="1142596" y="2438396"/>
                    <a:pt x="1118940" y="2451127"/>
                    <a:pt x="1096012" y="2465677"/>
                  </a:cubicBezTo>
                  <a:lnTo>
                    <a:pt x="1063985" y="2500234"/>
                  </a:lnTo>
                  <a:cubicBezTo>
                    <a:pt x="1045424" y="2517694"/>
                    <a:pt x="1039237" y="2541338"/>
                    <a:pt x="1020312" y="2556980"/>
                  </a:cubicBezTo>
                  <a:cubicBezTo>
                    <a:pt x="1017401" y="2557707"/>
                    <a:pt x="1015581" y="2555161"/>
                    <a:pt x="1014489" y="2553342"/>
                  </a:cubicBezTo>
                  <a:cubicBezTo>
                    <a:pt x="1031230" y="2500234"/>
                    <a:pt x="1016309" y="2441306"/>
                    <a:pt x="1004663" y="2388561"/>
                  </a:cubicBezTo>
                  <a:cubicBezTo>
                    <a:pt x="1007574" y="2383832"/>
                    <a:pt x="1003571" y="2376557"/>
                    <a:pt x="1005391" y="2371829"/>
                  </a:cubicBezTo>
                  <a:cubicBezTo>
                    <a:pt x="1009394" y="2352913"/>
                    <a:pt x="1016309" y="2333634"/>
                    <a:pt x="1024316" y="2314719"/>
                  </a:cubicBezTo>
                  <a:cubicBezTo>
                    <a:pt x="1031230" y="2303806"/>
                    <a:pt x="1028319" y="2288165"/>
                    <a:pt x="1038145" y="2278343"/>
                  </a:cubicBezTo>
                  <a:cubicBezTo>
                    <a:pt x="1046152" y="2272887"/>
                    <a:pt x="1054159" y="2263793"/>
                    <a:pt x="1059254" y="2255427"/>
                  </a:cubicBezTo>
                  <a:cubicBezTo>
                    <a:pt x="1075995" y="2239058"/>
                    <a:pt x="1096012" y="2224508"/>
                    <a:pt x="1121851" y="2226326"/>
                  </a:cubicBezTo>
                  <a:cubicBezTo>
                    <a:pt x="1137865" y="2224508"/>
                    <a:pt x="1153514" y="2219051"/>
                    <a:pt x="1169528" y="2224508"/>
                  </a:cubicBezTo>
                  <a:cubicBezTo>
                    <a:pt x="1190272" y="2236148"/>
                    <a:pt x="1193184" y="2259064"/>
                    <a:pt x="1203374" y="2275433"/>
                  </a:cubicBezTo>
                  <a:cubicBezTo>
                    <a:pt x="1209197" y="2301988"/>
                    <a:pt x="1204466" y="2323813"/>
                    <a:pt x="1195367" y="2346366"/>
                  </a:cubicBezTo>
                  <a:cubicBezTo>
                    <a:pt x="1179354" y="2370010"/>
                    <a:pt x="1149511" y="2383832"/>
                    <a:pt x="1120760" y="2380195"/>
                  </a:cubicBezTo>
                  <a:lnTo>
                    <a:pt x="1096012" y="2376557"/>
                  </a:lnTo>
                  <a:cubicBezTo>
                    <a:pt x="1082182" y="2365645"/>
                    <a:pt x="1073083" y="2350003"/>
                    <a:pt x="1074175" y="2333634"/>
                  </a:cubicBezTo>
                  <a:cubicBezTo>
                    <a:pt x="1077087" y="2327450"/>
                    <a:pt x="1082910" y="2321994"/>
                    <a:pt x="1089825" y="2320175"/>
                  </a:cubicBezTo>
                  <a:cubicBezTo>
                    <a:pt x="1108022" y="2316538"/>
                    <a:pt x="1128766" y="2317265"/>
                    <a:pt x="1146599" y="2322722"/>
                  </a:cubicBezTo>
                  <a:cubicBezTo>
                    <a:pt x="1149511" y="2323813"/>
                    <a:pt x="1152786" y="2321994"/>
                    <a:pt x="1152786" y="2319084"/>
                  </a:cubicBezTo>
                  <a:cubicBezTo>
                    <a:pt x="1151694" y="2308171"/>
                    <a:pt x="1145507" y="2300169"/>
                    <a:pt x="1136773" y="2292894"/>
                  </a:cubicBezTo>
                  <a:cubicBezTo>
                    <a:pt x="1116756" y="2279071"/>
                    <a:pt x="1097103" y="2298350"/>
                    <a:pt x="1079998" y="2306353"/>
                  </a:cubicBezTo>
                  <a:cubicBezTo>
                    <a:pt x="1061073" y="2325632"/>
                    <a:pt x="1062165" y="2349276"/>
                    <a:pt x="1065077" y="2373647"/>
                  </a:cubicBezTo>
                  <a:cubicBezTo>
                    <a:pt x="1075995" y="2382741"/>
                    <a:pt x="1066169" y="2399474"/>
                    <a:pt x="1081090" y="2406749"/>
                  </a:cubicBezTo>
                  <a:cubicBezTo>
                    <a:pt x="1096012" y="2415843"/>
                    <a:pt x="1114937" y="2414752"/>
                    <a:pt x="1131678" y="2412205"/>
                  </a:cubicBezTo>
                  <a:cubicBezTo>
                    <a:pt x="1168436" y="2409295"/>
                    <a:pt x="1192456" y="2376557"/>
                    <a:pt x="1215384" y="2352913"/>
                  </a:cubicBezTo>
                  <a:cubicBezTo>
                    <a:pt x="1225210" y="2328178"/>
                    <a:pt x="1243043" y="2306353"/>
                    <a:pt x="1245955" y="2280162"/>
                  </a:cubicBezTo>
                  <a:cubicBezTo>
                    <a:pt x="1251050" y="2258337"/>
                    <a:pt x="1231033" y="2241604"/>
                    <a:pt x="1218295" y="2225235"/>
                  </a:cubicBezTo>
                  <a:cubicBezTo>
                    <a:pt x="1190272" y="2203410"/>
                    <a:pt x="1146599" y="2209957"/>
                    <a:pt x="1113845" y="2215414"/>
                  </a:cubicBezTo>
                  <a:cubicBezTo>
                    <a:pt x="1108750" y="2215414"/>
                    <a:pt x="1097831" y="2217960"/>
                    <a:pt x="1100743" y="2210685"/>
                  </a:cubicBezTo>
                  <a:cubicBezTo>
                    <a:pt x="1120760" y="2199045"/>
                    <a:pt x="1140776" y="2182676"/>
                    <a:pt x="1165524" y="2177219"/>
                  </a:cubicBezTo>
                  <a:cubicBezTo>
                    <a:pt x="1197187" y="2167034"/>
                    <a:pt x="1232125" y="2162669"/>
                    <a:pt x="1267791" y="2163397"/>
                  </a:cubicBezTo>
                  <a:cubicBezTo>
                    <a:pt x="1270703" y="2161578"/>
                    <a:pt x="1273978" y="2157213"/>
                    <a:pt x="1273978" y="2153575"/>
                  </a:cubicBezTo>
                  <a:cubicBezTo>
                    <a:pt x="1270885" y="2150301"/>
                    <a:pt x="1266426" y="2148483"/>
                    <a:pt x="1261741" y="2148028"/>
                  </a:cubicBezTo>
                  <a:close/>
                  <a:moveTo>
                    <a:pt x="293875" y="2136775"/>
                  </a:moveTo>
                  <a:cubicBezTo>
                    <a:pt x="291724" y="2139651"/>
                    <a:pt x="288140" y="2142167"/>
                    <a:pt x="288140" y="2146839"/>
                  </a:cubicBezTo>
                  <a:cubicBezTo>
                    <a:pt x="288857" y="2151153"/>
                    <a:pt x="292800" y="2155825"/>
                    <a:pt x="298894" y="2155825"/>
                  </a:cubicBezTo>
                  <a:cubicBezTo>
                    <a:pt x="302837" y="2154028"/>
                    <a:pt x="310365" y="2152231"/>
                    <a:pt x="308572" y="2145761"/>
                  </a:cubicBezTo>
                  <a:cubicBezTo>
                    <a:pt x="304629" y="2141448"/>
                    <a:pt x="300686" y="2136775"/>
                    <a:pt x="293875" y="2136775"/>
                  </a:cubicBezTo>
                  <a:close/>
                  <a:moveTo>
                    <a:pt x="342930" y="2129922"/>
                  </a:moveTo>
                  <a:cubicBezTo>
                    <a:pt x="338949" y="2131191"/>
                    <a:pt x="334738" y="2133456"/>
                    <a:pt x="331260" y="2134725"/>
                  </a:cubicBezTo>
                  <a:cubicBezTo>
                    <a:pt x="317347" y="2135812"/>
                    <a:pt x="328331" y="2146686"/>
                    <a:pt x="326134" y="2152847"/>
                  </a:cubicBezTo>
                  <a:cubicBezTo>
                    <a:pt x="319177" y="2161909"/>
                    <a:pt x="308194" y="2165533"/>
                    <a:pt x="297210" y="2168433"/>
                  </a:cubicBezTo>
                  <a:cubicBezTo>
                    <a:pt x="286226" y="2170245"/>
                    <a:pt x="278171" y="2162996"/>
                    <a:pt x="271214" y="2156472"/>
                  </a:cubicBezTo>
                  <a:cubicBezTo>
                    <a:pt x="250345" y="2175682"/>
                    <a:pt x="236432" y="2197429"/>
                    <a:pt x="220322" y="2219176"/>
                  </a:cubicBezTo>
                  <a:cubicBezTo>
                    <a:pt x="191397" y="2256509"/>
                    <a:pt x="170162" y="2297103"/>
                    <a:pt x="150391" y="2338061"/>
                  </a:cubicBezTo>
                  <a:cubicBezTo>
                    <a:pt x="147095" y="2362345"/>
                    <a:pt x="145265" y="2390616"/>
                    <a:pt x="157347" y="2409826"/>
                  </a:cubicBezTo>
                  <a:cubicBezTo>
                    <a:pt x="161375" y="2405114"/>
                    <a:pt x="161375" y="2397865"/>
                    <a:pt x="168331" y="2393516"/>
                  </a:cubicBezTo>
                  <a:cubicBezTo>
                    <a:pt x="176386" y="2386992"/>
                    <a:pt x="161375" y="2381555"/>
                    <a:pt x="161375" y="2374306"/>
                  </a:cubicBezTo>
                  <a:cubicBezTo>
                    <a:pt x="166134" y="2369594"/>
                    <a:pt x="173091" y="2361620"/>
                    <a:pt x="181146" y="2359808"/>
                  </a:cubicBezTo>
                  <a:cubicBezTo>
                    <a:pt x="185173" y="2362345"/>
                    <a:pt x="191397" y="2363432"/>
                    <a:pt x="192130" y="2368869"/>
                  </a:cubicBezTo>
                  <a:cubicBezTo>
                    <a:pt x="212267" y="2376843"/>
                    <a:pt x="219223" y="2357995"/>
                    <a:pt x="233136" y="2348934"/>
                  </a:cubicBezTo>
                  <a:cubicBezTo>
                    <a:pt x="271214" y="2313414"/>
                    <a:pt x="305264" y="2276444"/>
                    <a:pt x="323205" y="2230775"/>
                  </a:cubicBezTo>
                  <a:cubicBezTo>
                    <a:pt x="342244" y="2211927"/>
                    <a:pt x="342244" y="2188368"/>
                    <a:pt x="350299" y="2164808"/>
                  </a:cubicBezTo>
                  <a:lnTo>
                    <a:pt x="353228" y="2131100"/>
                  </a:lnTo>
                  <a:cubicBezTo>
                    <a:pt x="350665" y="2128382"/>
                    <a:pt x="346912" y="2128654"/>
                    <a:pt x="342930" y="2129922"/>
                  </a:cubicBezTo>
                  <a:close/>
                  <a:moveTo>
                    <a:pt x="1751815" y="2119313"/>
                  </a:moveTo>
                  <a:lnTo>
                    <a:pt x="1754990" y="2120901"/>
                  </a:lnTo>
                  <a:lnTo>
                    <a:pt x="1754990" y="2119948"/>
                  </a:lnTo>
                  <a:cubicBezTo>
                    <a:pt x="1753403" y="2119948"/>
                    <a:pt x="1753403" y="2119313"/>
                    <a:pt x="1751815" y="2119313"/>
                  </a:cubicBezTo>
                  <a:close/>
                  <a:moveTo>
                    <a:pt x="353228" y="2106613"/>
                  </a:moveTo>
                  <a:cubicBezTo>
                    <a:pt x="335351" y="2109637"/>
                    <a:pt x="319298" y="2119087"/>
                    <a:pt x="299233" y="2119843"/>
                  </a:cubicBezTo>
                  <a:cubicBezTo>
                    <a:pt x="296314" y="2119843"/>
                    <a:pt x="294490" y="2121733"/>
                    <a:pt x="294490" y="2125512"/>
                  </a:cubicBezTo>
                  <a:cubicBezTo>
                    <a:pt x="298503" y="2130426"/>
                    <a:pt x="304340" y="2127402"/>
                    <a:pt x="309448" y="2129292"/>
                  </a:cubicBezTo>
                  <a:cubicBezTo>
                    <a:pt x="324406" y="2123623"/>
                    <a:pt x="341188" y="2121733"/>
                    <a:pt x="353228" y="2111527"/>
                  </a:cubicBezTo>
                  <a:close/>
                  <a:moveTo>
                    <a:pt x="413074" y="2106408"/>
                  </a:moveTo>
                  <a:cubicBezTo>
                    <a:pt x="409573" y="2104906"/>
                    <a:pt x="406573" y="2104451"/>
                    <a:pt x="405118" y="2108639"/>
                  </a:cubicBezTo>
                  <a:cubicBezTo>
                    <a:pt x="404027" y="2148694"/>
                    <a:pt x="418939" y="2183288"/>
                    <a:pt x="414938" y="2224436"/>
                  </a:cubicBezTo>
                  <a:cubicBezTo>
                    <a:pt x="417848" y="2253568"/>
                    <a:pt x="417120" y="2288161"/>
                    <a:pt x="421849" y="2317293"/>
                  </a:cubicBezTo>
                  <a:cubicBezTo>
                    <a:pt x="421849" y="2331130"/>
                    <a:pt x="425850" y="2344604"/>
                    <a:pt x="425850" y="2359169"/>
                  </a:cubicBezTo>
                  <a:cubicBezTo>
                    <a:pt x="429850" y="2399589"/>
                    <a:pt x="445854" y="2434183"/>
                    <a:pt x="457856" y="2472418"/>
                  </a:cubicBezTo>
                  <a:cubicBezTo>
                    <a:pt x="467677" y="2490625"/>
                    <a:pt x="477497" y="2510653"/>
                    <a:pt x="494592" y="2524126"/>
                  </a:cubicBezTo>
                  <a:cubicBezTo>
                    <a:pt x="508413" y="2497908"/>
                    <a:pt x="528054" y="2471325"/>
                    <a:pt x="529145" y="2440373"/>
                  </a:cubicBezTo>
                  <a:cubicBezTo>
                    <a:pt x="537147" y="2403231"/>
                    <a:pt x="538965" y="2362811"/>
                    <a:pt x="514232" y="2332951"/>
                  </a:cubicBezTo>
                  <a:cubicBezTo>
                    <a:pt x="505503" y="2312923"/>
                    <a:pt x="520415" y="2289982"/>
                    <a:pt x="513141" y="2269954"/>
                  </a:cubicBezTo>
                  <a:cubicBezTo>
                    <a:pt x="508413" y="2253568"/>
                    <a:pt x="505503" y="2237909"/>
                    <a:pt x="498592" y="2223344"/>
                  </a:cubicBezTo>
                  <a:cubicBezTo>
                    <a:pt x="488408" y="2208778"/>
                    <a:pt x="485499" y="2192392"/>
                    <a:pt x="472769" y="2179647"/>
                  </a:cubicBezTo>
                  <a:cubicBezTo>
                    <a:pt x="469495" y="2153428"/>
                    <a:pt x="437852" y="2135221"/>
                    <a:pt x="424031" y="2110459"/>
                  </a:cubicBezTo>
                  <a:cubicBezTo>
                    <a:pt x="420576" y="2110459"/>
                    <a:pt x="416575" y="2107910"/>
                    <a:pt x="413074" y="2106408"/>
                  </a:cubicBezTo>
                  <a:close/>
                  <a:moveTo>
                    <a:pt x="270677" y="2106168"/>
                  </a:moveTo>
                  <a:cubicBezTo>
                    <a:pt x="264751" y="2106168"/>
                    <a:pt x="259565" y="2109978"/>
                    <a:pt x="260676" y="2116455"/>
                  </a:cubicBezTo>
                  <a:cubicBezTo>
                    <a:pt x="260676" y="2121408"/>
                    <a:pt x="265862" y="2124075"/>
                    <a:pt x="270677" y="2124075"/>
                  </a:cubicBezTo>
                  <a:cubicBezTo>
                    <a:pt x="281790" y="2122170"/>
                    <a:pt x="269936" y="2111883"/>
                    <a:pt x="277715" y="2108835"/>
                  </a:cubicBezTo>
                  <a:cubicBezTo>
                    <a:pt x="277715" y="2105025"/>
                    <a:pt x="274011" y="2106168"/>
                    <a:pt x="270677" y="2106168"/>
                  </a:cubicBezTo>
                  <a:close/>
                  <a:moveTo>
                    <a:pt x="381150" y="2105025"/>
                  </a:moveTo>
                  <a:cubicBezTo>
                    <a:pt x="376078" y="2107570"/>
                    <a:pt x="369196" y="2113022"/>
                    <a:pt x="368110" y="2119565"/>
                  </a:cubicBezTo>
                  <a:cubicBezTo>
                    <a:pt x="373905" y="2159548"/>
                    <a:pt x="352172" y="2197714"/>
                    <a:pt x="347463" y="2238425"/>
                  </a:cubicBezTo>
                  <a:cubicBezTo>
                    <a:pt x="355432" y="2275137"/>
                    <a:pt x="345290" y="2315847"/>
                    <a:pt x="367023" y="2347834"/>
                  </a:cubicBezTo>
                  <a:cubicBezTo>
                    <a:pt x="362314" y="2389635"/>
                    <a:pt x="368110" y="2430709"/>
                    <a:pt x="389843" y="2465967"/>
                  </a:cubicBezTo>
                  <a:cubicBezTo>
                    <a:pt x="406867" y="2495046"/>
                    <a:pt x="436207" y="2523398"/>
                    <a:pt x="473878" y="2524125"/>
                  </a:cubicBezTo>
                  <a:cubicBezTo>
                    <a:pt x="473153" y="2515038"/>
                    <a:pt x="465184" y="2507041"/>
                    <a:pt x="461200" y="2498681"/>
                  </a:cubicBezTo>
                  <a:cubicBezTo>
                    <a:pt x="432585" y="2439796"/>
                    <a:pt x="411576" y="2372188"/>
                    <a:pt x="407592" y="2307851"/>
                  </a:cubicBezTo>
                  <a:cubicBezTo>
                    <a:pt x="394914" y="2254055"/>
                    <a:pt x="408678" y="2194806"/>
                    <a:pt x="394914" y="2137739"/>
                  </a:cubicBezTo>
                  <a:cubicBezTo>
                    <a:pt x="388032" y="2127561"/>
                    <a:pt x="392741" y="2111205"/>
                    <a:pt x="381150" y="2105025"/>
                  </a:cubicBezTo>
                  <a:close/>
                  <a:moveTo>
                    <a:pt x="451339" y="2089288"/>
                  </a:moveTo>
                  <a:cubicBezTo>
                    <a:pt x="443655" y="2088008"/>
                    <a:pt x="436471" y="2087734"/>
                    <a:pt x="431015" y="2092668"/>
                  </a:cubicBezTo>
                  <a:lnTo>
                    <a:pt x="462661" y="2141278"/>
                  </a:lnTo>
                  <a:cubicBezTo>
                    <a:pt x="499400" y="2185136"/>
                    <a:pt x="553235" y="2207065"/>
                    <a:pt x="610708" y="2215471"/>
                  </a:cubicBezTo>
                  <a:cubicBezTo>
                    <a:pt x="627804" y="2218029"/>
                    <a:pt x="633624" y="2234476"/>
                    <a:pt x="643445" y="2245441"/>
                  </a:cubicBezTo>
                  <a:cubicBezTo>
                    <a:pt x="660542" y="2272121"/>
                    <a:pt x="681276" y="2298802"/>
                    <a:pt x="714013" y="2310497"/>
                  </a:cubicBezTo>
                  <a:cubicBezTo>
                    <a:pt x="752934" y="2325116"/>
                    <a:pt x="795493" y="2333523"/>
                    <a:pt x="841326" y="2329868"/>
                  </a:cubicBezTo>
                  <a:cubicBezTo>
                    <a:pt x="856967" y="2332426"/>
                    <a:pt x="872972" y="2339005"/>
                    <a:pt x="888977" y="2341563"/>
                  </a:cubicBezTo>
                  <a:cubicBezTo>
                    <a:pt x="892978" y="2324385"/>
                    <a:pt x="875882" y="2315248"/>
                    <a:pt x="864969" y="2304284"/>
                  </a:cubicBezTo>
                  <a:lnTo>
                    <a:pt x="815499" y="2262984"/>
                  </a:lnTo>
                  <a:cubicBezTo>
                    <a:pt x="772577" y="2230821"/>
                    <a:pt x="723107" y="2208892"/>
                    <a:pt x="679457" y="2177826"/>
                  </a:cubicBezTo>
                  <a:cubicBezTo>
                    <a:pt x="616528" y="2152242"/>
                    <a:pt x="557964" y="2118618"/>
                    <a:pt x="493580" y="2095592"/>
                  </a:cubicBezTo>
                  <a:lnTo>
                    <a:pt x="474665" y="2091937"/>
                  </a:lnTo>
                  <a:cubicBezTo>
                    <a:pt x="467208" y="2092851"/>
                    <a:pt x="459024" y="2090567"/>
                    <a:pt x="451339" y="2089288"/>
                  </a:cubicBezTo>
                  <a:close/>
                  <a:moveTo>
                    <a:pt x="259709" y="2085563"/>
                  </a:moveTo>
                  <a:cubicBezTo>
                    <a:pt x="256273" y="2087309"/>
                    <a:pt x="252788" y="2090627"/>
                    <a:pt x="251627" y="2092897"/>
                  </a:cubicBezTo>
                  <a:cubicBezTo>
                    <a:pt x="251627" y="2097088"/>
                    <a:pt x="258983" y="2094643"/>
                    <a:pt x="262468" y="2094643"/>
                  </a:cubicBezTo>
                  <a:cubicBezTo>
                    <a:pt x="265566" y="2091849"/>
                    <a:pt x="266340" y="2091151"/>
                    <a:pt x="267502" y="2087658"/>
                  </a:cubicBezTo>
                  <a:cubicBezTo>
                    <a:pt x="266534" y="2083642"/>
                    <a:pt x="263146" y="2083816"/>
                    <a:pt x="259709" y="2085563"/>
                  </a:cubicBezTo>
                  <a:close/>
                  <a:moveTo>
                    <a:pt x="483662" y="2052638"/>
                  </a:moveTo>
                  <a:cubicBezTo>
                    <a:pt x="473841" y="2056290"/>
                    <a:pt x="459654" y="2056290"/>
                    <a:pt x="451652" y="2062863"/>
                  </a:cubicBezTo>
                  <a:lnTo>
                    <a:pt x="472749" y="2076374"/>
                  </a:lnTo>
                  <a:cubicBezTo>
                    <a:pt x="547319" y="2093902"/>
                    <a:pt x="611702" y="2134071"/>
                    <a:pt x="679360" y="2166206"/>
                  </a:cubicBezTo>
                  <a:cubicBezTo>
                    <a:pt x="729921" y="2193594"/>
                    <a:pt x="781574" y="2219155"/>
                    <a:pt x="827406" y="2254942"/>
                  </a:cubicBezTo>
                  <a:cubicBezTo>
                    <a:pt x="853233" y="2270279"/>
                    <a:pt x="876149" y="2296937"/>
                    <a:pt x="895791" y="2317751"/>
                  </a:cubicBezTo>
                  <a:cubicBezTo>
                    <a:pt x="894700" y="2310448"/>
                    <a:pt x="901975" y="2306066"/>
                    <a:pt x="905613" y="2300588"/>
                  </a:cubicBezTo>
                  <a:cubicBezTo>
                    <a:pt x="913615" y="2284886"/>
                    <a:pt x="911796" y="2261150"/>
                    <a:pt x="900884" y="2247639"/>
                  </a:cubicBezTo>
                  <a:cubicBezTo>
                    <a:pt x="894700" y="2224633"/>
                    <a:pt x="875058" y="2206375"/>
                    <a:pt x="857961" y="2188846"/>
                  </a:cubicBezTo>
                  <a:cubicBezTo>
                    <a:pt x="795396" y="2142470"/>
                    <a:pt x="724829" y="2108509"/>
                    <a:pt x="645531" y="2097554"/>
                  </a:cubicBezTo>
                  <a:cubicBezTo>
                    <a:pt x="641530" y="2100110"/>
                    <a:pt x="638620" y="2107779"/>
                    <a:pt x="630617" y="2105953"/>
                  </a:cubicBezTo>
                  <a:cubicBezTo>
                    <a:pt x="610611" y="2107779"/>
                    <a:pt x="629526" y="2090251"/>
                    <a:pt x="614612" y="2085503"/>
                  </a:cubicBezTo>
                  <a:cubicBezTo>
                    <a:pt x="589877" y="2073818"/>
                    <a:pt x="568052" y="2058116"/>
                    <a:pt x="539316" y="2056290"/>
                  </a:cubicBezTo>
                  <a:close/>
                  <a:moveTo>
                    <a:pt x="251383" y="2043113"/>
                  </a:moveTo>
                  <a:cubicBezTo>
                    <a:pt x="247720" y="2043886"/>
                    <a:pt x="244422" y="2045816"/>
                    <a:pt x="243690" y="2049678"/>
                  </a:cubicBezTo>
                  <a:cubicBezTo>
                    <a:pt x="244422" y="2054698"/>
                    <a:pt x="251383" y="2057401"/>
                    <a:pt x="257611" y="2055470"/>
                  </a:cubicBezTo>
                  <a:cubicBezTo>
                    <a:pt x="259443" y="2053540"/>
                    <a:pt x="262740" y="2051609"/>
                    <a:pt x="261641" y="2048906"/>
                  </a:cubicBezTo>
                  <a:cubicBezTo>
                    <a:pt x="260542" y="2045044"/>
                    <a:pt x="255413" y="2043113"/>
                    <a:pt x="251383" y="2043113"/>
                  </a:cubicBezTo>
                  <a:close/>
                  <a:moveTo>
                    <a:pt x="1430248" y="2010866"/>
                  </a:moveTo>
                  <a:cubicBezTo>
                    <a:pt x="1422608" y="2009775"/>
                    <a:pt x="1421516" y="2017049"/>
                    <a:pt x="1415332" y="2020686"/>
                  </a:cubicBezTo>
                  <a:lnTo>
                    <a:pt x="1414604" y="2066148"/>
                  </a:lnTo>
                  <a:cubicBezTo>
                    <a:pt x="1409511" y="2137433"/>
                    <a:pt x="1414604" y="2211990"/>
                    <a:pt x="1398597" y="2282184"/>
                  </a:cubicBezTo>
                  <a:cubicBezTo>
                    <a:pt x="1387683" y="2344012"/>
                    <a:pt x="1379679" y="2405113"/>
                    <a:pt x="1354940" y="2462213"/>
                  </a:cubicBezTo>
                  <a:cubicBezTo>
                    <a:pt x="1360761" y="2462213"/>
                    <a:pt x="1363672" y="2456758"/>
                    <a:pt x="1370948" y="2458576"/>
                  </a:cubicBezTo>
                  <a:cubicBezTo>
                    <a:pt x="1396778" y="2443301"/>
                    <a:pt x="1417514" y="2418570"/>
                    <a:pt x="1430248" y="2393111"/>
                  </a:cubicBezTo>
                  <a:cubicBezTo>
                    <a:pt x="1460079" y="2344012"/>
                    <a:pt x="1470266" y="2282911"/>
                    <a:pt x="1474995" y="2227266"/>
                  </a:cubicBezTo>
                  <a:cubicBezTo>
                    <a:pt x="1477178" y="2179985"/>
                    <a:pt x="1476087" y="2130886"/>
                    <a:pt x="1470994" y="2082514"/>
                  </a:cubicBezTo>
                  <a:cubicBezTo>
                    <a:pt x="1469175" y="2072695"/>
                    <a:pt x="1472085" y="2060693"/>
                    <a:pt x="1466264" y="2051600"/>
                  </a:cubicBezTo>
                  <a:cubicBezTo>
                    <a:pt x="1464081" y="2032688"/>
                    <a:pt x="1449165" y="2016322"/>
                    <a:pt x="1430248" y="2010866"/>
                  </a:cubicBezTo>
                  <a:close/>
                  <a:moveTo>
                    <a:pt x="883452" y="2008188"/>
                  </a:moveTo>
                  <a:lnTo>
                    <a:pt x="886627" y="2009776"/>
                  </a:lnTo>
                  <a:lnTo>
                    <a:pt x="886050" y="2008188"/>
                  </a:lnTo>
                  <a:close/>
                  <a:moveTo>
                    <a:pt x="1387954" y="2005013"/>
                  </a:moveTo>
                  <a:cubicBezTo>
                    <a:pt x="1367990" y="2011553"/>
                    <a:pt x="1352019" y="2026086"/>
                    <a:pt x="1344396" y="2043161"/>
                  </a:cubicBezTo>
                  <a:cubicBezTo>
                    <a:pt x="1334233" y="2058784"/>
                    <a:pt x="1305557" y="2067867"/>
                    <a:pt x="1310639" y="2088576"/>
                  </a:cubicBezTo>
                  <a:cubicBezTo>
                    <a:pt x="1297571" y="2112554"/>
                    <a:pt x="1293578" y="2139803"/>
                    <a:pt x="1284867" y="2162329"/>
                  </a:cubicBezTo>
                  <a:cubicBezTo>
                    <a:pt x="1278696" y="2191394"/>
                    <a:pt x="1275792" y="2219732"/>
                    <a:pt x="1273977" y="2248798"/>
                  </a:cubicBezTo>
                  <a:cubicBezTo>
                    <a:pt x="1273977" y="2270596"/>
                    <a:pt x="1279785" y="2290579"/>
                    <a:pt x="1279785" y="2312378"/>
                  </a:cubicBezTo>
                  <a:cubicBezTo>
                    <a:pt x="1287771" y="2337083"/>
                    <a:pt x="1291763" y="2363242"/>
                    <a:pt x="1298660" y="2387947"/>
                  </a:cubicBezTo>
                  <a:cubicBezTo>
                    <a:pt x="1307735" y="2399937"/>
                    <a:pt x="1311365" y="2413379"/>
                    <a:pt x="1315357" y="2427912"/>
                  </a:cubicBezTo>
                  <a:cubicBezTo>
                    <a:pt x="1318624" y="2443534"/>
                    <a:pt x="1319350" y="2458067"/>
                    <a:pt x="1312453" y="2472600"/>
                  </a:cubicBezTo>
                  <a:cubicBezTo>
                    <a:pt x="1322617" y="2473326"/>
                    <a:pt x="1334233" y="2471510"/>
                    <a:pt x="1339314" y="2462427"/>
                  </a:cubicBezTo>
                  <a:cubicBezTo>
                    <a:pt x="1349115" y="2439901"/>
                    <a:pt x="1359278" y="2418102"/>
                    <a:pt x="1363997" y="2393397"/>
                  </a:cubicBezTo>
                  <a:cubicBezTo>
                    <a:pt x="1374887" y="2346166"/>
                    <a:pt x="1386865" y="2297845"/>
                    <a:pt x="1392673" y="2246981"/>
                  </a:cubicBezTo>
                  <a:cubicBezTo>
                    <a:pt x="1397755" y="2178678"/>
                    <a:pt x="1405740" y="2107105"/>
                    <a:pt x="1401747" y="2036985"/>
                  </a:cubicBezTo>
                  <a:cubicBezTo>
                    <a:pt x="1394851" y="2027902"/>
                    <a:pt x="1399933" y="2013369"/>
                    <a:pt x="1387954" y="2005013"/>
                  </a:cubicBezTo>
                  <a:close/>
                  <a:moveTo>
                    <a:pt x="1495711" y="1998663"/>
                  </a:moveTo>
                  <a:cubicBezTo>
                    <a:pt x="1500437" y="2004106"/>
                    <a:pt x="1494620" y="2009549"/>
                    <a:pt x="1491711" y="2013903"/>
                  </a:cubicBezTo>
                  <a:cubicBezTo>
                    <a:pt x="1482621" y="2021160"/>
                    <a:pt x="1469896" y="2016806"/>
                    <a:pt x="1459715" y="2016806"/>
                  </a:cubicBezTo>
                  <a:cubicBezTo>
                    <a:pt x="1469896" y="2026603"/>
                    <a:pt x="1475713" y="2038578"/>
                    <a:pt x="1482621" y="2050189"/>
                  </a:cubicBezTo>
                  <a:cubicBezTo>
                    <a:pt x="1491711" y="2078492"/>
                    <a:pt x="1515344" y="2100989"/>
                    <a:pt x="1536432" y="2123123"/>
                  </a:cubicBezTo>
                  <a:cubicBezTo>
                    <a:pt x="1554248" y="2134009"/>
                    <a:pt x="1566974" y="2148523"/>
                    <a:pt x="1589880" y="2148523"/>
                  </a:cubicBezTo>
                  <a:cubicBezTo>
                    <a:pt x="1608787" y="2155780"/>
                    <a:pt x="1630602" y="2154692"/>
                    <a:pt x="1653508" y="2155780"/>
                  </a:cubicBezTo>
                  <a:cubicBezTo>
                    <a:pt x="1663325" y="2154692"/>
                    <a:pt x="1672415" y="2163763"/>
                    <a:pt x="1681141" y="2156506"/>
                  </a:cubicBezTo>
                  <a:cubicBezTo>
                    <a:pt x="1674233" y="2137638"/>
                    <a:pt x="1685140" y="2112963"/>
                    <a:pt x="1662598" y="2099175"/>
                  </a:cubicBezTo>
                  <a:cubicBezTo>
                    <a:pt x="1628784" y="2075589"/>
                    <a:pt x="1596788" y="2050189"/>
                    <a:pt x="1558975" y="2033135"/>
                  </a:cubicBezTo>
                  <a:cubicBezTo>
                    <a:pt x="1537160" y="2022975"/>
                    <a:pt x="1518617" y="2005920"/>
                    <a:pt x="1495711" y="1998663"/>
                  </a:cubicBezTo>
                  <a:close/>
                  <a:moveTo>
                    <a:pt x="1473752" y="1992313"/>
                  </a:moveTo>
                  <a:cubicBezTo>
                    <a:pt x="1468683" y="1993392"/>
                    <a:pt x="1463614" y="1998783"/>
                    <a:pt x="1462890" y="2003096"/>
                  </a:cubicBezTo>
                  <a:cubicBezTo>
                    <a:pt x="1462890" y="2007769"/>
                    <a:pt x="1468683" y="2009566"/>
                    <a:pt x="1471580" y="2010285"/>
                  </a:cubicBezTo>
                  <a:cubicBezTo>
                    <a:pt x="1478459" y="2011363"/>
                    <a:pt x="1483528" y="2006691"/>
                    <a:pt x="1480632" y="2001299"/>
                  </a:cubicBezTo>
                  <a:cubicBezTo>
                    <a:pt x="1479545" y="1997705"/>
                    <a:pt x="1477735" y="1993392"/>
                    <a:pt x="1473752" y="1992313"/>
                  </a:cubicBezTo>
                  <a:close/>
                  <a:moveTo>
                    <a:pt x="270371" y="1992313"/>
                  </a:moveTo>
                  <a:cubicBezTo>
                    <a:pt x="265664" y="1994814"/>
                    <a:pt x="254802" y="1994814"/>
                    <a:pt x="255526" y="2003029"/>
                  </a:cubicBezTo>
                  <a:cubicBezTo>
                    <a:pt x="258785" y="2005530"/>
                    <a:pt x="262767" y="2006601"/>
                    <a:pt x="267474" y="2005530"/>
                  </a:cubicBezTo>
                  <a:cubicBezTo>
                    <a:pt x="270371" y="2004815"/>
                    <a:pt x="275440" y="2003029"/>
                    <a:pt x="275440" y="1998386"/>
                  </a:cubicBezTo>
                  <a:cubicBezTo>
                    <a:pt x="275440" y="1994814"/>
                    <a:pt x="273629" y="1993028"/>
                    <a:pt x="270371" y="1992313"/>
                  </a:cubicBezTo>
                  <a:close/>
                  <a:moveTo>
                    <a:pt x="301940" y="1981632"/>
                  </a:moveTo>
                  <a:cubicBezTo>
                    <a:pt x="297522" y="1980403"/>
                    <a:pt x="292820" y="1980538"/>
                    <a:pt x="287642" y="1982962"/>
                  </a:cubicBezTo>
                  <a:cubicBezTo>
                    <a:pt x="290549" y="1986554"/>
                    <a:pt x="286552" y="1993739"/>
                    <a:pt x="293456" y="1995535"/>
                  </a:cubicBezTo>
                  <a:cubicBezTo>
                    <a:pt x="320348" y="2006311"/>
                    <a:pt x="347240" y="2018884"/>
                    <a:pt x="377040" y="2022476"/>
                  </a:cubicBezTo>
                  <a:cubicBezTo>
                    <a:pt x="365047" y="2016370"/>
                    <a:pt x="351965" y="2010981"/>
                    <a:pt x="339246" y="2004515"/>
                  </a:cubicBezTo>
                  <a:cubicBezTo>
                    <a:pt x="325891" y="2001282"/>
                    <a:pt x="315193" y="1985320"/>
                    <a:pt x="301940" y="1981632"/>
                  </a:cubicBezTo>
                  <a:close/>
                  <a:moveTo>
                    <a:pt x="1432463" y="1981200"/>
                  </a:moveTo>
                  <a:cubicBezTo>
                    <a:pt x="1418387" y="1983801"/>
                    <a:pt x="1403200" y="1983801"/>
                    <a:pt x="1389865" y="1987517"/>
                  </a:cubicBezTo>
                  <a:cubicBezTo>
                    <a:pt x="1402089" y="1998663"/>
                    <a:pt x="1427277" y="1994205"/>
                    <a:pt x="1441353" y="1996062"/>
                  </a:cubicBezTo>
                  <a:cubicBezTo>
                    <a:pt x="1436538" y="1983058"/>
                    <a:pt x="1453577" y="1994205"/>
                    <a:pt x="1456540" y="1986774"/>
                  </a:cubicBezTo>
                  <a:cubicBezTo>
                    <a:pt x="1449502" y="1981200"/>
                    <a:pt x="1440612" y="1981943"/>
                    <a:pt x="1432463" y="1981200"/>
                  </a:cubicBezTo>
                  <a:close/>
                  <a:moveTo>
                    <a:pt x="1483109" y="1971688"/>
                  </a:moveTo>
                  <a:cubicBezTo>
                    <a:pt x="1480035" y="1970188"/>
                    <a:pt x="1476745" y="1970188"/>
                    <a:pt x="1474493" y="1973462"/>
                  </a:cubicBezTo>
                  <a:cubicBezTo>
                    <a:pt x="1472415" y="1979647"/>
                    <a:pt x="1481767" y="1981466"/>
                    <a:pt x="1486616" y="1984376"/>
                  </a:cubicBezTo>
                  <a:cubicBezTo>
                    <a:pt x="1489387" y="1984376"/>
                    <a:pt x="1491465" y="1981466"/>
                    <a:pt x="1490426" y="1978919"/>
                  </a:cubicBezTo>
                  <a:cubicBezTo>
                    <a:pt x="1489041" y="1976191"/>
                    <a:pt x="1486183" y="1973189"/>
                    <a:pt x="1483109" y="1971688"/>
                  </a:cubicBezTo>
                  <a:close/>
                  <a:moveTo>
                    <a:pt x="1337363" y="1970088"/>
                  </a:moveTo>
                  <a:cubicBezTo>
                    <a:pt x="1284573" y="1981012"/>
                    <a:pt x="1232875" y="1996670"/>
                    <a:pt x="1182269" y="2013784"/>
                  </a:cubicBezTo>
                  <a:cubicBezTo>
                    <a:pt x="1090523" y="2053110"/>
                    <a:pt x="1005331" y="2105909"/>
                    <a:pt x="922687" y="2162349"/>
                  </a:cubicBezTo>
                  <a:cubicBezTo>
                    <a:pt x="917590" y="2167811"/>
                    <a:pt x="908852" y="2174365"/>
                    <a:pt x="910673" y="2180556"/>
                  </a:cubicBezTo>
                  <a:cubicBezTo>
                    <a:pt x="925599" y="2190751"/>
                    <a:pt x="945623" y="2185289"/>
                    <a:pt x="962371" y="2181648"/>
                  </a:cubicBezTo>
                  <a:cubicBezTo>
                    <a:pt x="992224" y="2182376"/>
                    <a:pt x="1018073" y="2170724"/>
                    <a:pt x="1047927" y="2167083"/>
                  </a:cubicBezTo>
                  <a:cubicBezTo>
                    <a:pt x="1088703" y="2156887"/>
                    <a:pt x="1129479" y="2145963"/>
                    <a:pt x="1168070" y="2131398"/>
                  </a:cubicBezTo>
                  <a:cubicBezTo>
                    <a:pt x="1185182" y="2128849"/>
                    <a:pt x="1197196" y="2117925"/>
                    <a:pt x="1212851" y="2115012"/>
                  </a:cubicBezTo>
                  <a:cubicBezTo>
                    <a:pt x="1246710" y="2096806"/>
                    <a:pt x="1283481" y="2081148"/>
                    <a:pt x="1311514" y="2053838"/>
                  </a:cubicBezTo>
                  <a:cubicBezTo>
                    <a:pt x="1328261" y="2031990"/>
                    <a:pt x="1358115" y="2010143"/>
                    <a:pt x="1352290" y="1982105"/>
                  </a:cubicBezTo>
                  <a:cubicBezTo>
                    <a:pt x="1352290" y="1974822"/>
                    <a:pt x="1344281" y="1970088"/>
                    <a:pt x="1337363" y="1970088"/>
                  </a:cubicBezTo>
                  <a:close/>
                  <a:moveTo>
                    <a:pt x="1463175" y="1957540"/>
                  </a:moveTo>
                  <a:cubicBezTo>
                    <a:pt x="1442224" y="1955800"/>
                    <a:pt x="1422718" y="1967282"/>
                    <a:pt x="1405740" y="1973198"/>
                  </a:cubicBezTo>
                  <a:lnTo>
                    <a:pt x="1418744" y="1972502"/>
                  </a:lnTo>
                  <a:cubicBezTo>
                    <a:pt x="1434277" y="1967978"/>
                    <a:pt x="1459924" y="1981200"/>
                    <a:pt x="1466065" y="1961715"/>
                  </a:cubicBezTo>
                  <a:close/>
                  <a:moveTo>
                    <a:pt x="284629" y="1955800"/>
                  </a:moveTo>
                  <a:cubicBezTo>
                    <a:pt x="278547" y="1956528"/>
                    <a:pt x="272823" y="1961257"/>
                    <a:pt x="270677" y="1967806"/>
                  </a:cubicBezTo>
                  <a:cubicBezTo>
                    <a:pt x="274612" y="1973263"/>
                    <a:pt x="282482" y="1972172"/>
                    <a:pt x="288564" y="1971444"/>
                  </a:cubicBezTo>
                  <a:cubicBezTo>
                    <a:pt x="291426" y="1969625"/>
                    <a:pt x="296077" y="1968534"/>
                    <a:pt x="295361" y="1964896"/>
                  </a:cubicBezTo>
                  <a:cubicBezTo>
                    <a:pt x="292142" y="1961257"/>
                    <a:pt x="290353" y="1955800"/>
                    <a:pt x="284629" y="1955800"/>
                  </a:cubicBezTo>
                  <a:close/>
                  <a:moveTo>
                    <a:pt x="1516944" y="1951038"/>
                  </a:moveTo>
                  <a:cubicBezTo>
                    <a:pt x="1506066" y="1951773"/>
                    <a:pt x="1507879" y="1963897"/>
                    <a:pt x="1500990" y="1969408"/>
                  </a:cubicBezTo>
                  <a:cubicBezTo>
                    <a:pt x="1507879" y="1974184"/>
                    <a:pt x="1506066" y="1983369"/>
                    <a:pt x="1506066" y="1990717"/>
                  </a:cubicBezTo>
                  <a:cubicBezTo>
                    <a:pt x="1562629" y="2016434"/>
                    <a:pt x="1618103" y="2043989"/>
                    <a:pt x="1671402" y="2079626"/>
                  </a:cubicBezTo>
                  <a:cubicBezTo>
                    <a:pt x="1672490" y="2077789"/>
                    <a:pt x="1674303" y="2075952"/>
                    <a:pt x="1674303" y="2074115"/>
                  </a:cubicBezTo>
                  <a:cubicBezTo>
                    <a:pt x="1677203" y="2020108"/>
                    <a:pt x="1618828" y="1991452"/>
                    <a:pt x="1578219" y="1964999"/>
                  </a:cubicBezTo>
                  <a:cubicBezTo>
                    <a:pt x="1560453" y="1954712"/>
                    <a:pt x="1537611" y="1952875"/>
                    <a:pt x="1516944" y="1951038"/>
                  </a:cubicBezTo>
                  <a:close/>
                  <a:moveTo>
                    <a:pt x="1477198" y="1936750"/>
                  </a:moveTo>
                  <a:cubicBezTo>
                    <a:pt x="1474304" y="1938602"/>
                    <a:pt x="1469240" y="1940454"/>
                    <a:pt x="1471049" y="1944899"/>
                  </a:cubicBezTo>
                  <a:cubicBezTo>
                    <a:pt x="1475028" y="1949715"/>
                    <a:pt x="1481177" y="1958975"/>
                    <a:pt x="1489858" y="1957123"/>
                  </a:cubicBezTo>
                  <a:cubicBezTo>
                    <a:pt x="1497815" y="1954160"/>
                    <a:pt x="1493113" y="1946011"/>
                    <a:pt x="1494922" y="1942306"/>
                  </a:cubicBezTo>
                  <a:cubicBezTo>
                    <a:pt x="1490943" y="1936750"/>
                    <a:pt x="1482985" y="1938602"/>
                    <a:pt x="1477198" y="1936750"/>
                  </a:cubicBezTo>
                  <a:close/>
                  <a:moveTo>
                    <a:pt x="355561" y="1933823"/>
                  </a:moveTo>
                  <a:cubicBezTo>
                    <a:pt x="349370" y="1931988"/>
                    <a:pt x="343543" y="1933089"/>
                    <a:pt x="338444" y="1935658"/>
                  </a:cubicBezTo>
                  <a:cubicBezTo>
                    <a:pt x="337352" y="1938594"/>
                    <a:pt x="338444" y="1941163"/>
                    <a:pt x="341358" y="1942264"/>
                  </a:cubicBezTo>
                  <a:cubicBezTo>
                    <a:pt x="347549" y="1969056"/>
                    <a:pt x="374135" y="1988140"/>
                    <a:pt x="399265" y="2000251"/>
                  </a:cubicBezTo>
                  <a:cubicBezTo>
                    <a:pt x="391252" y="1986305"/>
                    <a:pt x="381419" y="1972726"/>
                    <a:pt x="370129" y="1958780"/>
                  </a:cubicBezTo>
                  <a:lnTo>
                    <a:pt x="362481" y="1958780"/>
                  </a:lnTo>
                  <a:cubicBezTo>
                    <a:pt x="357382" y="1955844"/>
                    <a:pt x="365395" y="1954009"/>
                    <a:pt x="365395" y="1951440"/>
                  </a:cubicBezTo>
                  <a:close/>
                  <a:moveTo>
                    <a:pt x="313851" y="1930533"/>
                  </a:moveTo>
                  <a:cubicBezTo>
                    <a:pt x="309457" y="1931459"/>
                    <a:pt x="304544" y="1934237"/>
                    <a:pt x="301520" y="1935163"/>
                  </a:cubicBezTo>
                  <a:cubicBezTo>
                    <a:pt x="299252" y="1937015"/>
                    <a:pt x="299252" y="1940719"/>
                    <a:pt x="301520" y="1942571"/>
                  </a:cubicBezTo>
                  <a:cubicBezTo>
                    <a:pt x="304544" y="1945164"/>
                    <a:pt x="309835" y="1946275"/>
                    <a:pt x="313993" y="1945164"/>
                  </a:cubicBezTo>
                  <a:cubicBezTo>
                    <a:pt x="317773" y="1944423"/>
                    <a:pt x="323065" y="1941460"/>
                    <a:pt x="323065" y="1937015"/>
                  </a:cubicBezTo>
                  <a:cubicBezTo>
                    <a:pt x="322120" y="1930533"/>
                    <a:pt x="318245" y="1929607"/>
                    <a:pt x="313851" y="1930533"/>
                  </a:cubicBezTo>
                  <a:close/>
                  <a:moveTo>
                    <a:pt x="1278387" y="1921776"/>
                  </a:moveTo>
                  <a:cubicBezTo>
                    <a:pt x="1272923" y="1920780"/>
                    <a:pt x="1267460" y="1920780"/>
                    <a:pt x="1262543" y="1923859"/>
                  </a:cubicBezTo>
                  <a:cubicBezTo>
                    <a:pt x="1224663" y="1919512"/>
                    <a:pt x="1191882" y="1934727"/>
                    <a:pt x="1160193" y="1948493"/>
                  </a:cubicBezTo>
                  <a:cubicBezTo>
                    <a:pt x="1141253" y="1958274"/>
                    <a:pt x="1119399" y="1961172"/>
                    <a:pt x="1102281" y="1975663"/>
                  </a:cubicBezTo>
                  <a:cubicBezTo>
                    <a:pt x="1012680" y="2002108"/>
                    <a:pt x="922350" y="2072749"/>
                    <a:pt x="894304" y="2156070"/>
                  </a:cubicBezTo>
                  <a:cubicBezTo>
                    <a:pt x="891390" y="2158968"/>
                    <a:pt x="891390" y="2166214"/>
                    <a:pt x="895397" y="2166938"/>
                  </a:cubicBezTo>
                  <a:lnTo>
                    <a:pt x="978077" y="2107165"/>
                  </a:lnTo>
                  <a:cubicBezTo>
                    <a:pt x="1071685" y="2051014"/>
                    <a:pt x="1168935" y="1998485"/>
                    <a:pt x="1277476" y="1973127"/>
                  </a:cubicBezTo>
                  <a:lnTo>
                    <a:pt x="1307343" y="1962983"/>
                  </a:lnTo>
                  <a:cubicBezTo>
                    <a:pt x="1309164" y="1954651"/>
                    <a:pt x="1312078" y="1945595"/>
                    <a:pt x="1307343" y="1938349"/>
                  </a:cubicBezTo>
                  <a:lnTo>
                    <a:pt x="1294231" y="1925670"/>
                  </a:lnTo>
                  <a:cubicBezTo>
                    <a:pt x="1289314" y="1924765"/>
                    <a:pt x="1283850" y="1922772"/>
                    <a:pt x="1278387" y="1921776"/>
                  </a:cubicBezTo>
                  <a:close/>
                  <a:moveTo>
                    <a:pt x="351033" y="1911350"/>
                  </a:moveTo>
                  <a:cubicBezTo>
                    <a:pt x="346906" y="1913034"/>
                    <a:pt x="341652" y="1913034"/>
                    <a:pt x="341652" y="1917412"/>
                  </a:cubicBezTo>
                  <a:cubicBezTo>
                    <a:pt x="340527" y="1919769"/>
                    <a:pt x="343529" y="1922463"/>
                    <a:pt x="346906" y="1921453"/>
                  </a:cubicBezTo>
                  <a:cubicBezTo>
                    <a:pt x="351784" y="1920779"/>
                    <a:pt x="358913" y="1920779"/>
                    <a:pt x="361165" y="1916402"/>
                  </a:cubicBezTo>
                  <a:cubicBezTo>
                    <a:pt x="360039" y="1912361"/>
                    <a:pt x="355161" y="1911350"/>
                    <a:pt x="351033" y="1911350"/>
                  </a:cubicBezTo>
                  <a:close/>
                  <a:moveTo>
                    <a:pt x="1477631" y="1909961"/>
                  </a:moveTo>
                  <a:cubicBezTo>
                    <a:pt x="1473711" y="1909961"/>
                    <a:pt x="1467652" y="1912462"/>
                    <a:pt x="1467652" y="1915319"/>
                  </a:cubicBezTo>
                  <a:cubicBezTo>
                    <a:pt x="1468721" y="1917820"/>
                    <a:pt x="1472642" y="1919606"/>
                    <a:pt x="1475493" y="1919606"/>
                  </a:cubicBezTo>
                  <a:cubicBezTo>
                    <a:pt x="1480482" y="1922463"/>
                    <a:pt x="1482264" y="1917105"/>
                    <a:pt x="1485115" y="1914248"/>
                  </a:cubicBezTo>
                  <a:cubicBezTo>
                    <a:pt x="1484402" y="1911747"/>
                    <a:pt x="1481195" y="1908175"/>
                    <a:pt x="1477631" y="1909961"/>
                  </a:cubicBezTo>
                  <a:close/>
                  <a:moveTo>
                    <a:pt x="415700" y="1906588"/>
                  </a:moveTo>
                  <a:cubicBezTo>
                    <a:pt x="405615" y="1921199"/>
                    <a:pt x="412712" y="1944211"/>
                    <a:pt x="414579" y="1961378"/>
                  </a:cubicBezTo>
                  <a:cubicBezTo>
                    <a:pt x="417941" y="1971606"/>
                    <a:pt x="420929" y="1982563"/>
                    <a:pt x="429147" y="1989138"/>
                  </a:cubicBezTo>
                  <a:lnTo>
                    <a:pt x="431015" y="1988042"/>
                  </a:lnTo>
                  <a:cubicBezTo>
                    <a:pt x="423918" y="1966127"/>
                    <a:pt x="422797" y="1946767"/>
                    <a:pt x="423918" y="1923025"/>
                  </a:cubicBezTo>
                  <a:cubicBezTo>
                    <a:pt x="421677" y="1917546"/>
                    <a:pt x="416821" y="1912067"/>
                    <a:pt x="419809" y="1906588"/>
                  </a:cubicBezTo>
                  <a:close/>
                  <a:moveTo>
                    <a:pt x="391765" y="1893888"/>
                  </a:moveTo>
                  <a:cubicBezTo>
                    <a:pt x="388562" y="1895703"/>
                    <a:pt x="381802" y="1894614"/>
                    <a:pt x="383937" y="1900057"/>
                  </a:cubicBezTo>
                  <a:cubicBezTo>
                    <a:pt x="385716" y="1903685"/>
                    <a:pt x="389630" y="1905500"/>
                    <a:pt x="392477" y="1906588"/>
                  </a:cubicBezTo>
                  <a:cubicBezTo>
                    <a:pt x="396391" y="1906588"/>
                    <a:pt x="402440" y="1906588"/>
                    <a:pt x="400305" y="1901871"/>
                  </a:cubicBezTo>
                  <a:cubicBezTo>
                    <a:pt x="399237" y="1898243"/>
                    <a:pt x="397458" y="1893888"/>
                    <a:pt x="391765" y="1893888"/>
                  </a:cubicBezTo>
                  <a:close/>
                  <a:moveTo>
                    <a:pt x="424870" y="1885950"/>
                  </a:moveTo>
                  <a:cubicBezTo>
                    <a:pt x="419902" y="1886706"/>
                    <a:pt x="420666" y="1892376"/>
                    <a:pt x="419902" y="1895400"/>
                  </a:cubicBezTo>
                  <a:cubicBezTo>
                    <a:pt x="424106" y="1899935"/>
                    <a:pt x="429074" y="1901825"/>
                    <a:pt x="435571" y="1899935"/>
                  </a:cubicBezTo>
                  <a:cubicBezTo>
                    <a:pt x="438629" y="1899179"/>
                    <a:pt x="440540" y="1894266"/>
                    <a:pt x="438629" y="1891620"/>
                  </a:cubicBezTo>
                  <a:cubicBezTo>
                    <a:pt x="435571" y="1885950"/>
                    <a:pt x="430221" y="1886706"/>
                    <a:pt x="424870" y="1885950"/>
                  </a:cubicBezTo>
                  <a:close/>
                  <a:moveTo>
                    <a:pt x="1444283" y="1879600"/>
                  </a:moveTo>
                  <a:cubicBezTo>
                    <a:pt x="1437269" y="1881424"/>
                    <a:pt x="1430993" y="1889812"/>
                    <a:pt x="1429147" y="1896012"/>
                  </a:cubicBezTo>
                  <a:cubicBezTo>
                    <a:pt x="1414748" y="1908047"/>
                    <a:pt x="1402934" y="1922634"/>
                    <a:pt x="1386690" y="1933575"/>
                  </a:cubicBezTo>
                  <a:cubicBezTo>
                    <a:pt x="1391859" y="1933575"/>
                    <a:pt x="1396658" y="1932481"/>
                    <a:pt x="1401827" y="1930658"/>
                  </a:cubicBezTo>
                  <a:cubicBezTo>
                    <a:pt x="1419917" y="1921540"/>
                    <a:pt x="1439115" y="1913517"/>
                    <a:pt x="1450190" y="1896012"/>
                  </a:cubicBezTo>
                  <a:cubicBezTo>
                    <a:pt x="1445022" y="1891635"/>
                    <a:pt x="1444283" y="1886165"/>
                    <a:pt x="1444283" y="1879600"/>
                  </a:cubicBezTo>
                  <a:close/>
                  <a:moveTo>
                    <a:pt x="1469607" y="1878189"/>
                  </a:moveTo>
                  <a:cubicBezTo>
                    <a:pt x="1465577" y="1879247"/>
                    <a:pt x="1459715" y="1881011"/>
                    <a:pt x="1459715" y="1885245"/>
                  </a:cubicBezTo>
                  <a:cubicBezTo>
                    <a:pt x="1460448" y="1889831"/>
                    <a:pt x="1467775" y="1892300"/>
                    <a:pt x="1472537" y="1891595"/>
                  </a:cubicBezTo>
                  <a:cubicBezTo>
                    <a:pt x="1474735" y="1888772"/>
                    <a:pt x="1478765" y="1888067"/>
                    <a:pt x="1477666" y="1885245"/>
                  </a:cubicBezTo>
                  <a:cubicBezTo>
                    <a:pt x="1476567" y="1881717"/>
                    <a:pt x="1474735" y="1876425"/>
                    <a:pt x="1469607" y="1878189"/>
                  </a:cubicBezTo>
                  <a:close/>
                  <a:moveTo>
                    <a:pt x="1006913" y="1877836"/>
                  </a:moveTo>
                  <a:cubicBezTo>
                    <a:pt x="980360" y="1875419"/>
                    <a:pt x="953079" y="1879067"/>
                    <a:pt x="929254" y="1889645"/>
                  </a:cubicBezTo>
                  <a:cubicBezTo>
                    <a:pt x="898336" y="1921381"/>
                    <a:pt x="862690" y="1951658"/>
                    <a:pt x="820132" y="1967343"/>
                  </a:cubicBezTo>
                  <a:cubicBezTo>
                    <a:pt x="797216" y="1995431"/>
                    <a:pt x="793215" y="2030085"/>
                    <a:pt x="798308" y="2065834"/>
                  </a:cubicBezTo>
                  <a:cubicBezTo>
                    <a:pt x="798308" y="2090274"/>
                    <a:pt x="817950" y="2108878"/>
                    <a:pt x="821951" y="2130764"/>
                  </a:cubicBezTo>
                  <a:cubicBezTo>
                    <a:pt x="819041" y="2132588"/>
                    <a:pt x="816858" y="2127117"/>
                    <a:pt x="813221" y="2127117"/>
                  </a:cubicBezTo>
                  <a:cubicBezTo>
                    <a:pt x="776119" y="2096840"/>
                    <a:pt x="740473" y="2067658"/>
                    <a:pt x="726651" y="2025708"/>
                  </a:cubicBezTo>
                  <a:cubicBezTo>
                    <a:pt x="723741" y="2019142"/>
                    <a:pt x="725559" y="2011846"/>
                    <a:pt x="719739" y="2008199"/>
                  </a:cubicBezTo>
                  <a:cubicBezTo>
                    <a:pt x="715738" y="2010023"/>
                    <a:pt x="708827" y="2014765"/>
                    <a:pt x="711737" y="2020236"/>
                  </a:cubicBezTo>
                  <a:cubicBezTo>
                    <a:pt x="720831" y="2041029"/>
                    <a:pt x="730652" y="2062916"/>
                    <a:pt x="745565" y="2081155"/>
                  </a:cubicBezTo>
                  <a:cubicBezTo>
                    <a:pt x="767390" y="2101217"/>
                    <a:pt x="788123" y="2127846"/>
                    <a:pt x="815040" y="2141708"/>
                  </a:cubicBezTo>
                  <a:cubicBezTo>
                    <a:pt x="821951" y="2146085"/>
                    <a:pt x="828862" y="2152651"/>
                    <a:pt x="836864" y="2150827"/>
                  </a:cubicBezTo>
                  <a:cubicBezTo>
                    <a:pt x="840865" y="2143532"/>
                    <a:pt x="831772" y="2138790"/>
                    <a:pt x="831044" y="2131494"/>
                  </a:cubicBezTo>
                  <a:cubicBezTo>
                    <a:pt x="827043" y="2107783"/>
                    <a:pt x="833954" y="2084802"/>
                    <a:pt x="843775" y="2064739"/>
                  </a:cubicBezTo>
                  <a:cubicBezTo>
                    <a:pt x="850686" y="2050148"/>
                    <a:pt x="850686" y="2033733"/>
                    <a:pt x="860871" y="2020236"/>
                  </a:cubicBezTo>
                  <a:cubicBezTo>
                    <a:pt x="863781" y="2004551"/>
                    <a:pt x="872511" y="1991784"/>
                    <a:pt x="881604" y="1979016"/>
                  </a:cubicBezTo>
                  <a:cubicBezTo>
                    <a:pt x="896518" y="1946916"/>
                    <a:pt x="933256" y="1931595"/>
                    <a:pt x="961991" y="1912262"/>
                  </a:cubicBezTo>
                  <a:cubicBezTo>
                    <a:pt x="985998" y="1901318"/>
                    <a:pt x="1016552" y="1889645"/>
                    <a:pt x="1044560" y="1899494"/>
                  </a:cubicBezTo>
                  <a:cubicBezTo>
                    <a:pt x="1056564" y="1904966"/>
                    <a:pt x="1064202" y="1915180"/>
                    <a:pt x="1068204" y="1926853"/>
                  </a:cubicBezTo>
                  <a:cubicBezTo>
                    <a:pt x="1053290" y="1941444"/>
                    <a:pt x="1030738" y="1945092"/>
                    <a:pt x="1011824" y="1951658"/>
                  </a:cubicBezTo>
                  <a:cubicBezTo>
                    <a:pt x="1015825" y="1964425"/>
                    <a:pt x="1030738" y="1967343"/>
                    <a:pt x="1042378" y="1969897"/>
                  </a:cubicBezTo>
                  <a:cubicBezTo>
                    <a:pt x="1061292" y="1972815"/>
                    <a:pt x="1082389" y="1969167"/>
                    <a:pt x="1096212" y="1958953"/>
                  </a:cubicBezTo>
                  <a:cubicBezTo>
                    <a:pt x="1100940" y="1937796"/>
                    <a:pt x="1092210" y="1918828"/>
                    <a:pt x="1080207" y="1902413"/>
                  </a:cubicBezTo>
                  <a:cubicBezTo>
                    <a:pt x="1059292" y="1888734"/>
                    <a:pt x="1033466" y="1880252"/>
                    <a:pt x="1006913" y="1877836"/>
                  </a:cubicBezTo>
                  <a:close/>
                  <a:moveTo>
                    <a:pt x="1589950" y="1875930"/>
                  </a:moveTo>
                  <a:cubicBezTo>
                    <a:pt x="1558392" y="1882118"/>
                    <a:pt x="1527560" y="1892309"/>
                    <a:pt x="1498903" y="1905047"/>
                  </a:cubicBezTo>
                  <a:lnTo>
                    <a:pt x="1504707" y="1918514"/>
                  </a:lnTo>
                  <a:cubicBezTo>
                    <a:pt x="1497815" y="1929433"/>
                    <a:pt x="1512687" y="1933073"/>
                    <a:pt x="1512687" y="1942172"/>
                  </a:cubicBezTo>
                  <a:lnTo>
                    <a:pt x="1532638" y="1943992"/>
                  </a:lnTo>
                  <a:cubicBezTo>
                    <a:pt x="1553314" y="1942172"/>
                    <a:pt x="1573990" y="1949451"/>
                    <a:pt x="1595029" y="1943992"/>
                  </a:cubicBezTo>
                  <a:cubicBezTo>
                    <a:pt x="1607724" y="1938532"/>
                    <a:pt x="1620783" y="1931253"/>
                    <a:pt x="1624773" y="1917786"/>
                  </a:cubicBezTo>
                  <a:cubicBezTo>
                    <a:pt x="1632753" y="1906867"/>
                    <a:pt x="1617881" y="1900316"/>
                    <a:pt x="1612803" y="1892309"/>
                  </a:cubicBezTo>
                  <a:cubicBezTo>
                    <a:pt x="1603009" y="1889397"/>
                    <a:pt x="1601921" y="1874838"/>
                    <a:pt x="1589950" y="1875930"/>
                  </a:cubicBezTo>
                  <a:close/>
                  <a:moveTo>
                    <a:pt x="1376323" y="1857375"/>
                  </a:moveTo>
                  <a:cubicBezTo>
                    <a:pt x="1372310" y="1873099"/>
                    <a:pt x="1369392" y="1888456"/>
                    <a:pt x="1358448" y="1900523"/>
                  </a:cubicBezTo>
                  <a:cubicBezTo>
                    <a:pt x="1346409" y="1900523"/>
                    <a:pt x="1349327" y="1913321"/>
                    <a:pt x="1342396" y="1918806"/>
                  </a:cubicBezTo>
                  <a:cubicBezTo>
                    <a:pt x="1336559" y="1926119"/>
                    <a:pt x="1322697" y="1926119"/>
                    <a:pt x="1321602" y="1935261"/>
                  </a:cubicBezTo>
                  <a:cubicBezTo>
                    <a:pt x="1329628" y="1944402"/>
                    <a:pt x="1327439" y="1959760"/>
                    <a:pt x="1342396" y="1962685"/>
                  </a:cubicBezTo>
                  <a:cubicBezTo>
                    <a:pt x="1362460" y="1954275"/>
                    <a:pt x="1357353" y="1984625"/>
                    <a:pt x="1375229" y="1984625"/>
                  </a:cubicBezTo>
                  <a:cubicBezTo>
                    <a:pt x="1384349" y="1987550"/>
                    <a:pt x="1381430" y="1979140"/>
                    <a:pt x="1387267" y="1977312"/>
                  </a:cubicBezTo>
                  <a:cubicBezTo>
                    <a:pt x="1386173" y="1973655"/>
                    <a:pt x="1386173" y="1969267"/>
                    <a:pt x="1389091" y="1966342"/>
                  </a:cubicBezTo>
                  <a:lnTo>
                    <a:pt x="1456945" y="1945134"/>
                  </a:lnTo>
                  <a:lnTo>
                    <a:pt x="1466065" y="1932336"/>
                  </a:lnTo>
                  <a:cubicBezTo>
                    <a:pt x="1443082" y="1944402"/>
                    <a:pt x="1417181" y="1950619"/>
                    <a:pt x="1393104" y="1959029"/>
                  </a:cubicBezTo>
                  <a:cubicBezTo>
                    <a:pt x="1388362" y="1959760"/>
                    <a:pt x="1386173" y="1955372"/>
                    <a:pt x="1386173" y="1951716"/>
                  </a:cubicBezTo>
                  <a:lnTo>
                    <a:pt x="1423018" y="1937820"/>
                  </a:lnTo>
                  <a:cubicBezTo>
                    <a:pt x="1433962" y="1933433"/>
                    <a:pt x="1447095" y="1932336"/>
                    <a:pt x="1454027" y="1924291"/>
                  </a:cubicBezTo>
                  <a:cubicBezTo>
                    <a:pt x="1452203" y="1921366"/>
                    <a:pt x="1452203" y="1914053"/>
                    <a:pt x="1447095" y="1915150"/>
                  </a:cubicBezTo>
                  <a:cubicBezTo>
                    <a:pt x="1428125" y="1931604"/>
                    <a:pt x="1405143" y="1938917"/>
                    <a:pt x="1381430" y="1943305"/>
                  </a:cubicBezTo>
                  <a:lnTo>
                    <a:pt x="1370486" y="1932336"/>
                  </a:lnTo>
                  <a:cubicBezTo>
                    <a:pt x="1392375" y="1916978"/>
                    <a:pt x="1422289" y="1899426"/>
                    <a:pt x="1424113" y="1872002"/>
                  </a:cubicBezTo>
                  <a:cubicBezTo>
                    <a:pt x="1422289" y="1869442"/>
                    <a:pt x="1418276" y="1865785"/>
                    <a:pt x="1414992" y="1865785"/>
                  </a:cubicBezTo>
                  <a:cubicBezTo>
                    <a:pt x="1407332" y="1890285"/>
                    <a:pt x="1385443" y="1908568"/>
                    <a:pt x="1363190" y="1926119"/>
                  </a:cubicBezTo>
                  <a:cubicBezTo>
                    <a:pt x="1358448" y="1928679"/>
                    <a:pt x="1354435" y="1925022"/>
                    <a:pt x="1352246" y="1921366"/>
                  </a:cubicBezTo>
                  <a:cubicBezTo>
                    <a:pt x="1370486" y="1908568"/>
                    <a:pt x="1393104" y="1892113"/>
                    <a:pt x="1396387" y="1870173"/>
                  </a:cubicBezTo>
                  <a:cubicBezTo>
                    <a:pt x="1397117" y="1866517"/>
                    <a:pt x="1397117" y="1862860"/>
                    <a:pt x="1392375" y="1862129"/>
                  </a:cubicBezTo>
                  <a:cubicBezTo>
                    <a:pt x="1386173" y="1867614"/>
                    <a:pt x="1380336" y="1861032"/>
                    <a:pt x="1376323" y="1857375"/>
                  </a:cubicBezTo>
                  <a:close/>
                  <a:moveTo>
                    <a:pt x="1443920" y="1854002"/>
                  </a:moveTo>
                  <a:cubicBezTo>
                    <a:pt x="1440215" y="1854101"/>
                    <a:pt x="1436141" y="1855788"/>
                    <a:pt x="1434104" y="1857772"/>
                  </a:cubicBezTo>
                  <a:cubicBezTo>
                    <a:pt x="1431140" y="1863725"/>
                    <a:pt x="1439289" y="1865710"/>
                    <a:pt x="1443364" y="1866900"/>
                  </a:cubicBezTo>
                  <a:cubicBezTo>
                    <a:pt x="1446327" y="1864916"/>
                    <a:pt x="1453365" y="1865710"/>
                    <a:pt x="1451513" y="1859756"/>
                  </a:cubicBezTo>
                  <a:cubicBezTo>
                    <a:pt x="1450957" y="1855391"/>
                    <a:pt x="1447624" y="1853903"/>
                    <a:pt x="1443920" y="1854002"/>
                  </a:cubicBezTo>
                  <a:close/>
                  <a:moveTo>
                    <a:pt x="1406231" y="1843882"/>
                  </a:moveTo>
                  <a:cubicBezTo>
                    <a:pt x="1405105" y="1847283"/>
                    <a:pt x="1400977" y="1850685"/>
                    <a:pt x="1406231" y="1853407"/>
                  </a:cubicBezTo>
                  <a:cubicBezTo>
                    <a:pt x="1412234" y="1855788"/>
                    <a:pt x="1421615" y="1855108"/>
                    <a:pt x="1421615" y="1848304"/>
                  </a:cubicBezTo>
                  <a:cubicBezTo>
                    <a:pt x="1418613" y="1843882"/>
                    <a:pt x="1411484" y="1841500"/>
                    <a:pt x="1406231" y="1843882"/>
                  </a:cubicBezTo>
                  <a:close/>
                  <a:moveTo>
                    <a:pt x="1385905" y="1833200"/>
                  </a:moveTo>
                  <a:cubicBezTo>
                    <a:pt x="1383334" y="1833200"/>
                    <a:pt x="1380087" y="1834561"/>
                    <a:pt x="1378464" y="1835831"/>
                  </a:cubicBezTo>
                  <a:cubicBezTo>
                    <a:pt x="1375577" y="1840548"/>
                    <a:pt x="1381711" y="1843088"/>
                    <a:pt x="1385680" y="1842363"/>
                  </a:cubicBezTo>
                  <a:cubicBezTo>
                    <a:pt x="1387483" y="1842363"/>
                    <a:pt x="1390370" y="1840548"/>
                    <a:pt x="1389287" y="1838734"/>
                  </a:cubicBezTo>
                  <a:cubicBezTo>
                    <a:pt x="1390370" y="1834561"/>
                    <a:pt x="1388476" y="1833200"/>
                    <a:pt x="1385905" y="1833200"/>
                  </a:cubicBezTo>
                  <a:close/>
                  <a:moveTo>
                    <a:pt x="1568011" y="1826919"/>
                  </a:moveTo>
                  <a:cubicBezTo>
                    <a:pt x="1555813" y="1827787"/>
                    <a:pt x="1542531" y="1831987"/>
                    <a:pt x="1531688" y="1832900"/>
                  </a:cubicBezTo>
                  <a:cubicBezTo>
                    <a:pt x="1511087" y="1842030"/>
                    <a:pt x="1489402" y="1850064"/>
                    <a:pt x="1472415" y="1864672"/>
                  </a:cubicBezTo>
                  <a:cubicBezTo>
                    <a:pt x="1478559" y="1868324"/>
                    <a:pt x="1486149" y="1871246"/>
                    <a:pt x="1490125" y="1877454"/>
                  </a:cubicBezTo>
                  <a:cubicBezTo>
                    <a:pt x="1492293" y="1882932"/>
                    <a:pt x="1492293" y="1890236"/>
                    <a:pt x="1494100" y="1893888"/>
                  </a:cubicBezTo>
                  <a:cubicBezTo>
                    <a:pt x="1526628" y="1882932"/>
                    <a:pt x="1556265" y="1864672"/>
                    <a:pt x="1590961" y="1862116"/>
                  </a:cubicBezTo>
                  <a:cubicBezTo>
                    <a:pt x="1597828" y="1856638"/>
                    <a:pt x="1596744" y="1848238"/>
                    <a:pt x="1597828" y="1840934"/>
                  </a:cubicBezTo>
                  <a:cubicBezTo>
                    <a:pt x="1591323" y="1828517"/>
                    <a:pt x="1580209" y="1826052"/>
                    <a:pt x="1568011" y="1826919"/>
                  </a:cubicBezTo>
                  <a:close/>
                  <a:moveTo>
                    <a:pt x="945624" y="1812925"/>
                  </a:moveTo>
                  <a:cubicBezTo>
                    <a:pt x="930677" y="1817655"/>
                    <a:pt x="917553" y="1826750"/>
                    <a:pt x="901877" y="1828569"/>
                  </a:cubicBezTo>
                  <a:cubicBezTo>
                    <a:pt x="827873" y="1842393"/>
                    <a:pt x="760430" y="1866040"/>
                    <a:pt x="693717" y="1895145"/>
                  </a:cubicBezTo>
                  <a:cubicBezTo>
                    <a:pt x="622993" y="1927887"/>
                    <a:pt x="556279" y="1967178"/>
                    <a:pt x="486649" y="2002467"/>
                  </a:cubicBezTo>
                  <a:cubicBezTo>
                    <a:pt x="474619" y="2012653"/>
                    <a:pt x="452745" y="2009015"/>
                    <a:pt x="451652" y="2027933"/>
                  </a:cubicBezTo>
                  <a:cubicBezTo>
                    <a:pt x="456756" y="2036300"/>
                    <a:pt x="465505" y="2039938"/>
                    <a:pt x="475712" y="2038847"/>
                  </a:cubicBezTo>
                  <a:cubicBezTo>
                    <a:pt x="484462" y="2035209"/>
                    <a:pt x="492482" y="2037028"/>
                    <a:pt x="503419" y="2038119"/>
                  </a:cubicBezTo>
                  <a:cubicBezTo>
                    <a:pt x="571226" y="2027933"/>
                    <a:pt x="647783" y="2030843"/>
                    <a:pt x="708663" y="1999920"/>
                  </a:cubicBezTo>
                  <a:cubicBezTo>
                    <a:pt x="729443" y="1989006"/>
                    <a:pt x="740380" y="1963540"/>
                    <a:pt x="765169" y="1958810"/>
                  </a:cubicBezTo>
                  <a:cubicBezTo>
                    <a:pt x="831883" y="1956991"/>
                    <a:pt x="891670" y="1916973"/>
                    <a:pt x="928490" y="1864949"/>
                  </a:cubicBezTo>
                  <a:cubicBezTo>
                    <a:pt x="936510" y="1848578"/>
                    <a:pt x="948540" y="1831479"/>
                    <a:pt x="945624" y="1812925"/>
                  </a:cubicBezTo>
                  <a:close/>
                  <a:moveTo>
                    <a:pt x="1030549" y="1778488"/>
                  </a:moveTo>
                  <a:cubicBezTo>
                    <a:pt x="1012469" y="1776212"/>
                    <a:pt x="993201" y="1780309"/>
                    <a:pt x="979138" y="1792142"/>
                  </a:cubicBezTo>
                  <a:cubicBezTo>
                    <a:pt x="968180" y="1799424"/>
                    <a:pt x="962336" y="1812168"/>
                    <a:pt x="961240" y="1824912"/>
                  </a:cubicBezTo>
                  <a:lnTo>
                    <a:pt x="987174" y="1812168"/>
                  </a:lnTo>
                  <a:cubicBezTo>
                    <a:pt x="1018222" y="1808527"/>
                    <a:pt x="1050000" y="1816537"/>
                    <a:pt x="1067898" y="1842389"/>
                  </a:cubicBezTo>
                  <a:cubicBezTo>
                    <a:pt x="1067898" y="1846030"/>
                    <a:pt x="1073011" y="1847850"/>
                    <a:pt x="1075934" y="1844937"/>
                  </a:cubicBezTo>
                  <a:cubicBezTo>
                    <a:pt x="1085065" y="1832194"/>
                    <a:pt x="1082874" y="1817629"/>
                    <a:pt x="1074838" y="1803065"/>
                  </a:cubicBezTo>
                  <a:cubicBezTo>
                    <a:pt x="1065524" y="1789411"/>
                    <a:pt x="1048630" y="1780764"/>
                    <a:pt x="1030549" y="1778488"/>
                  </a:cubicBezTo>
                  <a:close/>
                  <a:moveTo>
                    <a:pt x="816319" y="1768475"/>
                  </a:moveTo>
                  <a:cubicBezTo>
                    <a:pt x="764686" y="1773925"/>
                    <a:pt x="724689" y="1805530"/>
                    <a:pt x="676329" y="1817519"/>
                  </a:cubicBezTo>
                  <a:cubicBezTo>
                    <a:pt x="627605" y="1846581"/>
                    <a:pt x="574881" y="1867652"/>
                    <a:pt x="528339" y="1901074"/>
                  </a:cubicBezTo>
                  <a:cubicBezTo>
                    <a:pt x="497432" y="1929410"/>
                    <a:pt x="447617" y="1949391"/>
                    <a:pt x="446890" y="1994074"/>
                  </a:cubicBezTo>
                  <a:cubicBezTo>
                    <a:pt x="446890" y="1998434"/>
                    <a:pt x="452708" y="2000250"/>
                    <a:pt x="457798" y="2000250"/>
                  </a:cubicBezTo>
                  <a:cubicBezTo>
                    <a:pt x="500341" y="1989352"/>
                    <a:pt x="535248" y="1960289"/>
                    <a:pt x="575972" y="1944668"/>
                  </a:cubicBezTo>
                  <a:cubicBezTo>
                    <a:pt x="607606" y="1930136"/>
                    <a:pt x="636332" y="1910156"/>
                    <a:pt x="670148" y="1896714"/>
                  </a:cubicBezTo>
                  <a:cubicBezTo>
                    <a:pt x="713781" y="1871285"/>
                    <a:pt x="765414" y="1862202"/>
                    <a:pt x="809411" y="1838589"/>
                  </a:cubicBezTo>
                  <a:cubicBezTo>
                    <a:pt x="850135" y="1830233"/>
                    <a:pt x="892678" y="1822241"/>
                    <a:pt x="930493" y="1807347"/>
                  </a:cubicBezTo>
                  <a:cubicBezTo>
                    <a:pt x="932311" y="1797538"/>
                    <a:pt x="948310" y="1801897"/>
                    <a:pt x="950128" y="1792815"/>
                  </a:cubicBezTo>
                  <a:cubicBezTo>
                    <a:pt x="933402" y="1783733"/>
                    <a:pt x="913403" y="1777557"/>
                    <a:pt x="892678" y="1775741"/>
                  </a:cubicBezTo>
                  <a:cubicBezTo>
                    <a:pt x="865770" y="1774651"/>
                    <a:pt x="842136" y="1771018"/>
                    <a:pt x="816319" y="1768475"/>
                  </a:cubicBezTo>
                  <a:close/>
                  <a:moveTo>
                    <a:pt x="1548138" y="1757363"/>
                  </a:moveTo>
                  <a:lnTo>
                    <a:pt x="1545233" y="1777293"/>
                  </a:lnTo>
                  <a:lnTo>
                    <a:pt x="1526349" y="1800847"/>
                  </a:lnTo>
                  <a:cubicBezTo>
                    <a:pt x="1511459" y="1809906"/>
                    <a:pt x="1501654" y="1818241"/>
                    <a:pt x="1492939" y="1832011"/>
                  </a:cubicBezTo>
                  <a:cubicBezTo>
                    <a:pt x="1482770" y="1837446"/>
                    <a:pt x="1470786" y="1845418"/>
                    <a:pt x="1466065" y="1856289"/>
                  </a:cubicBezTo>
                  <a:cubicBezTo>
                    <a:pt x="1467155" y="1857376"/>
                    <a:pt x="1467881" y="1857376"/>
                    <a:pt x="1468970" y="1857376"/>
                  </a:cubicBezTo>
                  <a:cubicBezTo>
                    <a:pt x="1484949" y="1834547"/>
                    <a:pt x="1514728" y="1826575"/>
                    <a:pt x="1527438" y="1803746"/>
                  </a:cubicBezTo>
                  <a:cubicBezTo>
                    <a:pt x="1543417" y="1798311"/>
                    <a:pt x="1560122" y="1797224"/>
                    <a:pt x="1577190" y="1798311"/>
                  </a:cubicBezTo>
                  <a:cubicBezTo>
                    <a:pt x="1572106" y="1782729"/>
                    <a:pt x="1562301" y="1766422"/>
                    <a:pt x="1548138" y="1757363"/>
                  </a:cubicBezTo>
                  <a:close/>
                  <a:moveTo>
                    <a:pt x="1474259" y="1701800"/>
                  </a:moveTo>
                  <a:cubicBezTo>
                    <a:pt x="1464062" y="1722386"/>
                    <a:pt x="1466247" y="1746945"/>
                    <a:pt x="1453138" y="1765725"/>
                  </a:cubicBezTo>
                  <a:cubicBezTo>
                    <a:pt x="1449132" y="1772226"/>
                    <a:pt x="1451317" y="1780171"/>
                    <a:pt x="1445126" y="1784866"/>
                  </a:cubicBezTo>
                  <a:cubicBezTo>
                    <a:pt x="1445126" y="1797507"/>
                    <a:pt x="1431288" y="1807258"/>
                    <a:pt x="1427282" y="1819176"/>
                  </a:cubicBezTo>
                  <a:cubicBezTo>
                    <a:pt x="1415265" y="1831817"/>
                    <a:pt x="1436386" y="1833623"/>
                    <a:pt x="1439300" y="1843735"/>
                  </a:cubicBezTo>
                  <a:cubicBezTo>
                    <a:pt x="1446219" y="1846263"/>
                    <a:pt x="1451317" y="1840124"/>
                    <a:pt x="1458236" y="1842652"/>
                  </a:cubicBezTo>
                  <a:cubicBezTo>
                    <a:pt x="1464062" y="1842652"/>
                    <a:pt x="1466247" y="1837234"/>
                    <a:pt x="1465155" y="1831817"/>
                  </a:cubicBezTo>
                  <a:cubicBezTo>
                    <a:pt x="1497929" y="1804730"/>
                    <a:pt x="1516865" y="1770420"/>
                    <a:pt x="1516865" y="1730693"/>
                  </a:cubicBezTo>
                  <a:cubicBezTo>
                    <a:pt x="1509946" y="1716247"/>
                    <a:pt x="1493195" y="1701800"/>
                    <a:pt x="1474259" y="1701800"/>
                  </a:cubicBezTo>
                  <a:close/>
                  <a:moveTo>
                    <a:pt x="330152" y="1679295"/>
                  </a:moveTo>
                  <a:cubicBezTo>
                    <a:pt x="320358" y="1680122"/>
                    <a:pt x="310427" y="1684077"/>
                    <a:pt x="303502" y="1689042"/>
                  </a:cubicBezTo>
                  <a:cubicBezTo>
                    <a:pt x="278355" y="1706698"/>
                    <a:pt x="275440" y="1736861"/>
                    <a:pt x="281271" y="1763713"/>
                  </a:cubicBezTo>
                  <a:lnTo>
                    <a:pt x="283458" y="1763713"/>
                  </a:lnTo>
                  <a:cubicBezTo>
                    <a:pt x="293298" y="1754517"/>
                    <a:pt x="298400" y="1743482"/>
                    <a:pt x="308240" y="1734286"/>
                  </a:cubicBezTo>
                  <a:cubicBezTo>
                    <a:pt x="326098" y="1723251"/>
                    <a:pt x="343227" y="1708538"/>
                    <a:pt x="364000" y="1703756"/>
                  </a:cubicBezTo>
                  <a:cubicBezTo>
                    <a:pt x="369103" y="1698238"/>
                    <a:pt x="359992" y="1692721"/>
                    <a:pt x="355983" y="1688307"/>
                  </a:cubicBezTo>
                  <a:cubicBezTo>
                    <a:pt x="349605" y="1680766"/>
                    <a:pt x="339947" y="1678467"/>
                    <a:pt x="330152" y="1679295"/>
                  </a:cubicBezTo>
                  <a:close/>
                  <a:moveTo>
                    <a:pt x="1005256" y="1634491"/>
                  </a:moveTo>
                  <a:cubicBezTo>
                    <a:pt x="988147" y="1634491"/>
                    <a:pt x="976134" y="1646469"/>
                    <a:pt x="962302" y="1653729"/>
                  </a:cubicBezTo>
                  <a:cubicBezTo>
                    <a:pt x="961210" y="1656269"/>
                    <a:pt x="956477" y="1659173"/>
                    <a:pt x="959389" y="1661714"/>
                  </a:cubicBezTo>
                  <a:cubicBezTo>
                    <a:pt x="987055" y="1674418"/>
                    <a:pt x="1015085" y="1691115"/>
                    <a:pt x="1031102" y="1716523"/>
                  </a:cubicBezTo>
                  <a:cubicBezTo>
                    <a:pt x="1048939" y="1735397"/>
                    <a:pt x="1051851" y="1761894"/>
                    <a:pt x="1075513" y="1777139"/>
                  </a:cubicBezTo>
                  <a:cubicBezTo>
                    <a:pt x="1104635" y="1809806"/>
                    <a:pt x="1143221" y="1839933"/>
                    <a:pt x="1179259" y="1870059"/>
                  </a:cubicBezTo>
                  <a:cubicBezTo>
                    <a:pt x="1197824" y="1881674"/>
                    <a:pt x="1216754" y="1895467"/>
                    <a:pt x="1237867" y="1904542"/>
                  </a:cubicBezTo>
                  <a:lnTo>
                    <a:pt x="1275361" y="1909986"/>
                  </a:lnTo>
                  <a:cubicBezTo>
                    <a:pt x="1291378" y="1909986"/>
                    <a:pt x="1302299" y="1920875"/>
                    <a:pt x="1319408" y="1917971"/>
                  </a:cubicBezTo>
                  <a:cubicBezTo>
                    <a:pt x="1327052" y="1914342"/>
                    <a:pt x="1339065" y="1908171"/>
                    <a:pt x="1336153" y="1897282"/>
                  </a:cubicBezTo>
                  <a:cubicBezTo>
                    <a:pt x="1325232" y="1846466"/>
                    <a:pt x="1277545" y="1810895"/>
                    <a:pt x="1241871" y="1770968"/>
                  </a:cubicBezTo>
                  <a:cubicBezTo>
                    <a:pt x="1198916" y="1735397"/>
                    <a:pt x="1155234" y="1700189"/>
                    <a:pt x="1107547" y="1670788"/>
                  </a:cubicBezTo>
                  <a:cubicBezTo>
                    <a:pt x="1074785" y="1655543"/>
                    <a:pt x="1044935" y="1631950"/>
                    <a:pt x="1005256" y="1634491"/>
                  </a:cubicBezTo>
                  <a:close/>
                  <a:moveTo>
                    <a:pt x="1104530" y="1618373"/>
                  </a:moveTo>
                  <a:cubicBezTo>
                    <a:pt x="1094519" y="1619051"/>
                    <a:pt x="1085368" y="1622489"/>
                    <a:pt x="1079026" y="1632078"/>
                  </a:cubicBezTo>
                  <a:cubicBezTo>
                    <a:pt x="1073952" y="1640038"/>
                    <a:pt x="1087724" y="1640038"/>
                    <a:pt x="1089898" y="1646552"/>
                  </a:cubicBezTo>
                  <a:cubicBezTo>
                    <a:pt x="1167816" y="1696486"/>
                    <a:pt x="1247183" y="1754380"/>
                    <a:pt x="1306618" y="1820597"/>
                  </a:cubicBezTo>
                  <a:cubicBezTo>
                    <a:pt x="1320389" y="1842308"/>
                    <a:pt x="1336335" y="1862209"/>
                    <a:pt x="1346120" y="1884643"/>
                  </a:cubicBezTo>
                  <a:cubicBezTo>
                    <a:pt x="1349019" y="1887538"/>
                    <a:pt x="1351918" y="1884643"/>
                    <a:pt x="1355180" y="1882834"/>
                  </a:cubicBezTo>
                  <a:cubicBezTo>
                    <a:pt x="1366052" y="1871979"/>
                    <a:pt x="1360979" y="1854972"/>
                    <a:pt x="1355180" y="1842308"/>
                  </a:cubicBezTo>
                  <a:cubicBezTo>
                    <a:pt x="1330174" y="1758723"/>
                    <a:pt x="1259142" y="1692867"/>
                    <a:pt x="1180862" y="1642933"/>
                  </a:cubicBezTo>
                  <a:lnTo>
                    <a:pt x="1135199" y="1621223"/>
                  </a:lnTo>
                  <a:cubicBezTo>
                    <a:pt x="1125414" y="1619775"/>
                    <a:pt x="1114542" y="1617695"/>
                    <a:pt x="1104530" y="1618373"/>
                  </a:cubicBezTo>
                  <a:close/>
                  <a:moveTo>
                    <a:pt x="1382096" y="1608228"/>
                  </a:moveTo>
                  <a:cubicBezTo>
                    <a:pt x="1378101" y="1607321"/>
                    <a:pt x="1374151" y="1607321"/>
                    <a:pt x="1370294" y="1609679"/>
                  </a:cubicBezTo>
                  <a:cubicBezTo>
                    <a:pt x="1372131" y="1631441"/>
                    <a:pt x="1365150" y="1652116"/>
                    <a:pt x="1357068" y="1672066"/>
                  </a:cubicBezTo>
                  <a:cubicBezTo>
                    <a:pt x="1339065" y="1719581"/>
                    <a:pt x="1350087" y="1773989"/>
                    <a:pt x="1366252" y="1820416"/>
                  </a:cubicBezTo>
                  <a:cubicBezTo>
                    <a:pt x="1368089" y="1820416"/>
                    <a:pt x="1373233" y="1821141"/>
                    <a:pt x="1374335" y="1817514"/>
                  </a:cubicBezTo>
                  <a:cubicBezTo>
                    <a:pt x="1379111" y="1812799"/>
                    <a:pt x="1385357" y="1818240"/>
                    <a:pt x="1390133" y="1819328"/>
                  </a:cubicBezTo>
                  <a:cubicBezTo>
                    <a:pt x="1400420" y="1819328"/>
                    <a:pt x="1405196" y="1836738"/>
                    <a:pt x="1415116" y="1825857"/>
                  </a:cubicBezTo>
                  <a:cubicBezTo>
                    <a:pt x="1426505" y="1795751"/>
                    <a:pt x="1438262" y="1766734"/>
                    <a:pt x="1451488" y="1737717"/>
                  </a:cubicBezTo>
                  <a:cubicBezTo>
                    <a:pt x="1456264" y="1711239"/>
                    <a:pt x="1467653" y="1671340"/>
                    <a:pt x="1444507" y="1647764"/>
                  </a:cubicBezTo>
                  <a:cubicBezTo>
                    <a:pt x="1431281" y="1630353"/>
                    <a:pt x="1410340" y="1623099"/>
                    <a:pt x="1394174" y="1612218"/>
                  </a:cubicBezTo>
                  <a:cubicBezTo>
                    <a:pt x="1390133" y="1610948"/>
                    <a:pt x="1386092" y="1609135"/>
                    <a:pt x="1382096" y="1608228"/>
                  </a:cubicBezTo>
                  <a:close/>
                  <a:moveTo>
                    <a:pt x="1267565" y="1572071"/>
                  </a:moveTo>
                  <a:cubicBezTo>
                    <a:pt x="1260038" y="1573429"/>
                    <a:pt x="1252602" y="1575692"/>
                    <a:pt x="1245528" y="1577502"/>
                  </a:cubicBezTo>
                  <a:cubicBezTo>
                    <a:pt x="1228841" y="1584743"/>
                    <a:pt x="1216871" y="1601036"/>
                    <a:pt x="1213969" y="1618415"/>
                  </a:cubicBezTo>
                  <a:cubicBezTo>
                    <a:pt x="1213969" y="1628190"/>
                    <a:pt x="1208890" y="1645569"/>
                    <a:pt x="1224851" y="1651000"/>
                  </a:cubicBezTo>
                  <a:cubicBezTo>
                    <a:pt x="1231743" y="1623846"/>
                    <a:pt x="1262577" y="1612984"/>
                    <a:pt x="1289420" y="1610087"/>
                  </a:cubicBezTo>
                  <a:cubicBezTo>
                    <a:pt x="1312999" y="1609363"/>
                    <a:pt x="1337665" y="1620949"/>
                    <a:pt x="1346734" y="1641949"/>
                  </a:cubicBezTo>
                  <a:cubicBezTo>
                    <a:pt x="1355803" y="1627466"/>
                    <a:pt x="1356528" y="1611898"/>
                    <a:pt x="1350724" y="1595605"/>
                  </a:cubicBezTo>
                  <a:cubicBezTo>
                    <a:pt x="1339842" y="1584019"/>
                    <a:pt x="1323881" y="1576778"/>
                    <a:pt x="1308283" y="1572071"/>
                  </a:cubicBezTo>
                  <a:cubicBezTo>
                    <a:pt x="1303204" y="1570261"/>
                    <a:pt x="1295224" y="1568450"/>
                    <a:pt x="1290146" y="1572071"/>
                  </a:cubicBezTo>
                  <a:cubicBezTo>
                    <a:pt x="1282710" y="1570261"/>
                    <a:pt x="1275092" y="1570713"/>
                    <a:pt x="1267565" y="1572071"/>
                  </a:cubicBezTo>
                  <a:close/>
                  <a:moveTo>
                    <a:pt x="589656" y="1526679"/>
                  </a:moveTo>
                  <a:cubicBezTo>
                    <a:pt x="582741" y="1525588"/>
                    <a:pt x="580557" y="1531040"/>
                    <a:pt x="574733" y="1531040"/>
                  </a:cubicBezTo>
                  <a:cubicBezTo>
                    <a:pt x="539064" y="1559392"/>
                    <a:pt x="531057" y="1602283"/>
                    <a:pt x="512130" y="1638631"/>
                  </a:cubicBezTo>
                  <a:cubicBezTo>
                    <a:pt x="495388" y="1702240"/>
                    <a:pt x="455351" y="1756035"/>
                    <a:pt x="439700" y="1819644"/>
                  </a:cubicBezTo>
                  <a:cubicBezTo>
                    <a:pt x="432785" y="1837091"/>
                    <a:pt x="429509" y="1857082"/>
                    <a:pt x="415678" y="1871621"/>
                  </a:cubicBezTo>
                  <a:cubicBezTo>
                    <a:pt x="412767" y="1870531"/>
                    <a:pt x="409855" y="1867986"/>
                    <a:pt x="410583" y="1865079"/>
                  </a:cubicBezTo>
                  <a:cubicBezTo>
                    <a:pt x="432785" y="1794927"/>
                    <a:pt x="465542" y="1726956"/>
                    <a:pt x="490292" y="1656805"/>
                  </a:cubicBezTo>
                  <a:cubicBezTo>
                    <a:pt x="506307" y="1628453"/>
                    <a:pt x="515042" y="1597557"/>
                    <a:pt x="528145" y="1567752"/>
                  </a:cubicBezTo>
                  <a:lnTo>
                    <a:pt x="527053" y="1565935"/>
                  </a:lnTo>
                  <a:cubicBezTo>
                    <a:pt x="506307" y="1564844"/>
                    <a:pt x="492112" y="1577566"/>
                    <a:pt x="477189" y="1586653"/>
                  </a:cubicBezTo>
                  <a:cubicBezTo>
                    <a:pt x="435697" y="1628453"/>
                    <a:pt x="400756" y="1677523"/>
                    <a:pt x="385833" y="1732408"/>
                  </a:cubicBezTo>
                  <a:cubicBezTo>
                    <a:pt x="366179" y="1765849"/>
                    <a:pt x="351984" y="1802197"/>
                    <a:pt x="347252" y="1840725"/>
                  </a:cubicBezTo>
                  <a:cubicBezTo>
                    <a:pt x="343976" y="1857809"/>
                    <a:pt x="342157" y="1871621"/>
                    <a:pt x="347980" y="1887978"/>
                  </a:cubicBezTo>
                  <a:lnTo>
                    <a:pt x="340337" y="1898882"/>
                  </a:lnTo>
                  <a:cubicBezTo>
                    <a:pt x="337061" y="1900700"/>
                    <a:pt x="333057" y="1899609"/>
                    <a:pt x="330146" y="1897065"/>
                  </a:cubicBezTo>
                  <a:cubicBezTo>
                    <a:pt x="316315" y="1879618"/>
                    <a:pt x="302484" y="1861444"/>
                    <a:pt x="290473" y="1842543"/>
                  </a:cubicBezTo>
                  <a:cubicBezTo>
                    <a:pt x="272639" y="1816009"/>
                    <a:pt x="272639" y="1782205"/>
                    <a:pt x="263539" y="1753127"/>
                  </a:cubicBezTo>
                  <a:cubicBezTo>
                    <a:pt x="242793" y="1756762"/>
                    <a:pt x="227870" y="1771301"/>
                    <a:pt x="218043" y="1787657"/>
                  </a:cubicBezTo>
                  <a:cubicBezTo>
                    <a:pt x="202029" y="1828004"/>
                    <a:pt x="214040" y="1873439"/>
                    <a:pt x="243885" y="1906152"/>
                  </a:cubicBezTo>
                  <a:cubicBezTo>
                    <a:pt x="248617" y="1915966"/>
                    <a:pt x="266451" y="1920691"/>
                    <a:pt x="263539" y="1932322"/>
                  </a:cubicBezTo>
                  <a:cubicBezTo>
                    <a:pt x="258808" y="1935230"/>
                    <a:pt x="252620" y="1932322"/>
                    <a:pt x="248617" y="1929778"/>
                  </a:cubicBezTo>
                  <a:cubicBezTo>
                    <a:pt x="228962" y="1906879"/>
                    <a:pt x="208944" y="1883253"/>
                    <a:pt x="199117" y="1855992"/>
                  </a:cubicBezTo>
                  <a:cubicBezTo>
                    <a:pt x="198025" y="1851630"/>
                    <a:pt x="192929" y="1849812"/>
                    <a:pt x="188926" y="1849812"/>
                  </a:cubicBezTo>
                  <a:cubicBezTo>
                    <a:pt x="176187" y="1851630"/>
                    <a:pt x="166360" y="1861444"/>
                    <a:pt x="163084" y="1872348"/>
                  </a:cubicBezTo>
                  <a:cubicBezTo>
                    <a:pt x="152165" y="1908696"/>
                    <a:pt x="177279" y="1949769"/>
                    <a:pt x="211128" y="1972669"/>
                  </a:cubicBezTo>
                  <a:cubicBezTo>
                    <a:pt x="218771" y="1980665"/>
                    <a:pt x="233694" y="1978848"/>
                    <a:pt x="238789" y="1989752"/>
                  </a:cubicBezTo>
                  <a:lnTo>
                    <a:pt x="227870" y="2013378"/>
                  </a:lnTo>
                  <a:cubicBezTo>
                    <a:pt x="191109" y="2010834"/>
                    <a:pt x="155441" y="2007199"/>
                    <a:pt x="126323" y="1987208"/>
                  </a:cubicBezTo>
                  <a:cubicBezTo>
                    <a:pt x="124503" y="1986117"/>
                    <a:pt x="124503" y="1981756"/>
                    <a:pt x="121591" y="1981756"/>
                  </a:cubicBezTo>
                  <a:lnTo>
                    <a:pt x="111400" y="2005382"/>
                  </a:lnTo>
                  <a:cubicBezTo>
                    <a:pt x="109580" y="2014469"/>
                    <a:pt x="105577" y="2024283"/>
                    <a:pt x="108489" y="2033370"/>
                  </a:cubicBezTo>
                  <a:cubicBezTo>
                    <a:pt x="119408" y="2029735"/>
                    <a:pt x="128507" y="2022465"/>
                    <a:pt x="141246" y="2022465"/>
                  </a:cubicBezTo>
                  <a:cubicBezTo>
                    <a:pt x="165268" y="2027918"/>
                    <a:pt x="190018" y="2021739"/>
                    <a:pt x="214767" y="2025373"/>
                  </a:cubicBezTo>
                  <a:cubicBezTo>
                    <a:pt x="219863" y="2027191"/>
                    <a:pt x="222047" y="2031552"/>
                    <a:pt x="222047" y="2036278"/>
                  </a:cubicBezTo>
                  <a:cubicBezTo>
                    <a:pt x="207124" y="2055179"/>
                    <a:pt x="222047" y="2075170"/>
                    <a:pt x="228962" y="2093344"/>
                  </a:cubicBezTo>
                  <a:lnTo>
                    <a:pt x="227870" y="2098069"/>
                  </a:lnTo>
                  <a:cubicBezTo>
                    <a:pt x="214040" y="2108974"/>
                    <a:pt x="207124" y="2126421"/>
                    <a:pt x="192201" y="2137325"/>
                  </a:cubicBezTo>
                  <a:cubicBezTo>
                    <a:pt x="165268" y="2166404"/>
                    <a:pt x="173275" y="2204569"/>
                    <a:pt x="138334" y="2228922"/>
                  </a:cubicBezTo>
                  <a:cubicBezTo>
                    <a:pt x="124503" y="2244552"/>
                    <a:pt x="135422" y="2264543"/>
                    <a:pt x="133602" y="2282717"/>
                  </a:cubicBezTo>
                  <a:cubicBezTo>
                    <a:pt x="122319" y="2291804"/>
                    <a:pt x="122319" y="2304526"/>
                    <a:pt x="123411" y="2316521"/>
                  </a:cubicBezTo>
                  <a:cubicBezTo>
                    <a:pt x="127415" y="2327425"/>
                    <a:pt x="128507" y="2340147"/>
                    <a:pt x="138334" y="2346326"/>
                  </a:cubicBezTo>
                  <a:cubicBezTo>
                    <a:pt x="146341" y="2325608"/>
                    <a:pt x="153257" y="2300891"/>
                    <a:pt x="165268" y="2279082"/>
                  </a:cubicBezTo>
                  <a:cubicBezTo>
                    <a:pt x="195113" y="2231830"/>
                    <a:pt x="225687" y="2181670"/>
                    <a:pt x="267543" y="2140960"/>
                  </a:cubicBezTo>
                  <a:lnTo>
                    <a:pt x="273730" y="2140960"/>
                  </a:lnTo>
                  <a:cubicBezTo>
                    <a:pt x="278462" y="2139870"/>
                    <a:pt x="278462" y="2135508"/>
                    <a:pt x="280646" y="2132600"/>
                  </a:cubicBezTo>
                  <a:cubicBezTo>
                    <a:pt x="272639" y="2132600"/>
                    <a:pt x="266451" y="2134417"/>
                    <a:pt x="257716" y="2133690"/>
                  </a:cubicBezTo>
                  <a:cubicBezTo>
                    <a:pt x="243885" y="2131873"/>
                    <a:pt x="246797" y="2118061"/>
                    <a:pt x="246797" y="2108247"/>
                  </a:cubicBezTo>
                  <a:lnTo>
                    <a:pt x="234786" y="2099887"/>
                  </a:lnTo>
                  <a:cubicBezTo>
                    <a:pt x="230782" y="2089709"/>
                    <a:pt x="237698" y="2081713"/>
                    <a:pt x="244613" y="2074443"/>
                  </a:cubicBezTo>
                  <a:cubicBezTo>
                    <a:pt x="252620" y="2067900"/>
                    <a:pt x="273730" y="2076261"/>
                    <a:pt x="273730" y="2061721"/>
                  </a:cubicBezTo>
                  <a:cubicBezTo>
                    <a:pt x="295569" y="2067174"/>
                    <a:pt x="315223" y="2059904"/>
                    <a:pt x="338153" y="2059904"/>
                  </a:cubicBezTo>
                  <a:cubicBezTo>
                    <a:pt x="345068" y="2056269"/>
                    <a:pt x="355987" y="2058813"/>
                    <a:pt x="362903" y="2054452"/>
                  </a:cubicBezTo>
                  <a:lnTo>
                    <a:pt x="279554" y="2051544"/>
                  </a:lnTo>
                  <a:cubicBezTo>
                    <a:pt x="277370" y="2055179"/>
                    <a:pt x="274458" y="2060631"/>
                    <a:pt x="269727" y="2062448"/>
                  </a:cubicBezTo>
                  <a:cubicBezTo>
                    <a:pt x="257716" y="2063539"/>
                    <a:pt x="239881" y="2069718"/>
                    <a:pt x="231874" y="2056996"/>
                  </a:cubicBezTo>
                  <a:cubicBezTo>
                    <a:pt x="226778" y="2047909"/>
                    <a:pt x="235878" y="2040639"/>
                    <a:pt x="237698" y="2032643"/>
                  </a:cubicBezTo>
                  <a:cubicBezTo>
                    <a:pt x="244613" y="2026100"/>
                    <a:pt x="253712" y="2034460"/>
                    <a:pt x="261719" y="2032643"/>
                  </a:cubicBezTo>
                  <a:cubicBezTo>
                    <a:pt x="300300" y="2047909"/>
                    <a:pt x="342157" y="2043547"/>
                    <a:pt x="385833" y="2042457"/>
                  </a:cubicBezTo>
                  <a:cubicBezTo>
                    <a:pt x="390928" y="2046092"/>
                    <a:pt x="388017" y="2050817"/>
                    <a:pt x="389837" y="2055179"/>
                  </a:cubicBezTo>
                  <a:cubicBezTo>
                    <a:pt x="385833" y="2066083"/>
                    <a:pt x="370910" y="2059904"/>
                    <a:pt x="362175" y="2062448"/>
                  </a:cubicBezTo>
                  <a:cubicBezTo>
                    <a:pt x="337061" y="2072626"/>
                    <a:pt x="305396" y="2072626"/>
                    <a:pt x="278462" y="2075170"/>
                  </a:cubicBezTo>
                  <a:lnTo>
                    <a:pt x="280646" y="2084257"/>
                  </a:lnTo>
                  <a:cubicBezTo>
                    <a:pt x="318135" y="2096252"/>
                    <a:pt x="357079" y="2081713"/>
                    <a:pt x="392020" y="2071535"/>
                  </a:cubicBezTo>
                  <a:cubicBezTo>
                    <a:pt x="395660" y="2072626"/>
                    <a:pt x="395660" y="2076261"/>
                    <a:pt x="392748" y="2078078"/>
                  </a:cubicBezTo>
                  <a:cubicBezTo>
                    <a:pt x="361083" y="2086074"/>
                    <a:pt x="331238" y="2095161"/>
                    <a:pt x="299572" y="2100614"/>
                  </a:cubicBezTo>
                  <a:cubicBezTo>
                    <a:pt x="296297" y="2102431"/>
                    <a:pt x="295569" y="2106429"/>
                    <a:pt x="297388" y="2108247"/>
                  </a:cubicBezTo>
                  <a:cubicBezTo>
                    <a:pt x="333057" y="2108247"/>
                    <a:pt x="362903" y="2090800"/>
                    <a:pt x="395660" y="2083530"/>
                  </a:cubicBezTo>
                  <a:cubicBezTo>
                    <a:pt x="399664" y="2087892"/>
                    <a:pt x="405851" y="2088982"/>
                    <a:pt x="411675" y="2088982"/>
                  </a:cubicBezTo>
                  <a:cubicBezTo>
                    <a:pt x="421502" y="2087892"/>
                    <a:pt x="415678" y="2076987"/>
                    <a:pt x="423686" y="2072626"/>
                  </a:cubicBezTo>
                  <a:cubicBezTo>
                    <a:pt x="433513" y="2072626"/>
                    <a:pt x="428781" y="2065356"/>
                    <a:pt x="429509" y="2059904"/>
                  </a:cubicBezTo>
                  <a:cubicBezTo>
                    <a:pt x="430601" y="2052634"/>
                    <a:pt x="435697" y="2044274"/>
                    <a:pt x="443704" y="2043547"/>
                  </a:cubicBezTo>
                  <a:cubicBezTo>
                    <a:pt x="446616" y="2039913"/>
                    <a:pt x="442612" y="2038095"/>
                    <a:pt x="440428" y="2036278"/>
                  </a:cubicBezTo>
                  <a:cubicBezTo>
                    <a:pt x="440428" y="2029008"/>
                    <a:pt x="435697" y="2022465"/>
                    <a:pt x="432785" y="2018104"/>
                  </a:cubicBezTo>
                  <a:lnTo>
                    <a:pt x="439700" y="2017013"/>
                  </a:lnTo>
                  <a:cubicBezTo>
                    <a:pt x="439700" y="2010834"/>
                    <a:pt x="430601" y="2005382"/>
                    <a:pt x="425506" y="1999930"/>
                  </a:cubicBezTo>
                  <a:lnTo>
                    <a:pt x="420774" y="1998112"/>
                  </a:lnTo>
                  <a:cubicBezTo>
                    <a:pt x="396752" y="1977030"/>
                    <a:pt x="397844" y="1942500"/>
                    <a:pt x="389837" y="1915966"/>
                  </a:cubicBezTo>
                  <a:cubicBezTo>
                    <a:pt x="384741" y="1915966"/>
                    <a:pt x="380009" y="1914148"/>
                    <a:pt x="376006" y="1917783"/>
                  </a:cubicBezTo>
                  <a:cubicBezTo>
                    <a:pt x="373822" y="1921418"/>
                    <a:pt x="373822" y="1926143"/>
                    <a:pt x="377826" y="1928688"/>
                  </a:cubicBezTo>
                  <a:cubicBezTo>
                    <a:pt x="378917" y="1955949"/>
                    <a:pt x="401848" y="1977030"/>
                    <a:pt x="412767" y="2001747"/>
                  </a:cubicBezTo>
                  <a:lnTo>
                    <a:pt x="410583" y="2006109"/>
                  </a:lnTo>
                  <a:cubicBezTo>
                    <a:pt x="407671" y="2014469"/>
                    <a:pt x="401848" y="2006109"/>
                    <a:pt x="396752" y="2007926"/>
                  </a:cubicBezTo>
                  <a:cubicBezTo>
                    <a:pt x="380009" y="1997022"/>
                    <a:pt x="362175" y="1986117"/>
                    <a:pt x="343976" y="1975213"/>
                  </a:cubicBezTo>
                  <a:cubicBezTo>
                    <a:pt x="331238" y="1970851"/>
                    <a:pt x="328326" y="1948679"/>
                    <a:pt x="311219" y="1958856"/>
                  </a:cubicBezTo>
                  <a:cubicBezTo>
                    <a:pt x="308307" y="1962491"/>
                    <a:pt x="311219" y="1967943"/>
                    <a:pt x="314495" y="1970851"/>
                  </a:cubicBezTo>
                  <a:cubicBezTo>
                    <a:pt x="338153" y="1995204"/>
                    <a:pt x="369818" y="2004291"/>
                    <a:pt x="399664" y="2018831"/>
                  </a:cubicBezTo>
                  <a:lnTo>
                    <a:pt x="399664" y="2022465"/>
                  </a:lnTo>
                  <a:cubicBezTo>
                    <a:pt x="389837" y="2025373"/>
                    <a:pt x="393840" y="2036278"/>
                    <a:pt x="385833" y="2038822"/>
                  </a:cubicBezTo>
                  <a:cubicBezTo>
                    <a:pt x="357079" y="2030826"/>
                    <a:pt x="328326" y="2022465"/>
                    <a:pt x="299572" y="2011561"/>
                  </a:cubicBezTo>
                  <a:cubicBezTo>
                    <a:pt x="291565" y="2015196"/>
                    <a:pt x="282466" y="2019921"/>
                    <a:pt x="273730" y="2018831"/>
                  </a:cubicBezTo>
                  <a:cubicBezTo>
                    <a:pt x="262811" y="2014469"/>
                    <a:pt x="248617" y="2019921"/>
                    <a:pt x="240609" y="2007199"/>
                  </a:cubicBezTo>
                  <a:cubicBezTo>
                    <a:pt x="236970" y="1998112"/>
                    <a:pt x="247889" y="1993387"/>
                    <a:pt x="250800" y="1986117"/>
                  </a:cubicBezTo>
                  <a:cubicBezTo>
                    <a:pt x="272639" y="1985391"/>
                    <a:pt x="248617" y="1973396"/>
                    <a:pt x="254804" y="1964309"/>
                  </a:cubicBezTo>
                  <a:cubicBezTo>
                    <a:pt x="261719" y="1954131"/>
                    <a:pt x="272639" y="1948679"/>
                    <a:pt x="282466" y="1944317"/>
                  </a:cubicBezTo>
                  <a:lnTo>
                    <a:pt x="283558" y="1940682"/>
                  </a:lnTo>
                  <a:cubicBezTo>
                    <a:pt x="292293" y="1927961"/>
                    <a:pt x="305396" y="1917056"/>
                    <a:pt x="323230" y="1917056"/>
                  </a:cubicBezTo>
                  <a:cubicBezTo>
                    <a:pt x="332329" y="1906879"/>
                    <a:pt x="345068" y="1895247"/>
                    <a:pt x="361083" y="1897792"/>
                  </a:cubicBezTo>
                  <a:cubicBezTo>
                    <a:pt x="369818" y="1893430"/>
                    <a:pt x="373094" y="1884343"/>
                    <a:pt x="380009" y="1877800"/>
                  </a:cubicBezTo>
                  <a:cubicBezTo>
                    <a:pt x="390928" y="1877073"/>
                    <a:pt x="398936" y="1885070"/>
                    <a:pt x="409855" y="1885070"/>
                  </a:cubicBezTo>
                  <a:cubicBezTo>
                    <a:pt x="417862" y="1878891"/>
                    <a:pt x="428781" y="1875256"/>
                    <a:pt x="440428" y="1877800"/>
                  </a:cubicBezTo>
                  <a:cubicBezTo>
                    <a:pt x="448436" y="1878891"/>
                    <a:pt x="451347" y="1886160"/>
                    <a:pt x="452439" y="1891613"/>
                  </a:cubicBezTo>
                  <a:cubicBezTo>
                    <a:pt x="454623" y="1902517"/>
                    <a:pt x="444432" y="1906152"/>
                    <a:pt x="437516" y="1911604"/>
                  </a:cubicBezTo>
                  <a:cubicBezTo>
                    <a:pt x="437516" y="1928688"/>
                    <a:pt x="433513" y="1945044"/>
                    <a:pt x="436425" y="1964309"/>
                  </a:cubicBezTo>
                  <a:lnTo>
                    <a:pt x="439700" y="1966126"/>
                  </a:lnTo>
                  <a:cubicBezTo>
                    <a:pt x="451347" y="1955222"/>
                    <a:pt x="454623" y="1939592"/>
                    <a:pt x="467362" y="1926870"/>
                  </a:cubicBezTo>
                  <a:cubicBezTo>
                    <a:pt x="505215" y="1892340"/>
                    <a:pt x="528873" y="1851630"/>
                    <a:pt x="553987" y="1809466"/>
                  </a:cubicBezTo>
                  <a:cubicBezTo>
                    <a:pt x="559811" y="1789475"/>
                    <a:pt x="564906" y="1768756"/>
                    <a:pt x="565634" y="1747675"/>
                  </a:cubicBezTo>
                  <a:cubicBezTo>
                    <a:pt x="565634" y="1738588"/>
                    <a:pt x="580557" y="1733135"/>
                    <a:pt x="573641" y="1724048"/>
                  </a:cubicBezTo>
                  <a:cubicBezTo>
                    <a:pt x="574733" y="1719687"/>
                    <a:pt x="579829" y="1718596"/>
                    <a:pt x="583832" y="1717869"/>
                  </a:cubicBezTo>
                  <a:cubicBezTo>
                    <a:pt x="604579" y="1696060"/>
                    <a:pt x="600575" y="1662257"/>
                    <a:pt x="607490" y="1636813"/>
                  </a:cubicBezTo>
                  <a:cubicBezTo>
                    <a:pt x="610402" y="1596830"/>
                    <a:pt x="594752" y="1564117"/>
                    <a:pt x="589656" y="1526679"/>
                  </a:cubicBezTo>
                  <a:close/>
                  <a:moveTo>
                    <a:pt x="656708" y="1471613"/>
                  </a:moveTo>
                  <a:lnTo>
                    <a:pt x="635551" y="1476994"/>
                  </a:lnTo>
                  <a:cubicBezTo>
                    <a:pt x="609653" y="1492419"/>
                    <a:pt x="605640" y="1521116"/>
                    <a:pt x="609653" y="1545509"/>
                  </a:cubicBezTo>
                  <a:lnTo>
                    <a:pt x="612936" y="1546226"/>
                  </a:lnTo>
                  <a:cubicBezTo>
                    <a:pt x="621690" y="1540846"/>
                    <a:pt x="627891" y="1534389"/>
                    <a:pt x="632633" y="1526497"/>
                  </a:cubicBezTo>
                  <a:cubicBezTo>
                    <a:pt x="647588" y="1516453"/>
                    <a:pt x="670569" y="1514659"/>
                    <a:pt x="687348" y="1521834"/>
                  </a:cubicBezTo>
                  <a:cubicBezTo>
                    <a:pt x="698291" y="1527214"/>
                    <a:pt x="703398" y="1539052"/>
                    <a:pt x="714341" y="1541922"/>
                  </a:cubicBezTo>
                  <a:cubicBezTo>
                    <a:pt x="717259" y="1538334"/>
                    <a:pt x="718353" y="1533671"/>
                    <a:pt x="717259" y="1528290"/>
                  </a:cubicBezTo>
                  <a:cubicBezTo>
                    <a:pt x="712517" y="1501387"/>
                    <a:pt x="686619" y="1476277"/>
                    <a:pt x="656708" y="1471613"/>
                  </a:cubicBezTo>
                  <a:close/>
                  <a:moveTo>
                    <a:pt x="919421" y="1450975"/>
                  </a:moveTo>
                  <a:cubicBezTo>
                    <a:pt x="880394" y="1459334"/>
                    <a:pt x="836625" y="1457517"/>
                    <a:pt x="806716" y="1483685"/>
                  </a:cubicBezTo>
                  <a:cubicBezTo>
                    <a:pt x="791762" y="1502947"/>
                    <a:pt x="775713" y="1521120"/>
                    <a:pt x="774984" y="1544743"/>
                  </a:cubicBezTo>
                  <a:cubicBezTo>
                    <a:pt x="766959" y="1562189"/>
                    <a:pt x="745075" y="1564006"/>
                    <a:pt x="731215" y="1574909"/>
                  </a:cubicBezTo>
                  <a:cubicBezTo>
                    <a:pt x="721002" y="1582905"/>
                    <a:pt x="712248" y="1591991"/>
                    <a:pt x="701306" y="1598533"/>
                  </a:cubicBezTo>
                  <a:cubicBezTo>
                    <a:pt x="683069" y="1617432"/>
                    <a:pt x="663373" y="1634877"/>
                    <a:pt x="656443" y="1659228"/>
                  </a:cubicBezTo>
                  <a:cubicBezTo>
                    <a:pt x="642583" y="1709383"/>
                    <a:pt x="629452" y="1757720"/>
                    <a:pt x="641489" y="1808602"/>
                  </a:cubicBezTo>
                  <a:cubicBezTo>
                    <a:pt x="640394" y="1812237"/>
                    <a:pt x="639300" y="1816598"/>
                    <a:pt x="644407" y="1817688"/>
                  </a:cubicBezTo>
                  <a:cubicBezTo>
                    <a:pt x="647325" y="1814054"/>
                    <a:pt x="654255" y="1815871"/>
                    <a:pt x="654255" y="1809329"/>
                  </a:cubicBezTo>
                  <a:cubicBezTo>
                    <a:pt x="650242" y="1799516"/>
                    <a:pt x="650242" y="1788613"/>
                    <a:pt x="650242" y="1777710"/>
                  </a:cubicBezTo>
                  <a:cubicBezTo>
                    <a:pt x="658267" y="1747544"/>
                    <a:pt x="680151" y="1718469"/>
                    <a:pt x="712978" y="1705021"/>
                  </a:cubicBezTo>
                  <a:cubicBezTo>
                    <a:pt x="734133" y="1692301"/>
                    <a:pt x="762947" y="1693028"/>
                    <a:pt x="787750" y="1687576"/>
                  </a:cubicBezTo>
                  <a:cubicBezTo>
                    <a:pt x="802704" y="1693028"/>
                    <a:pt x="819847" y="1705021"/>
                    <a:pt x="819847" y="1721376"/>
                  </a:cubicBezTo>
                  <a:cubicBezTo>
                    <a:pt x="832613" y="1722103"/>
                    <a:pt x="841731" y="1709383"/>
                    <a:pt x="848661" y="1700296"/>
                  </a:cubicBezTo>
                  <a:cubicBezTo>
                    <a:pt x="849755" y="1689393"/>
                    <a:pt x="851579" y="1678490"/>
                    <a:pt x="844649" y="1668314"/>
                  </a:cubicBezTo>
                  <a:cubicBezTo>
                    <a:pt x="797962" y="1645780"/>
                    <a:pt x="741063" y="1666496"/>
                    <a:pt x="701306" y="1688666"/>
                  </a:cubicBezTo>
                  <a:lnTo>
                    <a:pt x="659361" y="1726828"/>
                  </a:lnTo>
                  <a:cubicBezTo>
                    <a:pt x="658267" y="1727555"/>
                    <a:pt x="655349" y="1727555"/>
                    <a:pt x="654255" y="1725737"/>
                  </a:cubicBezTo>
                  <a:cubicBezTo>
                    <a:pt x="654255" y="1703204"/>
                    <a:pt x="653525" y="1679580"/>
                    <a:pt x="669209" y="1661045"/>
                  </a:cubicBezTo>
                  <a:cubicBezTo>
                    <a:pt x="678327" y="1629425"/>
                    <a:pt x="711154" y="1602894"/>
                    <a:pt x="739969" y="1583995"/>
                  </a:cubicBezTo>
                  <a:cubicBezTo>
                    <a:pt x="756017" y="1576726"/>
                    <a:pt x="770972" y="1562915"/>
                    <a:pt x="790668" y="1564733"/>
                  </a:cubicBezTo>
                  <a:cubicBezTo>
                    <a:pt x="813646" y="1581087"/>
                    <a:pt x="839543" y="1594898"/>
                    <a:pt x="869451" y="1591264"/>
                  </a:cubicBezTo>
                  <a:cubicBezTo>
                    <a:pt x="903372" y="1593081"/>
                    <a:pt x="930363" y="1575636"/>
                    <a:pt x="961001" y="1568367"/>
                  </a:cubicBezTo>
                  <a:cubicBezTo>
                    <a:pt x="998934" y="1547651"/>
                    <a:pt x="1045986" y="1534567"/>
                    <a:pt x="1092673" y="1541109"/>
                  </a:cubicBezTo>
                  <a:cubicBezTo>
                    <a:pt x="1102521" y="1548378"/>
                    <a:pt x="1115651" y="1548378"/>
                    <a:pt x="1123676" y="1557464"/>
                  </a:cubicBezTo>
                  <a:cubicBezTo>
                    <a:pt x="1127323" y="1557464"/>
                    <a:pt x="1126594" y="1553829"/>
                    <a:pt x="1126594" y="1551285"/>
                  </a:cubicBezTo>
                  <a:cubicBezTo>
                    <a:pt x="1140454" y="1539292"/>
                    <a:pt x="1116381" y="1532023"/>
                    <a:pt x="1113463" y="1521846"/>
                  </a:cubicBezTo>
                  <a:cubicBezTo>
                    <a:pt x="1120393" y="1512760"/>
                    <a:pt x="1135347" y="1521846"/>
                    <a:pt x="1144466" y="1516395"/>
                  </a:cubicBezTo>
                  <a:cubicBezTo>
                    <a:pt x="1148478" y="1512034"/>
                    <a:pt x="1156502" y="1506582"/>
                    <a:pt x="1150302" y="1501130"/>
                  </a:cubicBezTo>
                  <a:cubicBezTo>
                    <a:pt x="1143372" y="1500040"/>
                    <a:pt x="1137536" y="1500040"/>
                    <a:pt x="1131335" y="1503674"/>
                  </a:cubicBezTo>
                  <a:cubicBezTo>
                    <a:pt x="1082825" y="1499313"/>
                    <a:pt x="1035773" y="1490954"/>
                    <a:pt x="986168" y="1485502"/>
                  </a:cubicBezTo>
                  <a:cubicBezTo>
                    <a:pt x="920150" y="1489137"/>
                    <a:pt x="846473" y="1486593"/>
                    <a:pt x="801610" y="1536384"/>
                  </a:cubicBezTo>
                  <a:cubicBezTo>
                    <a:pt x="800880" y="1539292"/>
                    <a:pt x="798692" y="1544016"/>
                    <a:pt x="802704" y="1545834"/>
                  </a:cubicBezTo>
                  <a:cubicBezTo>
                    <a:pt x="841731" y="1554920"/>
                    <a:pt x="883312" y="1542199"/>
                    <a:pt x="922339" y="1537474"/>
                  </a:cubicBezTo>
                  <a:cubicBezTo>
                    <a:pt x="935105" y="1538565"/>
                    <a:pt x="943129" y="1527298"/>
                    <a:pt x="956260" y="1530206"/>
                  </a:cubicBezTo>
                  <a:lnTo>
                    <a:pt x="983251" y="1521846"/>
                  </a:lnTo>
                  <a:cubicBezTo>
                    <a:pt x="1012794" y="1515668"/>
                    <a:pt x="1043797" y="1513851"/>
                    <a:pt x="1072612" y="1510943"/>
                  </a:cubicBezTo>
                  <a:cubicBezTo>
                    <a:pt x="1086837" y="1513851"/>
                    <a:pt x="1102521" y="1514578"/>
                    <a:pt x="1109451" y="1525481"/>
                  </a:cubicBezTo>
                  <a:cubicBezTo>
                    <a:pt x="1110545" y="1532023"/>
                    <a:pt x="1102521" y="1532023"/>
                    <a:pt x="1098508" y="1532750"/>
                  </a:cubicBezTo>
                  <a:cubicBezTo>
                    <a:pt x="1079542" y="1522937"/>
                    <a:pt x="1055834" y="1520029"/>
                    <a:pt x="1032855" y="1522937"/>
                  </a:cubicBezTo>
                  <a:cubicBezTo>
                    <a:pt x="997111" y="1528388"/>
                    <a:pt x="964284" y="1541109"/>
                    <a:pt x="929269" y="1550195"/>
                  </a:cubicBezTo>
                  <a:cubicBezTo>
                    <a:pt x="895348" y="1557464"/>
                    <a:pt x="859603" y="1561098"/>
                    <a:pt x="825683" y="1564733"/>
                  </a:cubicBezTo>
                  <a:cubicBezTo>
                    <a:pt x="811822" y="1561098"/>
                    <a:pt x="797962" y="1556737"/>
                    <a:pt x="785926" y="1549468"/>
                  </a:cubicBezTo>
                  <a:cubicBezTo>
                    <a:pt x="778996" y="1533840"/>
                    <a:pt x="797962" y="1528388"/>
                    <a:pt x="804892" y="1517485"/>
                  </a:cubicBezTo>
                  <a:cubicBezTo>
                    <a:pt x="824588" y="1506582"/>
                    <a:pt x="844649" y="1494588"/>
                    <a:pt x="865439" y="1484775"/>
                  </a:cubicBezTo>
                  <a:cubicBezTo>
                    <a:pt x="925257" y="1476416"/>
                    <a:pt x="987992" y="1470238"/>
                    <a:pt x="1047810" y="1481141"/>
                  </a:cubicBezTo>
                  <a:cubicBezTo>
                    <a:pt x="1065682" y="1480051"/>
                    <a:pt x="1081730" y="1485502"/>
                    <a:pt x="1099603" y="1483685"/>
                  </a:cubicBezTo>
                  <a:cubicBezTo>
                    <a:pt x="1111639" y="1486593"/>
                    <a:pt x="1121487" y="1492044"/>
                    <a:pt x="1134618" y="1487319"/>
                  </a:cubicBezTo>
                  <a:cubicBezTo>
                    <a:pt x="1138630" y="1486593"/>
                    <a:pt x="1142277" y="1482958"/>
                    <a:pt x="1141548" y="1479324"/>
                  </a:cubicBezTo>
                  <a:cubicBezTo>
                    <a:pt x="1140454" y="1474599"/>
                    <a:pt x="1136442" y="1470238"/>
                    <a:pt x="1129511" y="1470965"/>
                  </a:cubicBezTo>
                  <a:cubicBezTo>
                    <a:pt x="1113463" y="1473872"/>
                    <a:pt x="1097779" y="1481141"/>
                    <a:pt x="1080636" y="1479324"/>
                  </a:cubicBezTo>
                  <a:cubicBezTo>
                    <a:pt x="1060940" y="1479324"/>
                    <a:pt x="1044892" y="1466603"/>
                    <a:pt x="1023737" y="1467330"/>
                  </a:cubicBezTo>
                  <a:cubicBezTo>
                    <a:pt x="990910" y="1455700"/>
                    <a:pt x="956260" y="1452792"/>
                    <a:pt x="919421" y="1450975"/>
                  </a:cubicBezTo>
                  <a:close/>
                  <a:moveTo>
                    <a:pt x="1237950" y="1350074"/>
                  </a:moveTo>
                  <a:lnTo>
                    <a:pt x="1244211" y="1380279"/>
                  </a:lnTo>
                  <a:cubicBezTo>
                    <a:pt x="1261046" y="1428749"/>
                    <a:pt x="1309455" y="1487258"/>
                    <a:pt x="1417740" y="1556487"/>
                  </a:cubicBezTo>
                  <a:cubicBezTo>
                    <a:pt x="1633946" y="1694947"/>
                    <a:pt x="1893102" y="1987129"/>
                    <a:pt x="1752241" y="2322193"/>
                  </a:cubicBezTo>
                  <a:cubicBezTo>
                    <a:pt x="1611015" y="2657621"/>
                    <a:pt x="1483621" y="2765190"/>
                    <a:pt x="1463966" y="2828424"/>
                  </a:cubicBezTo>
                  <a:lnTo>
                    <a:pt x="1441836" y="2900363"/>
                  </a:lnTo>
                  <a:lnTo>
                    <a:pt x="350469" y="2900363"/>
                  </a:lnTo>
                  <a:lnTo>
                    <a:pt x="328338" y="2828424"/>
                  </a:lnTo>
                  <a:cubicBezTo>
                    <a:pt x="308683" y="2765190"/>
                    <a:pt x="181289" y="2657621"/>
                    <a:pt x="40064" y="2322193"/>
                  </a:cubicBezTo>
                  <a:cubicBezTo>
                    <a:pt x="-100798" y="1987129"/>
                    <a:pt x="158358" y="1694947"/>
                    <a:pt x="374564" y="1556487"/>
                  </a:cubicBezTo>
                  <a:cubicBezTo>
                    <a:pt x="482849" y="1487258"/>
                    <a:pt x="531259" y="1428749"/>
                    <a:pt x="548093" y="1380279"/>
                  </a:cubicBezTo>
                  <a:lnTo>
                    <a:pt x="554354" y="1350074"/>
                  </a:lnTo>
                  <a:lnTo>
                    <a:pt x="553252" y="1360488"/>
                  </a:lnTo>
                  <a:lnTo>
                    <a:pt x="1239052" y="1360488"/>
                  </a:lnTo>
                  <a:close/>
                  <a:moveTo>
                    <a:pt x="1098009" y="1108799"/>
                  </a:moveTo>
                  <a:cubicBezTo>
                    <a:pt x="1021065" y="1108075"/>
                    <a:pt x="954646" y="1148643"/>
                    <a:pt x="895486" y="1194645"/>
                  </a:cubicBezTo>
                  <a:cubicBezTo>
                    <a:pt x="877339" y="1211307"/>
                    <a:pt x="857014" y="1224347"/>
                    <a:pt x="837415" y="1235938"/>
                  </a:cubicBezTo>
                  <a:cubicBezTo>
                    <a:pt x="863910" y="1236663"/>
                    <a:pt x="890405" y="1232678"/>
                    <a:pt x="913271" y="1219638"/>
                  </a:cubicBezTo>
                  <a:cubicBezTo>
                    <a:pt x="942669" y="1202252"/>
                    <a:pt x="976423" y="1193196"/>
                    <a:pt x="1003281" y="1171825"/>
                  </a:cubicBezTo>
                  <a:cubicBezTo>
                    <a:pt x="1026146" y="1160234"/>
                    <a:pt x="1043931" y="1141037"/>
                    <a:pt x="1065707" y="1128721"/>
                  </a:cubicBezTo>
                  <a:cubicBezTo>
                    <a:pt x="1077684" y="1120390"/>
                    <a:pt x="1092202" y="1119666"/>
                    <a:pt x="1105631" y="1114595"/>
                  </a:cubicBezTo>
                  <a:lnTo>
                    <a:pt x="1147370" y="1113870"/>
                  </a:lnTo>
                  <a:cubicBezTo>
                    <a:pt x="1159347" y="1112421"/>
                    <a:pt x="1167332" y="1122926"/>
                    <a:pt x="1174228" y="1131981"/>
                  </a:cubicBezTo>
                  <a:cubicBezTo>
                    <a:pt x="1176768" y="1142848"/>
                    <a:pt x="1176768" y="1152628"/>
                    <a:pt x="1174228" y="1163132"/>
                  </a:cubicBezTo>
                  <a:cubicBezTo>
                    <a:pt x="1162976" y="1180881"/>
                    <a:pt x="1156080" y="1202976"/>
                    <a:pt x="1135392" y="1211307"/>
                  </a:cubicBezTo>
                  <a:cubicBezTo>
                    <a:pt x="1121964" y="1213843"/>
                    <a:pt x="1109261" y="1207685"/>
                    <a:pt x="1098735" y="1201165"/>
                  </a:cubicBezTo>
                  <a:cubicBezTo>
                    <a:pt x="1093654" y="1193921"/>
                    <a:pt x="1085306" y="1188850"/>
                    <a:pt x="1084580" y="1179794"/>
                  </a:cubicBezTo>
                  <a:cubicBezTo>
                    <a:pt x="1084580" y="1177259"/>
                    <a:pt x="1084580" y="1173999"/>
                    <a:pt x="1087121" y="1171825"/>
                  </a:cubicBezTo>
                  <a:cubicBezTo>
                    <a:pt x="1086758" y="1167479"/>
                    <a:pt x="1091839" y="1164219"/>
                    <a:pt x="1093654" y="1160234"/>
                  </a:cubicBezTo>
                  <a:cubicBezTo>
                    <a:pt x="1085306" y="1156974"/>
                    <a:pt x="1077684" y="1160959"/>
                    <a:pt x="1070425" y="1164219"/>
                  </a:cubicBezTo>
                  <a:cubicBezTo>
                    <a:pt x="1065344" y="1167479"/>
                    <a:pt x="1056997" y="1170014"/>
                    <a:pt x="1056271" y="1177983"/>
                  </a:cubicBezTo>
                  <a:cubicBezTo>
                    <a:pt x="1057722" y="1189936"/>
                    <a:pt x="1063892" y="1201890"/>
                    <a:pt x="1074055" y="1208772"/>
                  </a:cubicBezTo>
                  <a:cubicBezTo>
                    <a:pt x="1094743" y="1222536"/>
                    <a:pt x="1123052" y="1226883"/>
                    <a:pt x="1146644" y="1218552"/>
                  </a:cubicBezTo>
                  <a:cubicBezTo>
                    <a:pt x="1165517" y="1218552"/>
                    <a:pt x="1181123" y="1208047"/>
                    <a:pt x="1195641" y="1197905"/>
                  </a:cubicBezTo>
                  <a:cubicBezTo>
                    <a:pt x="1207618" y="1184141"/>
                    <a:pt x="1215240" y="1166030"/>
                    <a:pt x="1211611" y="1147557"/>
                  </a:cubicBezTo>
                  <a:cubicBezTo>
                    <a:pt x="1204715" y="1127272"/>
                    <a:pt x="1182575" y="1117130"/>
                    <a:pt x="1163702" y="1112421"/>
                  </a:cubicBezTo>
                  <a:cubicBezTo>
                    <a:pt x="1157895" y="1110610"/>
                    <a:pt x="1150999" y="1112421"/>
                    <a:pt x="1145192" y="1109524"/>
                  </a:cubicBezTo>
                  <a:cubicBezTo>
                    <a:pt x="1129585" y="1109524"/>
                    <a:pt x="1114342" y="1108075"/>
                    <a:pt x="1098009" y="1108799"/>
                  </a:cubicBezTo>
                  <a:close/>
                  <a:moveTo>
                    <a:pt x="661202" y="1041400"/>
                  </a:moveTo>
                  <a:cubicBezTo>
                    <a:pt x="659356" y="1041400"/>
                    <a:pt x="658618" y="1042870"/>
                    <a:pt x="657510" y="1043973"/>
                  </a:cubicBezTo>
                  <a:cubicBezTo>
                    <a:pt x="649757" y="1059777"/>
                    <a:pt x="645327" y="1079258"/>
                    <a:pt x="656034" y="1095062"/>
                  </a:cubicBezTo>
                  <a:cubicBezTo>
                    <a:pt x="664525" y="1109764"/>
                    <a:pt x="680400" y="1116013"/>
                    <a:pt x="697013" y="1113440"/>
                  </a:cubicBezTo>
                  <a:lnTo>
                    <a:pt x="709196" y="1109029"/>
                  </a:lnTo>
                  <a:cubicBezTo>
                    <a:pt x="718426" y="1103148"/>
                    <a:pt x="724702" y="1091754"/>
                    <a:pt x="723964" y="1080728"/>
                  </a:cubicBezTo>
                  <a:cubicBezTo>
                    <a:pt x="713996" y="1088079"/>
                    <a:pt x="699228" y="1089181"/>
                    <a:pt x="687414" y="1085874"/>
                  </a:cubicBezTo>
                  <a:cubicBezTo>
                    <a:pt x="668955" y="1078155"/>
                    <a:pt x="667109" y="1057940"/>
                    <a:pt x="661202" y="1041400"/>
                  </a:cubicBezTo>
                  <a:close/>
                  <a:moveTo>
                    <a:pt x="542914" y="1025358"/>
                  </a:moveTo>
                  <a:cubicBezTo>
                    <a:pt x="526554" y="1019175"/>
                    <a:pt x="509468" y="1027904"/>
                    <a:pt x="497471" y="1040270"/>
                  </a:cubicBezTo>
                  <a:cubicBezTo>
                    <a:pt x="484384" y="1056638"/>
                    <a:pt x="469115" y="1075915"/>
                    <a:pt x="476749" y="1095919"/>
                  </a:cubicBezTo>
                  <a:cubicBezTo>
                    <a:pt x="476022" y="1123562"/>
                    <a:pt x="505105" y="1131200"/>
                    <a:pt x="524737" y="1138111"/>
                  </a:cubicBezTo>
                  <a:cubicBezTo>
                    <a:pt x="540370" y="1143567"/>
                    <a:pt x="558183" y="1142475"/>
                    <a:pt x="575270" y="1146113"/>
                  </a:cubicBezTo>
                  <a:cubicBezTo>
                    <a:pt x="578542" y="1147204"/>
                    <a:pt x="584722" y="1143930"/>
                    <a:pt x="585449" y="1149750"/>
                  </a:cubicBezTo>
                  <a:cubicBezTo>
                    <a:pt x="578905" y="1155206"/>
                    <a:pt x="571634" y="1156297"/>
                    <a:pt x="565818" y="1162480"/>
                  </a:cubicBezTo>
                  <a:cubicBezTo>
                    <a:pt x="560001" y="1169754"/>
                    <a:pt x="554548" y="1179211"/>
                    <a:pt x="555638" y="1188304"/>
                  </a:cubicBezTo>
                  <a:cubicBezTo>
                    <a:pt x="558910" y="1207945"/>
                    <a:pt x="580359" y="1216674"/>
                    <a:pt x="597446" y="1221039"/>
                  </a:cubicBezTo>
                  <a:cubicBezTo>
                    <a:pt x="622167" y="1218856"/>
                    <a:pt x="648705" y="1222130"/>
                    <a:pt x="671245" y="1213037"/>
                  </a:cubicBezTo>
                  <a:cubicBezTo>
                    <a:pt x="679970" y="1210127"/>
                    <a:pt x="689786" y="1206854"/>
                    <a:pt x="693421" y="1197033"/>
                  </a:cubicBezTo>
                  <a:cubicBezTo>
                    <a:pt x="691603" y="1186122"/>
                    <a:pt x="679606" y="1179575"/>
                    <a:pt x="670518" y="1174846"/>
                  </a:cubicBezTo>
                  <a:cubicBezTo>
                    <a:pt x="665792" y="1173755"/>
                    <a:pt x="660702" y="1170118"/>
                    <a:pt x="655613" y="1171937"/>
                  </a:cubicBezTo>
                  <a:cubicBezTo>
                    <a:pt x="662520" y="1180302"/>
                    <a:pt x="667973" y="1189759"/>
                    <a:pt x="666155" y="1201762"/>
                  </a:cubicBezTo>
                  <a:cubicBezTo>
                    <a:pt x="661066" y="1213764"/>
                    <a:pt x="648705" y="1214856"/>
                    <a:pt x="636708" y="1215583"/>
                  </a:cubicBezTo>
                  <a:cubicBezTo>
                    <a:pt x="622167" y="1211946"/>
                    <a:pt x="605444" y="1210127"/>
                    <a:pt x="594901" y="1196306"/>
                  </a:cubicBezTo>
                  <a:cubicBezTo>
                    <a:pt x="589084" y="1185758"/>
                    <a:pt x="593447" y="1171937"/>
                    <a:pt x="599991" y="1161753"/>
                  </a:cubicBezTo>
                  <a:cubicBezTo>
                    <a:pt x="610170" y="1147568"/>
                    <a:pt x="627256" y="1143567"/>
                    <a:pt x="643616" y="1142475"/>
                  </a:cubicBezTo>
                  <a:cubicBezTo>
                    <a:pt x="658521" y="1144294"/>
                    <a:pt x="673063" y="1143567"/>
                    <a:pt x="687241" y="1148659"/>
                  </a:cubicBezTo>
                  <a:cubicBezTo>
                    <a:pt x="711235" y="1156297"/>
                    <a:pt x="738864" y="1166481"/>
                    <a:pt x="752315" y="1189759"/>
                  </a:cubicBezTo>
                  <a:cubicBezTo>
                    <a:pt x="756677" y="1199943"/>
                    <a:pt x="756677" y="1213764"/>
                    <a:pt x="749770" y="1223221"/>
                  </a:cubicBezTo>
                  <a:cubicBezTo>
                    <a:pt x="748316" y="1229768"/>
                    <a:pt x="741409" y="1233405"/>
                    <a:pt x="737046" y="1237406"/>
                  </a:cubicBezTo>
                  <a:cubicBezTo>
                    <a:pt x="730139" y="1242862"/>
                    <a:pt x="719960" y="1242862"/>
                    <a:pt x="713779" y="1247227"/>
                  </a:cubicBezTo>
                  <a:cubicBezTo>
                    <a:pt x="723595" y="1255592"/>
                    <a:pt x="734501" y="1267959"/>
                    <a:pt x="747589" y="1272687"/>
                  </a:cubicBezTo>
                  <a:cubicBezTo>
                    <a:pt x="786851" y="1295602"/>
                    <a:pt x="838111" y="1306513"/>
                    <a:pt x="885008" y="1287964"/>
                  </a:cubicBezTo>
                  <a:cubicBezTo>
                    <a:pt x="890461" y="1285418"/>
                    <a:pt x="897005" y="1282507"/>
                    <a:pt x="903185" y="1280325"/>
                  </a:cubicBezTo>
                  <a:lnTo>
                    <a:pt x="926088" y="1267959"/>
                  </a:lnTo>
                  <a:lnTo>
                    <a:pt x="993809" y="1230206"/>
                  </a:lnTo>
                  <a:lnTo>
                    <a:pt x="1007489" y="1228596"/>
                  </a:lnTo>
                  <a:lnTo>
                    <a:pt x="1015156" y="1229860"/>
                  </a:lnTo>
                  <a:cubicBezTo>
                    <a:pt x="1019973" y="1232679"/>
                    <a:pt x="1024427" y="1236861"/>
                    <a:pt x="1028971" y="1240680"/>
                  </a:cubicBezTo>
                  <a:cubicBezTo>
                    <a:pt x="1031516" y="1247590"/>
                    <a:pt x="1035151" y="1255228"/>
                    <a:pt x="1033333" y="1263594"/>
                  </a:cubicBezTo>
                  <a:cubicBezTo>
                    <a:pt x="1027517" y="1278143"/>
                    <a:pt x="1011884" y="1281780"/>
                    <a:pt x="1000978" y="1288691"/>
                  </a:cubicBezTo>
                  <a:cubicBezTo>
                    <a:pt x="1006795" y="1294147"/>
                    <a:pt x="1015520" y="1289055"/>
                    <a:pt x="1022064" y="1289418"/>
                  </a:cubicBezTo>
                  <a:cubicBezTo>
                    <a:pt x="1040968" y="1283962"/>
                    <a:pt x="1066779" y="1274869"/>
                    <a:pt x="1070778" y="1251955"/>
                  </a:cubicBezTo>
                  <a:cubicBezTo>
                    <a:pt x="1070051" y="1249409"/>
                    <a:pt x="1064234" y="1247590"/>
                    <a:pt x="1068597" y="1244681"/>
                  </a:cubicBezTo>
                  <a:cubicBezTo>
                    <a:pt x="1062417" y="1233405"/>
                    <a:pt x="1048602" y="1229768"/>
                    <a:pt x="1037696" y="1225040"/>
                  </a:cubicBezTo>
                  <a:lnTo>
                    <a:pt x="1007489" y="1228596"/>
                  </a:lnTo>
                  <a:lnTo>
                    <a:pt x="999160" y="1227222"/>
                  </a:lnTo>
                  <a:lnTo>
                    <a:pt x="993809" y="1230206"/>
                  </a:lnTo>
                  <a:lnTo>
                    <a:pt x="944992" y="1235951"/>
                  </a:lnTo>
                  <a:cubicBezTo>
                    <a:pt x="906821" y="1253410"/>
                    <a:pt x="863195" y="1257774"/>
                    <a:pt x="820297" y="1263594"/>
                  </a:cubicBezTo>
                  <a:cubicBezTo>
                    <a:pt x="798848" y="1265049"/>
                    <a:pt x="777399" y="1266867"/>
                    <a:pt x="759222" y="1258138"/>
                  </a:cubicBezTo>
                  <a:cubicBezTo>
                    <a:pt x="757768" y="1257774"/>
                    <a:pt x="755223" y="1256683"/>
                    <a:pt x="756677" y="1255228"/>
                  </a:cubicBezTo>
                  <a:cubicBezTo>
                    <a:pt x="761767" y="1252319"/>
                    <a:pt x="769765" y="1256320"/>
                    <a:pt x="773037" y="1251227"/>
                  </a:cubicBezTo>
                  <a:cubicBezTo>
                    <a:pt x="783216" y="1247954"/>
                    <a:pt x="786851" y="1237406"/>
                    <a:pt x="795940" y="1230495"/>
                  </a:cubicBezTo>
                  <a:cubicBezTo>
                    <a:pt x="806483" y="1216674"/>
                    <a:pt x="796304" y="1201034"/>
                    <a:pt x="790123" y="1189032"/>
                  </a:cubicBezTo>
                  <a:cubicBezTo>
                    <a:pt x="767947" y="1159934"/>
                    <a:pt x="735592" y="1145385"/>
                    <a:pt x="701783" y="1141384"/>
                  </a:cubicBezTo>
                  <a:lnTo>
                    <a:pt x="678152" y="1140657"/>
                  </a:lnTo>
                  <a:cubicBezTo>
                    <a:pt x="631982" y="1132291"/>
                    <a:pt x="577087" y="1137747"/>
                    <a:pt x="534916" y="1115924"/>
                  </a:cubicBezTo>
                  <a:cubicBezTo>
                    <a:pt x="519647" y="1109741"/>
                    <a:pt x="507650" y="1098102"/>
                    <a:pt x="497471" y="1085008"/>
                  </a:cubicBezTo>
                  <a:cubicBezTo>
                    <a:pt x="495653" y="1078461"/>
                    <a:pt x="493109" y="1073005"/>
                    <a:pt x="493836" y="1065003"/>
                  </a:cubicBezTo>
                  <a:lnTo>
                    <a:pt x="500016" y="1055547"/>
                  </a:lnTo>
                  <a:lnTo>
                    <a:pt x="511286" y="1049000"/>
                  </a:lnTo>
                  <a:cubicBezTo>
                    <a:pt x="521101" y="1047909"/>
                    <a:pt x="531645" y="1047545"/>
                    <a:pt x="539279" y="1053364"/>
                  </a:cubicBezTo>
                  <a:cubicBezTo>
                    <a:pt x="546913" y="1059548"/>
                    <a:pt x="548731" y="1071914"/>
                    <a:pt x="548004" y="1081734"/>
                  </a:cubicBezTo>
                  <a:cubicBezTo>
                    <a:pt x="554548" y="1080643"/>
                    <a:pt x="557093" y="1074096"/>
                    <a:pt x="560728" y="1069368"/>
                  </a:cubicBezTo>
                  <a:cubicBezTo>
                    <a:pt x="565090" y="1058456"/>
                    <a:pt x="565090" y="1047545"/>
                    <a:pt x="560001" y="1037361"/>
                  </a:cubicBezTo>
                  <a:cubicBezTo>
                    <a:pt x="557456" y="1028995"/>
                    <a:pt x="549822" y="1027540"/>
                    <a:pt x="542914" y="1025358"/>
                  </a:cubicBezTo>
                  <a:close/>
                  <a:moveTo>
                    <a:pt x="425490" y="984616"/>
                  </a:moveTo>
                  <a:cubicBezTo>
                    <a:pt x="421544" y="987547"/>
                    <a:pt x="420826" y="992309"/>
                    <a:pt x="421544" y="997072"/>
                  </a:cubicBezTo>
                  <a:cubicBezTo>
                    <a:pt x="423696" y="1001834"/>
                    <a:pt x="418315" y="1005498"/>
                    <a:pt x="421544" y="1009528"/>
                  </a:cubicBezTo>
                  <a:cubicBezTo>
                    <a:pt x="431230" y="1021251"/>
                    <a:pt x="448092" y="1022350"/>
                    <a:pt x="461007" y="1018320"/>
                  </a:cubicBezTo>
                  <a:cubicBezTo>
                    <a:pt x="469976" y="1016855"/>
                    <a:pt x="478586" y="1009528"/>
                    <a:pt x="481815" y="1001468"/>
                  </a:cubicBezTo>
                  <a:cubicBezTo>
                    <a:pt x="478586" y="1000003"/>
                    <a:pt x="476433" y="1004765"/>
                    <a:pt x="473922" y="1006963"/>
                  </a:cubicBezTo>
                  <a:cubicBezTo>
                    <a:pt x="469617" y="1009161"/>
                    <a:pt x="464236" y="1010260"/>
                    <a:pt x="460289" y="1006231"/>
                  </a:cubicBezTo>
                  <a:cubicBezTo>
                    <a:pt x="454549" y="991943"/>
                    <a:pt x="439840" y="984250"/>
                    <a:pt x="425490" y="984616"/>
                  </a:cubicBezTo>
                  <a:close/>
                  <a:moveTo>
                    <a:pt x="759428" y="984191"/>
                  </a:moveTo>
                  <a:cubicBezTo>
                    <a:pt x="741590" y="987085"/>
                    <a:pt x="717564" y="986000"/>
                    <a:pt x="712468" y="1008069"/>
                  </a:cubicBezTo>
                  <a:cubicBezTo>
                    <a:pt x="708827" y="1018923"/>
                    <a:pt x="713196" y="1031948"/>
                    <a:pt x="720112" y="1040269"/>
                  </a:cubicBezTo>
                  <a:cubicBezTo>
                    <a:pt x="726301" y="1046781"/>
                    <a:pt x="736494" y="1048590"/>
                    <a:pt x="745958" y="1046781"/>
                  </a:cubicBezTo>
                  <a:cubicBezTo>
                    <a:pt x="755059" y="1047867"/>
                    <a:pt x="764888" y="1047143"/>
                    <a:pt x="771805" y="1042801"/>
                  </a:cubicBezTo>
                  <a:cubicBezTo>
                    <a:pt x="758699" y="1036289"/>
                    <a:pt x="738314" y="1027244"/>
                    <a:pt x="737222" y="1009155"/>
                  </a:cubicBezTo>
                  <a:cubicBezTo>
                    <a:pt x="738314" y="1000110"/>
                    <a:pt x="746686" y="995045"/>
                    <a:pt x="753603" y="990342"/>
                  </a:cubicBezTo>
                  <a:cubicBezTo>
                    <a:pt x="786366" y="979488"/>
                    <a:pt x="813668" y="1005175"/>
                    <a:pt x="839150" y="1021456"/>
                  </a:cubicBezTo>
                  <a:cubicBezTo>
                    <a:pt x="849343" y="1033033"/>
                    <a:pt x="854804" y="1047867"/>
                    <a:pt x="863540" y="1059444"/>
                  </a:cubicBezTo>
                  <a:lnTo>
                    <a:pt x="871913" y="1087302"/>
                  </a:lnTo>
                  <a:cubicBezTo>
                    <a:pt x="876282" y="1106477"/>
                    <a:pt x="871185" y="1126737"/>
                    <a:pt x="869365" y="1147360"/>
                  </a:cubicBezTo>
                  <a:cubicBezTo>
                    <a:pt x="854076" y="1183901"/>
                    <a:pt x="827501" y="1219356"/>
                    <a:pt x="793646" y="1238170"/>
                  </a:cubicBezTo>
                  <a:cubicBezTo>
                    <a:pt x="800563" y="1239617"/>
                    <a:pt x="809300" y="1241426"/>
                    <a:pt x="814396" y="1233828"/>
                  </a:cubicBezTo>
                  <a:cubicBezTo>
                    <a:pt x="854076" y="1219356"/>
                    <a:pt x="895211" y="1189689"/>
                    <a:pt x="907224" y="1146636"/>
                  </a:cubicBezTo>
                  <a:cubicBezTo>
                    <a:pt x="914505" y="1121311"/>
                    <a:pt x="919965" y="1094900"/>
                    <a:pt x="909408" y="1069936"/>
                  </a:cubicBezTo>
                  <a:cubicBezTo>
                    <a:pt x="906860" y="1061977"/>
                    <a:pt x="900308" y="1056188"/>
                    <a:pt x="897759" y="1048590"/>
                  </a:cubicBezTo>
                  <a:cubicBezTo>
                    <a:pt x="874461" y="1020732"/>
                    <a:pt x="844247" y="1001557"/>
                    <a:pt x="811120" y="988533"/>
                  </a:cubicBezTo>
                  <a:cubicBezTo>
                    <a:pt x="794739" y="982744"/>
                    <a:pt x="776901" y="984553"/>
                    <a:pt x="759428" y="984191"/>
                  </a:cubicBezTo>
                  <a:close/>
                  <a:moveTo>
                    <a:pt x="1106617" y="963613"/>
                  </a:moveTo>
                  <a:cubicBezTo>
                    <a:pt x="1104115" y="967667"/>
                    <a:pt x="1105903" y="973563"/>
                    <a:pt x="1104830" y="977985"/>
                  </a:cubicBezTo>
                  <a:cubicBezTo>
                    <a:pt x="1104115" y="996412"/>
                    <a:pt x="1116626" y="1012259"/>
                    <a:pt x="1131281" y="1019629"/>
                  </a:cubicBezTo>
                  <a:cubicBezTo>
                    <a:pt x="1136286" y="1022946"/>
                    <a:pt x="1144507" y="1025526"/>
                    <a:pt x="1149511" y="1019998"/>
                  </a:cubicBezTo>
                  <a:cubicBezTo>
                    <a:pt x="1157375" y="1012996"/>
                    <a:pt x="1158090" y="1001940"/>
                    <a:pt x="1155588" y="990515"/>
                  </a:cubicBezTo>
                  <a:cubicBezTo>
                    <a:pt x="1149869" y="977617"/>
                    <a:pt x="1140218" y="992727"/>
                    <a:pt x="1131996" y="985356"/>
                  </a:cubicBezTo>
                  <a:cubicBezTo>
                    <a:pt x="1121630" y="982039"/>
                    <a:pt x="1111622" y="972826"/>
                    <a:pt x="1106617" y="963613"/>
                  </a:cubicBezTo>
                  <a:close/>
                  <a:moveTo>
                    <a:pt x="377040" y="930275"/>
                  </a:moveTo>
                  <a:lnTo>
                    <a:pt x="377040" y="931863"/>
                  </a:lnTo>
                  <a:cubicBezTo>
                    <a:pt x="379156" y="931333"/>
                    <a:pt x="380215" y="930804"/>
                    <a:pt x="379156" y="930275"/>
                  </a:cubicBezTo>
                  <a:close/>
                  <a:moveTo>
                    <a:pt x="873665" y="927463"/>
                  </a:moveTo>
                  <a:cubicBezTo>
                    <a:pt x="871110" y="934368"/>
                    <a:pt x="870379" y="941999"/>
                    <a:pt x="866364" y="948177"/>
                  </a:cubicBezTo>
                  <a:cubicBezTo>
                    <a:pt x="857968" y="959079"/>
                    <a:pt x="846652" y="964167"/>
                    <a:pt x="834240" y="965984"/>
                  </a:cubicBezTo>
                  <a:cubicBezTo>
                    <a:pt x="839351" y="975432"/>
                    <a:pt x="848112" y="985971"/>
                    <a:pt x="859793" y="987061"/>
                  </a:cubicBezTo>
                  <a:cubicBezTo>
                    <a:pt x="868919" y="987425"/>
                    <a:pt x="876950" y="984518"/>
                    <a:pt x="883521" y="977249"/>
                  </a:cubicBezTo>
                  <a:cubicBezTo>
                    <a:pt x="891552" y="964894"/>
                    <a:pt x="902503" y="952538"/>
                    <a:pt x="897393" y="936185"/>
                  </a:cubicBezTo>
                  <a:cubicBezTo>
                    <a:pt x="892647" y="928190"/>
                    <a:pt x="882791" y="927100"/>
                    <a:pt x="873665" y="927463"/>
                  </a:cubicBezTo>
                  <a:close/>
                  <a:moveTo>
                    <a:pt x="1279687" y="838200"/>
                  </a:moveTo>
                  <a:lnTo>
                    <a:pt x="1279324" y="841104"/>
                  </a:lnTo>
                  <a:cubicBezTo>
                    <a:pt x="1280412" y="842919"/>
                    <a:pt x="1283677" y="844734"/>
                    <a:pt x="1286216" y="844371"/>
                  </a:cubicBezTo>
                  <a:cubicBezTo>
                    <a:pt x="1303626" y="849816"/>
                    <a:pt x="1310155" y="866515"/>
                    <a:pt x="1321037" y="879947"/>
                  </a:cubicBezTo>
                  <a:cubicBezTo>
                    <a:pt x="1328292" y="890838"/>
                    <a:pt x="1334458" y="904995"/>
                    <a:pt x="1326841" y="917338"/>
                  </a:cubicBezTo>
                  <a:cubicBezTo>
                    <a:pt x="1318498" y="918790"/>
                    <a:pt x="1314145" y="927502"/>
                    <a:pt x="1306528" y="929318"/>
                  </a:cubicBezTo>
                  <a:cubicBezTo>
                    <a:pt x="1270256" y="966345"/>
                    <a:pt x="1276785" y="1016079"/>
                    <a:pt x="1283677" y="1063272"/>
                  </a:cubicBezTo>
                  <a:cubicBezTo>
                    <a:pt x="1284039" y="1074525"/>
                    <a:pt x="1288029" y="1084327"/>
                    <a:pt x="1283677" y="1094854"/>
                  </a:cubicBezTo>
                  <a:cubicBezTo>
                    <a:pt x="1282226" y="1109375"/>
                    <a:pt x="1264452" y="1113005"/>
                    <a:pt x="1266991" y="1127163"/>
                  </a:cubicBezTo>
                  <a:cubicBezTo>
                    <a:pt x="1273158" y="1131882"/>
                    <a:pt x="1280412" y="1124985"/>
                    <a:pt x="1285853" y="1120629"/>
                  </a:cubicBezTo>
                  <a:cubicBezTo>
                    <a:pt x="1301813" y="1112279"/>
                    <a:pt x="1290568" y="1094491"/>
                    <a:pt x="1292382" y="1081059"/>
                  </a:cubicBezTo>
                  <a:cubicBezTo>
                    <a:pt x="1291657" y="1060004"/>
                    <a:pt x="1297460" y="1042216"/>
                    <a:pt x="1297823" y="1021161"/>
                  </a:cubicBezTo>
                  <a:cubicBezTo>
                    <a:pt x="1303989" y="999743"/>
                    <a:pt x="1303626" y="976873"/>
                    <a:pt x="1310881" y="956181"/>
                  </a:cubicBezTo>
                  <a:cubicBezTo>
                    <a:pt x="1318135" y="944927"/>
                    <a:pt x="1318135" y="930044"/>
                    <a:pt x="1329743" y="920968"/>
                  </a:cubicBezTo>
                  <a:cubicBezTo>
                    <a:pt x="1334821" y="916612"/>
                    <a:pt x="1340987" y="919516"/>
                    <a:pt x="1346428" y="922057"/>
                  </a:cubicBezTo>
                  <a:cubicBezTo>
                    <a:pt x="1347516" y="924598"/>
                    <a:pt x="1348241" y="926776"/>
                    <a:pt x="1351143" y="927865"/>
                  </a:cubicBezTo>
                  <a:cubicBezTo>
                    <a:pt x="1358760" y="946016"/>
                    <a:pt x="1356584" y="969976"/>
                    <a:pt x="1353320" y="988127"/>
                  </a:cubicBezTo>
                  <a:cubicBezTo>
                    <a:pt x="1345702" y="1025518"/>
                    <a:pt x="1330105" y="1061456"/>
                    <a:pt x="1316322" y="1097395"/>
                  </a:cubicBezTo>
                  <a:cubicBezTo>
                    <a:pt x="1315596" y="1101752"/>
                    <a:pt x="1316685" y="1108286"/>
                    <a:pt x="1312695" y="1113005"/>
                  </a:cubicBezTo>
                  <a:cubicBezTo>
                    <a:pt x="1311606" y="1113731"/>
                    <a:pt x="1310155" y="1112642"/>
                    <a:pt x="1308705" y="1112279"/>
                  </a:cubicBezTo>
                  <a:cubicBezTo>
                    <a:pt x="1303989" y="1099210"/>
                    <a:pt x="1314871" y="1086505"/>
                    <a:pt x="1314871" y="1072710"/>
                  </a:cubicBezTo>
                  <a:cubicBezTo>
                    <a:pt x="1315596" y="1072347"/>
                    <a:pt x="1316322" y="1073073"/>
                    <a:pt x="1316322" y="1073073"/>
                  </a:cubicBezTo>
                  <a:cubicBezTo>
                    <a:pt x="1324664" y="1057826"/>
                    <a:pt x="1329743" y="1040764"/>
                    <a:pt x="1335183" y="1024065"/>
                  </a:cubicBezTo>
                  <a:cubicBezTo>
                    <a:pt x="1341350" y="996839"/>
                    <a:pt x="1352594" y="968161"/>
                    <a:pt x="1344977" y="939119"/>
                  </a:cubicBezTo>
                  <a:cubicBezTo>
                    <a:pt x="1343163" y="935126"/>
                    <a:pt x="1339173" y="932948"/>
                    <a:pt x="1335546" y="932222"/>
                  </a:cubicBezTo>
                  <a:cubicBezTo>
                    <a:pt x="1322125" y="940934"/>
                    <a:pt x="1318135" y="957633"/>
                    <a:pt x="1314145" y="971428"/>
                  </a:cubicBezTo>
                  <a:cubicBezTo>
                    <a:pt x="1307979" y="1000469"/>
                    <a:pt x="1304715" y="1029874"/>
                    <a:pt x="1301087" y="1060004"/>
                  </a:cubicBezTo>
                  <a:lnTo>
                    <a:pt x="1301087" y="1107560"/>
                  </a:lnTo>
                  <a:lnTo>
                    <a:pt x="1296735" y="1113731"/>
                  </a:lnTo>
                  <a:cubicBezTo>
                    <a:pt x="1301087" y="1122081"/>
                    <a:pt x="1295284" y="1128978"/>
                    <a:pt x="1296372" y="1137327"/>
                  </a:cubicBezTo>
                  <a:cubicBezTo>
                    <a:pt x="1298186" y="1142047"/>
                    <a:pt x="1303626" y="1144588"/>
                    <a:pt x="1309067" y="1143499"/>
                  </a:cubicBezTo>
                  <a:cubicBezTo>
                    <a:pt x="1317047" y="1140232"/>
                    <a:pt x="1314871" y="1129704"/>
                    <a:pt x="1320674" y="1123533"/>
                  </a:cubicBezTo>
                  <a:cubicBezTo>
                    <a:pt x="1322488" y="1108649"/>
                    <a:pt x="1327204" y="1093402"/>
                    <a:pt x="1336997" y="1079970"/>
                  </a:cubicBezTo>
                  <a:cubicBezTo>
                    <a:pt x="1352594" y="1058915"/>
                    <a:pt x="1363113" y="1035682"/>
                    <a:pt x="1369279" y="1010997"/>
                  </a:cubicBezTo>
                  <a:cubicBezTo>
                    <a:pt x="1372907" y="987038"/>
                    <a:pt x="1386690" y="960537"/>
                    <a:pt x="1369642" y="936941"/>
                  </a:cubicBezTo>
                  <a:cubicBezTo>
                    <a:pt x="1363476" y="926413"/>
                    <a:pt x="1348967" y="922057"/>
                    <a:pt x="1341350" y="912982"/>
                  </a:cubicBezTo>
                  <a:cubicBezTo>
                    <a:pt x="1335183" y="895557"/>
                    <a:pt x="1328654" y="878495"/>
                    <a:pt x="1318861" y="863248"/>
                  </a:cubicBezTo>
                  <a:cubicBezTo>
                    <a:pt x="1309793" y="849453"/>
                    <a:pt x="1294558" y="840378"/>
                    <a:pt x="1279687" y="838200"/>
                  </a:cubicBezTo>
                  <a:close/>
                  <a:moveTo>
                    <a:pt x="915458" y="813165"/>
                  </a:moveTo>
                  <a:cubicBezTo>
                    <a:pt x="911157" y="813165"/>
                    <a:pt x="903987" y="812800"/>
                    <a:pt x="899327" y="814262"/>
                  </a:cubicBezTo>
                  <a:cubicBezTo>
                    <a:pt x="900044" y="820476"/>
                    <a:pt x="900044" y="826691"/>
                    <a:pt x="904704" y="830346"/>
                  </a:cubicBezTo>
                  <a:cubicBezTo>
                    <a:pt x="908289" y="838022"/>
                    <a:pt x="906497" y="848989"/>
                    <a:pt x="915100" y="852644"/>
                  </a:cubicBezTo>
                  <a:cubicBezTo>
                    <a:pt x="920118" y="862148"/>
                    <a:pt x="929080" y="865073"/>
                    <a:pt x="938042" y="868363"/>
                  </a:cubicBezTo>
                  <a:cubicBezTo>
                    <a:pt x="941985" y="868363"/>
                    <a:pt x="942702" y="861417"/>
                    <a:pt x="947720" y="863976"/>
                  </a:cubicBezTo>
                  <a:cubicBezTo>
                    <a:pt x="951664" y="861052"/>
                    <a:pt x="955607" y="857396"/>
                    <a:pt x="957757" y="852644"/>
                  </a:cubicBezTo>
                  <a:cubicBezTo>
                    <a:pt x="961342" y="844968"/>
                    <a:pt x="966002" y="834733"/>
                    <a:pt x="962059" y="825959"/>
                  </a:cubicBezTo>
                  <a:cubicBezTo>
                    <a:pt x="950588" y="827056"/>
                    <a:pt x="940193" y="834733"/>
                    <a:pt x="928363" y="831808"/>
                  </a:cubicBezTo>
                  <a:cubicBezTo>
                    <a:pt x="920118" y="828518"/>
                    <a:pt x="921552" y="818283"/>
                    <a:pt x="915458" y="813165"/>
                  </a:cubicBezTo>
                  <a:close/>
                  <a:moveTo>
                    <a:pt x="1380375" y="802423"/>
                  </a:moveTo>
                  <a:cubicBezTo>
                    <a:pt x="1383636" y="811616"/>
                    <a:pt x="1379288" y="823384"/>
                    <a:pt x="1376026" y="832577"/>
                  </a:cubicBezTo>
                  <a:cubicBezTo>
                    <a:pt x="1365880" y="843241"/>
                    <a:pt x="1353560" y="849492"/>
                    <a:pt x="1339065" y="849492"/>
                  </a:cubicBezTo>
                  <a:lnTo>
                    <a:pt x="1339065" y="850963"/>
                  </a:lnTo>
                  <a:cubicBezTo>
                    <a:pt x="1344501" y="860157"/>
                    <a:pt x="1354647" y="866776"/>
                    <a:pt x="1365518" y="866776"/>
                  </a:cubicBezTo>
                  <a:cubicBezTo>
                    <a:pt x="1367330" y="866776"/>
                    <a:pt x="1369866" y="864202"/>
                    <a:pt x="1370953" y="866776"/>
                  </a:cubicBezTo>
                  <a:cubicBezTo>
                    <a:pt x="1380012" y="866040"/>
                    <a:pt x="1387984" y="862731"/>
                    <a:pt x="1391970" y="855744"/>
                  </a:cubicBezTo>
                  <a:cubicBezTo>
                    <a:pt x="1403928" y="844344"/>
                    <a:pt x="1405740" y="825958"/>
                    <a:pt x="1400667" y="810881"/>
                  </a:cubicBezTo>
                  <a:lnTo>
                    <a:pt x="1393058" y="804262"/>
                  </a:lnTo>
                  <a:cubicBezTo>
                    <a:pt x="1389434" y="803159"/>
                    <a:pt x="1385085" y="801688"/>
                    <a:pt x="1380375" y="802423"/>
                  </a:cubicBezTo>
                  <a:close/>
                  <a:moveTo>
                    <a:pt x="1123859" y="789087"/>
                  </a:moveTo>
                  <a:cubicBezTo>
                    <a:pt x="1089955" y="793089"/>
                    <a:pt x="1056416" y="802184"/>
                    <a:pt x="1028345" y="823648"/>
                  </a:cubicBezTo>
                  <a:cubicBezTo>
                    <a:pt x="1022147" y="826195"/>
                    <a:pt x="1018866" y="832743"/>
                    <a:pt x="1013033" y="834562"/>
                  </a:cubicBezTo>
                  <a:cubicBezTo>
                    <a:pt x="1011940" y="833835"/>
                    <a:pt x="1012669" y="832743"/>
                    <a:pt x="1011940" y="832016"/>
                  </a:cubicBezTo>
                  <a:cubicBezTo>
                    <a:pt x="1018137" y="824376"/>
                    <a:pt x="1022147" y="815281"/>
                    <a:pt x="1027251" y="807277"/>
                  </a:cubicBezTo>
                  <a:lnTo>
                    <a:pt x="1026522" y="806186"/>
                  </a:lnTo>
                  <a:cubicBezTo>
                    <a:pt x="1013033" y="804730"/>
                    <a:pt x="1010117" y="822193"/>
                    <a:pt x="1003555" y="831288"/>
                  </a:cubicBezTo>
                  <a:cubicBezTo>
                    <a:pt x="984598" y="860028"/>
                    <a:pt x="974390" y="894226"/>
                    <a:pt x="964912" y="927332"/>
                  </a:cubicBezTo>
                  <a:cubicBezTo>
                    <a:pt x="961995" y="929879"/>
                    <a:pt x="963089" y="936427"/>
                    <a:pt x="957985" y="936427"/>
                  </a:cubicBezTo>
                  <a:cubicBezTo>
                    <a:pt x="955433" y="934608"/>
                    <a:pt x="954704" y="932061"/>
                    <a:pt x="954340" y="929515"/>
                  </a:cubicBezTo>
                  <a:cubicBezTo>
                    <a:pt x="943403" y="912416"/>
                    <a:pt x="934654" y="893135"/>
                    <a:pt x="919342" y="880038"/>
                  </a:cubicBezTo>
                  <a:cubicBezTo>
                    <a:pt x="916790" y="881857"/>
                    <a:pt x="918613" y="886586"/>
                    <a:pt x="918248" y="889133"/>
                  </a:cubicBezTo>
                  <a:cubicBezTo>
                    <a:pt x="918613" y="890952"/>
                    <a:pt x="920800" y="890588"/>
                    <a:pt x="921894" y="890952"/>
                  </a:cubicBezTo>
                  <a:cubicBezTo>
                    <a:pt x="935747" y="918237"/>
                    <a:pt x="954340" y="943703"/>
                    <a:pt x="960537" y="973535"/>
                  </a:cubicBezTo>
                  <a:cubicBezTo>
                    <a:pt x="963089" y="989178"/>
                    <a:pt x="968193" y="1001548"/>
                    <a:pt x="968193" y="1017555"/>
                  </a:cubicBezTo>
                  <a:cubicBezTo>
                    <a:pt x="970016" y="1040838"/>
                    <a:pt x="969286" y="1064849"/>
                    <a:pt x="963089" y="1085222"/>
                  </a:cubicBezTo>
                  <a:cubicBezTo>
                    <a:pt x="960537" y="1100502"/>
                    <a:pt x="947413" y="1110325"/>
                    <a:pt x="946684" y="1127060"/>
                  </a:cubicBezTo>
                  <a:cubicBezTo>
                    <a:pt x="939757" y="1133608"/>
                    <a:pt x="936476" y="1143431"/>
                    <a:pt x="930643" y="1151071"/>
                  </a:cubicBezTo>
                  <a:lnTo>
                    <a:pt x="931373" y="1152526"/>
                  </a:lnTo>
                  <a:cubicBezTo>
                    <a:pt x="933924" y="1151071"/>
                    <a:pt x="937935" y="1149979"/>
                    <a:pt x="939028" y="1146705"/>
                  </a:cubicBezTo>
                  <a:cubicBezTo>
                    <a:pt x="946684" y="1148524"/>
                    <a:pt x="944861" y="1139065"/>
                    <a:pt x="951059" y="1138337"/>
                  </a:cubicBezTo>
                  <a:cubicBezTo>
                    <a:pt x="967464" y="1107050"/>
                    <a:pt x="987879" y="1074672"/>
                    <a:pt x="1015221" y="1052116"/>
                  </a:cubicBezTo>
                  <a:cubicBezTo>
                    <a:pt x="1027251" y="1037564"/>
                    <a:pt x="1042198" y="1025195"/>
                    <a:pt x="1058603" y="1018283"/>
                  </a:cubicBezTo>
                  <a:cubicBezTo>
                    <a:pt x="1070269" y="1013189"/>
                    <a:pt x="1082299" y="1019010"/>
                    <a:pt x="1093600" y="1020829"/>
                  </a:cubicBezTo>
                  <a:cubicBezTo>
                    <a:pt x="1098704" y="1023376"/>
                    <a:pt x="1102350" y="1029924"/>
                    <a:pt x="1101985" y="1035745"/>
                  </a:cubicBezTo>
                  <a:cubicBezTo>
                    <a:pt x="1101256" y="1048842"/>
                    <a:pt x="1095423" y="1061211"/>
                    <a:pt x="1085216" y="1068851"/>
                  </a:cubicBezTo>
                  <a:cubicBezTo>
                    <a:pt x="1073185" y="1073944"/>
                    <a:pt x="1058238" y="1077219"/>
                    <a:pt x="1048031" y="1067032"/>
                  </a:cubicBezTo>
                  <a:cubicBezTo>
                    <a:pt x="1041833" y="1063030"/>
                    <a:pt x="1048031" y="1057937"/>
                    <a:pt x="1045479" y="1052480"/>
                  </a:cubicBezTo>
                  <a:cubicBezTo>
                    <a:pt x="1041104" y="1054663"/>
                    <a:pt x="1037094" y="1061211"/>
                    <a:pt x="1034542" y="1065577"/>
                  </a:cubicBezTo>
                  <a:cubicBezTo>
                    <a:pt x="1032355" y="1073217"/>
                    <a:pt x="1033448" y="1081220"/>
                    <a:pt x="1036730" y="1088133"/>
                  </a:cubicBezTo>
                  <a:cubicBezTo>
                    <a:pt x="1039646" y="1094681"/>
                    <a:pt x="1046208" y="1099411"/>
                    <a:pt x="1053864" y="1097955"/>
                  </a:cubicBezTo>
                  <a:cubicBezTo>
                    <a:pt x="1073185" y="1103049"/>
                    <a:pt x="1084851" y="1085222"/>
                    <a:pt x="1096152" y="1072125"/>
                  </a:cubicBezTo>
                  <a:cubicBezTo>
                    <a:pt x="1110005" y="1049206"/>
                    <a:pt x="1110735" y="1019010"/>
                    <a:pt x="1095423" y="996091"/>
                  </a:cubicBezTo>
                  <a:cubicBezTo>
                    <a:pt x="1089955" y="990997"/>
                    <a:pt x="1082299" y="989178"/>
                    <a:pt x="1073914" y="989178"/>
                  </a:cubicBezTo>
                  <a:cubicBezTo>
                    <a:pt x="1056780" y="994272"/>
                    <a:pt x="1041833" y="1003367"/>
                    <a:pt x="1027251" y="1013553"/>
                  </a:cubicBezTo>
                  <a:lnTo>
                    <a:pt x="1006836" y="1038292"/>
                  </a:lnTo>
                  <a:cubicBezTo>
                    <a:pt x="994805" y="1050661"/>
                    <a:pt x="991160" y="1067396"/>
                    <a:pt x="979129" y="1078674"/>
                  </a:cubicBezTo>
                  <a:cubicBezTo>
                    <a:pt x="976942" y="1079038"/>
                    <a:pt x="975848" y="1077219"/>
                    <a:pt x="975119" y="1076127"/>
                  </a:cubicBezTo>
                  <a:cubicBezTo>
                    <a:pt x="986056" y="1038292"/>
                    <a:pt x="976578" y="996091"/>
                    <a:pt x="968922" y="958619"/>
                  </a:cubicBezTo>
                  <a:cubicBezTo>
                    <a:pt x="970745" y="955345"/>
                    <a:pt x="968193" y="950252"/>
                    <a:pt x="969286" y="946977"/>
                  </a:cubicBezTo>
                  <a:cubicBezTo>
                    <a:pt x="971838" y="933153"/>
                    <a:pt x="976578" y="919692"/>
                    <a:pt x="981317" y="905868"/>
                  </a:cubicBezTo>
                  <a:cubicBezTo>
                    <a:pt x="986056" y="898228"/>
                    <a:pt x="983869" y="887314"/>
                    <a:pt x="990431" y="880038"/>
                  </a:cubicBezTo>
                  <a:cubicBezTo>
                    <a:pt x="995535" y="876036"/>
                    <a:pt x="1000638" y="869851"/>
                    <a:pt x="1003555" y="863667"/>
                  </a:cubicBezTo>
                  <a:cubicBezTo>
                    <a:pt x="1014492" y="852025"/>
                    <a:pt x="1027251" y="841838"/>
                    <a:pt x="1043656" y="842930"/>
                  </a:cubicBezTo>
                  <a:cubicBezTo>
                    <a:pt x="1053864" y="841838"/>
                    <a:pt x="1063707" y="837837"/>
                    <a:pt x="1073914" y="841838"/>
                  </a:cubicBezTo>
                  <a:cubicBezTo>
                    <a:pt x="1087403" y="850206"/>
                    <a:pt x="1089226" y="866577"/>
                    <a:pt x="1095423" y="878219"/>
                  </a:cubicBezTo>
                  <a:cubicBezTo>
                    <a:pt x="1099433" y="896773"/>
                    <a:pt x="1096152" y="912416"/>
                    <a:pt x="1090319" y="928787"/>
                  </a:cubicBezTo>
                  <a:cubicBezTo>
                    <a:pt x="1080476" y="945522"/>
                    <a:pt x="1061155" y="955345"/>
                    <a:pt x="1042927" y="952798"/>
                  </a:cubicBezTo>
                  <a:lnTo>
                    <a:pt x="1027251" y="950252"/>
                  </a:lnTo>
                  <a:cubicBezTo>
                    <a:pt x="1018137" y="942248"/>
                    <a:pt x="1012669" y="931334"/>
                    <a:pt x="1013033" y="919692"/>
                  </a:cubicBezTo>
                  <a:cubicBezTo>
                    <a:pt x="1015221" y="914963"/>
                    <a:pt x="1018866" y="911325"/>
                    <a:pt x="1023241" y="909869"/>
                  </a:cubicBezTo>
                  <a:cubicBezTo>
                    <a:pt x="1034542" y="907323"/>
                    <a:pt x="1048031" y="908050"/>
                    <a:pt x="1059332" y="911688"/>
                  </a:cubicBezTo>
                  <a:cubicBezTo>
                    <a:pt x="1061155" y="912416"/>
                    <a:pt x="1063342" y="911325"/>
                    <a:pt x="1063342" y="909142"/>
                  </a:cubicBezTo>
                  <a:cubicBezTo>
                    <a:pt x="1062613" y="901502"/>
                    <a:pt x="1058603" y="895681"/>
                    <a:pt x="1053135" y="890588"/>
                  </a:cubicBezTo>
                  <a:cubicBezTo>
                    <a:pt x="1040375" y="880765"/>
                    <a:pt x="1027616" y="894226"/>
                    <a:pt x="1017043" y="900047"/>
                  </a:cubicBezTo>
                  <a:cubicBezTo>
                    <a:pt x="1005013" y="913871"/>
                    <a:pt x="1005742" y="930606"/>
                    <a:pt x="1007565" y="948069"/>
                  </a:cubicBezTo>
                  <a:cubicBezTo>
                    <a:pt x="1014492" y="954617"/>
                    <a:pt x="1007929" y="966259"/>
                    <a:pt x="1017773" y="971352"/>
                  </a:cubicBezTo>
                  <a:cubicBezTo>
                    <a:pt x="1027251" y="977901"/>
                    <a:pt x="1039281" y="977537"/>
                    <a:pt x="1049854" y="975354"/>
                  </a:cubicBezTo>
                  <a:cubicBezTo>
                    <a:pt x="1073185" y="973535"/>
                    <a:pt x="1088497" y="950252"/>
                    <a:pt x="1103079" y="933153"/>
                  </a:cubicBezTo>
                  <a:cubicBezTo>
                    <a:pt x="1109641" y="915690"/>
                    <a:pt x="1120942" y="900047"/>
                    <a:pt x="1122765" y="881493"/>
                  </a:cubicBezTo>
                  <a:cubicBezTo>
                    <a:pt x="1126046" y="865849"/>
                    <a:pt x="1113286" y="854208"/>
                    <a:pt x="1104902" y="842566"/>
                  </a:cubicBezTo>
                  <a:cubicBezTo>
                    <a:pt x="1087403" y="826922"/>
                    <a:pt x="1059332" y="831288"/>
                    <a:pt x="1038552" y="835290"/>
                  </a:cubicBezTo>
                  <a:cubicBezTo>
                    <a:pt x="1035271" y="835290"/>
                    <a:pt x="1028345" y="837109"/>
                    <a:pt x="1030167" y="832016"/>
                  </a:cubicBezTo>
                  <a:cubicBezTo>
                    <a:pt x="1042927" y="823648"/>
                    <a:pt x="1055686" y="812007"/>
                    <a:pt x="1071362" y="808005"/>
                  </a:cubicBezTo>
                  <a:cubicBezTo>
                    <a:pt x="1091778" y="801092"/>
                    <a:pt x="1114016" y="797818"/>
                    <a:pt x="1136618" y="798182"/>
                  </a:cubicBezTo>
                  <a:cubicBezTo>
                    <a:pt x="1138441" y="797091"/>
                    <a:pt x="1140628" y="793816"/>
                    <a:pt x="1140628" y="791270"/>
                  </a:cubicBezTo>
                  <a:cubicBezTo>
                    <a:pt x="1136618" y="786540"/>
                    <a:pt x="1128962" y="785813"/>
                    <a:pt x="1123859" y="789087"/>
                  </a:cubicBezTo>
                  <a:close/>
                  <a:moveTo>
                    <a:pt x="499935" y="781407"/>
                  </a:moveTo>
                  <a:cubicBezTo>
                    <a:pt x="498541" y="783193"/>
                    <a:pt x="496102" y="785336"/>
                    <a:pt x="496102" y="788908"/>
                  </a:cubicBezTo>
                  <a:cubicBezTo>
                    <a:pt x="496799" y="792123"/>
                    <a:pt x="499238" y="795338"/>
                    <a:pt x="503072" y="795338"/>
                  </a:cubicBezTo>
                  <a:cubicBezTo>
                    <a:pt x="505511" y="793909"/>
                    <a:pt x="510390" y="792123"/>
                    <a:pt x="509344" y="787837"/>
                  </a:cubicBezTo>
                  <a:cubicBezTo>
                    <a:pt x="506556" y="784265"/>
                    <a:pt x="504117" y="781050"/>
                    <a:pt x="499935" y="781407"/>
                  </a:cubicBezTo>
                  <a:close/>
                  <a:moveTo>
                    <a:pt x="532230" y="774836"/>
                  </a:moveTo>
                  <a:cubicBezTo>
                    <a:pt x="529591" y="775879"/>
                    <a:pt x="526769" y="777693"/>
                    <a:pt x="524402" y="778782"/>
                  </a:cubicBezTo>
                  <a:cubicBezTo>
                    <a:pt x="515300" y="779870"/>
                    <a:pt x="522582" y="787490"/>
                    <a:pt x="521125" y="792570"/>
                  </a:cubicBezTo>
                  <a:cubicBezTo>
                    <a:pt x="516757" y="799465"/>
                    <a:pt x="509475" y="802368"/>
                    <a:pt x="502194" y="804545"/>
                  </a:cubicBezTo>
                  <a:cubicBezTo>
                    <a:pt x="494913" y="805996"/>
                    <a:pt x="489816" y="800916"/>
                    <a:pt x="485083" y="796199"/>
                  </a:cubicBezTo>
                  <a:cubicBezTo>
                    <a:pt x="471248" y="810713"/>
                    <a:pt x="462147" y="827405"/>
                    <a:pt x="451589" y="844096"/>
                  </a:cubicBezTo>
                  <a:cubicBezTo>
                    <a:pt x="432657" y="872399"/>
                    <a:pt x="418823" y="903242"/>
                    <a:pt x="405716" y="934085"/>
                  </a:cubicBezTo>
                  <a:cubicBezTo>
                    <a:pt x="403532" y="952228"/>
                    <a:pt x="402440" y="973273"/>
                    <a:pt x="410449" y="987425"/>
                  </a:cubicBezTo>
                  <a:cubicBezTo>
                    <a:pt x="412998" y="983796"/>
                    <a:pt x="412998" y="978353"/>
                    <a:pt x="417366" y="975088"/>
                  </a:cubicBezTo>
                  <a:cubicBezTo>
                    <a:pt x="422827" y="970008"/>
                    <a:pt x="412998" y="966379"/>
                    <a:pt x="412998" y="960936"/>
                  </a:cubicBezTo>
                  <a:cubicBezTo>
                    <a:pt x="416274" y="957308"/>
                    <a:pt x="420643" y="951139"/>
                    <a:pt x="426104" y="949688"/>
                  </a:cubicBezTo>
                  <a:cubicBezTo>
                    <a:pt x="428653" y="951502"/>
                    <a:pt x="432657" y="952228"/>
                    <a:pt x="433385" y="956219"/>
                  </a:cubicBezTo>
                  <a:cubicBezTo>
                    <a:pt x="446492" y="962025"/>
                    <a:pt x="450861" y="947510"/>
                    <a:pt x="460326" y="940616"/>
                  </a:cubicBezTo>
                  <a:cubicBezTo>
                    <a:pt x="485083" y="913402"/>
                    <a:pt x="507291" y="884736"/>
                    <a:pt x="519305" y="850628"/>
                  </a:cubicBezTo>
                  <a:cubicBezTo>
                    <a:pt x="531684" y="836113"/>
                    <a:pt x="531684" y="818333"/>
                    <a:pt x="537145" y="800553"/>
                  </a:cubicBezTo>
                  <a:lnTo>
                    <a:pt x="538965" y="775516"/>
                  </a:lnTo>
                  <a:cubicBezTo>
                    <a:pt x="537327" y="773521"/>
                    <a:pt x="534870" y="773793"/>
                    <a:pt x="532230" y="774836"/>
                  </a:cubicBezTo>
                  <a:close/>
                  <a:moveTo>
                    <a:pt x="1443840" y="766763"/>
                  </a:moveTo>
                  <a:lnTo>
                    <a:pt x="1445428" y="768351"/>
                  </a:lnTo>
                  <a:lnTo>
                    <a:pt x="1445428" y="767557"/>
                  </a:lnTo>
                  <a:cubicBezTo>
                    <a:pt x="1444370" y="767557"/>
                    <a:pt x="1444370" y="766763"/>
                    <a:pt x="1443840" y="766763"/>
                  </a:cubicBezTo>
                  <a:close/>
                  <a:moveTo>
                    <a:pt x="484196" y="759493"/>
                  </a:moveTo>
                  <a:cubicBezTo>
                    <a:pt x="480624" y="759827"/>
                    <a:pt x="477052" y="762501"/>
                    <a:pt x="477766" y="766846"/>
                  </a:cubicBezTo>
                  <a:cubicBezTo>
                    <a:pt x="477766" y="769854"/>
                    <a:pt x="480981" y="771525"/>
                    <a:pt x="484196" y="771525"/>
                  </a:cubicBezTo>
                  <a:cubicBezTo>
                    <a:pt x="491340" y="770188"/>
                    <a:pt x="483839" y="763504"/>
                    <a:pt x="488839" y="761498"/>
                  </a:cubicBezTo>
                  <a:cubicBezTo>
                    <a:pt x="488839" y="758825"/>
                    <a:pt x="486339" y="759493"/>
                    <a:pt x="484196" y="759493"/>
                  </a:cubicBezTo>
                  <a:close/>
                  <a:moveTo>
                    <a:pt x="538965" y="758825"/>
                  </a:moveTo>
                  <a:cubicBezTo>
                    <a:pt x="527214" y="760963"/>
                    <a:pt x="517244" y="768091"/>
                    <a:pt x="504069" y="769160"/>
                  </a:cubicBezTo>
                  <a:cubicBezTo>
                    <a:pt x="502289" y="769160"/>
                    <a:pt x="500865" y="770586"/>
                    <a:pt x="500865" y="773080"/>
                  </a:cubicBezTo>
                  <a:cubicBezTo>
                    <a:pt x="503713" y="776288"/>
                    <a:pt x="507274" y="774149"/>
                    <a:pt x="510479" y="775575"/>
                  </a:cubicBezTo>
                  <a:cubicBezTo>
                    <a:pt x="520449" y="771298"/>
                    <a:pt x="531132" y="769516"/>
                    <a:pt x="538965" y="762032"/>
                  </a:cubicBezTo>
                  <a:close/>
                  <a:moveTo>
                    <a:pt x="578108" y="756828"/>
                  </a:moveTo>
                  <a:cubicBezTo>
                    <a:pt x="575840" y="755831"/>
                    <a:pt x="573935" y="755559"/>
                    <a:pt x="573028" y="758642"/>
                  </a:cubicBezTo>
                  <a:cubicBezTo>
                    <a:pt x="572302" y="788392"/>
                    <a:pt x="582099" y="813789"/>
                    <a:pt x="579559" y="844264"/>
                  </a:cubicBezTo>
                  <a:cubicBezTo>
                    <a:pt x="581374" y="865670"/>
                    <a:pt x="580648" y="891429"/>
                    <a:pt x="583914" y="913197"/>
                  </a:cubicBezTo>
                  <a:cubicBezTo>
                    <a:pt x="583914" y="923356"/>
                    <a:pt x="586817" y="933515"/>
                    <a:pt x="586817" y="944399"/>
                  </a:cubicBezTo>
                  <a:cubicBezTo>
                    <a:pt x="589357" y="973786"/>
                    <a:pt x="599879" y="999182"/>
                    <a:pt x="607499" y="1027481"/>
                  </a:cubicBezTo>
                  <a:cubicBezTo>
                    <a:pt x="614031" y="1040905"/>
                    <a:pt x="620562" y="1055417"/>
                    <a:pt x="631811" y="1065213"/>
                  </a:cubicBezTo>
                  <a:cubicBezTo>
                    <a:pt x="640882" y="1045621"/>
                    <a:pt x="653945" y="1025304"/>
                    <a:pt x="654671" y="1002447"/>
                  </a:cubicBezTo>
                  <a:cubicBezTo>
                    <a:pt x="660114" y="974511"/>
                    <a:pt x="661202" y="944761"/>
                    <a:pt x="644874" y="922630"/>
                  </a:cubicBezTo>
                  <a:cubicBezTo>
                    <a:pt x="639068" y="908118"/>
                    <a:pt x="648865" y="890704"/>
                    <a:pt x="644148" y="876191"/>
                  </a:cubicBezTo>
                  <a:cubicBezTo>
                    <a:pt x="640882" y="863856"/>
                    <a:pt x="639068" y="852609"/>
                    <a:pt x="634351" y="841725"/>
                  </a:cubicBezTo>
                  <a:cubicBezTo>
                    <a:pt x="627819" y="831203"/>
                    <a:pt x="626005" y="819231"/>
                    <a:pt x="617297" y="809798"/>
                  </a:cubicBezTo>
                  <a:cubicBezTo>
                    <a:pt x="615482" y="790206"/>
                    <a:pt x="594437" y="777508"/>
                    <a:pt x="585365" y="759368"/>
                  </a:cubicBezTo>
                  <a:cubicBezTo>
                    <a:pt x="583007" y="759550"/>
                    <a:pt x="580376" y="757826"/>
                    <a:pt x="578108" y="756828"/>
                  </a:cubicBezTo>
                  <a:close/>
                  <a:moveTo>
                    <a:pt x="556428" y="755650"/>
                  </a:moveTo>
                  <a:cubicBezTo>
                    <a:pt x="553131" y="757469"/>
                    <a:pt x="548368" y="761836"/>
                    <a:pt x="547635" y="766567"/>
                  </a:cubicBezTo>
                  <a:cubicBezTo>
                    <a:pt x="551665" y="796409"/>
                    <a:pt x="537011" y="825522"/>
                    <a:pt x="533714" y="856091"/>
                  </a:cubicBezTo>
                  <a:cubicBezTo>
                    <a:pt x="539209" y="883021"/>
                    <a:pt x="532615" y="913590"/>
                    <a:pt x="546903" y="937245"/>
                  </a:cubicBezTo>
                  <a:cubicBezTo>
                    <a:pt x="543606" y="968542"/>
                    <a:pt x="547635" y="998747"/>
                    <a:pt x="562289" y="1024949"/>
                  </a:cubicBezTo>
                  <a:cubicBezTo>
                    <a:pt x="573280" y="1046420"/>
                    <a:pt x="593429" y="1066800"/>
                    <a:pt x="618340" y="1066800"/>
                  </a:cubicBezTo>
                  <a:cubicBezTo>
                    <a:pt x="617608" y="1059885"/>
                    <a:pt x="612479" y="1054063"/>
                    <a:pt x="609914" y="1047876"/>
                  </a:cubicBezTo>
                  <a:cubicBezTo>
                    <a:pt x="590498" y="1004206"/>
                    <a:pt x="576577" y="954349"/>
                    <a:pt x="574012" y="906312"/>
                  </a:cubicBezTo>
                  <a:cubicBezTo>
                    <a:pt x="565586" y="866645"/>
                    <a:pt x="574745" y="822247"/>
                    <a:pt x="565586" y="779668"/>
                  </a:cubicBezTo>
                  <a:cubicBezTo>
                    <a:pt x="560824" y="772390"/>
                    <a:pt x="564121" y="760017"/>
                    <a:pt x="556428" y="755650"/>
                  </a:cubicBezTo>
                  <a:close/>
                  <a:moveTo>
                    <a:pt x="476920" y="742935"/>
                  </a:moveTo>
                  <a:cubicBezTo>
                    <a:pt x="474848" y="744392"/>
                    <a:pt x="472819" y="747024"/>
                    <a:pt x="472290" y="748716"/>
                  </a:cubicBezTo>
                  <a:cubicBezTo>
                    <a:pt x="472290" y="752476"/>
                    <a:pt x="476523" y="750220"/>
                    <a:pt x="478640" y="750220"/>
                  </a:cubicBezTo>
                  <a:cubicBezTo>
                    <a:pt x="480404" y="747964"/>
                    <a:pt x="481109" y="747212"/>
                    <a:pt x="481815" y="744204"/>
                  </a:cubicBezTo>
                  <a:cubicBezTo>
                    <a:pt x="481109" y="741196"/>
                    <a:pt x="478993" y="741478"/>
                    <a:pt x="476920" y="742935"/>
                  </a:cubicBezTo>
                  <a:close/>
                  <a:moveTo>
                    <a:pt x="603110" y="742906"/>
                  </a:moveTo>
                  <a:cubicBezTo>
                    <a:pt x="597992" y="742090"/>
                    <a:pt x="593239" y="741999"/>
                    <a:pt x="589765" y="745810"/>
                  </a:cubicBezTo>
                  <a:lnTo>
                    <a:pt x="610605" y="781016"/>
                  </a:lnTo>
                  <a:cubicBezTo>
                    <a:pt x="635102" y="812955"/>
                    <a:pt x="670567" y="828199"/>
                    <a:pt x="708957" y="832917"/>
                  </a:cubicBezTo>
                  <a:cubicBezTo>
                    <a:pt x="720291" y="834732"/>
                    <a:pt x="723947" y="846709"/>
                    <a:pt x="730528" y="854694"/>
                  </a:cubicBezTo>
                  <a:cubicBezTo>
                    <a:pt x="741862" y="873930"/>
                    <a:pt x="755756" y="893167"/>
                    <a:pt x="777693" y="901514"/>
                  </a:cubicBezTo>
                  <a:cubicBezTo>
                    <a:pt x="803286" y="911314"/>
                    <a:pt x="831439" y="916758"/>
                    <a:pt x="861785" y="913129"/>
                  </a:cubicBezTo>
                  <a:cubicBezTo>
                    <a:pt x="872388" y="914944"/>
                    <a:pt x="882991" y="919299"/>
                    <a:pt x="893594" y="920751"/>
                  </a:cubicBezTo>
                  <a:cubicBezTo>
                    <a:pt x="896153" y="908048"/>
                    <a:pt x="885185" y="901514"/>
                    <a:pt x="877872" y="893530"/>
                  </a:cubicBezTo>
                  <a:lnTo>
                    <a:pt x="844967" y="864131"/>
                  </a:lnTo>
                  <a:cubicBezTo>
                    <a:pt x="816448" y="841265"/>
                    <a:pt x="783543" y="826021"/>
                    <a:pt x="754293" y="803881"/>
                  </a:cubicBezTo>
                  <a:cubicBezTo>
                    <a:pt x="712979" y="786097"/>
                    <a:pt x="673857" y="762505"/>
                    <a:pt x="631080" y="746536"/>
                  </a:cubicBezTo>
                  <a:lnTo>
                    <a:pt x="618649" y="744358"/>
                  </a:lnTo>
                  <a:cubicBezTo>
                    <a:pt x="613713" y="745265"/>
                    <a:pt x="608229" y="743723"/>
                    <a:pt x="603110" y="742906"/>
                  </a:cubicBezTo>
                  <a:close/>
                  <a:moveTo>
                    <a:pt x="624784" y="715963"/>
                  </a:moveTo>
                  <a:cubicBezTo>
                    <a:pt x="618237" y="718850"/>
                    <a:pt x="609144" y="719211"/>
                    <a:pt x="604052" y="724264"/>
                  </a:cubicBezTo>
                  <a:lnTo>
                    <a:pt x="617510" y="733649"/>
                  </a:lnTo>
                  <a:cubicBezTo>
                    <a:pt x="666976" y="745198"/>
                    <a:pt x="709532" y="773351"/>
                    <a:pt x="754270" y="795729"/>
                  </a:cubicBezTo>
                  <a:cubicBezTo>
                    <a:pt x="787732" y="814859"/>
                    <a:pt x="821559" y="832545"/>
                    <a:pt x="851748" y="858171"/>
                  </a:cubicBezTo>
                  <a:cubicBezTo>
                    <a:pt x="868843" y="868999"/>
                    <a:pt x="884119" y="888129"/>
                    <a:pt x="897213" y="903288"/>
                  </a:cubicBezTo>
                  <a:cubicBezTo>
                    <a:pt x="896486" y="897874"/>
                    <a:pt x="901214" y="894264"/>
                    <a:pt x="903760" y="890294"/>
                  </a:cubicBezTo>
                  <a:cubicBezTo>
                    <a:pt x="908852" y="878383"/>
                    <a:pt x="907761" y="861058"/>
                    <a:pt x="900487" y="851313"/>
                  </a:cubicBezTo>
                  <a:cubicBezTo>
                    <a:pt x="896486" y="834349"/>
                    <a:pt x="883392" y="821356"/>
                    <a:pt x="872116" y="809084"/>
                  </a:cubicBezTo>
                  <a:cubicBezTo>
                    <a:pt x="831015" y="775878"/>
                    <a:pt x="784459" y="752417"/>
                    <a:pt x="731719" y="745920"/>
                  </a:cubicBezTo>
                  <a:cubicBezTo>
                    <a:pt x="729173" y="748086"/>
                    <a:pt x="727354" y="753500"/>
                    <a:pt x="721899" y="752056"/>
                  </a:cubicBezTo>
                  <a:cubicBezTo>
                    <a:pt x="708805" y="753861"/>
                    <a:pt x="721171" y="740867"/>
                    <a:pt x="711351" y="737619"/>
                  </a:cubicBezTo>
                  <a:cubicBezTo>
                    <a:pt x="694983" y="729317"/>
                    <a:pt x="680798" y="718489"/>
                    <a:pt x="661521" y="717767"/>
                  </a:cubicBezTo>
                  <a:close/>
                  <a:moveTo>
                    <a:pt x="471169" y="713116"/>
                  </a:moveTo>
                  <a:cubicBezTo>
                    <a:pt x="468554" y="713773"/>
                    <a:pt x="466313" y="715087"/>
                    <a:pt x="465940" y="717386"/>
                  </a:cubicBezTo>
                  <a:cubicBezTo>
                    <a:pt x="466313" y="720671"/>
                    <a:pt x="471169" y="722313"/>
                    <a:pt x="475278" y="720999"/>
                  </a:cubicBezTo>
                  <a:cubicBezTo>
                    <a:pt x="476399" y="719685"/>
                    <a:pt x="478640" y="718371"/>
                    <a:pt x="477893" y="716401"/>
                  </a:cubicBezTo>
                  <a:cubicBezTo>
                    <a:pt x="477146" y="714102"/>
                    <a:pt x="473784" y="712788"/>
                    <a:pt x="471169" y="713116"/>
                  </a:cubicBezTo>
                  <a:close/>
                  <a:moveTo>
                    <a:pt x="1239772" y="689702"/>
                  </a:moveTo>
                  <a:cubicBezTo>
                    <a:pt x="1234683" y="688975"/>
                    <a:pt x="1233956" y="694067"/>
                    <a:pt x="1229958" y="696613"/>
                  </a:cubicBezTo>
                  <a:lnTo>
                    <a:pt x="1229594" y="729349"/>
                  </a:lnTo>
                  <a:cubicBezTo>
                    <a:pt x="1226323" y="779907"/>
                    <a:pt x="1229594" y="833011"/>
                    <a:pt x="1219416" y="882842"/>
                  </a:cubicBezTo>
                  <a:cubicBezTo>
                    <a:pt x="1212510" y="926853"/>
                    <a:pt x="1207421" y="970500"/>
                    <a:pt x="1191427" y="1011238"/>
                  </a:cubicBezTo>
                  <a:cubicBezTo>
                    <a:pt x="1195426" y="1011238"/>
                    <a:pt x="1197243" y="1007600"/>
                    <a:pt x="1201605" y="1008692"/>
                  </a:cubicBezTo>
                  <a:cubicBezTo>
                    <a:pt x="1217962" y="997780"/>
                    <a:pt x="1231412" y="980321"/>
                    <a:pt x="1239772" y="962134"/>
                  </a:cubicBezTo>
                  <a:cubicBezTo>
                    <a:pt x="1258674" y="926853"/>
                    <a:pt x="1264853" y="883569"/>
                    <a:pt x="1268125" y="843923"/>
                  </a:cubicBezTo>
                  <a:cubicBezTo>
                    <a:pt x="1269215" y="810096"/>
                    <a:pt x="1268488" y="775178"/>
                    <a:pt x="1265580" y="740988"/>
                  </a:cubicBezTo>
                  <a:cubicBezTo>
                    <a:pt x="1264126" y="733713"/>
                    <a:pt x="1266307" y="725348"/>
                    <a:pt x="1262309" y="718800"/>
                  </a:cubicBezTo>
                  <a:cubicBezTo>
                    <a:pt x="1261218" y="705343"/>
                    <a:pt x="1251767" y="693703"/>
                    <a:pt x="1239772" y="689702"/>
                  </a:cubicBezTo>
                  <a:close/>
                  <a:moveTo>
                    <a:pt x="1213474" y="685800"/>
                  </a:moveTo>
                  <a:cubicBezTo>
                    <a:pt x="1200726" y="690516"/>
                    <a:pt x="1190527" y="700673"/>
                    <a:pt x="1185428" y="713007"/>
                  </a:cubicBezTo>
                  <a:cubicBezTo>
                    <a:pt x="1179236" y="724252"/>
                    <a:pt x="1160660" y="730419"/>
                    <a:pt x="1163938" y="745292"/>
                  </a:cubicBezTo>
                  <a:cubicBezTo>
                    <a:pt x="1155561" y="762342"/>
                    <a:pt x="1153011" y="781568"/>
                    <a:pt x="1147548" y="797892"/>
                  </a:cubicBezTo>
                  <a:cubicBezTo>
                    <a:pt x="1143541" y="818569"/>
                    <a:pt x="1141720" y="838521"/>
                    <a:pt x="1140627" y="859198"/>
                  </a:cubicBezTo>
                  <a:cubicBezTo>
                    <a:pt x="1140627" y="874797"/>
                    <a:pt x="1144270" y="888944"/>
                    <a:pt x="1144270" y="904543"/>
                  </a:cubicBezTo>
                  <a:cubicBezTo>
                    <a:pt x="1149369" y="921955"/>
                    <a:pt x="1151918" y="940819"/>
                    <a:pt x="1156289" y="958231"/>
                  </a:cubicBezTo>
                  <a:cubicBezTo>
                    <a:pt x="1162117" y="966575"/>
                    <a:pt x="1164667" y="976369"/>
                    <a:pt x="1167216" y="986527"/>
                  </a:cubicBezTo>
                  <a:cubicBezTo>
                    <a:pt x="1169037" y="997772"/>
                    <a:pt x="1169766" y="1007929"/>
                    <a:pt x="1165031" y="1018449"/>
                  </a:cubicBezTo>
                  <a:cubicBezTo>
                    <a:pt x="1171587" y="1019175"/>
                    <a:pt x="1179236" y="1017724"/>
                    <a:pt x="1182150" y="1011194"/>
                  </a:cubicBezTo>
                  <a:cubicBezTo>
                    <a:pt x="1188706" y="995233"/>
                    <a:pt x="1194898" y="979634"/>
                    <a:pt x="1198176" y="962222"/>
                  </a:cubicBezTo>
                  <a:cubicBezTo>
                    <a:pt x="1205097" y="928485"/>
                    <a:pt x="1212746" y="894386"/>
                    <a:pt x="1216388" y="858110"/>
                  </a:cubicBezTo>
                  <a:cubicBezTo>
                    <a:pt x="1219666" y="809500"/>
                    <a:pt x="1224765" y="758351"/>
                    <a:pt x="1222216" y="708654"/>
                  </a:cubicBezTo>
                  <a:cubicBezTo>
                    <a:pt x="1217845" y="702124"/>
                    <a:pt x="1220759" y="691604"/>
                    <a:pt x="1213474" y="685800"/>
                  </a:cubicBezTo>
                  <a:close/>
                  <a:moveTo>
                    <a:pt x="1280835" y="681038"/>
                  </a:moveTo>
                  <a:cubicBezTo>
                    <a:pt x="1284135" y="685026"/>
                    <a:pt x="1280102" y="688652"/>
                    <a:pt x="1278268" y="691915"/>
                  </a:cubicBezTo>
                  <a:cubicBezTo>
                    <a:pt x="1272769" y="696991"/>
                    <a:pt x="1264335" y="694091"/>
                    <a:pt x="1258102" y="694091"/>
                  </a:cubicBezTo>
                  <a:cubicBezTo>
                    <a:pt x="1264335" y="700979"/>
                    <a:pt x="1268002" y="709319"/>
                    <a:pt x="1272769" y="717658"/>
                  </a:cubicBezTo>
                  <a:cubicBezTo>
                    <a:pt x="1278268" y="737962"/>
                    <a:pt x="1293668" y="753916"/>
                    <a:pt x="1306868" y="769507"/>
                  </a:cubicBezTo>
                  <a:cubicBezTo>
                    <a:pt x="1318601" y="777483"/>
                    <a:pt x="1326667" y="787635"/>
                    <a:pt x="1341333" y="787635"/>
                  </a:cubicBezTo>
                  <a:cubicBezTo>
                    <a:pt x="1353433" y="792712"/>
                    <a:pt x="1367733" y="792349"/>
                    <a:pt x="1382399" y="792712"/>
                  </a:cubicBezTo>
                  <a:cubicBezTo>
                    <a:pt x="1388632" y="792349"/>
                    <a:pt x="1394499" y="798513"/>
                    <a:pt x="1399999" y="793437"/>
                  </a:cubicBezTo>
                  <a:cubicBezTo>
                    <a:pt x="1395599" y="780021"/>
                    <a:pt x="1402565" y="762618"/>
                    <a:pt x="1387899" y="752828"/>
                  </a:cubicBezTo>
                  <a:cubicBezTo>
                    <a:pt x="1366266" y="735787"/>
                    <a:pt x="1346100" y="717658"/>
                    <a:pt x="1321534" y="705693"/>
                  </a:cubicBezTo>
                  <a:cubicBezTo>
                    <a:pt x="1307601" y="698441"/>
                    <a:pt x="1295501" y="686114"/>
                    <a:pt x="1280835" y="681038"/>
                  </a:cubicBezTo>
                  <a:close/>
                  <a:moveTo>
                    <a:pt x="1267231" y="676275"/>
                  </a:moveTo>
                  <a:cubicBezTo>
                    <a:pt x="1263659" y="677027"/>
                    <a:pt x="1260484" y="681163"/>
                    <a:pt x="1259690" y="684547"/>
                  </a:cubicBezTo>
                  <a:cubicBezTo>
                    <a:pt x="1259690" y="687931"/>
                    <a:pt x="1263659" y="689059"/>
                    <a:pt x="1266040" y="689811"/>
                  </a:cubicBezTo>
                  <a:cubicBezTo>
                    <a:pt x="1270803" y="690563"/>
                    <a:pt x="1273978" y="687179"/>
                    <a:pt x="1271994" y="683043"/>
                  </a:cubicBezTo>
                  <a:cubicBezTo>
                    <a:pt x="1271200" y="680411"/>
                    <a:pt x="1270009" y="677027"/>
                    <a:pt x="1267231" y="676275"/>
                  </a:cubicBezTo>
                  <a:close/>
                  <a:moveTo>
                    <a:pt x="483569" y="674688"/>
                  </a:moveTo>
                  <a:cubicBezTo>
                    <a:pt x="480561" y="676910"/>
                    <a:pt x="473877" y="677281"/>
                    <a:pt x="474545" y="683208"/>
                  </a:cubicBezTo>
                  <a:cubicBezTo>
                    <a:pt x="476550" y="685430"/>
                    <a:pt x="478890" y="685801"/>
                    <a:pt x="481898" y="685060"/>
                  </a:cubicBezTo>
                  <a:cubicBezTo>
                    <a:pt x="483569" y="684319"/>
                    <a:pt x="486577" y="682837"/>
                    <a:pt x="486577" y="679503"/>
                  </a:cubicBezTo>
                  <a:cubicBezTo>
                    <a:pt x="486577" y="676540"/>
                    <a:pt x="485574" y="675429"/>
                    <a:pt x="483569" y="674688"/>
                  </a:cubicBezTo>
                  <a:close/>
                  <a:moveTo>
                    <a:pt x="1240861" y="669925"/>
                  </a:moveTo>
                  <a:cubicBezTo>
                    <a:pt x="1231916" y="671559"/>
                    <a:pt x="1222225" y="671559"/>
                    <a:pt x="1213652" y="673847"/>
                  </a:cubicBezTo>
                  <a:cubicBezTo>
                    <a:pt x="1221479" y="681038"/>
                    <a:pt x="1237506" y="678096"/>
                    <a:pt x="1246824" y="679077"/>
                  </a:cubicBezTo>
                  <a:cubicBezTo>
                    <a:pt x="1243470" y="670905"/>
                    <a:pt x="1254652" y="678096"/>
                    <a:pt x="1256515" y="673193"/>
                  </a:cubicBezTo>
                  <a:cubicBezTo>
                    <a:pt x="1252043" y="669925"/>
                    <a:pt x="1246079" y="670578"/>
                    <a:pt x="1240861" y="669925"/>
                  </a:cubicBezTo>
                  <a:close/>
                  <a:moveTo>
                    <a:pt x="495231" y="666574"/>
                  </a:moveTo>
                  <a:cubicBezTo>
                    <a:pt x="497022" y="669043"/>
                    <a:pt x="494515" y="674335"/>
                    <a:pt x="499171" y="675393"/>
                  </a:cubicBezTo>
                  <a:cubicBezTo>
                    <a:pt x="516721" y="682802"/>
                    <a:pt x="533913" y="691621"/>
                    <a:pt x="553253" y="693738"/>
                  </a:cubicBezTo>
                  <a:cubicBezTo>
                    <a:pt x="545732" y="689152"/>
                    <a:pt x="537136" y="685624"/>
                    <a:pt x="528898" y="681391"/>
                  </a:cubicBezTo>
                  <a:cubicBezTo>
                    <a:pt x="517079" y="678216"/>
                    <a:pt x="508841" y="658813"/>
                    <a:pt x="495231" y="666574"/>
                  </a:cubicBezTo>
                  <a:close/>
                  <a:moveTo>
                    <a:pt x="1273184" y="661918"/>
                  </a:moveTo>
                  <a:cubicBezTo>
                    <a:pt x="1271083" y="660937"/>
                    <a:pt x="1268842" y="660937"/>
                    <a:pt x="1267161" y="663062"/>
                  </a:cubicBezTo>
                  <a:cubicBezTo>
                    <a:pt x="1266040" y="666984"/>
                    <a:pt x="1272390" y="668291"/>
                    <a:pt x="1275752" y="669926"/>
                  </a:cubicBezTo>
                  <a:cubicBezTo>
                    <a:pt x="1277620" y="669926"/>
                    <a:pt x="1278740" y="668291"/>
                    <a:pt x="1278367" y="666657"/>
                  </a:cubicBezTo>
                  <a:cubicBezTo>
                    <a:pt x="1277246" y="664860"/>
                    <a:pt x="1275285" y="662898"/>
                    <a:pt x="1273184" y="661918"/>
                  </a:cubicBezTo>
                  <a:close/>
                  <a:moveTo>
                    <a:pt x="1179564" y="660400"/>
                  </a:moveTo>
                  <a:cubicBezTo>
                    <a:pt x="1146117" y="668057"/>
                    <a:pt x="1113398" y="678997"/>
                    <a:pt x="1081042" y="691395"/>
                  </a:cubicBezTo>
                  <a:cubicBezTo>
                    <a:pt x="1022874" y="719473"/>
                    <a:pt x="968705" y="757031"/>
                    <a:pt x="915990" y="797507"/>
                  </a:cubicBezTo>
                  <a:cubicBezTo>
                    <a:pt x="913082" y="801518"/>
                    <a:pt x="907265" y="805894"/>
                    <a:pt x="908719" y="810270"/>
                  </a:cubicBezTo>
                  <a:cubicBezTo>
                    <a:pt x="918172" y="817563"/>
                    <a:pt x="930532" y="813552"/>
                    <a:pt x="941439" y="810999"/>
                  </a:cubicBezTo>
                  <a:cubicBezTo>
                    <a:pt x="960343" y="811728"/>
                    <a:pt x="976703" y="803342"/>
                    <a:pt x="995608" y="800789"/>
                  </a:cubicBezTo>
                  <a:cubicBezTo>
                    <a:pt x="1021783" y="793496"/>
                    <a:pt x="1047595" y="785838"/>
                    <a:pt x="1072317" y="775264"/>
                  </a:cubicBezTo>
                  <a:cubicBezTo>
                    <a:pt x="1082860" y="773440"/>
                    <a:pt x="1090494" y="765418"/>
                    <a:pt x="1100674" y="763595"/>
                  </a:cubicBezTo>
                  <a:cubicBezTo>
                    <a:pt x="1122123" y="750468"/>
                    <a:pt x="1145390" y="739528"/>
                    <a:pt x="1163204" y="720202"/>
                  </a:cubicBezTo>
                  <a:cubicBezTo>
                    <a:pt x="1174111" y="704522"/>
                    <a:pt x="1193015" y="688842"/>
                    <a:pt x="1189016" y="668787"/>
                  </a:cubicBezTo>
                  <a:cubicBezTo>
                    <a:pt x="1189016" y="663317"/>
                    <a:pt x="1183926" y="660400"/>
                    <a:pt x="1179564" y="660400"/>
                  </a:cubicBezTo>
                  <a:close/>
                  <a:moveTo>
                    <a:pt x="1260993" y="652340"/>
                  </a:moveTo>
                  <a:cubicBezTo>
                    <a:pt x="1247140" y="650875"/>
                    <a:pt x="1234410" y="659301"/>
                    <a:pt x="1223177" y="664063"/>
                  </a:cubicBezTo>
                  <a:lnTo>
                    <a:pt x="1231789" y="663331"/>
                  </a:lnTo>
                  <a:cubicBezTo>
                    <a:pt x="1241898" y="660033"/>
                    <a:pt x="1259121" y="669925"/>
                    <a:pt x="1262865" y="655637"/>
                  </a:cubicBezTo>
                  <a:close/>
                  <a:moveTo>
                    <a:pt x="1295160" y="647700"/>
                  </a:moveTo>
                  <a:cubicBezTo>
                    <a:pt x="1288327" y="648424"/>
                    <a:pt x="1289406" y="656749"/>
                    <a:pt x="1285090" y="660730"/>
                  </a:cubicBezTo>
                  <a:cubicBezTo>
                    <a:pt x="1289406" y="663626"/>
                    <a:pt x="1288327" y="670141"/>
                    <a:pt x="1288327" y="675570"/>
                  </a:cubicBezTo>
                  <a:cubicBezTo>
                    <a:pt x="1323930" y="693668"/>
                    <a:pt x="1358814" y="712851"/>
                    <a:pt x="1392619" y="738188"/>
                  </a:cubicBezTo>
                  <a:cubicBezTo>
                    <a:pt x="1393338" y="736740"/>
                    <a:pt x="1394417" y="735292"/>
                    <a:pt x="1394417" y="734206"/>
                  </a:cubicBezTo>
                  <a:cubicBezTo>
                    <a:pt x="1396215" y="696201"/>
                    <a:pt x="1359533" y="675932"/>
                    <a:pt x="1333640" y="657472"/>
                  </a:cubicBezTo>
                  <a:cubicBezTo>
                    <a:pt x="1322492" y="650233"/>
                    <a:pt x="1308106" y="648786"/>
                    <a:pt x="1295160" y="647700"/>
                  </a:cubicBezTo>
                  <a:close/>
                  <a:moveTo>
                    <a:pt x="493062" y="646113"/>
                  </a:moveTo>
                  <a:cubicBezTo>
                    <a:pt x="488975" y="646818"/>
                    <a:pt x="484888" y="650346"/>
                    <a:pt x="483402" y="654932"/>
                  </a:cubicBezTo>
                  <a:cubicBezTo>
                    <a:pt x="486374" y="658813"/>
                    <a:pt x="491576" y="658107"/>
                    <a:pt x="495663" y="657049"/>
                  </a:cubicBezTo>
                  <a:cubicBezTo>
                    <a:pt x="497521" y="655638"/>
                    <a:pt x="500865" y="654932"/>
                    <a:pt x="500122" y="652463"/>
                  </a:cubicBezTo>
                  <a:cubicBezTo>
                    <a:pt x="498264" y="649993"/>
                    <a:pt x="496778" y="646113"/>
                    <a:pt x="493062" y="646113"/>
                  </a:cubicBezTo>
                  <a:close/>
                  <a:moveTo>
                    <a:pt x="1269246" y="638175"/>
                  </a:moveTo>
                  <a:cubicBezTo>
                    <a:pt x="1267534" y="639504"/>
                    <a:pt x="1264452" y="640833"/>
                    <a:pt x="1265822" y="643491"/>
                  </a:cubicBezTo>
                  <a:cubicBezTo>
                    <a:pt x="1268219" y="646482"/>
                    <a:pt x="1271643" y="652463"/>
                    <a:pt x="1277121" y="651466"/>
                  </a:cubicBezTo>
                  <a:cubicBezTo>
                    <a:pt x="1281915" y="649472"/>
                    <a:pt x="1278834" y="644156"/>
                    <a:pt x="1279861" y="641830"/>
                  </a:cubicBezTo>
                  <a:cubicBezTo>
                    <a:pt x="1277806" y="638175"/>
                    <a:pt x="1273013" y="639504"/>
                    <a:pt x="1269246" y="638175"/>
                  </a:cubicBezTo>
                  <a:close/>
                  <a:moveTo>
                    <a:pt x="540014" y="629708"/>
                  </a:moveTo>
                  <a:cubicBezTo>
                    <a:pt x="535960" y="628650"/>
                    <a:pt x="531906" y="629355"/>
                    <a:pt x="528589" y="631472"/>
                  </a:cubicBezTo>
                  <a:cubicBezTo>
                    <a:pt x="527852" y="633236"/>
                    <a:pt x="528589" y="635353"/>
                    <a:pt x="530432" y="636058"/>
                  </a:cubicBezTo>
                  <a:cubicBezTo>
                    <a:pt x="534486" y="654755"/>
                    <a:pt x="552544" y="668161"/>
                    <a:pt x="569127" y="676275"/>
                  </a:cubicBezTo>
                  <a:cubicBezTo>
                    <a:pt x="563968" y="666397"/>
                    <a:pt x="557334" y="656872"/>
                    <a:pt x="549964" y="647347"/>
                  </a:cubicBezTo>
                  <a:lnTo>
                    <a:pt x="544436" y="647347"/>
                  </a:lnTo>
                  <a:cubicBezTo>
                    <a:pt x="541119" y="645583"/>
                    <a:pt x="546647" y="644172"/>
                    <a:pt x="546647" y="642055"/>
                  </a:cubicBezTo>
                  <a:close/>
                  <a:moveTo>
                    <a:pt x="512757" y="627045"/>
                  </a:moveTo>
                  <a:cubicBezTo>
                    <a:pt x="510163" y="627821"/>
                    <a:pt x="507272" y="629892"/>
                    <a:pt x="505401" y="630582"/>
                  </a:cubicBezTo>
                  <a:cubicBezTo>
                    <a:pt x="504040" y="631963"/>
                    <a:pt x="504040" y="634379"/>
                    <a:pt x="505401" y="635759"/>
                  </a:cubicBezTo>
                  <a:cubicBezTo>
                    <a:pt x="507101" y="637485"/>
                    <a:pt x="510163" y="638175"/>
                    <a:pt x="512885" y="637485"/>
                  </a:cubicBezTo>
                  <a:cubicBezTo>
                    <a:pt x="515266" y="636794"/>
                    <a:pt x="518328" y="634724"/>
                    <a:pt x="518328" y="631273"/>
                  </a:cubicBezTo>
                  <a:cubicBezTo>
                    <a:pt x="517647" y="626786"/>
                    <a:pt x="515351" y="626269"/>
                    <a:pt x="512757" y="627045"/>
                  </a:cubicBezTo>
                  <a:close/>
                  <a:moveTo>
                    <a:pt x="1142722" y="626966"/>
                  </a:moveTo>
                  <a:cubicBezTo>
                    <a:pt x="1139254" y="626242"/>
                    <a:pt x="1135787" y="626242"/>
                    <a:pt x="1132684" y="628595"/>
                  </a:cubicBezTo>
                  <a:cubicBezTo>
                    <a:pt x="1108593" y="625336"/>
                    <a:pt x="1087422" y="636200"/>
                    <a:pt x="1067346" y="645977"/>
                  </a:cubicBezTo>
                  <a:cubicBezTo>
                    <a:pt x="1055300" y="652857"/>
                    <a:pt x="1041429" y="655030"/>
                    <a:pt x="1030479" y="665169"/>
                  </a:cubicBezTo>
                  <a:cubicBezTo>
                    <a:pt x="973536" y="683999"/>
                    <a:pt x="915498" y="734334"/>
                    <a:pt x="897977" y="793721"/>
                  </a:cubicBezTo>
                  <a:cubicBezTo>
                    <a:pt x="896152" y="795532"/>
                    <a:pt x="896152" y="800964"/>
                    <a:pt x="898707" y="801688"/>
                  </a:cubicBezTo>
                  <a:lnTo>
                    <a:pt x="951270" y="758958"/>
                  </a:lnTo>
                  <a:cubicBezTo>
                    <a:pt x="1010768" y="718763"/>
                    <a:pt x="1072821" y="681465"/>
                    <a:pt x="1142174" y="663359"/>
                  </a:cubicBezTo>
                  <a:lnTo>
                    <a:pt x="1161155" y="656116"/>
                  </a:lnTo>
                  <a:cubicBezTo>
                    <a:pt x="1162615" y="650322"/>
                    <a:pt x="1164440" y="643804"/>
                    <a:pt x="1161155" y="638735"/>
                  </a:cubicBezTo>
                  <a:lnTo>
                    <a:pt x="1152760" y="629682"/>
                  </a:lnTo>
                  <a:cubicBezTo>
                    <a:pt x="1149657" y="629139"/>
                    <a:pt x="1146189" y="627690"/>
                    <a:pt x="1142722" y="626966"/>
                  </a:cubicBezTo>
                  <a:close/>
                  <a:moveTo>
                    <a:pt x="1270546" y="617483"/>
                  </a:moveTo>
                  <a:cubicBezTo>
                    <a:pt x="1268037" y="617483"/>
                    <a:pt x="1264452" y="619399"/>
                    <a:pt x="1264452" y="621698"/>
                  </a:cubicBezTo>
                  <a:cubicBezTo>
                    <a:pt x="1264811" y="623614"/>
                    <a:pt x="1267320" y="624764"/>
                    <a:pt x="1269113" y="624764"/>
                  </a:cubicBezTo>
                  <a:cubicBezTo>
                    <a:pt x="1272339" y="627063"/>
                    <a:pt x="1273773" y="622847"/>
                    <a:pt x="1275565" y="620931"/>
                  </a:cubicBezTo>
                  <a:cubicBezTo>
                    <a:pt x="1274848" y="618632"/>
                    <a:pt x="1273056" y="615950"/>
                    <a:pt x="1270546" y="617483"/>
                  </a:cubicBezTo>
                  <a:close/>
                  <a:moveTo>
                    <a:pt x="537377" y="611188"/>
                  </a:moveTo>
                  <a:cubicBezTo>
                    <a:pt x="534908" y="612775"/>
                    <a:pt x="531733" y="612775"/>
                    <a:pt x="531733" y="616347"/>
                  </a:cubicBezTo>
                  <a:cubicBezTo>
                    <a:pt x="531027" y="618728"/>
                    <a:pt x="533144" y="620713"/>
                    <a:pt x="534908" y="619919"/>
                  </a:cubicBezTo>
                  <a:cubicBezTo>
                    <a:pt x="538083" y="619125"/>
                    <a:pt x="542669" y="619125"/>
                    <a:pt x="543727" y="615157"/>
                  </a:cubicBezTo>
                  <a:cubicBezTo>
                    <a:pt x="543374" y="611585"/>
                    <a:pt x="540199" y="611188"/>
                    <a:pt x="537377" y="611188"/>
                  </a:cubicBezTo>
                  <a:close/>
                  <a:moveTo>
                    <a:pt x="582710" y="608013"/>
                  </a:moveTo>
                  <a:lnTo>
                    <a:pt x="580240" y="608372"/>
                  </a:lnTo>
                  <a:cubicBezTo>
                    <a:pt x="573890" y="619144"/>
                    <a:pt x="578124" y="635662"/>
                    <a:pt x="579535" y="648588"/>
                  </a:cubicBezTo>
                  <a:cubicBezTo>
                    <a:pt x="581299" y="655770"/>
                    <a:pt x="583415" y="663670"/>
                    <a:pt x="588354" y="668338"/>
                  </a:cubicBezTo>
                  <a:lnTo>
                    <a:pt x="589765" y="667620"/>
                  </a:lnTo>
                  <a:cubicBezTo>
                    <a:pt x="585179" y="651820"/>
                    <a:pt x="584474" y="637457"/>
                    <a:pt x="585179" y="620221"/>
                  </a:cubicBezTo>
                  <a:cubicBezTo>
                    <a:pt x="583768" y="616272"/>
                    <a:pt x="580593" y="612322"/>
                    <a:pt x="582710" y="608013"/>
                  </a:cubicBezTo>
                  <a:close/>
                  <a:moveTo>
                    <a:pt x="564031" y="598488"/>
                  </a:moveTo>
                  <a:cubicBezTo>
                    <a:pt x="562360" y="599953"/>
                    <a:pt x="558015" y="599220"/>
                    <a:pt x="559352" y="603617"/>
                  </a:cubicBezTo>
                  <a:cubicBezTo>
                    <a:pt x="560689" y="606181"/>
                    <a:pt x="563028" y="607280"/>
                    <a:pt x="564699" y="608013"/>
                  </a:cubicBezTo>
                  <a:cubicBezTo>
                    <a:pt x="567039" y="608013"/>
                    <a:pt x="570715" y="608013"/>
                    <a:pt x="569713" y="604349"/>
                  </a:cubicBezTo>
                  <a:cubicBezTo>
                    <a:pt x="569044" y="601785"/>
                    <a:pt x="567707" y="598488"/>
                    <a:pt x="564031" y="598488"/>
                  </a:cubicBezTo>
                  <a:close/>
                  <a:moveTo>
                    <a:pt x="1248112" y="596900"/>
                  </a:moveTo>
                  <a:cubicBezTo>
                    <a:pt x="1243743" y="598351"/>
                    <a:pt x="1239738" y="604157"/>
                    <a:pt x="1238645" y="608511"/>
                  </a:cubicBezTo>
                  <a:cubicBezTo>
                    <a:pt x="1229543" y="616857"/>
                    <a:pt x="1222260" y="627380"/>
                    <a:pt x="1212065" y="635000"/>
                  </a:cubicBezTo>
                  <a:cubicBezTo>
                    <a:pt x="1214978" y="635000"/>
                    <a:pt x="1218255" y="634274"/>
                    <a:pt x="1221532" y="633185"/>
                  </a:cubicBezTo>
                  <a:cubicBezTo>
                    <a:pt x="1232820" y="626654"/>
                    <a:pt x="1244835" y="620848"/>
                    <a:pt x="1251753" y="608511"/>
                  </a:cubicBezTo>
                  <a:cubicBezTo>
                    <a:pt x="1248840" y="605245"/>
                    <a:pt x="1248112" y="601617"/>
                    <a:pt x="1248112" y="596900"/>
                  </a:cubicBezTo>
                  <a:close/>
                  <a:moveTo>
                    <a:pt x="969828" y="595468"/>
                  </a:moveTo>
                  <a:cubicBezTo>
                    <a:pt x="952934" y="593785"/>
                    <a:pt x="935585" y="596423"/>
                    <a:pt x="920507" y="603884"/>
                  </a:cubicBezTo>
                  <a:cubicBezTo>
                    <a:pt x="900888" y="626447"/>
                    <a:pt x="877999" y="647918"/>
                    <a:pt x="850749" y="658836"/>
                  </a:cubicBezTo>
                  <a:cubicBezTo>
                    <a:pt x="836217" y="678852"/>
                    <a:pt x="834037" y="703598"/>
                    <a:pt x="836943" y="729073"/>
                  </a:cubicBezTo>
                  <a:cubicBezTo>
                    <a:pt x="836943" y="746541"/>
                    <a:pt x="849659" y="759642"/>
                    <a:pt x="852203" y="774927"/>
                  </a:cubicBezTo>
                  <a:cubicBezTo>
                    <a:pt x="850386" y="776383"/>
                    <a:pt x="848933" y="772380"/>
                    <a:pt x="846390" y="772380"/>
                  </a:cubicBezTo>
                  <a:cubicBezTo>
                    <a:pt x="823137" y="750908"/>
                    <a:pt x="800248" y="730165"/>
                    <a:pt x="791528" y="700323"/>
                  </a:cubicBezTo>
                  <a:cubicBezTo>
                    <a:pt x="789712" y="695956"/>
                    <a:pt x="790802" y="690861"/>
                    <a:pt x="787168" y="687950"/>
                  </a:cubicBezTo>
                  <a:cubicBezTo>
                    <a:pt x="784625" y="689405"/>
                    <a:pt x="780265" y="692681"/>
                    <a:pt x="782082" y="696684"/>
                  </a:cubicBezTo>
                  <a:cubicBezTo>
                    <a:pt x="787895" y="711605"/>
                    <a:pt x="794071" y="726889"/>
                    <a:pt x="803518" y="739991"/>
                  </a:cubicBezTo>
                  <a:cubicBezTo>
                    <a:pt x="817324" y="754184"/>
                    <a:pt x="830767" y="773107"/>
                    <a:pt x="847843" y="782933"/>
                  </a:cubicBezTo>
                  <a:cubicBezTo>
                    <a:pt x="852203" y="786209"/>
                    <a:pt x="856563" y="790576"/>
                    <a:pt x="861649" y="789484"/>
                  </a:cubicBezTo>
                  <a:cubicBezTo>
                    <a:pt x="864192" y="784025"/>
                    <a:pt x="858379" y="780750"/>
                    <a:pt x="858016" y="775655"/>
                  </a:cubicBezTo>
                  <a:cubicBezTo>
                    <a:pt x="855473" y="758915"/>
                    <a:pt x="859832" y="742538"/>
                    <a:pt x="866009" y="728345"/>
                  </a:cubicBezTo>
                  <a:cubicBezTo>
                    <a:pt x="870369" y="717791"/>
                    <a:pt x="870369" y="706146"/>
                    <a:pt x="876909" y="696684"/>
                  </a:cubicBezTo>
                  <a:cubicBezTo>
                    <a:pt x="878725" y="685402"/>
                    <a:pt x="884538" y="676304"/>
                    <a:pt x="889988" y="667206"/>
                  </a:cubicBezTo>
                  <a:cubicBezTo>
                    <a:pt x="899434" y="644643"/>
                    <a:pt x="923050" y="633725"/>
                    <a:pt x="941216" y="619896"/>
                  </a:cubicBezTo>
                  <a:cubicBezTo>
                    <a:pt x="956476" y="612254"/>
                    <a:pt x="976095" y="603884"/>
                    <a:pt x="993534" y="610798"/>
                  </a:cubicBezTo>
                  <a:cubicBezTo>
                    <a:pt x="1001164" y="614801"/>
                    <a:pt x="1006251" y="622080"/>
                    <a:pt x="1008794" y="630450"/>
                  </a:cubicBezTo>
                  <a:cubicBezTo>
                    <a:pt x="999348" y="640640"/>
                    <a:pt x="984815" y="643187"/>
                    <a:pt x="972825" y="647918"/>
                  </a:cubicBezTo>
                  <a:cubicBezTo>
                    <a:pt x="975368" y="657016"/>
                    <a:pt x="984815" y="658836"/>
                    <a:pt x="992445" y="661019"/>
                  </a:cubicBezTo>
                  <a:cubicBezTo>
                    <a:pt x="1004434" y="662839"/>
                    <a:pt x="1017514" y="660292"/>
                    <a:pt x="1026597" y="653013"/>
                  </a:cubicBezTo>
                  <a:cubicBezTo>
                    <a:pt x="1029503" y="638092"/>
                    <a:pt x="1024053" y="624627"/>
                    <a:pt x="1016424" y="612982"/>
                  </a:cubicBezTo>
                  <a:cubicBezTo>
                    <a:pt x="1003163" y="603156"/>
                    <a:pt x="986722" y="597151"/>
                    <a:pt x="969828" y="595468"/>
                  </a:cubicBezTo>
                  <a:close/>
                  <a:moveTo>
                    <a:pt x="1263827" y="594915"/>
                  </a:moveTo>
                  <a:cubicBezTo>
                    <a:pt x="1261470" y="595709"/>
                    <a:pt x="1258102" y="597297"/>
                    <a:pt x="1258102" y="600869"/>
                  </a:cubicBezTo>
                  <a:cubicBezTo>
                    <a:pt x="1258776" y="604440"/>
                    <a:pt x="1262817" y="606425"/>
                    <a:pt x="1265848" y="605631"/>
                  </a:cubicBezTo>
                  <a:cubicBezTo>
                    <a:pt x="1266858" y="603647"/>
                    <a:pt x="1269215" y="602853"/>
                    <a:pt x="1268542" y="600869"/>
                  </a:cubicBezTo>
                  <a:cubicBezTo>
                    <a:pt x="1267868" y="598090"/>
                    <a:pt x="1266858" y="593725"/>
                    <a:pt x="1263827" y="594915"/>
                  </a:cubicBezTo>
                  <a:close/>
                  <a:moveTo>
                    <a:pt x="1341480" y="592872"/>
                  </a:moveTo>
                  <a:cubicBezTo>
                    <a:pt x="1321132" y="597645"/>
                    <a:pt x="1301154" y="604622"/>
                    <a:pt x="1282285" y="613801"/>
                  </a:cubicBezTo>
                  <a:lnTo>
                    <a:pt x="1286355" y="623715"/>
                  </a:lnTo>
                  <a:cubicBezTo>
                    <a:pt x="1281915" y="631426"/>
                    <a:pt x="1291534" y="633996"/>
                    <a:pt x="1291534" y="640605"/>
                  </a:cubicBezTo>
                  <a:lnTo>
                    <a:pt x="1304483" y="642074"/>
                  </a:lnTo>
                  <a:cubicBezTo>
                    <a:pt x="1317802" y="640605"/>
                    <a:pt x="1331491" y="646113"/>
                    <a:pt x="1344810" y="642074"/>
                  </a:cubicBezTo>
                  <a:cubicBezTo>
                    <a:pt x="1353320" y="638035"/>
                    <a:pt x="1361459" y="632894"/>
                    <a:pt x="1364049" y="622981"/>
                  </a:cubicBezTo>
                  <a:cubicBezTo>
                    <a:pt x="1369228" y="615270"/>
                    <a:pt x="1359609" y="610497"/>
                    <a:pt x="1356279" y="604622"/>
                  </a:cubicBezTo>
                  <a:cubicBezTo>
                    <a:pt x="1349990" y="602786"/>
                    <a:pt x="1349250" y="592138"/>
                    <a:pt x="1341480" y="592872"/>
                  </a:cubicBezTo>
                  <a:close/>
                  <a:moveTo>
                    <a:pt x="586590" y="592138"/>
                  </a:moveTo>
                  <a:cubicBezTo>
                    <a:pt x="583415" y="592832"/>
                    <a:pt x="583768" y="596652"/>
                    <a:pt x="583415" y="598736"/>
                  </a:cubicBezTo>
                  <a:cubicBezTo>
                    <a:pt x="585885" y="601862"/>
                    <a:pt x="589060" y="603251"/>
                    <a:pt x="592940" y="601862"/>
                  </a:cubicBezTo>
                  <a:cubicBezTo>
                    <a:pt x="594704" y="601167"/>
                    <a:pt x="596115" y="597694"/>
                    <a:pt x="594704" y="595958"/>
                  </a:cubicBezTo>
                  <a:cubicBezTo>
                    <a:pt x="592940" y="592138"/>
                    <a:pt x="589765" y="592832"/>
                    <a:pt x="586590" y="592138"/>
                  </a:cubicBezTo>
                  <a:close/>
                  <a:moveTo>
                    <a:pt x="1205866" y="581025"/>
                  </a:moveTo>
                  <a:cubicBezTo>
                    <a:pt x="1203309" y="592307"/>
                    <a:pt x="1201482" y="603225"/>
                    <a:pt x="1194174" y="611595"/>
                  </a:cubicBezTo>
                  <a:cubicBezTo>
                    <a:pt x="1186867" y="611595"/>
                    <a:pt x="1188694" y="620693"/>
                    <a:pt x="1184309" y="624697"/>
                  </a:cubicBezTo>
                  <a:cubicBezTo>
                    <a:pt x="1180290" y="629792"/>
                    <a:pt x="1171521" y="629792"/>
                    <a:pt x="1170790" y="636343"/>
                  </a:cubicBezTo>
                  <a:cubicBezTo>
                    <a:pt x="1175906" y="642893"/>
                    <a:pt x="1174809" y="653811"/>
                    <a:pt x="1184309" y="655631"/>
                  </a:cubicBezTo>
                  <a:cubicBezTo>
                    <a:pt x="1196732" y="649808"/>
                    <a:pt x="1193809" y="671280"/>
                    <a:pt x="1205136" y="671280"/>
                  </a:cubicBezTo>
                  <a:cubicBezTo>
                    <a:pt x="1210982" y="673100"/>
                    <a:pt x="1208789" y="667277"/>
                    <a:pt x="1212809" y="666185"/>
                  </a:cubicBezTo>
                  <a:cubicBezTo>
                    <a:pt x="1212078" y="663638"/>
                    <a:pt x="1212078" y="660362"/>
                    <a:pt x="1213905" y="658179"/>
                  </a:cubicBezTo>
                  <a:lnTo>
                    <a:pt x="1257019" y="643257"/>
                  </a:lnTo>
                  <a:lnTo>
                    <a:pt x="1262865" y="634159"/>
                  </a:lnTo>
                  <a:cubicBezTo>
                    <a:pt x="1248250" y="642893"/>
                    <a:pt x="1231808" y="647261"/>
                    <a:pt x="1216462" y="653083"/>
                  </a:cubicBezTo>
                  <a:cubicBezTo>
                    <a:pt x="1213539" y="653811"/>
                    <a:pt x="1212078" y="650536"/>
                    <a:pt x="1212078" y="647988"/>
                  </a:cubicBezTo>
                  <a:lnTo>
                    <a:pt x="1235462" y="638162"/>
                  </a:lnTo>
                  <a:cubicBezTo>
                    <a:pt x="1242404" y="634887"/>
                    <a:pt x="1250808" y="634159"/>
                    <a:pt x="1255192" y="628336"/>
                  </a:cubicBezTo>
                  <a:cubicBezTo>
                    <a:pt x="1254096" y="626516"/>
                    <a:pt x="1254096" y="621421"/>
                    <a:pt x="1250808" y="622149"/>
                  </a:cubicBezTo>
                  <a:cubicBezTo>
                    <a:pt x="1238750" y="633795"/>
                    <a:pt x="1224135" y="638890"/>
                    <a:pt x="1208789" y="642165"/>
                  </a:cubicBezTo>
                  <a:lnTo>
                    <a:pt x="1201847" y="634159"/>
                  </a:lnTo>
                  <a:cubicBezTo>
                    <a:pt x="1215732" y="623241"/>
                    <a:pt x="1235097" y="610867"/>
                    <a:pt x="1236193" y="591579"/>
                  </a:cubicBezTo>
                  <a:cubicBezTo>
                    <a:pt x="1235097" y="589395"/>
                    <a:pt x="1232539" y="586848"/>
                    <a:pt x="1230347" y="586848"/>
                  </a:cubicBezTo>
                  <a:cubicBezTo>
                    <a:pt x="1225597" y="604316"/>
                    <a:pt x="1211347" y="617418"/>
                    <a:pt x="1197463" y="629792"/>
                  </a:cubicBezTo>
                  <a:cubicBezTo>
                    <a:pt x="1194174" y="631611"/>
                    <a:pt x="1191617" y="629064"/>
                    <a:pt x="1190521" y="626516"/>
                  </a:cubicBezTo>
                  <a:cubicBezTo>
                    <a:pt x="1201847" y="617418"/>
                    <a:pt x="1216462" y="605772"/>
                    <a:pt x="1218289" y="590123"/>
                  </a:cubicBezTo>
                  <a:cubicBezTo>
                    <a:pt x="1219020" y="587576"/>
                    <a:pt x="1219020" y="585028"/>
                    <a:pt x="1215732" y="584300"/>
                  </a:cubicBezTo>
                  <a:cubicBezTo>
                    <a:pt x="1212078" y="588303"/>
                    <a:pt x="1208424" y="583572"/>
                    <a:pt x="1205866" y="581025"/>
                  </a:cubicBezTo>
                  <a:close/>
                  <a:moveTo>
                    <a:pt x="1248654" y="578396"/>
                  </a:moveTo>
                  <a:cubicBezTo>
                    <a:pt x="1246319" y="578446"/>
                    <a:pt x="1243755" y="579636"/>
                    <a:pt x="1242472" y="581025"/>
                  </a:cubicBezTo>
                  <a:cubicBezTo>
                    <a:pt x="1240640" y="585391"/>
                    <a:pt x="1245769" y="586979"/>
                    <a:pt x="1248334" y="587376"/>
                  </a:cubicBezTo>
                  <a:cubicBezTo>
                    <a:pt x="1250166" y="586185"/>
                    <a:pt x="1254928" y="586979"/>
                    <a:pt x="1253463" y="582613"/>
                  </a:cubicBezTo>
                  <a:cubicBezTo>
                    <a:pt x="1253097" y="579438"/>
                    <a:pt x="1250990" y="578347"/>
                    <a:pt x="1248654" y="578396"/>
                  </a:cubicBezTo>
                  <a:close/>
                  <a:moveTo>
                    <a:pt x="1224856" y="570476"/>
                  </a:moveTo>
                  <a:cubicBezTo>
                    <a:pt x="1224130" y="572985"/>
                    <a:pt x="1221590" y="575494"/>
                    <a:pt x="1224856" y="577287"/>
                  </a:cubicBezTo>
                  <a:cubicBezTo>
                    <a:pt x="1228485" y="579438"/>
                    <a:pt x="1234290" y="578721"/>
                    <a:pt x="1234290" y="573702"/>
                  </a:cubicBezTo>
                  <a:cubicBezTo>
                    <a:pt x="1232476" y="570476"/>
                    <a:pt x="1228122" y="568325"/>
                    <a:pt x="1224856" y="570476"/>
                  </a:cubicBezTo>
                  <a:close/>
                  <a:moveTo>
                    <a:pt x="1211222" y="563927"/>
                  </a:moveTo>
                  <a:cubicBezTo>
                    <a:pt x="1209386" y="563880"/>
                    <a:pt x="1207104" y="564832"/>
                    <a:pt x="1206112" y="565785"/>
                  </a:cubicBezTo>
                  <a:cubicBezTo>
                    <a:pt x="1204127" y="569214"/>
                    <a:pt x="1208096" y="571500"/>
                    <a:pt x="1210874" y="570738"/>
                  </a:cubicBezTo>
                  <a:cubicBezTo>
                    <a:pt x="1212462" y="570738"/>
                    <a:pt x="1214446" y="569214"/>
                    <a:pt x="1213653" y="568071"/>
                  </a:cubicBezTo>
                  <a:cubicBezTo>
                    <a:pt x="1214447" y="565023"/>
                    <a:pt x="1213057" y="563975"/>
                    <a:pt x="1211222" y="563927"/>
                  </a:cubicBezTo>
                  <a:close/>
                  <a:moveTo>
                    <a:pt x="1327867" y="560081"/>
                  </a:moveTo>
                  <a:cubicBezTo>
                    <a:pt x="1319954" y="560675"/>
                    <a:pt x="1311306" y="563599"/>
                    <a:pt x="1304314" y="564147"/>
                  </a:cubicBezTo>
                  <a:cubicBezTo>
                    <a:pt x="1290697" y="570727"/>
                    <a:pt x="1276713" y="576576"/>
                    <a:pt x="1266040" y="587177"/>
                  </a:cubicBezTo>
                  <a:cubicBezTo>
                    <a:pt x="1269720" y="589735"/>
                    <a:pt x="1274873" y="591563"/>
                    <a:pt x="1277449" y="595950"/>
                  </a:cubicBezTo>
                  <a:cubicBezTo>
                    <a:pt x="1278553" y="599971"/>
                    <a:pt x="1278553" y="605088"/>
                    <a:pt x="1280025" y="608013"/>
                  </a:cubicBezTo>
                  <a:cubicBezTo>
                    <a:pt x="1301002" y="599971"/>
                    <a:pt x="1320138" y="587177"/>
                    <a:pt x="1342587" y="584983"/>
                  </a:cubicBezTo>
                  <a:cubicBezTo>
                    <a:pt x="1347003" y="580962"/>
                    <a:pt x="1346635" y="575114"/>
                    <a:pt x="1347003" y="569996"/>
                  </a:cubicBezTo>
                  <a:cubicBezTo>
                    <a:pt x="1342955" y="561223"/>
                    <a:pt x="1335779" y="559487"/>
                    <a:pt x="1327867" y="560081"/>
                  </a:cubicBezTo>
                  <a:close/>
                  <a:moveTo>
                    <a:pt x="929260" y="527050"/>
                  </a:moveTo>
                  <a:cubicBezTo>
                    <a:pt x="919450" y="530671"/>
                    <a:pt x="910729" y="537913"/>
                    <a:pt x="900555" y="539362"/>
                  </a:cubicBezTo>
                  <a:cubicBezTo>
                    <a:pt x="851865" y="550950"/>
                    <a:pt x="807534" y="570142"/>
                    <a:pt x="763568" y="592955"/>
                  </a:cubicBezTo>
                  <a:cubicBezTo>
                    <a:pt x="717058" y="618666"/>
                    <a:pt x="673091" y="649084"/>
                    <a:pt x="627307" y="676967"/>
                  </a:cubicBezTo>
                  <a:cubicBezTo>
                    <a:pt x="619313" y="684571"/>
                    <a:pt x="604779" y="682398"/>
                    <a:pt x="604052" y="696521"/>
                  </a:cubicBezTo>
                  <a:cubicBezTo>
                    <a:pt x="607322" y="702315"/>
                    <a:pt x="613500" y="704850"/>
                    <a:pt x="620040" y="704126"/>
                  </a:cubicBezTo>
                  <a:cubicBezTo>
                    <a:pt x="625854" y="701229"/>
                    <a:pt x="630941" y="702315"/>
                    <a:pt x="638208" y="702677"/>
                  </a:cubicBezTo>
                  <a:cubicBezTo>
                    <a:pt x="682902" y="693986"/>
                    <a:pt x="733409" y="694710"/>
                    <a:pt x="773379" y="670449"/>
                  </a:cubicBezTo>
                  <a:cubicBezTo>
                    <a:pt x="787186" y="661758"/>
                    <a:pt x="794090" y="642565"/>
                    <a:pt x="810805" y="638944"/>
                  </a:cubicBezTo>
                  <a:cubicBezTo>
                    <a:pt x="854408" y="636047"/>
                    <a:pt x="894014" y="605267"/>
                    <a:pt x="917996" y="565796"/>
                  </a:cubicBezTo>
                  <a:cubicBezTo>
                    <a:pt x="923447" y="553484"/>
                    <a:pt x="931077" y="540448"/>
                    <a:pt x="929260" y="527050"/>
                  </a:cubicBezTo>
                  <a:close/>
                  <a:moveTo>
                    <a:pt x="985788" y="524852"/>
                  </a:moveTo>
                  <a:cubicBezTo>
                    <a:pt x="974391" y="523203"/>
                    <a:pt x="962271" y="526134"/>
                    <a:pt x="953406" y="534743"/>
                  </a:cubicBezTo>
                  <a:cubicBezTo>
                    <a:pt x="946532" y="539872"/>
                    <a:pt x="942914" y="549031"/>
                    <a:pt x="942190" y="558189"/>
                  </a:cubicBezTo>
                  <a:lnTo>
                    <a:pt x="958471" y="549031"/>
                  </a:lnTo>
                  <a:cubicBezTo>
                    <a:pt x="978009" y="546466"/>
                    <a:pt x="998270" y="552328"/>
                    <a:pt x="1009486" y="570645"/>
                  </a:cubicBezTo>
                  <a:cubicBezTo>
                    <a:pt x="1009486" y="573209"/>
                    <a:pt x="1012742" y="574675"/>
                    <a:pt x="1014551" y="572477"/>
                  </a:cubicBezTo>
                  <a:cubicBezTo>
                    <a:pt x="1019978" y="563318"/>
                    <a:pt x="1018893" y="553060"/>
                    <a:pt x="1013828" y="542436"/>
                  </a:cubicBezTo>
                  <a:cubicBezTo>
                    <a:pt x="1007858" y="532728"/>
                    <a:pt x="997185" y="526500"/>
                    <a:pt x="985788" y="524852"/>
                  </a:cubicBezTo>
                  <a:close/>
                  <a:moveTo>
                    <a:pt x="1314447" y="509588"/>
                  </a:moveTo>
                  <a:lnTo>
                    <a:pt x="1312656" y="524167"/>
                  </a:lnTo>
                  <a:lnTo>
                    <a:pt x="1300835" y="540933"/>
                  </a:lnTo>
                  <a:cubicBezTo>
                    <a:pt x="1291522" y="547494"/>
                    <a:pt x="1285432" y="553325"/>
                    <a:pt x="1279701" y="563166"/>
                  </a:cubicBezTo>
                  <a:cubicBezTo>
                    <a:pt x="1273611" y="566811"/>
                    <a:pt x="1266089" y="572643"/>
                    <a:pt x="1262865" y="580661"/>
                  </a:cubicBezTo>
                  <a:cubicBezTo>
                    <a:pt x="1263582" y="581026"/>
                    <a:pt x="1264298" y="581026"/>
                    <a:pt x="1264656" y="581026"/>
                  </a:cubicBezTo>
                  <a:cubicBezTo>
                    <a:pt x="1274686" y="564989"/>
                    <a:pt x="1293313" y="559157"/>
                    <a:pt x="1301551" y="542755"/>
                  </a:cubicBezTo>
                  <a:cubicBezTo>
                    <a:pt x="1311581" y="539111"/>
                    <a:pt x="1321969" y="538382"/>
                    <a:pt x="1332715" y="539111"/>
                  </a:cubicBezTo>
                  <a:cubicBezTo>
                    <a:pt x="1329491" y="527812"/>
                    <a:pt x="1323402" y="516148"/>
                    <a:pt x="1314447" y="509588"/>
                  </a:cubicBezTo>
                  <a:close/>
                  <a:moveTo>
                    <a:pt x="844455" y="496888"/>
                  </a:moveTo>
                  <a:cubicBezTo>
                    <a:pt x="810332" y="501951"/>
                    <a:pt x="784196" y="526183"/>
                    <a:pt x="751888" y="535948"/>
                  </a:cubicBezTo>
                  <a:cubicBezTo>
                    <a:pt x="719943" y="558733"/>
                    <a:pt x="685095" y="575370"/>
                    <a:pt x="654239" y="601049"/>
                  </a:cubicBezTo>
                  <a:cubicBezTo>
                    <a:pt x="634274" y="622749"/>
                    <a:pt x="601240" y="638662"/>
                    <a:pt x="600877" y="671574"/>
                  </a:cubicBezTo>
                  <a:cubicBezTo>
                    <a:pt x="600877" y="674829"/>
                    <a:pt x="604507" y="676276"/>
                    <a:pt x="607774" y="676276"/>
                  </a:cubicBezTo>
                  <a:cubicBezTo>
                    <a:pt x="636089" y="667234"/>
                    <a:pt x="658958" y="644811"/>
                    <a:pt x="685821" y="632514"/>
                  </a:cubicBezTo>
                  <a:cubicBezTo>
                    <a:pt x="706875" y="621302"/>
                    <a:pt x="725752" y="605750"/>
                    <a:pt x="747895" y="594900"/>
                  </a:cubicBezTo>
                  <a:cubicBezTo>
                    <a:pt x="776935" y="575008"/>
                    <a:pt x="811058" y="567413"/>
                    <a:pt x="839736" y="548968"/>
                  </a:cubicBezTo>
                  <a:cubicBezTo>
                    <a:pt x="866598" y="542096"/>
                    <a:pt x="894550" y="535225"/>
                    <a:pt x="919597" y="523651"/>
                  </a:cubicBezTo>
                  <a:cubicBezTo>
                    <a:pt x="921049" y="516056"/>
                    <a:pt x="931213" y="518950"/>
                    <a:pt x="932665" y="512440"/>
                  </a:cubicBezTo>
                  <a:cubicBezTo>
                    <a:pt x="921412" y="505930"/>
                    <a:pt x="908344" y="501590"/>
                    <a:pt x="894550" y="500505"/>
                  </a:cubicBezTo>
                  <a:cubicBezTo>
                    <a:pt x="877125" y="500505"/>
                    <a:pt x="861153" y="498335"/>
                    <a:pt x="844455" y="496888"/>
                  </a:cubicBezTo>
                  <a:close/>
                  <a:moveTo>
                    <a:pt x="1267191" y="469900"/>
                  </a:moveTo>
                  <a:cubicBezTo>
                    <a:pt x="1260974" y="484744"/>
                    <a:pt x="1262071" y="502123"/>
                    <a:pt x="1254027" y="515520"/>
                  </a:cubicBezTo>
                  <a:cubicBezTo>
                    <a:pt x="1251467" y="520227"/>
                    <a:pt x="1252564" y="526020"/>
                    <a:pt x="1248907" y="529278"/>
                  </a:cubicBezTo>
                  <a:cubicBezTo>
                    <a:pt x="1248907" y="538330"/>
                    <a:pt x="1239766" y="545209"/>
                    <a:pt x="1237206" y="553536"/>
                  </a:cubicBezTo>
                  <a:cubicBezTo>
                    <a:pt x="1229527" y="562588"/>
                    <a:pt x="1243057" y="564036"/>
                    <a:pt x="1244885" y="570915"/>
                  </a:cubicBezTo>
                  <a:cubicBezTo>
                    <a:pt x="1249273" y="573088"/>
                    <a:pt x="1252564" y="568381"/>
                    <a:pt x="1256952" y="570553"/>
                  </a:cubicBezTo>
                  <a:cubicBezTo>
                    <a:pt x="1260974" y="570553"/>
                    <a:pt x="1262071" y="566571"/>
                    <a:pt x="1261340" y="562588"/>
                  </a:cubicBezTo>
                  <a:cubicBezTo>
                    <a:pt x="1282548" y="543399"/>
                    <a:pt x="1294615" y="518778"/>
                    <a:pt x="1294615" y="490537"/>
                  </a:cubicBezTo>
                  <a:cubicBezTo>
                    <a:pt x="1290227" y="480038"/>
                    <a:pt x="1279257" y="469900"/>
                    <a:pt x="1267191" y="469900"/>
                  </a:cubicBezTo>
                  <a:close/>
                  <a:moveTo>
                    <a:pt x="522723" y="439654"/>
                  </a:moveTo>
                  <a:cubicBezTo>
                    <a:pt x="516259" y="440480"/>
                    <a:pt x="509703" y="443600"/>
                    <a:pt x="505151" y="447453"/>
                  </a:cubicBezTo>
                  <a:cubicBezTo>
                    <a:pt x="488762" y="461032"/>
                    <a:pt x="486577" y="483787"/>
                    <a:pt x="490583" y="503238"/>
                  </a:cubicBezTo>
                  <a:lnTo>
                    <a:pt x="492040" y="503238"/>
                  </a:lnTo>
                  <a:cubicBezTo>
                    <a:pt x="498595" y="496265"/>
                    <a:pt x="501873" y="487824"/>
                    <a:pt x="508428" y="480851"/>
                  </a:cubicBezTo>
                  <a:cubicBezTo>
                    <a:pt x="520083" y="472409"/>
                    <a:pt x="531373" y="461032"/>
                    <a:pt x="545213" y="456995"/>
                  </a:cubicBezTo>
                  <a:cubicBezTo>
                    <a:pt x="548490" y="452958"/>
                    <a:pt x="542663" y="448921"/>
                    <a:pt x="539750" y="445618"/>
                  </a:cubicBezTo>
                  <a:cubicBezTo>
                    <a:pt x="535562" y="440297"/>
                    <a:pt x="529188" y="438828"/>
                    <a:pt x="522723" y="439654"/>
                  </a:cubicBezTo>
                  <a:close/>
                  <a:moveTo>
                    <a:pt x="968489" y="421284"/>
                  </a:moveTo>
                  <a:cubicBezTo>
                    <a:pt x="957526" y="421284"/>
                    <a:pt x="949852" y="429655"/>
                    <a:pt x="941082" y="434751"/>
                  </a:cubicBezTo>
                  <a:cubicBezTo>
                    <a:pt x="940351" y="436571"/>
                    <a:pt x="937427" y="438755"/>
                    <a:pt x="939254" y="440575"/>
                  </a:cubicBezTo>
                  <a:cubicBezTo>
                    <a:pt x="956795" y="449674"/>
                    <a:pt x="974701" y="461321"/>
                    <a:pt x="984934" y="479520"/>
                  </a:cubicBezTo>
                  <a:cubicBezTo>
                    <a:pt x="996262" y="493351"/>
                    <a:pt x="998089" y="511914"/>
                    <a:pt x="1013437" y="523197"/>
                  </a:cubicBezTo>
                  <a:cubicBezTo>
                    <a:pt x="1032075" y="546492"/>
                    <a:pt x="1056559" y="567966"/>
                    <a:pt x="1079581" y="589077"/>
                  </a:cubicBezTo>
                  <a:cubicBezTo>
                    <a:pt x="1091640" y="597813"/>
                    <a:pt x="1103699" y="607276"/>
                    <a:pt x="1116855" y="613827"/>
                  </a:cubicBezTo>
                  <a:lnTo>
                    <a:pt x="1140974" y="617831"/>
                  </a:lnTo>
                  <a:cubicBezTo>
                    <a:pt x="1151206" y="617831"/>
                    <a:pt x="1158149" y="625475"/>
                    <a:pt x="1169112" y="623655"/>
                  </a:cubicBezTo>
                  <a:cubicBezTo>
                    <a:pt x="1174228" y="621107"/>
                    <a:pt x="1181902" y="616375"/>
                    <a:pt x="1179710" y="608732"/>
                  </a:cubicBezTo>
                  <a:cubicBezTo>
                    <a:pt x="1172766" y="572334"/>
                    <a:pt x="1142435" y="547220"/>
                    <a:pt x="1119413" y="518465"/>
                  </a:cubicBezTo>
                  <a:cubicBezTo>
                    <a:pt x="1092371" y="493351"/>
                    <a:pt x="1064233" y="467873"/>
                    <a:pt x="1033902" y="447126"/>
                  </a:cubicBezTo>
                  <a:cubicBezTo>
                    <a:pt x="1012707" y="436207"/>
                    <a:pt x="993704" y="419100"/>
                    <a:pt x="968489" y="421284"/>
                  </a:cubicBezTo>
                  <a:close/>
                  <a:moveTo>
                    <a:pt x="1031569" y="410182"/>
                  </a:moveTo>
                  <a:cubicBezTo>
                    <a:pt x="1025120" y="410683"/>
                    <a:pt x="1019175" y="413144"/>
                    <a:pt x="1014967" y="419888"/>
                  </a:cubicBezTo>
                  <a:cubicBezTo>
                    <a:pt x="1012040" y="425720"/>
                    <a:pt x="1020821" y="425720"/>
                    <a:pt x="1021919" y="430459"/>
                  </a:cubicBezTo>
                  <a:cubicBezTo>
                    <a:pt x="1072409" y="466184"/>
                    <a:pt x="1123264" y="507741"/>
                    <a:pt x="1161315" y="555131"/>
                  </a:cubicBezTo>
                  <a:cubicBezTo>
                    <a:pt x="1170096" y="570806"/>
                    <a:pt x="1180340" y="585023"/>
                    <a:pt x="1186926" y="601427"/>
                  </a:cubicBezTo>
                  <a:cubicBezTo>
                    <a:pt x="1188755" y="603250"/>
                    <a:pt x="1190584" y="601427"/>
                    <a:pt x="1192414" y="599969"/>
                  </a:cubicBezTo>
                  <a:cubicBezTo>
                    <a:pt x="1199365" y="592314"/>
                    <a:pt x="1196438" y="579919"/>
                    <a:pt x="1192414" y="570806"/>
                  </a:cubicBezTo>
                  <a:cubicBezTo>
                    <a:pt x="1176681" y="511022"/>
                    <a:pt x="1130948" y="463632"/>
                    <a:pt x="1080458" y="427908"/>
                  </a:cubicBezTo>
                  <a:lnTo>
                    <a:pt x="1051188" y="412232"/>
                  </a:lnTo>
                  <a:cubicBezTo>
                    <a:pt x="1044969" y="411139"/>
                    <a:pt x="1038017" y="409681"/>
                    <a:pt x="1031569" y="410182"/>
                  </a:cubicBezTo>
                  <a:close/>
                  <a:moveTo>
                    <a:pt x="1201508" y="404547"/>
                  </a:moveTo>
                  <a:cubicBezTo>
                    <a:pt x="1202960" y="420184"/>
                    <a:pt x="1198603" y="435094"/>
                    <a:pt x="1193520" y="449277"/>
                  </a:cubicBezTo>
                  <a:cubicBezTo>
                    <a:pt x="1181902" y="483097"/>
                    <a:pt x="1188800" y="522008"/>
                    <a:pt x="1198966" y="555101"/>
                  </a:cubicBezTo>
                  <a:cubicBezTo>
                    <a:pt x="1200418" y="555101"/>
                    <a:pt x="1203323" y="555828"/>
                    <a:pt x="1204049" y="553282"/>
                  </a:cubicBezTo>
                  <a:cubicBezTo>
                    <a:pt x="1207317" y="550010"/>
                    <a:pt x="1210947" y="554010"/>
                    <a:pt x="1214215" y="554373"/>
                  </a:cubicBezTo>
                  <a:cubicBezTo>
                    <a:pt x="1220387" y="554373"/>
                    <a:pt x="1223654" y="566738"/>
                    <a:pt x="1229827" y="559101"/>
                  </a:cubicBezTo>
                  <a:cubicBezTo>
                    <a:pt x="1237088" y="537645"/>
                    <a:pt x="1244349" y="516917"/>
                    <a:pt x="1252699" y="496189"/>
                  </a:cubicBezTo>
                  <a:cubicBezTo>
                    <a:pt x="1255967" y="477278"/>
                    <a:pt x="1262865" y="448913"/>
                    <a:pt x="1248343" y="431821"/>
                  </a:cubicBezTo>
                  <a:cubicBezTo>
                    <a:pt x="1239992" y="419457"/>
                    <a:pt x="1226922" y="414366"/>
                    <a:pt x="1216756" y="406729"/>
                  </a:cubicBezTo>
                  <a:cubicBezTo>
                    <a:pt x="1211673" y="404547"/>
                    <a:pt x="1206591" y="401638"/>
                    <a:pt x="1201508" y="404547"/>
                  </a:cubicBezTo>
                  <a:close/>
                  <a:moveTo>
                    <a:pt x="1149987" y="377188"/>
                  </a:moveTo>
                  <a:cubicBezTo>
                    <a:pt x="1140425" y="374650"/>
                    <a:pt x="1130496" y="378638"/>
                    <a:pt x="1121302" y="381176"/>
                  </a:cubicBezTo>
                  <a:cubicBezTo>
                    <a:pt x="1110637" y="386252"/>
                    <a:pt x="1102914" y="397855"/>
                    <a:pt x="1101075" y="410183"/>
                  </a:cubicBezTo>
                  <a:cubicBezTo>
                    <a:pt x="1101075" y="417434"/>
                    <a:pt x="1097765" y="429762"/>
                    <a:pt x="1108063" y="433388"/>
                  </a:cubicBezTo>
                  <a:cubicBezTo>
                    <a:pt x="1112476" y="414171"/>
                    <a:pt x="1132335" y="406557"/>
                    <a:pt x="1149619" y="404381"/>
                  </a:cubicBezTo>
                  <a:cubicBezTo>
                    <a:pt x="1164698" y="403656"/>
                    <a:pt x="1180879" y="412358"/>
                    <a:pt x="1186763" y="427224"/>
                  </a:cubicBezTo>
                  <a:cubicBezTo>
                    <a:pt x="1192280" y="416709"/>
                    <a:pt x="1193015" y="405832"/>
                    <a:pt x="1188970" y="394229"/>
                  </a:cubicBezTo>
                  <a:cubicBezTo>
                    <a:pt x="1181982" y="385890"/>
                    <a:pt x="1172053" y="380451"/>
                    <a:pt x="1161756" y="377188"/>
                  </a:cubicBezTo>
                  <a:cubicBezTo>
                    <a:pt x="1158446" y="376100"/>
                    <a:pt x="1153297" y="374650"/>
                    <a:pt x="1149987" y="377188"/>
                  </a:cubicBezTo>
                  <a:close/>
                  <a:moveTo>
                    <a:pt x="694997" y="319815"/>
                  </a:moveTo>
                  <a:cubicBezTo>
                    <a:pt x="690630" y="319088"/>
                    <a:pt x="689174" y="323449"/>
                    <a:pt x="685171" y="323449"/>
                  </a:cubicBezTo>
                  <a:cubicBezTo>
                    <a:pt x="661514" y="345254"/>
                    <a:pt x="656419" y="377234"/>
                    <a:pt x="644045" y="404854"/>
                  </a:cubicBezTo>
                  <a:cubicBezTo>
                    <a:pt x="632762" y="452461"/>
                    <a:pt x="606558" y="493527"/>
                    <a:pt x="596004" y="541134"/>
                  </a:cubicBezTo>
                  <a:cubicBezTo>
                    <a:pt x="591273" y="554217"/>
                    <a:pt x="589453" y="569117"/>
                    <a:pt x="580354" y="580383"/>
                  </a:cubicBezTo>
                  <a:cubicBezTo>
                    <a:pt x="578170" y="579656"/>
                    <a:pt x="576351" y="577839"/>
                    <a:pt x="577079" y="575659"/>
                  </a:cubicBezTo>
                  <a:cubicBezTo>
                    <a:pt x="591273" y="522964"/>
                    <a:pt x="613109" y="471359"/>
                    <a:pt x="629487" y="418664"/>
                  </a:cubicBezTo>
                  <a:cubicBezTo>
                    <a:pt x="640041" y="397586"/>
                    <a:pt x="645864" y="374327"/>
                    <a:pt x="654235" y="351432"/>
                  </a:cubicBezTo>
                  <a:lnTo>
                    <a:pt x="653871" y="350342"/>
                  </a:lnTo>
                  <a:cubicBezTo>
                    <a:pt x="640041" y="349978"/>
                    <a:pt x="630943" y="359790"/>
                    <a:pt x="620752" y="366695"/>
                  </a:cubicBezTo>
                  <a:cubicBezTo>
                    <a:pt x="593456" y="399039"/>
                    <a:pt x="570528" y="436108"/>
                    <a:pt x="560701" y="477173"/>
                  </a:cubicBezTo>
                  <a:cubicBezTo>
                    <a:pt x="547235" y="502612"/>
                    <a:pt x="538136" y="530232"/>
                    <a:pt x="534861" y="558578"/>
                  </a:cubicBezTo>
                  <a:cubicBezTo>
                    <a:pt x="533041" y="571661"/>
                    <a:pt x="531585" y="581837"/>
                    <a:pt x="535589" y="593830"/>
                  </a:cubicBezTo>
                  <a:lnTo>
                    <a:pt x="530493" y="602188"/>
                  </a:lnTo>
                  <a:cubicBezTo>
                    <a:pt x="528310" y="603642"/>
                    <a:pt x="525762" y="602915"/>
                    <a:pt x="523942" y="601098"/>
                  </a:cubicBezTo>
                  <a:cubicBezTo>
                    <a:pt x="514479" y="588378"/>
                    <a:pt x="505381" y="575295"/>
                    <a:pt x="497374" y="561122"/>
                  </a:cubicBezTo>
                  <a:cubicBezTo>
                    <a:pt x="485728" y="541861"/>
                    <a:pt x="485728" y="516786"/>
                    <a:pt x="479904" y="495344"/>
                  </a:cubicBezTo>
                  <a:cubicBezTo>
                    <a:pt x="466074" y="498252"/>
                    <a:pt x="456248" y="509517"/>
                    <a:pt x="449697" y="521873"/>
                  </a:cubicBezTo>
                  <a:cubicBezTo>
                    <a:pt x="439142" y="552037"/>
                    <a:pt x="447149" y="585834"/>
                    <a:pt x="466802" y="609456"/>
                  </a:cubicBezTo>
                  <a:cubicBezTo>
                    <a:pt x="470078" y="617088"/>
                    <a:pt x="481724" y="619995"/>
                    <a:pt x="479904" y="628717"/>
                  </a:cubicBezTo>
                  <a:cubicBezTo>
                    <a:pt x="476629" y="630898"/>
                    <a:pt x="472625" y="629081"/>
                    <a:pt x="470078" y="627264"/>
                  </a:cubicBezTo>
                  <a:cubicBezTo>
                    <a:pt x="456976" y="610547"/>
                    <a:pt x="443874" y="593466"/>
                    <a:pt x="436959" y="573115"/>
                  </a:cubicBezTo>
                  <a:cubicBezTo>
                    <a:pt x="436595" y="569844"/>
                    <a:pt x="433319" y="568754"/>
                    <a:pt x="430408" y="568754"/>
                  </a:cubicBezTo>
                  <a:cubicBezTo>
                    <a:pt x="422037" y="570208"/>
                    <a:pt x="415486" y="577839"/>
                    <a:pt x="413666" y="586198"/>
                  </a:cubicBezTo>
                  <a:cubicBezTo>
                    <a:pt x="406387" y="613454"/>
                    <a:pt x="422765" y="643617"/>
                    <a:pt x="444966" y="659608"/>
                  </a:cubicBezTo>
                  <a:cubicBezTo>
                    <a:pt x="450425" y="665786"/>
                    <a:pt x="460251" y="663969"/>
                    <a:pt x="463527" y="671964"/>
                  </a:cubicBezTo>
                  <a:lnTo>
                    <a:pt x="456248" y="689771"/>
                  </a:lnTo>
                  <a:cubicBezTo>
                    <a:pt x="431863" y="688681"/>
                    <a:pt x="408207" y="686500"/>
                    <a:pt x="389282" y="672327"/>
                  </a:cubicBezTo>
                  <a:cubicBezTo>
                    <a:pt x="387826" y="671600"/>
                    <a:pt x="387826" y="668330"/>
                    <a:pt x="386006" y="668330"/>
                  </a:cubicBezTo>
                  <a:lnTo>
                    <a:pt x="379455" y="686137"/>
                  </a:lnTo>
                  <a:cubicBezTo>
                    <a:pt x="377999" y="693042"/>
                    <a:pt x="375452" y="700674"/>
                    <a:pt x="377271" y="707215"/>
                  </a:cubicBezTo>
                  <a:cubicBezTo>
                    <a:pt x="384550" y="704308"/>
                    <a:pt x="390374" y="698857"/>
                    <a:pt x="399108" y="698493"/>
                  </a:cubicBezTo>
                  <a:cubicBezTo>
                    <a:pt x="414758" y="702127"/>
                    <a:pt x="431136" y="696676"/>
                    <a:pt x="447513" y="698857"/>
                  </a:cubicBezTo>
                  <a:cubicBezTo>
                    <a:pt x="450789" y="700310"/>
                    <a:pt x="452244" y="703581"/>
                    <a:pt x="452244" y="706852"/>
                  </a:cubicBezTo>
                  <a:cubicBezTo>
                    <a:pt x="442418" y="721388"/>
                    <a:pt x="452244" y="736288"/>
                    <a:pt x="456976" y="749735"/>
                  </a:cubicBezTo>
                  <a:lnTo>
                    <a:pt x="456248" y="753005"/>
                  </a:lnTo>
                  <a:cubicBezTo>
                    <a:pt x="447149" y="761364"/>
                    <a:pt x="442418" y="774447"/>
                    <a:pt x="432591" y="782805"/>
                  </a:cubicBezTo>
                  <a:cubicBezTo>
                    <a:pt x="414758" y="804974"/>
                    <a:pt x="420217" y="833320"/>
                    <a:pt x="396925" y="852581"/>
                  </a:cubicBezTo>
                  <a:cubicBezTo>
                    <a:pt x="387826" y="864210"/>
                    <a:pt x="395105" y="879110"/>
                    <a:pt x="393649" y="892557"/>
                  </a:cubicBezTo>
                  <a:cubicBezTo>
                    <a:pt x="386734" y="899462"/>
                    <a:pt x="386734" y="908910"/>
                    <a:pt x="387098" y="917996"/>
                  </a:cubicBezTo>
                  <a:cubicBezTo>
                    <a:pt x="390010" y="925991"/>
                    <a:pt x="390374" y="935440"/>
                    <a:pt x="396925" y="939801"/>
                  </a:cubicBezTo>
                  <a:cubicBezTo>
                    <a:pt x="402384" y="924174"/>
                    <a:pt x="407115" y="905640"/>
                    <a:pt x="414758" y="889286"/>
                  </a:cubicBezTo>
                  <a:cubicBezTo>
                    <a:pt x="434411" y="853308"/>
                    <a:pt x="454792" y="815513"/>
                    <a:pt x="482452" y="784259"/>
                  </a:cubicBezTo>
                  <a:lnTo>
                    <a:pt x="486455" y="783896"/>
                  </a:lnTo>
                  <a:cubicBezTo>
                    <a:pt x="489731" y="783169"/>
                    <a:pt x="489731" y="779898"/>
                    <a:pt x="490823" y="777718"/>
                  </a:cubicBezTo>
                  <a:cubicBezTo>
                    <a:pt x="485728" y="777718"/>
                    <a:pt x="481724" y="779535"/>
                    <a:pt x="475901" y="778808"/>
                  </a:cubicBezTo>
                  <a:cubicBezTo>
                    <a:pt x="466802" y="777718"/>
                    <a:pt x="468622" y="767542"/>
                    <a:pt x="468622" y="759910"/>
                  </a:cubicBezTo>
                  <a:lnTo>
                    <a:pt x="460615" y="754096"/>
                  </a:lnTo>
                  <a:cubicBezTo>
                    <a:pt x="458068" y="746827"/>
                    <a:pt x="462799" y="740649"/>
                    <a:pt x="467166" y="735198"/>
                  </a:cubicBezTo>
                  <a:cubicBezTo>
                    <a:pt x="472625" y="730110"/>
                    <a:pt x="486455" y="735925"/>
                    <a:pt x="486455" y="725022"/>
                  </a:cubicBezTo>
                  <a:cubicBezTo>
                    <a:pt x="500649" y="728657"/>
                    <a:pt x="513751" y="722842"/>
                    <a:pt x="529038" y="722115"/>
                  </a:cubicBezTo>
                  <a:cubicBezTo>
                    <a:pt x="533769" y="719571"/>
                    <a:pt x="540684" y="721388"/>
                    <a:pt x="545415" y="717754"/>
                  </a:cubicBezTo>
                  <a:lnTo>
                    <a:pt x="490459" y="717391"/>
                  </a:lnTo>
                  <a:cubicBezTo>
                    <a:pt x="489003" y="720298"/>
                    <a:pt x="487183" y="724296"/>
                    <a:pt x="483908" y="725749"/>
                  </a:cubicBezTo>
                  <a:cubicBezTo>
                    <a:pt x="475901" y="726476"/>
                    <a:pt x="463891" y="731927"/>
                    <a:pt x="458796" y="722479"/>
                  </a:cubicBezTo>
                  <a:cubicBezTo>
                    <a:pt x="455520" y="715574"/>
                    <a:pt x="461343" y="710122"/>
                    <a:pt x="462799" y="703944"/>
                  </a:cubicBezTo>
                  <a:cubicBezTo>
                    <a:pt x="467166" y="699220"/>
                    <a:pt x="473353" y="705035"/>
                    <a:pt x="478449" y="703581"/>
                  </a:cubicBezTo>
                  <a:cubicBezTo>
                    <a:pt x="503925" y="714120"/>
                    <a:pt x="531585" y="710122"/>
                    <a:pt x="560701" y="708305"/>
                  </a:cubicBezTo>
                  <a:cubicBezTo>
                    <a:pt x="563977" y="711213"/>
                    <a:pt x="561793" y="714483"/>
                    <a:pt x="563249" y="717754"/>
                  </a:cubicBezTo>
                  <a:cubicBezTo>
                    <a:pt x="560701" y="726113"/>
                    <a:pt x="550511" y="721752"/>
                    <a:pt x="544687" y="723932"/>
                  </a:cubicBezTo>
                  <a:cubicBezTo>
                    <a:pt x="528310" y="731927"/>
                    <a:pt x="507200" y="732291"/>
                    <a:pt x="489731" y="735198"/>
                  </a:cubicBezTo>
                  <a:lnTo>
                    <a:pt x="490823" y="741740"/>
                  </a:lnTo>
                  <a:cubicBezTo>
                    <a:pt x="515935" y="749735"/>
                    <a:pt x="541412" y="738105"/>
                    <a:pt x="564340" y="730110"/>
                  </a:cubicBezTo>
                  <a:cubicBezTo>
                    <a:pt x="567252" y="730474"/>
                    <a:pt x="567252" y="733381"/>
                    <a:pt x="565068" y="734835"/>
                  </a:cubicBezTo>
                  <a:cubicBezTo>
                    <a:pt x="543959" y="741376"/>
                    <a:pt x="524306" y="749008"/>
                    <a:pt x="503561" y="753732"/>
                  </a:cubicBezTo>
                  <a:cubicBezTo>
                    <a:pt x="501377" y="755186"/>
                    <a:pt x="500649" y="757730"/>
                    <a:pt x="502105" y="759183"/>
                  </a:cubicBezTo>
                  <a:cubicBezTo>
                    <a:pt x="525762" y="758457"/>
                    <a:pt x="545415" y="745010"/>
                    <a:pt x="567252" y="738832"/>
                  </a:cubicBezTo>
                  <a:cubicBezTo>
                    <a:pt x="569800" y="742103"/>
                    <a:pt x="573803" y="742466"/>
                    <a:pt x="577443" y="742466"/>
                  </a:cubicBezTo>
                  <a:cubicBezTo>
                    <a:pt x="583994" y="741740"/>
                    <a:pt x="580354" y="733744"/>
                    <a:pt x="585449" y="730110"/>
                  </a:cubicBezTo>
                  <a:cubicBezTo>
                    <a:pt x="592000" y="729747"/>
                    <a:pt x="588725" y="724659"/>
                    <a:pt x="589453" y="720298"/>
                  </a:cubicBezTo>
                  <a:cubicBezTo>
                    <a:pt x="590181" y="714847"/>
                    <a:pt x="593456" y="708669"/>
                    <a:pt x="598551" y="707942"/>
                  </a:cubicBezTo>
                  <a:cubicBezTo>
                    <a:pt x="600735" y="705035"/>
                    <a:pt x="597824" y="703944"/>
                    <a:pt x="596732" y="702491"/>
                  </a:cubicBezTo>
                  <a:cubicBezTo>
                    <a:pt x="596732" y="697039"/>
                    <a:pt x="593456" y="692678"/>
                    <a:pt x="591273" y="689044"/>
                  </a:cubicBezTo>
                  <a:lnTo>
                    <a:pt x="596004" y="688318"/>
                  </a:lnTo>
                  <a:cubicBezTo>
                    <a:pt x="596004" y="683593"/>
                    <a:pt x="590181" y="679596"/>
                    <a:pt x="586905" y="675598"/>
                  </a:cubicBezTo>
                  <a:lnTo>
                    <a:pt x="583630" y="674508"/>
                  </a:lnTo>
                  <a:cubicBezTo>
                    <a:pt x="567616" y="659244"/>
                    <a:pt x="568344" y="633442"/>
                    <a:pt x="563249" y="614181"/>
                  </a:cubicBezTo>
                  <a:cubicBezTo>
                    <a:pt x="559973" y="614181"/>
                    <a:pt x="556698" y="613091"/>
                    <a:pt x="554150" y="615634"/>
                  </a:cubicBezTo>
                  <a:cubicBezTo>
                    <a:pt x="552694" y="618542"/>
                    <a:pt x="552694" y="621813"/>
                    <a:pt x="555242" y="623993"/>
                  </a:cubicBezTo>
                  <a:cubicBezTo>
                    <a:pt x="555970" y="643981"/>
                    <a:pt x="570892" y="659244"/>
                    <a:pt x="578170" y="677415"/>
                  </a:cubicBezTo>
                  <a:lnTo>
                    <a:pt x="577079" y="680686"/>
                  </a:lnTo>
                  <a:cubicBezTo>
                    <a:pt x="574895" y="686864"/>
                    <a:pt x="570892" y="681049"/>
                    <a:pt x="567616" y="682503"/>
                  </a:cubicBezTo>
                  <a:cubicBezTo>
                    <a:pt x="556698" y="674508"/>
                    <a:pt x="544687" y="666876"/>
                    <a:pt x="533041" y="659244"/>
                  </a:cubicBezTo>
                  <a:cubicBezTo>
                    <a:pt x="524306" y="655974"/>
                    <a:pt x="522486" y="639620"/>
                    <a:pt x="511204" y="647615"/>
                  </a:cubicBezTo>
                  <a:cubicBezTo>
                    <a:pt x="509384" y="650159"/>
                    <a:pt x="511204" y="654520"/>
                    <a:pt x="513387" y="656337"/>
                  </a:cubicBezTo>
                  <a:cubicBezTo>
                    <a:pt x="529038" y="674144"/>
                    <a:pt x="550147" y="680322"/>
                    <a:pt x="569800" y="690498"/>
                  </a:cubicBezTo>
                  <a:lnTo>
                    <a:pt x="569800" y="693405"/>
                  </a:lnTo>
                  <a:cubicBezTo>
                    <a:pt x="563249" y="695586"/>
                    <a:pt x="565796" y="703581"/>
                    <a:pt x="560701" y="705761"/>
                  </a:cubicBezTo>
                  <a:cubicBezTo>
                    <a:pt x="541412" y="700310"/>
                    <a:pt x="522486" y="694859"/>
                    <a:pt x="503561" y="687227"/>
                  </a:cubicBezTo>
                  <a:cubicBezTo>
                    <a:pt x="498102" y="690135"/>
                    <a:pt x="492279" y="693405"/>
                    <a:pt x="486455" y="693042"/>
                  </a:cubicBezTo>
                  <a:cubicBezTo>
                    <a:pt x="479177" y="689771"/>
                    <a:pt x="470078" y="694132"/>
                    <a:pt x="464619" y="685047"/>
                  </a:cubicBezTo>
                  <a:cubicBezTo>
                    <a:pt x="462071" y="678142"/>
                    <a:pt x="469350" y="674508"/>
                    <a:pt x="471170" y="669057"/>
                  </a:cubicBezTo>
                  <a:cubicBezTo>
                    <a:pt x="485728" y="667966"/>
                    <a:pt x="470078" y="659608"/>
                    <a:pt x="473717" y="652703"/>
                  </a:cubicBezTo>
                  <a:cubicBezTo>
                    <a:pt x="478449" y="645071"/>
                    <a:pt x="485728" y="640710"/>
                    <a:pt x="492279" y="637439"/>
                  </a:cubicBezTo>
                  <a:lnTo>
                    <a:pt x="493006" y="634532"/>
                  </a:lnTo>
                  <a:cubicBezTo>
                    <a:pt x="498830" y="624720"/>
                    <a:pt x="507200" y="616361"/>
                    <a:pt x="519211" y="615998"/>
                  </a:cubicBezTo>
                  <a:cubicBezTo>
                    <a:pt x="525034" y="608366"/>
                    <a:pt x="533769" y="599281"/>
                    <a:pt x="543959" y="601098"/>
                  </a:cubicBezTo>
                  <a:cubicBezTo>
                    <a:pt x="550147" y="597464"/>
                    <a:pt x="551966" y="590559"/>
                    <a:pt x="556698" y="585834"/>
                  </a:cubicBezTo>
                  <a:cubicBezTo>
                    <a:pt x="563977" y="584744"/>
                    <a:pt x="569072" y="590922"/>
                    <a:pt x="576351" y="590559"/>
                  </a:cubicBezTo>
                  <a:cubicBezTo>
                    <a:pt x="581446" y="585834"/>
                    <a:pt x="588725" y="582927"/>
                    <a:pt x="596732" y="584744"/>
                  </a:cubicBezTo>
                  <a:cubicBezTo>
                    <a:pt x="601827" y="585108"/>
                    <a:pt x="604011" y="590559"/>
                    <a:pt x="604375" y="594556"/>
                  </a:cubicBezTo>
                  <a:cubicBezTo>
                    <a:pt x="605830" y="602552"/>
                    <a:pt x="599279" y="605459"/>
                    <a:pt x="594548" y="609820"/>
                  </a:cubicBezTo>
                  <a:cubicBezTo>
                    <a:pt x="594548" y="622539"/>
                    <a:pt x="592000" y="634895"/>
                    <a:pt x="594184" y="649069"/>
                  </a:cubicBezTo>
                  <a:lnTo>
                    <a:pt x="596004" y="650522"/>
                  </a:lnTo>
                  <a:cubicBezTo>
                    <a:pt x="604011" y="642164"/>
                    <a:pt x="605830" y="630535"/>
                    <a:pt x="614201" y="620722"/>
                  </a:cubicBezTo>
                  <a:cubicBezTo>
                    <a:pt x="639313" y="594193"/>
                    <a:pt x="654963" y="563303"/>
                    <a:pt x="671341" y="531322"/>
                  </a:cubicBezTo>
                  <a:cubicBezTo>
                    <a:pt x="675344" y="516422"/>
                    <a:pt x="678620" y="500795"/>
                    <a:pt x="679348" y="485169"/>
                  </a:cubicBezTo>
                  <a:cubicBezTo>
                    <a:pt x="679348" y="478264"/>
                    <a:pt x="689174" y="473903"/>
                    <a:pt x="684443" y="467361"/>
                  </a:cubicBezTo>
                  <a:cubicBezTo>
                    <a:pt x="685171" y="463727"/>
                    <a:pt x="688446" y="463000"/>
                    <a:pt x="690994" y="462273"/>
                  </a:cubicBezTo>
                  <a:cubicBezTo>
                    <a:pt x="704824" y="445556"/>
                    <a:pt x="702276" y="420481"/>
                    <a:pt x="707008" y="401583"/>
                  </a:cubicBezTo>
                  <a:cubicBezTo>
                    <a:pt x="708827" y="371420"/>
                    <a:pt x="698273" y="347434"/>
                    <a:pt x="694997" y="319815"/>
                  </a:cubicBezTo>
                  <a:close/>
                  <a:moveTo>
                    <a:pt x="744076" y="292100"/>
                  </a:moveTo>
                  <a:lnTo>
                    <a:pt x="730955" y="296112"/>
                  </a:lnTo>
                  <a:cubicBezTo>
                    <a:pt x="714189" y="307052"/>
                    <a:pt x="712002" y="327840"/>
                    <a:pt x="714189" y="345345"/>
                  </a:cubicBezTo>
                  <a:lnTo>
                    <a:pt x="716376" y="346075"/>
                  </a:lnTo>
                  <a:cubicBezTo>
                    <a:pt x="721843" y="342063"/>
                    <a:pt x="725852" y="337687"/>
                    <a:pt x="728768" y="331852"/>
                  </a:cubicBezTo>
                  <a:cubicBezTo>
                    <a:pt x="738245" y="324558"/>
                    <a:pt x="752824" y="323099"/>
                    <a:pt x="763758" y="328569"/>
                  </a:cubicBezTo>
                  <a:cubicBezTo>
                    <a:pt x="770683" y="332216"/>
                    <a:pt x="773964" y="340969"/>
                    <a:pt x="780889" y="342793"/>
                  </a:cubicBezTo>
                  <a:cubicBezTo>
                    <a:pt x="782711" y="340240"/>
                    <a:pt x="783440" y="336957"/>
                    <a:pt x="782711" y="332946"/>
                  </a:cubicBezTo>
                  <a:cubicBezTo>
                    <a:pt x="779431" y="313617"/>
                    <a:pt x="763029" y="295382"/>
                    <a:pt x="744076" y="292100"/>
                  </a:cubicBezTo>
                  <a:close/>
                  <a:moveTo>
                    <a:pt x="914245" y="261938"/>
                  </a:moveTo>
                  <a:cubicBezTo>
                    <a:pt x="889578" y="267775"/>
                    <a:pt x="862008" y="266316"/>
                    <a:pt x="843145" y="285286"/>
                  </a:cubicBezTo>
                  <a:cubicBezTo>
                    <a:pt x="833713" y="298784"/>
                    <a:pt x="823556" y="311918"/>
                    <a:pt x="822830" y="329064"/>
                  </a:cubicBezTo>
                  <a:cubicBezTo>
                    <a:pt x="817752" y="341103"/>
                    <a:pt x="803967" y="342562"/>
                    <a:pt x="795260" y="350223"/>
                  </a:cubicBezTo>
                  <a:cubicBezTo>
                    <a:pt x="788731" y="356060"/>
                    <a:pt x="783289" y="362627"/>
                    <a:pt x="776397" y="367370"/>
                  </a:cubicBezTo>
                  <a:cubicBezTo>
                    <a:pt x="764789" y="380868"/>
                    <a:pt x="752455" y="393272"/>
                    <a:pt x="747739" y="410783"/>
                  </a:cubicBezTo>
                  <a:cubicBezTo>
                    <a:pt x="739033" y="446535"/>
                    <a:pt x="731052" y="481192"/>
                    <a:pt x="738307" y="517674"/>
                  </a:cubicBezTo>
                  <a:cubicBezTo>
                    <a:pt x="737945" y="520228"/>
                    <a:pt x="737219" y="523511"/>
                    <a:pt x="740484" y="523876"/>
                  </a:cubicBezTo>
                  <a:cubicBezTo>
                    <a:pt x="742298" y="521322"/>
                    <a:pt x="746651" y="522781"/>
                    <a:pt x="746651" y="518039"/>
                  </a:cubicBezTo>
                  <a:cubicBezTo>
                    <a:pt x="744112" y="511107"/>
                    <a:pt x="744112" y="503081"/>
                    <a:pt x="744112" y="495420"/>
                  </a:cubicBezTo>
                  <a:cubicBezTo>
                    <a:pt x="749190" y="473896"/>
                    <a:pt x="762975" y="453102"/>
                    <a:pt x="784015" y="443251"/>
                  </a:cubicBezTo>
                  <a:cubicBezTo>
                    <a:pt x="797074" y="434131"/>
                    <a:pt x="815212" y="434861"/>
                    <a:pt x="831174" y="430848"/>
                  </a:cubicBezTo>
                  <a:cubicBezTo>
                    <a:pt x="840605" y="434861"/>
                    <a:pt x="851125" y="443251"/>
                    <a:pt x="851125" y="454926"/>
                  </a:cubicBezTo>
                  <a:cubicBezTo>
                    <a:pt x="859469" y="455655"/>
                    <a:pt x="865273" y="446535"/>
                    <a:pt x="869626" y="439968"/>
                  </a:cubicBezTo>
                  <a:cubicBezTo>
                    <a:pt x="870351" y="432307"/>
                    <a:pt x="871440" y="424646"/>
                    <a:pt x="867087" y="417350"/>
                  </a:cubicBezTo>
                  <a:cubicBezTo>
                    <a:pt x="837340" y="400933"/>
                    <a:pt x="801427" y="415890"/>
                    <a:pt x="776397" y="431577"/>
                  </a:cubicBezTo>
                  <a:lnTo>
                    <a:pt x="749916" y="458939"/>
                  </a:lnTo>
                  <a:cubicBezTo>
                    <a:pt x="749190" y="459668"/>
                    <a:pt x="747376" y="459668"/>
                    <a:pt x="746651" y="458209"/>
                  </a:cubicBezTo>
                  <a:cubicBezTo>
                    <a:pt x="746651" y="442157"/>
                    <a:pt x="745925" y="425011"/>
                    <a:pt x="756083" y="412242"/>
                  </a:cubicBezTo>
                  <a:cubicBezTo>
                    <a:pt x="761887" y="389259"/>
                    <a:pt x="782564" y="370653"/>
                    <a:pt x="800702" y="356790"/>
                  </a:cubicBezTo>
                  <a:cubicBezTo>
                    <a:pt x="810859" y="351683"/>
                    <a:pt x="820291" y="341833"/>
                    <a:pt x="832987" y="343292"/>
                  </a:cubicBezTo>
                  <a:cubicBezTo>
                    <a:pt x="847498" y="354966"/>
                    <a:pt x="863822" y="364816"/>
                    <a:pt x="882685" y="361897"/>
                  </a:cubicBezTo>
                  <a:cubicBezTo>
                    <a:pt x="904088" y="363357"/>
                    <a:pt x="921138" y="350953"/>
                    <a:pt x="940727" y="345846"/>
                  </a:cubicBezTo>
                  <a:cubicBezTo>
                    <a:pt x="964669" y="330888"/>
                    <a:pt x="994415" y="321768"/>
                    <a:pt x="1024161" y="326146"/>
                  </a:cubicBezTo>
                  <a:cubicBezTo>
                    <a:pt x="1030328" y="331618"/>
                    <a:pt x="1038671" y="331618"/>
                    <a:pt x="1043750" y="337820"/>
                  </a:cubicBezTo>
                  <a:cubicBezTo>
                    <a:pt x="1045927" y="337820"/>
                    <a:pt x="1045564" y="335266"/>
                    <a:pt x="1045564" y="333442"/>
                  </a:cubicBezTo>
                  <a:cubicBezTo>
                    <a:pt x="1054270" y="325051"/>
                    <a:pt x="1039034" y="319944"/>
                    <a:pt x="1037220" y="312647"/>
                  </a:cubicBezTo>
                  <a:cubicBezTo>
                    <a:pt x="1041573" y="306081"/>
                    <a:pt x="1051005" y="312647"/>
                    <a:pt x="1056809" y="308634"/>
                  </a:cubicBezTo>
                  <a:cubicBezTo>
                    <a:pt x="1059349" y="305351"/>
                    <a:pt x="1064427" y="301703"/>
                    <a:pt x="1060437" y="297690"/>
                  </a:cubicBezTo>
                  <a:cubicBezTo>
                    <a:pt x="1056084" y="296960"/>
                    <a:pt x="1052456" y="296960"/>
                    <a:pt x="1048466" y="299514"/>
                  </a:cubicBezTo>
                  <a:cubicBezTo>
                    <a:pt x="1017631" y="296231"/>
                    <a:pt x="988248" y="290394"/>
                    <a:pt x="956688" y="286745"/>
                  </a:cubicBezTo>
                  <a:cubicBezTo>
                    <a:pt x="914971" y="289299"/>
                    <a:pt x="868175" y="287110"/>
                    <a:pt x="839880" y="322862"/>
                  </a:cubicBezTo>
                  <a:cubicBezTo>
                    <a:pt x="839154" y="325051"/>
                    <a:pt x="838066" y="328334"/>
                    <a:pt x="840605" y="329429"/>
                  </a:cubicBezTo>
                  <a:cubicBezTo>
                    <a:pt x="865273" y="335996"/>
                    <a:pt x="891754" y="326875"/>
                    <a:pt x="916059" y="323592"/>
                  </a:cubicBezTo>
                  <a:cubicBezTo>
                    <a:pt x="924402" y="324321"/>
                    <a:pt x="929481" y="316660"/>
                    <a:pt x="937825" y="318484"/>
                  </a:cubicBezTo>
                  <a:lnTo>
                    <a:pt x="954511" y="312647"/>
                  </a:lnTo>
                  <a:cubicBezTo>
                    <a:pt x="973738" y="307905"/>
                    <a:pt x="992964" y="306810"/>
                    <a:pt x="1011465" y="304986"/>
                  </a:cubicBezTo>
                  <a:cubicBezTo>
                    <a:pt x="1020171" y="306810"/>
                    <a:pt x="1030328" y="307540"/>
                    <a:pt x="1034681" y="315201"/>
                  </a:cubicBezTo>
                  <a:cubicBezTo>
                    <a:pt x="1035407" y="319944"/>
                    <a:pt x="1030328" y="319944"/>
                    <a:pt x="1027789" y="320308"/>
                  </a:cubicBezTo>
                  <a:cubicBezTo>
                    <a:pt x="1015818" y="313377"/>
                    <a:pt x="1000582" y="311188"/>
                    <a:pt x="986071" y="313377"/>
                  </a:cubicBezTo>
                  <a:cubicBezTo>
                    <a:pt x="963580" y="317025"/>
                    <a:pt x="942540" y="326146"/>
                    <a:pt x="920775" y="332712"/>
                  </a:cubicBezTo>
                  <a:cubicBezTo>
                    <a:pt x="899372" y="337820"/>
                    <a:pt x="876518" y="340738"/>
                    <a:pt x="855116" y="343292"/>
                  </a:cubicBezTo>
                  <a:cubicBezTo>
                    <a:pt x="846409" y="340738"/>
                    <a:pt x="837340" y="337455"/>
                    <a:pt x="829723" y="331983"/>
                  </a:cubicBezTo>
                  <a:cubicBezTo>
                    <a:pt x="825369" y="321038"/>
                    <a:pt x="837340" y="317025"/>
                    <a:pt x="841694" y="309364"/>
                  </a:cubicBezTo>
                  <a:cubicBezTo>
                    <a:pt x="854390" y="301703"/>
                    <a:pt x="867087" y="292947"/>
                    <a:pt x="880146" y="286016"/>
                  </a:cubicBezTo>
                  <a:cubicBezTo>
                    <a:pt x="918236" y="280179"/>
                    <a:pt x="957776" y="275436"/>
                    <a:pt x="995503" y="283462"/>
                  </a:cubicBezTo>
                  <a:cubicBezTo>
                    <a:pt x="1007111" y="282732"/>
                    <a:pt x="1017269" y="286745"/>
                    <a:pt x="1028514" y="285286"/>
                  </a:cubicBezTo>
                  <a:cubicBezTo>
                    <a:pt x="1036132" y="287110"/>
                    <a:pt x="1042299" y="291123"/>
                    <a:pt x="1050642" y="287840"/>
                  </a:cubicBezTo>
                  <a:cubicBezTo>
                    <a:pt x="1053182" y="287110"/>
                    <a:pt x="1055721" y="284556"/>
                    <a:pt x="1054996" y="282003"/>
                  </a:cubicBezTo>
                  <a:cubicBezTo>
                    <a:pt x="1054270" y="278719"/>
                    <a:pt x="1051731" y="275436"/>
                    <a:pt x="1047378" y="276166"/>
                  </a:cubicBezTo>
                  <a:cubicBezTo>
                    <a:pt x="1037220" y="277990"/>
                    <a:pt x="1027063" y="283462"/>
                    <a:pt x="1016543" y="282003"/>
                  </a:cubicBezTo>
                  <a:cubicBezTo>
                    <a:pt x="1003847" y="282003"/>
                    <a:pt x="993689" y="272882"/>
                    <a:pt x="980630" y="273612"/>
                  </a:cubicBezTo>
                  <a:cubicBezTo>
                    <a:pt x="959590" y="265221"/>
                    <a:pt x="937825" y="263032"/>
                    <a:pt x="914245" y="261938"/>
                  </a:cubicBezTo>
                  <a:close/>
                  <a:moveTo>
                    <a:pt x="628549" y="201613"/>
                  </a:moveTo>
                  <a:cubicBezTo>
                    <a:pt x="625267" y="208492"/>
                    <a:pt x="621986" y="215372"/>
                    <a:pt x="618340" y="222251"/>
                  </a:cubicBezTo>
                  <a:lnTo>
                    <a:pt x="1173965" y="222251"/>
                  </a:lnTo>
                  <a:cubicBezTo>
                    <a:pt x="1170319" y="215372"/>
                    <a:pt x="1166674" y="208492"/>
                    <a:pt x="1163757" y="201613"/>
                  </a:cubicBezTo>
                  <a:close/>
                  <a:moveTo>
                    <a:pt x="683586" y="0"/>
                  </a:moveTo>
                  <a:lnTo>
                    <a:pt x="1108718" y="0"/>
                  </a:lnTo>
                  <a:cubicBezTo>
                    <a:pt x="1113814" y="0"/>
                    <a:pt x="1118182" y="5815"/>
                    <a:pt x="1118182" y="12719"/>
                  </a:cubicBezTo>
                  <a:cubicBezTo>
                    <a:pt x="1118182" y="18534"/>
                    <a:pt x="1115270" y="23258"/>
                    <a:pt x="1111630" y="25075"/>
                  </a:cubicBezTo>
                  <a:cubicBezTo>
                    <a:pt x="1121458" y="89763"/>
                    <a:pt x="1150576" y="218046"/>
                    <a:pt x="1232473" y="307082"/>
                  </a:cubicBezTo>
                  <a:cubicBezTo>
                    <a:pt x="1346763" y="430642"/>
                    <a:pt x="1496360" y="602898"/>
                    <a:pt x="1453774" y="827486"/>
                  </a:cubicBezTo>
                  <a:cubicBezTo>
                    <a:pt x="1411188" y="1052074"/>
                    <a:pt x="1296170" y="1205796"/>
                    <a:pt x="1260135" y="1264305"/>
                  </a:cubicBezTo>
                  <a:cubicBezTo>
                    <a:pt x="1251127" y="1278842"/>
                    <a:pt x="1242937" y="1295718"/>
                    <a:pt x="1239104" y="1315018"/>
                  </a:cubicBezTo>
                  <a:lnTo>
                    <a:pt x="1237231" y="1343277"/>
                  </a:lnTo>
                  <a:lnTo>
                    <a:pt x="1236868" y="1339850"/>
                  </a:lnTo>
                  <a:lnTo>
                    <a:pt x="555436" y="1339850"/>
                  </a:lnTo>
                  <a:lnTo>
                    <a:pt x="555074" y="1343277"/>
                  </a:lnTo>
                  <a:lnTo>
                    <a:pt x="553201" y="1315018"/>
                  </a:lnTo>
                  <a:cubicBezTo>
                    <a:pt x="549367" y="1295718"/>
                    <a:pt x="541178" y="1278842"/>
                    <a:pt x="532169" y="1264305"/>
                  </a:cubicBezTo>
                  <a:cubicBezTo>
                    <a:pt x="496135" y="1205796"/>
                    <a:pt x="381116" y="1052074"/>
                    <a:pt x="338530" y="827486"/>
                  </a:cubicBezTo>
                  <a:cubicBezTo>
                    <a:pt x="295944" y="602898"/>
                    <a:pt x="445541" y="430642"/>
                    <a:pt x="559468" y="307082"/>
                  </a:cubicBezTo>
                  <a:cubicBezTo>
                    <a:pt x="641728" y="218046"/>
                    <a:pt x="670847" y="89763"/>
                    <a:pt x="680674" y="25075"/>
                  </a:cubicBezTo>
                  <a:cubicBezTo>
                    <a:pt x="677034" y="23258"/>
                    <a:pt x="674122" y="18534"/>
                    <a:pt x="674122" y="12719"/>
                  </a:cubicBezTo>
                  <a:cubicBezTo>
                    <a:pt x="674122" y="5815"/>
                    <a:pt x="678490" y="0"/>
                    <a:pt x="683586" y="0"/>
                  </a:cubicBezTo>
                  <a:close/>
                </a:path>
              </a:pathLst>
            </a:custGeom>
            <a:solidFill>
              <a:srgbClr val="004DA1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4784725" y="185738"/>
              <a:ext cx="2644775" cy="3675063"/>
            </a:xfrm>
            <a:custGeom>
              <a:avLst/>
              <a:gdLst>
                <a:gd name="T0" fmla="*/ 5819 w 7265"/>
                <a:gd name="T1" fmla="*/ 8222 h 10112"/>
                <a:gd name="T2" fmla="*/ 5700 w 7265"/>
                <a:gd name="T3" fmla="*/ 4403 h 10112"/>
                <a:gd name="T4" fmla="*/ 6015 w 7265"/>
                <a:gd name="T5" fmla="*/ 7084 h 10112"/>
                <a:gd name="T6" fmla="*/ 6131 w 7265"/>
                <a:gd name="T7" fmla="*/ 7339 h 10112"/>
                <a:gd name="T8" fmla="*/ 5286 w 7265"/>
                <a:gd name="T9" fmla="*/ 9029 h 10112"/>
                <a:gd name="T10" fmla="*/ 4910 w 7265"/>
                <a:gd name="T11" fmla="*/ 7707 h 10112"/>
                <a:gd name="T12" fmla="*/ 5394 w 7265"/>
                <a:gd name="T13" fmla="*/ 4599 h 10112"/>
                <a:gd name="T14" fmla="*/ 5678 w 7265"/>
                <a:gd name="T15" fmla="*/ 4051 h 10112"/>
                <a:gd name="T16" fmla="*/ 6599 w 7265"/>
                <a:gd name="T17" fmla="*/ 1966 h 10112"/>
                <a:gd name="T18" fmla="*/ 5972 w 7265"/>
                <a:gd name="T19" fmla="*/ 2620 h 10112"/>
                <a:gd name="T20" fmla="*/ 5097 w 7265"/>
                <a:gd name="T21" fmla="*/ 1967 h 10112"/>
                <a:gd name="T22" fmla="*/ 4365 w 7265"/>
                <a:gd name="T23" fmla="*/ 8171 h 10112"/>
                <a:gd name="T24" fmla="*/ 5033 w 7265"/>
                <a:gd name="T25" fmla="*/ 2531 h 10112"/>
                <a:gd name="T26" fmla="*/ 4281 w 7265"/>
                <a:gd name="T27" fmla="*/ 3640 h 10112"/>
                <a:gd name="T28" fmla="*/ 5999 w 7265"/>
                <a:gd name="T29" fmla="*/ 6037 h 10112"/>
                <a:gd name="T30" fmla="*/ 3913 w 7265"/>
                <a:gd name="T31" fmla="*/ 7411 h 10112"/>
                <a:gd name="T32" fmla="*/ 5907 w 7265"/>
                <a:gd name="T33" fmla="*/ 906 h 10112"/>
                <a:gd name="T34" fmla="*/ 6586 w 7265"/>
                <a:gd name="T35" fmla="*/ 822 h 10112"/>
                <a:gd name="T36" fmla="*/ 4471 w 7265"/>
                <a:gd name="T37" fmla="*/ 3514 h 10112"/>
                <a:gd name="T38" fmla="*/ 4461 w 7265"/>
                <a:gd name="T39" fmla="*/ 2272 h 10112"/>
                <a:gd name="T40" fmla="*/ 4114 w 7265"/>
                <a:gd name="T41" fmla="*/ 4601 h 10112"/>
                <a:gd name="T42" fmla="*/ 4895 w 7265"/>
                <a:gd name="T43" fmla="*/ 4126 h 10112"/>
                <a:gd name="T44" fmla="*/ 3452 w 7265"/>
                <a:gd name="T45" fmla="*/ 4092 h 10112"/>
                <a:gd name="T46" fmla="*/ 3244 w 7265"/>
                <a:gd name="T47" fmla="*/ 4653 h 10112"/>
                <a:gd name="T48" fmla="*/ 3296 w 7265"/>
                <a:gd name="T49" fmla="*/ 5472 h 10112"/>
                <a:gd name="T50" fmla="*/ 3454 w 7265"/>
                <a:gd name="T51" fmla="*/ 4811 h 10112"/>
                <a:gd name="T52" fmla="*/ 3331 w 7265"/>
                <a:gd name="T53" fmla="*/ 3049 h 10112"/>
                <a:gd name="T54" fmla="*/ 3768 w 7265"/>
                <a:gd name="T55" fmla="*/ 2278 h 10112"/>
                <a:gd name="T56" fmla="*/ 3086 w 7265"/>
                <a:gd name="T57" fmla="*/ 3278 h 10112"/>
                <a:gd name="T58" fmla="*/ 3131 w 7265"/>
                <a:gd name="T59" fmla="*/ 4625 h 10112"/>
                <a:gd name="T60" fmla="*/ 2794 w 7265"/>
                <a:gd name="T61" fmla="*/ 1351 h 10112"/>
                <a:gd name="T62" fmla="*/ 1408 w 7265"/>
                <a:gd name="T63" fmla="*/ 8295 h 10112"/>
                <a:gd name="T64" fmla="*/ 2494 w 7265"/>
                <a:gd name="T65" fmla="*/ 2002 h 10112"/>
                <a:gd name="T66" fmla="*/ 2895 w 7265"/>
                <a:gd name="T67" fmla="*/ 960 h 10112"/>
                <a:gd name="T68" fmla="*/ 3635 w 7265"/>
                <a:gd name="T69" fmla="*/ 825 h 10112"/>
                <a:gd name="T70" fmla="*/ 2981 w 7265"/>
                <a:gd name="T71" fmla="*/ 831 h 10112"/>
                <a:gd name="T72" fmla="*/ 2168 w 7265"/>
                <a:gd name="T73" fmla="*/ 1589 h 10112"/>
                <a:gd name="T74" fmla="*/ 1331 w 7265"/>
                <a:gd name="T75" fmla="*/ 4945 h 10112"/>
                <a:gd name="T76" fmla="*/ 1331 w 7265"/>
                <a:gd name="T77" fmla="*/ 4945 h 10112"/>
                <a:gd name="T78" fmla="*/ 1780 w 7265"/>
                <a:gd name="T79" fmla="*/ 1483 h 10112"/>
                <a:gd name="T80" fmla="*/ 2990 w 7265"/>
                <a:gd name="T81" fmla="*/ 2490 h 10112"/>
                <a:gd name="T82" fmla="*/ 1615 w 7265"/>
                <a:gd name="T83" fmla="*/ 2513 h 10112"/>
                <a:gd name="T84" fmla="*/ 2520 w 7265"/>
                <a:gd name="T85" fmla="*/ 3058 h 10112"/>
                <a:gd name="T86" fmla="*/ 2304 w 7265"/>
                <a:gd name="T87" fmla="*/ 3837 h 10112"/>
                <a:gd name="T88" fmla="*/ 2194 w 7265"/>
                <a:gd name="T89" fmla="*/ 1752 h 10112"/>
                <a:gd name="T90" fmla="*/ 1214 w 7265"/>
                <a:gd name="T91" fmla="*/ 2412 h 10112"/>
                <a:gd name="T92" fmla="*/ 1109 w 7265"/>
                <a:gd name="T93" fmla="*/ 7312 h 10112"/>
                <a:gd name="T94" fmla="*/ 2100 w 7265"/>
                <a:gd name="T95" fmla="*/ 8053 h 10112"/>
                <a:gd name="T96" fmla="*/ 2347 w 7265"/>
                <a:gd name="T97" fmla="*/ 8059 h 10112"/>
                <a:gd name="T98" fmla="*/ 3604 w 7265"/>
                <a:gd name="T99" fmla="*/ 8522 h 10112"/>
                <a:gd name="T100" fmla="*/ 3058 w 7265"/>
                <a:gd name="T101" fmla="*/ 7041 h 10112"/>
                <a:gd name="T102" fmla="*/ 3158 w 7265"/>
                <a:gd name="T103" fmla="*/ 5848 h 10112"/>
                <a:gd name="T104" fmla="*/ 2774 w 7265"/>
                <a:gd name="T105" fmla="*/ 6205 h 10112"/>
                <a:gd name="T106" fmla="*/ 3756 w 7265"/>
                <a:gd name="T107" fmla="*/ 6755 h 10112"/>
                <a:gd name="T108" fmla="*/ 238 w 7265"/>
                <a:gd name="T109" fmla="*/ 7446 h 10112"/>
                <a:gd name="T110" fmla="*/ 933 w 7265"/>
                <a:gd name="T111" fmla="*/ 2862 h 10112"/>
                <a:gd name="T112" fmla="*/ 1062 w 7265"/>
                <a:gd name="T113" fmla="*/ 6380 h 10112"/>
                <a:gd name="T114" fmla="*/ 1094 w 7265"/>
                <a:gd name="T115" fmla="*/ 2263 h 10112"/>
                <a:gd name="T116" fmla="*/ 1068 w 7265"/>
                <a:gd name="T117" fmla="*/ 4384 h 10112"/>
                <a:gd name="T118" fmla="*/ 356 w 7265"/>
                <a:gd name="T119" fmla="*/ 3283 h 1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65" h="10112">
                  <a:moveTo>
                    <a:pt x="351" y="2828"/>
                  </a:moveTo>
                  <a:cubicBezTo>
                    <a:pt x="399" y="2852"/>
                    <a:pt x="450" y="2861"/>
                    <a:pt x="485" y="2889"/>
                  </a:cubicBezTo>
                  <a:cubicBezTo>
                    <a:pt x="440" y="2927"/>
                    <a:pt x="443" y="2988"/>
                    <a:pt x="461" y="3037"/>
                  </a:cubicBezTo>
                  <a:cubicBezTo>
                    <a:pt x="521" y="3070"/>
                    <a:pt x="537" y="3133"/>
                    <a:pt x="627" y="3141"/>
                  </a:cubicBezTo>
                  <a:cubicBezTo>
                    <a:pt x="752" y="3095"/>
                    <a:pt x="595" y="3015"/>
                    <a:pt x="618" y="2951"/>
                  </a:cubicBezTo>
                  <a:cubicBezTo>
                    <a:pt x="645" y="2865"/>
                    <a:pt x="609" y="2767"/>
                    <a:pt x="708" y="2717"/>
                  </a:cubicBezTo>
                  <a:cubicBezTo>
                    <a:pt x="767" y="2674"/>
                    <a:pt x="845" y="2680"/>
                    <a:pt x="924" y="2672"/>
                  </a:cubicBezTo>
                  <a:cubicBezTo>
                    <a:pt x="809" y="2576"/>
                    <a:pt x="687" y="2441"/>
                    <a:pt x="493" y="2429"/>
                  </a:cubicBezTo>
                  <a:cubicBezTo>
                    <a:pt x="361" y="2436"/>
                    <a:pt x="272" y="2504"/>
                    <a:pt x="248" y="2575"/>
                  </a:cubicBezTo>
                  <a:cubicBezTo>
                    <a:pt x="246" y="2666"/>
                    <a:pt x="285" y="2748"/>
                    <a:pt x="351" y="2828"/>
                  </a:cubicBezTo>
                  <a:close/>
                  <a:moveTo>
                    <a:pt x="5928" y="8522"/>
                  </a:moveTo>
                  <a:cubicBezTo>
                    <a:pt x="5972" y="8491"/>
                    <a:pt x="6029" y="8464"/>
                    <a:pt x="6024" y="8410"/>
                  </a:cubicBezTo>
                  <a:cubicBezTo>
                    <a:pt x="5849" y="8364"/>
                    <a:pt x="5751" y="8241"/>
                    <a:pt x="5648" y="8154"/>
                  </a:cubicBezTo>
                  <a:cubicBezTo>
                    <a:pt x="5613" y="8209"/>
                    <a:pt x="5666" y="8286"/>
                    <a:pt x="5693" y="8359"/>
                  </a:cubicBezTo>
                  <a:cubicBezTo>
                    <a:pt x="5736" y="8420"/>
                    <a:pt x="5844" y="8476"/>
                    <a:pt x="5928" y="8522"/>
                  </a:cubicBezTo>
                  <a:close/>
                  <a:moveTo>
                    <a:pt x="5819" y="8222"/>
                  </a:moveTo>
                  <a:cubicBezTo>
                    <a:pt x="5904" y="8268"/>
                    <a:pt x="5946" y="8328"/>
                    <a:pt x="6047" y="8353"/>
                  </a:cubicBezTo>
                  <a:cubicBezTo>
                    <a:pt x="6152" y="8266"/>
                    <a:pt x="6098" y="8113"/>
                    <a:pt x="6025" y="8001"/>
                  </a:cubicBezTo>
                  <a:cubicBezTo>
                    <a:pt x="5825" y="8027"/>
                    <a:pt x="5648" y="7905"/>
                    <a:pt x="5501" y="7849"/>
                  </a:cubicBezTo>
                  <a:cubicBezTo>
                    <a:pt x="5545" y="7978"/>
                    <a:pt x="5761" y="8099"/>
                    <a:pt x="5819" y="8222"/>
                  </a:cubicBezTo>
                  <a:close/>
                  <a:moveTo>
                    <a:pt x="5758" y="4444"/>
                  </a:moveTo>
                  <a:cubicBezTo>
                    <a:pt x="5997" y="4501"/>
                    <a:pt x="6243" y="4597"/>
                    <a:pt x="6349" y="4752"/>
                  </a:cubicBezTo>
                  <a:cubicBezTo>
                    <a:pt x="6462" y="4863"/>
                    <a:pt x="6590" y="4961"/>
                    <a:pt x="6776" y="5016"/>
                  </a:cubicBezTo>
                  <a:cubicBezTo>
                    <a:pt x="6784" y="5048"/>
                    <a:pt x="6735" y="5032"/>
                    <a:pt x="6697" y="5025"/>
                  </a:cubicBezTo>
                  <a:cubicBezTo>
                    <a:pt x="6450" y="4936"/>
                    <a:pt x="6264" y="4790"/>
                    <a:pt x="6133" y="4631"/>
                  </a:cubicBezTo>
                  <a:cubicBezTo>
                    <a:pt x="6122" y="4621"/>
                    <a:pt x="6097" y="4609"/>
                    <a:pt x="6071" y="4612"/>
                  </a:cubicBezTo>
                  <a:cubicBezTo>
                    <a:pt x="6176" y="4691"/>
                    <a:pt x="6023" y="4831"/>
                    <a:pt x="6264" y="4873"/>
                  </a:cubicBezTo>
                  <a:cubicBezTo>
                    <a:pt x="6428" y="4910"/>
                    <a:pt x="6392" y="5055"/>
                    <a:pt x="6569" y="5086"/>
                  </a:cubicBezTo>
                  <a:cubicBezTo>
                    <a:pt x="6718" y="5135"/>
                    <a:pt x="6852" y="5113"/>
                    <a:pt x="6985" y="5098"/>
                  </a:cubicBezTo>
                  <a:cubicBezTo>
                    <a:pt x="6984" y="5023"/>
                    <a:pt x="6807" y="4991"/>
                    <a:pt x="6754" y="4914"/>
                  </a:cubicBezTo>
                  <a:cubicBezTo>
                    <a:pt x="6596" y="4758"/>
                    <a:pt x="6515" y="4531"/>
                    <a:pt x="6200" y="4461"/>
                  </a:cubicBezTo>
                  <a:cubicBezTo>
                    <a:pt x="6061" y="4429"/>
                    <a:pt x="5847" y="4376"/>
                    <a:pt x="5700" y="4403"/>
                  </a:cubicBezTo>
                  <a:cubicBezTo>
                    <a:pt x="5683" y="4423"/>
                    <a:pt x="5732" y="4447"/>
                    <a:pt x="5758" y="4444"/>
                  </a:cubicBezTo>
                  <a:close/>
                  <a:moveTo>
                    <a:pt x="5680" y="4362"/>
                  </a:moveTo>
                  <a:cubicBezTo>
                    <a:pt x="5912" y="4380"/>
                    <a:pt x="6137" y="4359"/>
                    <a:pt x="6351" y="4329"/>
                  </a:cubicBezTo>
                  <a:cubicBezTo>
                    <a:pt x="6365" y="4324"/>
                    <a:pt x="6367" y="4309"/>
                    <a:pt x="6356" y="4299"/>
                  </a:cubicBezTo>
                  <a:cubicBezTo>
                    <a:pt x="6093" y="4230"/>
                    <a:pt x="5809" y="4044"/>
                    <a:pt x="5559" y="4137"/>
                  </a:cubicBezTo>
                  <a:lnTo>
                    <a:pt x="5680" y="4362"/>
                  </a:lnTo>
                  <a:close/>
                  <a:moveTo>
                    <a:pt x="4956" y="7829"/>
                  </a:moveTo>
                  <a:cubicBezTo>
                    <a:pt x="5059" y="7832"/>
                    <a:pt x="5149" y="7764"/>
                    <a:pt x="5240" y="7765"/>
                  </a:cubicBezTo>
                  <a:cubicBezTo>
                    <a:pt x="5118" y="7713"/>
                    <a:pt x="4968" y="7748"/>
                    <a:pt x="4872" y="7776"/>
                  </a:cubicBezTo>
                  <a:cubicBezTo>
                    <a:pt x="4869" y="7798"/>
                    <a:pt x="4916" y="7829"/>
                    <a:pt x="4956" y="7829"/>
                  </a:cubicBezTo>
                  <a:close/>
                  <a:moveTo>
                    <a:pt x="4840" y="7574"/>
                  </a:moveTo>
                  <a:cubicBezTo>
                    <a:pt x="5046" y="7428"/>
                    <a:pt x="5429" y="7481"/>
                    <a:pt x="5746" y="7536"/>
                  </a:cubicBezTo>
                  <a:cubicBezTo>
                    <a:pt x="5994" y="7542"/>
                    <a:pt x="6308" y="7537"/>
                    <a:pt x="6434" y="7400"/>
                  </a:cubicBezTo>
                  <a:cubicBezTo>
                    <a:pt x="6526" y="7318"/>
                    <a:pt x="6483" y="7174"/>
                    <a:pt x="6574" y="7099"/>
                  </a:cubicBezTo>
                  <a:lnTo>
                    <a:pt x="6569" y="7045"/>
                  </a:lnTo>
                  <a:cubicBezTo>
                    <a:pt x="6337" y="6944"/>
                    <a:pt x="6227" y="7144"/>
                    <a:pt x="6015" y="7084"/>
                  </a:cubicBezTo>
                  <a:cubicBezTo>
                    <a:pt x="5967" y="7053"/>
                    <a:pt x="6023" y="7033"/>
                    <a:pt x="6065" y="7017"/>
                  </a:cubicBezTo>
                  <a:cubicBezTo>
                    <a:pt x="6326" y="7018"/>
                    <a:pt x="6488" y="6902"/>
                    <a:pt x="6574" y="6774"/>
                  </a:cubicBezTo>
                  <a:cubicBezTo>
                    <a:pt x="6607" y="6643"/>
                    <a:pt x="6593" y="6490"/>
                    <a:pt x="6404" y="6366"/>
                  </a:cubicBezTo>
                  <a:cubicBezTo>
                    <a:pt x="6320" y="6321"/>
                    <a:pt x="6234" y="6283"/>
                    <a:pt x="6133" y="6265"/>
                  </a:cubicBezTo>
                  <a:cubicBezTo>
                    <a:pt x="6071" y="6322"/>
                    <a:pt x="6202" y="6406"/>
                    <a:pt x="6124" y="6483"/>
                  </a:cubicBezTo>
                  <a:cubicBezTo>
                    <a:pt x="6099" y="6554"/>
                    <a:pt x="5954" y="6567"/>
                    <a:pt x="5880" y="6622"/>
                  </a:cubicBezTo>
                  <a:cubicBezTo>
                    <a:pt x="5838" y="6720"/>
                    <a:pt x="5848" y="6820"/>
                    <a:pt x="5769" y="6905"/>
                  </a:cubicBezTo>
                  <a:cubicBezTo>
                    <a:pt x="5928" y="6971"/>
                    <a:pt x="6038" y="6854"/>
                    <a:pt x="6151" y="6805"/>
                  </a:cubicBezTo>
                  <a:cubicBezTo>
                    <a:pt x="6285" y="6700"/>
                    <a:pt x="6325" y="6533"/>
                    <a:pt x="6218" y="6386"/>
                  </a:cubicBezTo>
                  <a:lnTo>
                    <a:pt x="6221" y="6364"/>
                  </a:lnTo>
                  <a:cubicBezTo>
                    <a:pt x="6368" y="6427"/>
                    <a:pt x="6387" y="6552"/>
                    <a:pt x="6372" y="6647"/>
                  </a:cubicBezTo>
                  <a:cubicBezTo>
                    <a:pt x="6318" y="6820"/>
                    <a:pt x="6105" y="6926"/>
                    <a:pt x="5882" y="7015"/>
                  </a:cubicBezTo>
                  <a:cubicBezTo>
                    <a:pt x="5847" y="7153"/>
                    <a:pt x="5581" y="7182"/>
                    <a:pt x="5415" y="7243"/>
                  </a:cubicBezTo>
                  <a:cubicBezTo>
                    <a:pt x="5472" y="7291"/>
                    <a:pt x="5602" y="7299"/>
                    <a:pt x="5703" y="7317"/>
                  </a:cubicBezTo>
                  <a:cubicBezTo>
                    <a:pt x="5987" y="7337"/>
                    <a:pt x="6272" y="7273"/>
                    <a:pt x="6362" y="7115"/>
                  </a:cubicBezTo>
                  <a:cubicBezTo>
                    <a:pt x="6424" y="7217"/>
                    <a:pt x="6244" y="7283"/>
                    <a:pt x="6131" y="7339"/>
                  </a:cubicBezTo>
                  <a:cubicBezTo>
                    <a:pt x="5954" y="7384"/>
                    <a:pt x="5745" y="7385"/>
                    <a:pt x="5526" y="7361"/>
                  </a:cubicBezTo>
                  <a:lnTo>
                    <a:pt x="5181" y="7316"/>
                  </a:lnTo>
                  <a:cubicBezTo>
                    <a:pt x="5039" y="7389"/>
                    <a:pt x="4884" y="7460"/>
                    <a:pt x="4840" y="7574"/>
                  </a:cubicBezTo>
                  <a:close/>
                  <a:moveTo>
                    <a:pt x="4737" y="8539"/>
                  </a:moveTo>
                  <a:cubicBezTo>
                    <a:pt x="4840" y="8550"/>
                    <a:pt x="4969" y="8557"/>
                    <a:pt x="5031" y="8500"/>
                  </a:cubicBezTo>
                  <a:cubicBezTo>
                    <a:pt x="5061" y="8475"/>
                    <a:pt x="5080" y="8441"/>
                    <a:pt x="5134" y="8427"/>
                  </a:cubicBezTo>
                  <a:cubicBezTo>
                    <a:pt x="5240" y="8499"/>
                    <a:pt x="5111" y="8567"/>
                    <a:pt x="5077" y="8622"/>
                  </a:cubicBezTo>
                  <a:cubicBezTo>
                    <a:pt x="5008" y="8806"/>
                    <a:pt x="5161" y="8992"/>
                    <a:pt x="5289" y="9173"/>
                  </a:cubicBezTo>
                  <a:cubicBezTo>
                    <a:pt x="5468" y="9031"/>
                    <a:pt x="5832" y="9042"/>
                    <a:pt x="5963" y="8876"/>
                  </a:cubicBezTo>
                  <a:cubicBezTo>
                    <a:pt x="6010" y="8748"/>
                    <a:pt x="5916" y="8595"/>
                    <a:pt x="5710" y="8498"/>
                  </a:cubicBezTo>
                  <a:lnTo>
                    <a:pt x="5557" y="8721"/>
                  </a:lnTo>
                  <a:cubicBezTo>
                    <a:pt x="5607" y="8813"/>
                    <a:pt x="5732" y="8933"/>
                    <a:pt x="5603" y="9002"/>
                  </a:cubicBezTo>
                  <a:cubicBezTo>
                    <a:pt x="5545" y="8961"/>
                    <a:pt x="5602" y="8926"/>
                    <a:pt x="5557" y="8880"/>
                  </a:cubicBezTo>
                  <a:cubicBezTo>
                    <a:pt x="5510" y="8849"/>
                    <a:pt x="5544" y="8802"/>
                    <a:pt x="5479" y="8798"/>
                  </a:cubicBezTo>
                  <a:cubicBezTo>
                    <a:pt x="5414" y="8878"/>
                    <a:pt x="5398" y="8981"/>
                    <a:pt x="5321" y="9050"/>
                  </a:cubicBezTo>
                  <a:lnTo>
                    <a:pt x="5286" y="9029"/>
                  </a:lnTo>
                  <a:cubicBezTo>
                    <a:pt x="5307" y="8813"/>
                    <a:pt x="5500" y="8666"/>
                    <a:pt x="5596" y="8478"/>
                  </a:cubicBezTo>
                  <a:cubicBezTo>
                    <a:pt x="5603" y="8434"/>
                    <a:pt x="5597" y="8388"/>
                    <a:pt x="5578" y="8346"/>
                  </a:cubicBezTo>
                  <a:cubicBezTo>
                    <a:pt x="5480" y="8382"/>
                    <a:pt x="5365" y="8453"/>
                    <a:pt x="5237" y="8438"/>
                  </a:cubicBezTo>
                  <a:lnTo>
                    <a:pt x="5226" y="8421"/>
                  </a:lnTo>
                  <a:cubicBezTo>
                    <a:pt x="5432" y="8359"/>
                    <a:pt x="5595" y="8236"/>
                    <a:pt x="5517" y="8071"/>
                  </a:cubicBezTo>
                  <a:lnTo>
                    <a:pt x="5448" y="7930"/>
                  </a:lnTo>
                  <a:cubicBezTo>
                    <a:pt x="5416" y="7970"/>
                    <a:pt x="5470" y="8040"/>
                    <a:pt x="5422" y="8092"/>
                  </a:cubicBezTo>
                  <a:cubicBezTo>
                    <a:pt x="5346" y="8245"/>
                    <a:pt x="5098" y="8323"/>
                    <a:pt x="4914" y="8412"/>
                  </a:cubicBezTo>
                  <a:cubicBezTo>
                    <a:pt x="4901" y="8417"/>
                    <a:pt x="4902" y="8409"/>
                    <a:pt x="4890" y="8400"/>
                  </a:cubicBezTo>
                  <a:cubicBezTo>
                    <a:pt x="4990" y="8266"/>
                    <a:pt x="5309" y="8231"/>
                    <a:pt x="5347" y="8071"/>
                  </a:cubicBezTo>
                  <a:cubicBezTo>
                    <a:pt x="5360" y="7991"/>
                    <a:pt x="5347" y="7912"/>
                    <a:pt x="5252" y="7850"/>
                  </a:cubicBezTo>
                  <a:cubicBezTo>
                    <a:pt x="5188" y="7847"/>
                    <a:pt x="5117" y="7880"/>
                    <a:pt x="5063" y="7893"/>
                  </a:cubicBezTo>
                  <a:cubicBezTo>
                    <a:pt x="5062" y="7976"/>
                    <a:pt x="5135" y="8095"/>
                    <a:pt x="5020" y="8158"/>
                  </a:cubicBezTo>
                  <a:cubicBezTo>
                    <a:pt x="4813" y="8227"/>
                    <a:pt x="4532" y="8352"/>
                    <a:pt x="4737" y="8539"/>
                  </a:cubicBezTo>
                  <a:close/>
                  <a:moveTo>
                    <a:pt x="4633" y="7802"/>
                  </a:moveTo>
                  <a:cubicBezTo>
                    <a:pt x="4785" y="7836"/>
                    <a:pt x="4802" y="7726"/>
                    <a:pt x="4910" y="7707"/>
                  </a:cubicBezTo>
                  <a:cubicBezTo>
                    <a:pt x="5276" y="7620"/>
                    <a:pt x="5546" y="7811"/>
                    <a:pt x="5865" y="7935"/>
                  </a:cubicBezTo>
                  <a:cubicBezTo>
                    <a:pt x="5903" y="7942"/>
                    <a:pt x="5969" y="7939"/>
                    <a:pt x="5936" y="7902"/>
                  </a:cubicBezTo>
                  <a:cubicBezTo>
                    <a:pt x="5764" y="7751"/>
                    <a:pt x="5544" y="7660"/>
                    <a:pt x="5237" y="7621"/>
                  </a:cubicBezTo>
                  <a:cubicBezTo>
                    <a:pt x="4979" y="7598"/>
                    <a:pt x="4732" y="7676"/>
                    <a:pt x="4633" y="7802"/>
                  </a:cubicBezTo>
                  <a:close/>
                  <a:moveTo>
                    <a:pt x="5305" y="3199"/>
                  </a:moveTo>
                  <a:cubicBezTo>
                    <a:pt x="5409" y="3202"/>
                    <a:pt x="5492" y="3255"/>
                    <a:pt x="5574" y="3231"/>
                  </a:cubicBezTo>
                  <a:cubicBezTo>
                    <a:pt x="5642" y="3130"/>
                    <a:pt x="5677" y="2992"/>
                    <a:pt x="5523" y="2897"/>
                  </a:cubicBezTo>
                  <a:cubicBezTo>
                    <a:pt x="5273" y="2906"/>
                    <a:pt x="5311" y="3079"/>
                    <a:pt x="5305" y="3199"/>
                  </a:cubicBezTo>
                  <a:close/>
                  <a:moveTo>
                    <a:pt x="5530" y="5221"/>
                  </a:moveTo>
                  <a:cubicBezTo>
                    <a:pt x="5703" y="5282"/>
                    <a:pt x="5901" y="5347"/>
                    <a:pt x="6086" y="5334"/>
                  </a:cubicBezTo>
                  <a:cubicBezTo>
                    <a:pt x="6247" y="5309"/>
                    <a:pt x="6325" y="5225"/>
                    <a:pt x="6341" y="5129"/>
                  </a:cubicBezTo>
                  <a:cubicBezTo>
                    <a:pt x="6342" y="5038"/>
                    <a:pt x="6267" y="4934"/>
                    <a:pt x="6118" y="4886"/>
                  </a:cubicBezTo>
                  <a:cubicBezTo>
                    <a:pt x="6068" y="4877"/>
                    <a:pt x="6035" y="4916"/>
                    <a:pt x="5988" y="4885"/>
                  </a:cubicBezTo>
                  <a:cubicBezTo>
                    <a:pt x="6064" y="4816"/>
                    <a:pt x="6043" y="4706"/>
                    <a:pt x="5978" y="4619"/>
                  </a:cubicBezTo>
                  <a:cubicBezTo>
                    <a:pt x="5912" y="4547"/>
                    <a:pt x="5785" y="4524"/>
                    <a:pt x="5674" y="4482"/>
                  </a:cubicBezTo>
                  <a:cubicBezTo>
                    <a:pt x="5601" y="4530"/>
                    <a:pt x="5525" y="4600"/>
                    <a:pt x="5394" y="4599"/>
                  </a:cubicBezTo>
                  <a:cubicBezTo>
                    <a:pt x="5299" y="4621"/>
                    <a:pt x="5071" y="4497"/>
                    <a:pt x="5077" y="4619"/>
                  </a:cubicBezTo>
                  <a:lnTo>
                    <a:pt x="5087" y="4644"/>
                  </a:lnTo>
                  <a:cubicBezTo>
                    <a:pt x="5294" y="4733"/>
                    <a:pt x="5467" y="4877"/>
                    <a:pt x="5645" y="4991"/>
                  </a:cubicBezTo>
                  <a:cubicBezTo>
                    <a:pt x="5734" y="5083"/>
                    <a:pt x="5904" y="5166"/>
                    <a:pt x="6079" y="5212"/>
                  </a:cubicBezTo>
                  <a:lnTo>
                    <a:pt x="6039" y="5220"/>
                  </a:lnTo>
                  <a:cubicBezTo>
                    <a:pt x="5611" y="5122"/>
                    <a:pt x="5419" y="4853"/>
                    <a:pt x="5080" y="4688"/>
                  </a:cubicBezTo>
                  <a:cubicBezTo>
                    <a:pt x="4973" y="4699"/>
                    <a:pt x="4854" y="4709"/>
                    <a:pt x="4728" y="4679"/>
                  </a:cubicBezTo>
                  <a:cubicBezTo>
                    <a:pt x="5078" y="4778"/>
                    <a:pt x="5314" y="5017"/>
                    <a:pt x="5530" y="5221"/>
                  </a:cubicBezTo>
                  <a:close/>
                  <a:moveTo>
                    <a:pt x="4977" y="4027"/>
                  </a:moveTo>
                  <a:cubicBezTo>
                    <a:pt x="5093" y="4032"/>
                    <a:pt x="5171" y="3955"/>
                    <a:pt x="5300" y="3962"/>
                  </a:cubicBezTo>
                  <a:cubicBezTo>
                    <a:pt x="5681" y="3946"/>
                    <a:pt x="6120" y="4061"/>
                    <a:pt x="6453" y="3938"/>
                  </a:cubicBezTo>
                  <a:lnTo>
                    <a:pt x="6463" y="3955"/>
                  </a:lnTo>
                  <a:cubicBezTo>
                    <a:pt x="6239" y="4052"/>
                    <a:pt x="5926" y="4050"/>
                    <a:pt x="5620" y="4004"/>
                  </a:cubicBezTo>
                  <a:cubicBezTo>
                    <a:pt x="5515" y="4008"/>
                    <a:pt x="5387" y="3993"/>
                    <a:pt x="5280" y="4004"/>
                  </a:cubicBezTo>
                  <a:cubicBezTo>
                    <a:pt x="5276" y="4034"/>
                    <a:pt x="5367" y="4035"/>
                    <a:pt x="5401" y="4063"/>
                  </a:cubicBezTo>
                  <a:cubicBezTo>
                    <a:pt x="5483" y="4123"/>
                    <a:pt x="5574" y="4048"/>
                    <a:pt x="5678" y="4051"/>
                  </a:cubicBezTo>
                  <a:cubicBezTo>
                    <a:pt x="6047" y="4026"/>
                    <a:pt x="6380" y="4394"/>
                    <a:pt x="6687" y="4191"/>
                  </a:cubicBezTo>
                  <a:cubicBezTo>
                    <a:pt x="6765" y="4106"/>
                    <a:pt x="6868" y="3958"/>
                    <a:pt x="6715" y="3848"/>
                  </a:cubicBezTo>
                  <a:cubicBezTo>
                    <a:pt x="6672" y="3795"/>
                    <a:pt x="6584" y="3772"/>
                    <a:pt x="6519" y="3768"/>
                  </a:cubicBezTo>
                  <a:cubicBezTo>
                    <a:pt x="6366" y="3749"/>
                    <a:pt x="6277" y="3816"/>
                    <a:pt x="6176" y="3874"/>
                  </a:cubicBezTo>
                  <a:lnTo>
                    <a:pt x="6139" y="3860"/>
                  </a:lnTo>
                  <a:cubicBezTo>
                    <a:pt x="6198" y="3818"/>
                    <a:pt x="6197" y="3742"/>
                    <a:pt x="6168" y="3676"/>
                  </a:cubicBezTo>
                  <a:cubicBezTo>
                    <a:pt x="6076" y="3599"/>
                    <a:pt x="5984" y="3523"/>
                    <a:pt x="5840" y="3528"/>
                  </a:cubicBezTo>
                  <a:cubicBezTo>
                    <a:pt x="5530" y="3504"/>
                    <a:pt x="5621" y="3754"/>
                    <a:pt x="5308" y="3752"/>
                  </a:cubicBezTo>
                  <a:lnTo>
                    <a:pt x="5101" y="3738"/>
                  </a:lnTo>
                  <a:cubicBezTo>
                    <a:pt x="5074" y="3824"/>
                    <a:pt x="4803" y="3807"/>
                    <a:pt x="4878" y="3911"/>
                  </a:cubicBezTo>
                  <a:cubicBezTo>
                    <a:pt x="4924" y="3949"/>
                    <a:pt x="4903" y="3999"/>
                    <a:pt x="4977" y="4027"/>
                  </a:cubicBezTo>
                  <a:close/>
                  <a:moveTo>
                    <a:pt x="5110" y="2053"/>
                  </a:moveTo>
                  <a:cubicBezTo>
                    <a:pt x="5327" y="1917"/>
                    <a:pt x="5656" y="1823"/>
                    <a:pt x="5993" y="1837"/>
                  </a:cubicBezTo>
                  <a:cubicBezTo>
                    <a:pt x="6176" y="1832"/>
                    <a:pt x="6413" y="1987"/>
                    <a:pt x="6533" y="1887"/>
                  </a:cubicBezTo>
                  <a:cubicBezTo>
                    <a:pt x="6639" y="1875"/>
                    <a:pt x="6777" y="1831"/>
                    <a:pt x="6883" y="1903"/>
                  </a:cubicBezTo>
                  <a:cubicBezTo>
                    <a:pt x="6801" y="1926"/>
                    <a:pt x="6613" y="1878"/>
                    <a:pt x="6599" y="1966"/>
                  </a:cubicBezTo>
                  <a:cubicBezTo>
                    <a:pt x="6754" y="2054"/>
                    <a:pt x="6928" y="2115"/>
                    <a:pt x="7055" y="2213"/>
                  </a:cubicBezTo>
                  <a:lnTo>
                    <a:pt x="7029" y="2216"/>
                  </a:lnTo>
                  <a:cubicBezTo>
                    <a:pt x="6656" y="2014"/>
                    <a:pt x="6158" y="1866"/>
                    <a:pt x="5706" y="1915"/>
                  </a:cubicBezTo>
                  <a:cubicBezTo>
                    <a:pt x="5811" y="1994"/>
                    <a:pt x="5989" y="2026"/>
                    <a:pt x="6065" y="2122"/>
                  </a:cubicBezTo>
                  <a:lnTo>
                    <a:pt x="6024" y="2130"/>
                  </a:lnTo>
                  <a:cubicBezTo>
                    <a:pt x="5852" y="2062"/>
                    <a:pt x="5699" y="1959"/>
                    <a:pt x="5517" y="1958"/>
                  </a:cubicBezTo>
                  <a:cubicBezTo>
                    <a:pt x="5366" y="1999"/>
                    <a:pt x="5252" y="2062"/>
                    <a:pt x="5173" y="2147"/>
                  </a:cubicBezTo>
                  <a:lnTo>
                    <a:pt x="5167" y="2184"/>
                  </a:lnTo>
                  <a:cubicBezTo>
                    <a:pt x="5378" y="2168"/>
                    <a:pt x="5608" y="2201"/>
                    <a:pt x="5804" y="2281"/>
                  </a:cubicBezTo>
                  <a:cubicBezTo>
                    <a:pt x="5922" y="2362"/>
                    <a:pt x="6081" y="2428"/>
                    <a:pt x="6155" y="2539"/>
                  </a:cubicBezTo>
                  <a:lnTo>
                    <a:pt x="6128" y="2542"/>
                  </a:lnTo>
                  <a:cubicBezTo>
                    <a:pt x="5941" y="2403"/>
                    <a:pt x="5707" y="2233"/>
                    <a:pt x="5368" y="2234"/>
                  </a:cubicBezTo>
                  <a:cubicBezTo>
                    <a:pt x="5275" y="2241"/>
                    <a:pt x="5179" y="2269"/>
                    <a:pt x="5120" y="2312"/>
                  </a:cubicBezTo>
                  <a:cubicBezTo>
                    <a:pt x="5090" y="2337"/>
                    <a:pt x="5111" y="2371"/>
                    <a:pt x="5148" y="2385"/>
                  </a:cubicBezTo>
                  <a:cubicBezTo>
                    <a:pt x="5346" y="2450"/>
                    <a:pt x="5409" y="2302"/>
                    <a:pt x="5607" y="2374"/>
                  </a:cubicBezTo>
                  <a:cubicBezTo>
                    <a:pt x="5808" y="2418"/>
                    <a:pt x="5813" y="2554"/>
                    <a:pt x="5972" y="2620"/>
                  </a:cubicBezTo>
                  <a:cubicBezTo>
                    <a:pt x="6072" y="2645"/>
                    <a:pt x="6206" y="2707"/>
                    <a:pt x="6269" y="2642"/>
                  </a:cubicBezTo>
                  <a:cubicBezTo>
                    <a:pt x="6306" y="2573"/>
                    <a:pt x="6320" y="2485"/>
                    <a:pt x="6241" y="2410"/>
                  </a:cubicBezTo>
                  <a:cubicBezTo>
                    <a:pt x="6186" y="2340"/>
                    <a:pt x="5980" y="2327"/>
                    <a:pt x="6018" y="2250"/>
                  </a:cubicBezTo>
                  <a:cubicBezTo>
                    <a:pt x="6097" y="2249"/>
                    <a:pt x="6125" y="2314"/>
                    <a:pt x="6188" y="2333"/>
                  </a:cubicBezTo>
                  <a:cubicBezTo>
                    <a:pt x="6284" y="2380"/>
                    <a:pt x="6423" y="2412"/>
                    <a:pt x="6529" y="2400"/>
                  </a:cubicBezTo>
                  <a:cubicBezTo>
                    <a:pt x="6566" y="2331"/>
                    <a:pt x="6606" y="2247"/>
                    <a:pt x="6500" y="2176"/>
                  </a:cubicBezTo>
                  <a:cubicBezTo>
                    <a:pt x="6452" y="2152"/>
                    <a:pt x="6457" y="2115"/>
                    <a:pt x="6474" y="2096"/>
                  </a:cubicBezTo>
                  <a:cubicBezTo>
                    <a:pt x="6603" y="2103"/>
                    <a:pt x="6570" y="2226"/>
                    <a:pt x="6710" y="2251"/>
                  </a:cubicBezTo>
                  <a:cubicBezTo>
                    <a:pt x="6862" y="2277"/>
                    <a:pt x="7031" y="2284"/>
                    <a:pt x="7164" y="2353"/>
                  </a:cubicBezTo>
                  <a:lnTo>
                    <a:pt x="7190" y="2350"/>
                  </a:lnTo>
                  <a:cubicBezTo>
                    <a:pt x="7214" y="2203"/>
                    <a:pt x="7265" y="2045"/>
                    <a:pt x="7052" y="1910"/>
                  </a:cubicBezTo>
                  <a:cubicBezTo>
                    <a:pt x="6909" y="1824"/>
                    <a:pt x="6754" y="1729"/>
                    <a:pt x="6536" y="1706"/>
                  </a:cubicBezTo>
                  <a:cubicBezTo>
                    <a:pt x="6406" y="1705"/>
                    <a:pt x="6306" y="1756"/>
                    <a:pt x="6209" y="1792"/>
                  </a:cubicBezTo>
                  <a:cubicBezTo>
                    <a:pt x="6177" y="1748"/>
                    <a:pt x="6259" y="1725"/>
                    <a:pt x="6266" y="1681"/>
                  </a:cubicBezTo>
                  <a:cubicBezTo>
                    <a:pt x="6272" y="1644"/>
                    <a:pt x="6253" y="1595"/>
                    <a:pt x="6193" y="1562"/>
                  </a:cubicBezTo>
                  <a:cubicBezTo>
                    <a:pt x="5768" y="1608"/>
                    <a:pt x="5162" y="1646"/>
                    <a:pt x="5097" y="1967"/>
                  </a:cubicBezTo>
                  <a:cubicBezTo>
                    <a:pt x="5105" y="1999"/>
                    <a:pt x="5100" y="2028"/>
                    <a:pt x="5110" y="2053"/>
                  </a:cubicBezTo>
                  <a:close/>
                  <a:moveTo>
                    <a:pt x="4643" y="6435"/>
                  </a:moveTo>
                  <a:cubicBezTo>
                    <a:pt x="4693" y="6451"/>
                    <a:pt x="4778" y="6489"/>
                    <a:pt x="4799" y="6439"/>
                  </a:cubicBezTo>
                  <a:cubicBezTo>
                    <a:pt x="4764" y="6335"/>
                    <a:pt x="4802" y="6258"/>
                    <a:pt x="4793" y="6151"/>
                  </a:cubicBezTo>
                  <a:cubicBezTo>
                    <a:pt x="4820" y="6065"/>
                    <a:pt x="4700" y="5998"/>
                    <a:pt x="4607" y="5929"/>
                  </a:cubicBezTo>
                  <a:cubicBezTo>
                    <a:pt x="4457" y="5887"/>
                    <a:pt x="4516" y="6004"/>
                    <a:pt x="4522" y="6050"/>
                  </a:cubicBezTo>
                  <a:cubicBezTo>
                    <a:pt x="4544" y="6160"/>
                    <a:pt x="4643" y="6276"/>
                    <a:pt x="4716" y="6387"/>
                  </a:cubicBezTo>
                  <a:cubicBezTo>
                    <a:pt x="4673" y="6410"/>
                    <a:pt x="4655" y="6361"/>
                    <a:pt x="4619" y="6340"/>
                  </a:cubicBezTo>
                  <a:cubicBezTo>
                    <a:pt x="4522" y="6216"/>
                    <a:pt x="4424" y="6093"/>
                    <a:pt x="4393" y="5959"/>
                  </a:cubicBezTo>
                  <a:cubicBezTo>
                    <a:pt x="4318" y="6022"/>
                    <a:pt x="4301" y="6125"/>
                    <a:pt x="4353" y="6210"/>
                  </a:cubicBezTo>
                  <a:cubicBezTo>
                    <a:pt x="4403" y="6302"/>
                    <a:pt x="4522" y="6375"/>
                    <a:pt x="4643" y="6435"/>
                  </a:cubicBezTo>
                  <a:close/>
                  <a:moveTo>
                    <a:pt x="3515" y="9974"/>
                  </a:moveTo>
                  <a:cubicBezTo>
                    <a:pt x="3560" y="10020"/>
                    <a:pt x="3566" y="10066"/>
                    <a:pt x="3611" y="10112"/>
                  </a:cubicBezTo>
                  <a:cubicBezTo>
                    <a:pt x="3745" y="10090"/>
                    <a:pt x="3634" y="9965"/>
                    <a:pt x="3710" y="9902"/>
                  </a:cubicBezTo>
                  <a:cubicBezTo>
                    <a:pt x="3902" y="9596"/>
                    <a:pt x="4291" y="9369"/>
                    <a:pt x="4387" y="9015"/>
                  </a:cubicBezTo>
                  <a:cubicBezTo>
                    <a:pt x="4481" y="8752"/>
                    <a:pt x="4528" y="8457"/>
                    <a:pt x="4365" y="8171"/>
                  </a:cubicBezTo>
                  <a:lnTo>
                    <a:pt x="4239" y="8225"/>
                  </a:lnTo>
                  <a:cubicBezTo>
                    <a:pt x="4389" y="8592"/>
                    <a:pt x="4291" y="8960"/>
                    <a:pt x="4073" y="9262"/>
                  </a:cubicBezTo>
                  <a:cubicBezTo>
                    <a:pt x="3906" y="9490"/>
                    <a:pt x="3581" y="9645"/>
                    <a:pt x="3390" y="9861"/>
                  </a:cubicBezTo>
                  <a:cubicBezTo>
                    <a:pt x="3341" y="9921"/>
                    <a:pt x="3471" y="9928"/>
                    <a:pt x="3515" y="9974"/>
                  </a:cubicBezTo>
                  <a:close/>
                  <a:moveTo>
                    <a:pt x="4783" y="2623"/>
                  </a:moveTo>
                  <a:cubicBezTo>
                    <a:pt x="4890" y="2771"/>
                    <a:pt x="4915" y="2942"/>
                    <a:pt x="4827" y="3085"/>
                  </a:cubicBezTo>
                  <a:cubicBezTo>
                    <a:pt x="4823" y="3107"/>
                    <a:pt x="4860" y="3121"/>
                    <a:pt x="4900" y="3120"/>
                  </a:cubicBezTo>
                  <a:cubicBezTo>
                    <a:pt x="5154" y="2999"/>
                    <a:pt x="4971" y="2671"/>
                    <a:pt x="5297" y="2593"/>
                  </a:cubicBezTo>
                  <a:cubicBezTo>
                    <a:pt x="5222" y="2655"/>
                    <a:pt x="5143" y="2739"/>
                    <a:pt x="5141" y="2837"/>
                  </a:cubicBezTo>
                  <a:cubicBezTo>
                    <a:pt x="5085" y="2941"/>
                    <a:pt x="5078" y="3068"/>
                    <a:pt x="4985" y="3158"/>
                  </a:cubicBezTo>
                  <a:cubicBezTo>
                    <a:pt x="4980" y="3187"/>
                    <a:pt x="5003" y="3207"/>
                    <a:pt x="5025" y="3233"/>
                  </a:cubicBezTo>
                  <a:cubicBezTo>
                    <a:pt x="5091" y="3230"/>
                    <a:pt x="5208" y="3235"/>
                    <a:pt x="5204" y="3174"/>
                  </a:cubicBezTo>
                  <a:cubicBezTo>
                    <a:pt x="5145" y="2974"/>
                    <a:pt x="5372" y="2863"/>
                    <a:pt x="5558" y="2759"/>
                  </a:cubicBezTo>
                  <a:cubicBezTo>
                    <a:pt x="5619" y="2702"/>
                    <a:pt x="5606" y="2624"/>
                    <a:pt x="5552" y="2554"/>
                  </a:cubicBezTo>
                  <a:cubicBezTo>
                    <a:pt x="5511" y="2479"/>
                    <a:pt x="5333" y="2455"/>
                    <a:pt x="5239" y="2469"/>
                  </a:cubicBezTo>
                  <a:cubicBezTo>
                    <a:pt x="5136" y="2458"/>
                    <a:pt x="5103" y="2505"/>
                    <a:pt x="5033" y="2531"/>
                  </a:cubicBezTo>
                  <a:cubicBezTo>
                    <a:pt x="4973" y="2498"/>
                    <a:pt x="5007" y="2451"/>
                    <a:pt x="4960" y="2420"/>
                  </a:cubicBezTo>
                  <a:cubicBezTo>
                    <a:pt x="4903" y="2364"/>
                    <a:pt x="4796" y="2300"/>
                    <a:pt x="4688" y="2319"/>
                  </a:cubicBezTo>
                  <a:cubicBezTo>
                    <a:pt x="4420" y="2363"/>
                    <a:pt x="4667" y="2535"/>
                    <a:pt x="4783" y="2623"/>
                  </a:cubicBezTo>
                  <a:close/>
                  <a:moveTo>
                    <a:pt x="4491" y="3064"/>
                  </a:moveTo>
                  <a:cubicBezTo>
                    <a:pt x="4589" y="3020"/>
                    <a:pt x="4798" y="3102"/>
                    <a:pt x="4791" y="2980"/>
                  </a:cubicBezTo>
                  <a:cubicBezTo>
                    <a:pt x="4796" y="2868"/>
                    <a:pt x="4810" y="2704"/>
                    <a:pt x="4630" y="2604"/>
                  </a:cubicBezTo>
                  <a:cubicBezTo>
                    <a:pt x="4679" y="2786"/>
                    <a:pt x="4381" y="2855"/>
                    <a:pt x="4430" y="3038"/>
                  </a:cubicBezTo>
                  <a:lnTo>
                    <a:pt x="4491" y="3064"/>
                  </a:lnTo>
                  <a:close/>
                  <a:moveTo>
                    <a:pt x="4281" y="3640"/>
                  </a:moveTo>
                  <a:cubicBezTo>
                    <a:pt x="4419" y="3679"/>
                    <a:pt x="4603" y="3749"/>
                    <a:pt x="4695" y="3667"/>
                  </a:cubicBezTo>
                  <a:lnTo>
                    <a:pt x="4720" y="3671"/>
                  </a:lnTo>
                  <a:cubicBezTo>
                    <a:pt x="4752" y="3715"/>
                    <a:pt x="4611" y="3698"/>
                    <a:pt x="4656" y="3743"/>
                  </a:cubicBezTo>
                  <a:cubicBezTo>
                    <a:pt x="4705" y="3767"/>
                    <a:pt x="4752" y="3798"/>
                    <a:pt x="4819" y="3787"/>
                  </a:cubicBezTo>
                  <a:cubicBezTo>
                    <a:pt x="4863" y="3757"/>
                    <a:pt x="4932" y="3731"/>
                    <a:pt x="4939" y="3687"/>
                  </a:cubicBezTo>
                  <a:cubicBezTo>
                    <a:pt x="4808" y="3611"/>
                    <a:pt x="4619" y="3570"/>
                    <a:pt x="4463" y="3566"/>
                  </a:cubicBezTo>
                  <a:cubicBezTo>
                    <a:pt x="4383" y="3574"/>
                    <a:pt x="4302" y="3590"/>
                    <a:pt x="4281" y="3640"/>
                  </a:cubicBezTo>
                  <a:close/>
                  <a:moveTo>
                    <a:pt x="3769" y="7408"/>
                  </a:moveTo>
                  <a:cubicBezTo>
                    <a:pt x="3910" y="7592"/>
                    <a:pt x="3866" y="7781"/>
                    <a:pt x="4060" y="7959"/>
                  </a:cubicBezTo>
                  <a:cubicBezTo>
                    <a:pt x="4056" y="7981"/>
                    <a:pt x="4053" y="8003"/>
                    <a:pt x="4090" y="8017"/>
                  </a:cubicBezTo>
                  <a:cubicBezTo>
                    <a:pt x="4153" y="8028"/>
                    <a:pt x="4186" y="7988"/>
                    <a:pt x="4216" y="7963"/>
                  </a:cubicBezTo>
                  <a:cubicBezTo>
                    <a:pt x="4172" y="7827"/>
                    <a:pt x="4052" y="7685"/>
                    <a:pt x="4035" y="7546"/>
                  </a:cubicBezTo>
                  <a:cubicBezTo>
                    <a:pt x="4063" y="7286"/>
                    <a:pt x="4193" y="7044"/>
                    <a:pt x="4540" y="6916"/>
                  </a:cubicBezTo>
                  <a:cubicBezTo>
                    <a:pt x="4770" y="6782"/>
                    <a:pt x="4963" y="6642"/>
                    <a:pt x="5131" y="6490"/>
                  </a:cubicBezTo>
                  <a:cubicBezTo>
                    <a:pt x="5168" y="6504"/>
                    <a:pt x="5217" y="6520"/>
                    <a:pt x="5269" y="6522"/>
                  </a:cubicBezTo>
                  <a:cubicBezTo>
                    <a:pt x="5545" y="6510"/>
                    <a:pt x="5487" y="6303"/>
                    <a:pt x="5764" y="6283"/>
                  </a:cubicBezTo>
                  <a:cubicBezTo>
                    <a:pt x="5684" y="6216"/>
                    <a:pt x="5546" y="6260"/>
                    <a:pt x="5443" y="6250"/>
                  </a:cubicBezTo>
                  <a:cubicBezTo>
                    <a:pt x="5243" y="6275"/>
                    <a:pt x="5321" y="6440"/>
                    <a:pt x="5134" y="6468"/>
                  </a:cubicBezTo>
                  <a:cubicBezTo>
                    <a:pt x="5229" y="6364"/>
                    <a:pt x="5178" y="6196"/>
                    <a:pt x="5371" y="6131"/>
                  </a:cubicBezTo>
                  <a:cubicBezTo>
                    <a:pt x="5364" y="6092"/>
                    <a:pt x="5430" y="6089"/>
                    <a:pt x="5446" y="6069"/>
                  </a:cubicBezTo>
                  <a:cubicBezTo>
                    <a:pt x="5498" y="5987"/>
                    <a:pt x="5574" y="5925"/>
                    <a:pt x="5561" y="5839"/>
                  </a:cubicBezTo>
                  <a:cubicBezTo>
                    <a:pt x="5665" y="5926"/>
                    <a:pt x="5815" y="6050"/>
                    <a:pt x="5997" y="6052"/>
                  </a:cubicBezTo>
                  <a:lnTo>
                    <a:pt x="5999" y="6037"/>
                  </a:lnTo>
                  <a:cubicBezTo>
                    <a:pt x="5607" y="5794"/>
                    <a:pt x="6149" y="5428"/>
                    <a:pt x="5509" y="5270"/>
                  </a:cubicBezTo>
                  <a:cubicBezTo>
                    <a:pt x="5523" y="5341"/>
                    <a:pt x="5590" y="5413"/>
                    <a:pt x="5618" y="5486"/>
                  </a:cubicBezTo>
                  <a:cubicBezTo>
                    <a:pt x="5659" y="5637"/>
                    <a:pt x="5700" y="5788"/>
                    <a:pt x="5836" y="5918"/>
                  </a:cubicBezTo>
                  <a:lnTo>
                    <a:pt x="5821" y="5930"/>
                  </a:lnTo>
                  <a:cubicBezTo>
                    <a:pt x="5666" y="5835"/>
                    <a:pt x="5622" y="5706"/>
                    <a:pt x="5563" y="5582"/>
                  </a:cubicBezTo>
                  <a:cubicBezTo>
                    <a:pt x="5562" y="5507"/>
                    <a:pt x="5498" y="5420"/>
                    <a:pt x="5444" y="5350"/>
                  </a:cubicBezTo>
                  <a:cubicBezTo>
                    <a:pt x="5410" y="5480"/>
                    <a:pt x="5386" y="5627"/>
                    <a:pt x="5444" y="5758"/>
                  </a:cubicBezTo>
                  <a:cubicBezTo>
                    <a:pt x="5441" y="5856"/>
                    <a:pt x="5377" y="5928"/>
                    <a:pt x="5303" y="5983"/>
                  </a:cubicBezTo>
                  <a:cubicBezTo>
                    <a:pt x="5205" y="5943"/>
                    <a:pt x="5320" y="5880"/>
                    <a:pt x="5263" y="5825"/>
                  </a:cubicBezTo>
                  <a:cubicBezTo>
                    <a:pt x="5218" y="5620"/>
                    <a:pt x="5078" y="5429"/>
                    <a:pt x="4834" y="5242"/>
                  </a:cubicBezTo>
                  <a:lnTo>
                    <a:pt x="4796" y="5236"/>
                  </a:lnTo>
                  <a:lnTo>
                    <a:pt x="4773" y="5383"/>
                  </a:lnTo>
                  <a:cubicBezTo>
                    <a:pt x="4892" y="5533"/>
                    <a:pt x="5103" y="5683"/>
                    <a:pt x="5064" y="5843"/>
                  </a:cubicBezTo>
                  <a:cubicBezTo>
                    <a:pt x="5296" y="6353"/>
                    <a:pt x="4696" y="6678"/>
                    <a:pt x="4243" y="6977"/>
                  </a:cubicBezTo>
                  <a:cubicBezTo>
                    <a:pt x="4057" y="7081"/>
                    <a:pt x="3955" y="7229"/>
                    <a:pt x="3940" y="7401"/>
                  </a:cubicBezTo>
                  <a:lnTo>
                    <a:pt x="3913" y="7411"/>
                  </a:lnTo>
                  <a:cubicBezTo>
                    <a:pt x="3871" y="7343"/>
                    <a:pt x="3856" y="7272"/>
                    <a:pt x="3816" y="7197"/>
                  </a:cubicBezTo>
                  <a:cubicBezTo>
                    <a:pt x="3784" y="7154"/>
                    <a:pt x="3757" y="7081"/>
                    <a:pt x="3669" y="7058"/>
                  </a:cubicBezTo>
                  <a:cubicBezTo>
                    <a:pt x="3635" y="7105"/>
                    <a:pt x="3714" y="7187"/>
                    <a:pt x="3619" y="7208"/>
                  </a:cubicBezTo>
                  <a:cubicBezTo>
                    <a:pt x="3620" y="7284"/>
                    <a:pt x="3742" y="7335"/>
                    <a:pt x="3769" y="7408"/>
                  </a:cubicBezTo>
                  <a:close/>
                  <a:moveTo>
                    <a:pt x="4859" y="1577"/>
                  </a:moveTo>
                  <a:cubicBezTo>
                    <a:pt x="4966" y="1566"/>
                    <a:pt x="5003" y="1497"/>
                    <a:pt x="5076" y="1449"/>
                  </a:cubicBezTo>
                  <a:cubicBezTo>
                    <a:pt x="4875" y="1232"/>
                    <a:pt x="4758" y="985"/>
                    <a:pt x="4947" y="783"/>
                  </a:cubicBezTo>
                  <a:cubicBezTo>
                    <a:pt x="4890" y="978"/>
                    <a:pt x="4934" y="1190"/>
                    <a:pt x="5123" y="1397"/>
                  </a:cubicBezTo>
                  <a:lnTo>
                    <a:pt x="5174" y="1406"/>
                  </a:lnTo>
                  <a:cubicBezTo>
                    <a:pt x="5348" y="1300"/>
                    <a:pt x="5534" y="1197"/>
                    <a:pt x="5658" y="1075"/>
                  </a:cubicBezTo>
                  <a:cubicBezTo>
                    <a:pt x="5530" y="976"/>
                    <a:pt x="5381" y="844"/>
                    <a:pt x="5464" y="738"/>
                  </a:cubicBezTo>
                  <a:cubicBezTo>
                    <a:pt x="5513" y="837"/>
                    <a:pt x="5564" y="929"/>
                    <a:pt x="5708" y="1008"/>
                  </a:cubicBezTo>
                  <a:cubicBezTo>
                    <a:pt x="5835" y="947"/>
                    <a:pt x="5854" y="829"/>
                    <a:pt x="5883" y="728"/>
                  </a:cubicBezTo>
                  <a:cubicBezTo>
                    <a:pt x="5886" y="630"/>
                    <a:pt x="5865" y="513"/>
                    <a:pt x="5817" y="407"/>
                  </a:cubicBezTo>
                  <a:lnTo>
                    <a:pt x="5859" y="391"/>
                  </a:lnTo>
                  <a:cubicBezTo>
                    <a:pt x="5949" y="558"/>
                    <a:pt x="5997" y="748"/>
                    <a:pt x="5907" y="906"/>
                  </a:cubicBezTo>
                  <a:cubicBezTo>
                    <a:pt x="5944" y="921"/>
                    <a:pt x="5999" y="900"/>
                    <a:pt x="6003" y="878"/>
                  </a:cubicBezTo>
                  <a:cubicBezTo>
                    <a:pt x="6105" y="813"/>
                    <a:pt x="6122" y="702"/>
                    <a:pt x="6186" y="630"/>
                  </a:cubicBezTo>
                  <a:cubicBezTo>
                    <a:pt x="6242" y="769"/>
                    <a:pt x="6107" y="881"/>
                    <a:pt x="5989" y="966"/>
                  </a:cubicBezTo>
                  <a:cubicBezTo>
                    <a:pt x="5782" y="1036"/>
                    <a:pt x="5722" y="1162"/>
                    <a:pt x="5576" y="1257"/>
                  </a:cubicBezTo>
                  <a:lnTo>
                    <a:pt x="5446" y="1340"/>
                  </a:lnTo>
                  <a:cubicBezTo>
                    <a:pt x="5568" y="1392"/>
                    <a:pt x="5707" y="1340"/>
                    <a:pt x="5838" y="1333"/>
                  </a:cubicBezTo>
                  <a:cubicBezTo>
                    <a:pt x="6201" y="1268"/>
                    <a:pt x="6362" y="1077"/>
                    <a:pt x="6533" y="911"/>
                  </a:cubicBezTo>
                  <a:lnTo>
                    <a:pt x="6545" y="913"/>
                  </a:lnTo>
                  <a:cubicBezTo>
                    <a:pt x="6455" y="1154"/>
                    <a:pt x="6166" y="1406"/>
                    <a:pt x="5681" y="1419"/>
                  </a:cubicBezTo>
                  <a:lnTo>
                    <a:pt x="5315" y="1423"/>
                  </a:lnTo>
                  <a:cubicBezTo>
                    <a:pt x="5154" y="1531"/>
                    <a:pt x="4907" y="1608"/>
                    <a:pt x="4891" y="1787"/>
                  </a:cubicBezTo>
                  <a:cubicBezTo>
                    <a:pt x="4847" y="1984"/>
                    <a:pt x="4847" y="2226"/>
                    <a:pt x="5052" y="2413"/>
                  </a:cubicBezTo>
                  <a:cubicBezTo>
                    <a:pt x="5097" y="2376"/>
                    <a:pt x="5027" y="2326"/>
                    <a:pt x="5021" y="2279"/>
                  </a:cubicBezTo>
                  <a:cubicBezTo>
                    <a:pt x="4965" y="2058"/>
                    <a:pt x="4980" y="1803"/>
                    <a:pt x="5260" y="1686"/>
                  </a:cubicBezTo>
                  <a:cubicBezTo>
                    <a:pt x="5626" y="1440"/>
                    <a:pt x="6413" y="1661"/>
                    <a:pt x="6577" y="1289"/>
                  </a:cubicBezTo>
                  <a:cubicBezTo>
                    <a:pt x="6613" y="1144"/>
                    <a:pt x="6718" y="973"/>
                    <a:pt x="6586" y="822"/>
                  </a:cubicBezTo>
                  <a:cubicBezTo>
                    <a:pt x="6497" y="806"/>
                    <a:pt x="6426" y="846"/>
                    <a:pt x="6393" y="886"/>
                  </a:cubicBezTo>
                  <a:cubicBezTo>
                    <a:pt x="6348" y="923"/>
                    <a:pt x="6388" y="999"/>
                    <a:pt x="6295" y="1012"/>
                  </a:cubicBezTo>
                  <a:cubicBezTo>
                    <a:pt x="6269" y="1008"/>
                    <a:pt x="6232" y="994"/>
                    <a:pt x="6236" y="972"/>
                  </a:cubicBezTo>
                  <a:cubicBezTo>
                    <a:pt x="6253" y="861"/>
                    <a:pt x="6398" y="773"/>
                    <a:pt x="6303" y="636"/>
                  </a:cubicBezTo>
                  <a:cubicBezTo>
                    <a:pt x="6274" y="487"/>
                    <a:pt x="5990" y="384"/>
                    <a:pt x="5778" y="324"/>
                  </a:cubicBezTo>
                  <a:lnTo>
                    <a:pt x="5712" y="328"/>
                  </a:lnTo>
                  <a:cubicBezTo>
                    <a:pt x="5738" y="408"/>
                    <a:pt x="5712" y="494"/>
                    <a:pt x="5662" y="561"/>
                  </a:cubicBezTo>
                  <a:cubicBezTo>
                    <a:pt x="5455" y="630"/>
                    <a:pt x="5219" y="718"/>
                    <a:pt x="5241" y="903"/>
                  </a:cubicBezTo>
                  <a:lnTo>
                    <a:pt x="5200" y="918"/>
                  </a:lnTo>
                  <a:cubicBezTo>
                    <a:pt x="5070" y="835"/>
                    <a:pt x="5317" y="674"/>
                    <a:pt x="5039" y="618"/>
                  </a:cubicBezTo>
                  <a:cubicBezTo>
                    <a:pt x="4777" y="784"/>
                    <a:pt x="4515" y="957"/>
                    <a:pt x="4522" y="1238"/>
                  </a:cubicBezTo>
                  <a:cubicBezTo>
                    <a:pt x="4635" y="1349"/>
                    <a:pt x="4720" y="1470"/>
                    <a:pt x="4859" y="1577"/>
                  </a:cubicBezTo>
                  <a:close/>
                  <a:moveTo>
                    <a:pt x="4178" y="3629"/>
                  </a:moveTo>
                  <a:cubicBezTo>
                    <a:pt x="4316" y="3502"/>
                    <a:pt x="4551" y="3422"/>
                    <a:pt x="4714" y="3300"/>
                  </a:cubicBezTo>
                  <a:lnTo>
                    <a:pt x="4738" y="3311"/>
                  </a:lnTo>
                  <a:cubicBezTo>
                    <a:pt x="4699" y="3395"/>
                    <a:pt x="4573" y="3449"/>
                    <a:pt x="4471" y="3514"/>
                  </a:cubicBezTo>
                  <a:cubicBezTo>
                    <a:pt x="4637" y="3536"/>
                    <a:pt x="4810" y="3596"/>
                    <a:pt x="4978" y="3611"/>
                  </a:cubicBezTo>
                  <a:cubicBezTo>
                    <a:pt x="5181" y="3563"/>
                    <a:pt x="5324" y="3490"/>
                    <a:pt x="5431" y="3388"/>
                  </a:cubicBezTo>
                  <a:lnTo>
                    <a:pt x="5444" y="3390"/>
                  </a:lnTo>
                  <a:cubicBezTo>
                    <a:pt x="5423" y="3522"/>
                    <a:pt x="5217" y="3585"/>
                    <a:pt x="5039" y="3637"/>
                  </a:cubicBezTo>
                  <a:cubicBezTo>
                    <a:pt x="5070" y="3687"/>
                    <a:pt x="5199" y="3695"/>
                    <a:pt x="5265" y="3691"/>
                  </a:cubicBezTo>
                  <a:cubicBezTo>
                    <a:pt x="5466" y="3659"/>
                    <a:pt x="5587" y="3559"/>
                    <a:pt x="5595" y="3424"/>
                  </a:cubicBezTo>
                  <a:cubicBezTo>
                    <a:pt x="5590" y="3378"/>
                    <a:pt x="5508" y="3318"/>
                    <a:pt x="5445" y="3299"/>
                  </a:cubicBezTo>
                  <a:cubicBezTo>
                    <a:pt x="5322" y="3255"/>
                    <a:pt x="5226" y="3284"/>
                    <a:pt x="5120" y="3295"/>
                  </a:cubicBezTo>
                  <a:cubicBezTo>
                    <a:pt x="5027" y="3302"/>
                    <a:pt x="5064" y="3399"/>
                    <a:pt x="4966" y="3359"/>
                  </a:cubicBezTo>
                  <a:cubicBezTo>
                    <a:pt x="4989" y="3295"/>
                    <a:pt x="4897" y="3218"/>
                    <a:pt x="4810" y="3188"/>
                  </a:cubicBezTo>
                  <a:cubicBezTo>
                    <a:pt x="4702" y="3131"/>
                    <a:pt x="4559" y="3129"/>
                    <a:pt x="4454" y="3133"/>
                  </a:cubicBezTo>
                  <a:cubicBezTo>
                    <a:pt x="4250" y="3180"/>
                    <a:pt x="4356" y="3335"/>
                    <a:pt x="4261" y="3439"/>
                  </a:cubicBezTo>
                  <a:cubicBezTo>
                    <a:pt x="4212" y="3499"/>
                    <a:pt x="4174" y="3575"/>
                    <a:pt x="4138" y="3637"/>
                  </a:cubicBezTo>
                  <a:lnTo>
                    <a:pt x="4178" y="3629"/>
                  </a:lnTo>
                  <a:close/>
                  <a:moveTo>
                    <a:pt x="4423" y="2265"/>
                  </a:moveTo>
                  <a:lnTo>
                    <a:pt x="4461" y="2272"/>
                  </a:lnTo>
                  <a:cubicBezTo>
                    <a:pt x="4496" y="2217"/>
                    <a:pt x="4508" y="2144"/>
                    <a:pt x="4478" y="2085"/>
                  </a:cubicBezTo>
                  <a:cubicBezTo>
                    <a:pt x="4406" y="2126"/>
                    <a:pt x="4224" y="2200"/>
                    <a:pt x="4423" y="2265"/>
                  </a:cubicBezTo>
                  <a:close/>
                  <a:moveTo>
                    <a:pt x="4598" y="4921"/>
                  </a:moveTo>
                  <a:cubicBezTo>
                    <a:pt x="4696" y="5044"/>
                    <a:pt x="4866" y="5127"/>
                    <a:pt x="5039" y="5188"/>
                  </a:cubicBezTo>
                  <a:cubicBezTo>
                    <a:pt x="5139" y="5213"/>
                    <a:pt x="5227" y="5236"/>
                    <a:pt x="5310" y="5205"/>
                  </a:cubicBezTo>
                  <a:cubicBezTo>
                    <a:pt x="5367" y="5177"/>
                    <a:pt x="5296" y="5127"/>
                    <a:pt x="5275" y="5100"/>
                  </a:cubicBezTo>
                  <a:cubicBezTo>
                    <a:pt x="5084" y="4908"/>
                    <a:pt x="4847" y="4753"/>
                    <a:pt x="4534" y="4668"/>
                  </a:cubicBezTo>
                  <a:lnTo>
                    <a:pt x="4276" y="4486"/>
                  </a:lnTo>
                  <a:lnTo>
                    <a:pt x="3937" y="4404"/>
                  </a:lnTo>
                  <a:cubicBezTo>
                    <a:pt x="4158" y="4571"/>
                    <a:pt x="4459" y="4730"/>
                    <a:pt x="4598" y="4921"/>
                  </a:cubicBezTo>
                  <a:close/>
                  <a:moveTo>
                    <a:pt x="4142" y="4833"/>
                  </a:moveTo>
                  <a:cubicBezTo>
                    <a:pt x="4202" y="4867"/>
                    <a:pt x="4322" y="4933"/>
                    <a:pt x="4304" y="4968"/>
                  </a:cubicBezTo>
                  <a:cubicBezTo>
                    <a:pt x="4188" y="4955"/>
                    <a:pt x="4176" y="5029"/>
                    <a:pt x="4181" y="5082"/>
                  </a:cubicBezTo>
                  <a:cubicBezTo>
                    <a:pt x="4224" y="5219"/>
                    <a:pt x="4400" y="5348"/>
                    <a:pt x="4562" y="5475"/>
                  </a:cubicBezTo>
                  <a:cubicBezTo>
                    <a:pt x="4639" y="5481"/>
                    <a:pt x="4625" y="5410"/>
                    <a:pt x="4655" y="5385"/>
                  </a:cubicBezTo>
                  <a:cubicBezTo>
                    <a:pt x="4751" y="5107"/>
                    <a:pt x="4483" y="4825"/>
                    <a:pt x="4114" y="4601"/>
                  </a:cubicBezTo>
                  <a:cubicBezTo>
                    <a:pt x="3944" y="4526"/>
                    <a:pt x="3819" y="4406"/>
                    <a:pt x="3677" y="4313"/>
                  </a:cubicBezTo>
                  <a:cubicBezTo>
                    <a:pt x="3662" y="4492"/>
                    <a:pt x="3847" y="4721"/>
                    <a:pt x="4142" y="4833"/>
                  </a:cubicBezTo>
                  <a:close/>
                  <a:moveTo>
                    <a:pt x="3752" y="3849"/>
                  </a:moveTo>
                  <a:cubicBezTo>
                    <a:pt x="4093" y="4000"/>
                    <a:pt x="4418" y="4171"/>
                    <a:pt x="4819" y="4279"/>
                  </a:cubicBezTo>
                  <a:cubicBezTo>
                    <a:pt x="4983" y="4315"/>
                    <a:pt x="5170" y="4371"/>
                    <a:pt x="5327" y="4368"/>
                  </a:cubicBezTo>
                  <a:lnTo>
                    <a:pt x="5339" y="4370"/>
                  </a:lnTo>
                  <a:cubicBezTo>
                    <a:pt x="5136" y="4418"/>
                    <a:pt x="4876" y="4327"/>
                    <a:pt x="4637" y="4270"/>
                  </a:cubicBezTo>
                  <a:cubicBezTo>
                    <a:pt x="4440" y="4197"/>
                    <a:pt x="4242" y="4132"/>
                    <a:pt x="4074" y="4035"/>
                  </a:cubicBezTo>
                  <a:cubicBezTo>
                    <a:pt x="4253" y="4225"/>
                    <a:pt x="4375" y="4602"/>
                    <a:pt x="4883" y="4608"/>
                  </a:cubicBezTo>
                  <a:cubicBezTo>
                    <a:pt x="4935" y="4610"/>
                    <a:pt x="4978" y="4587"/>
                    <a:pt x="4983" y="4557"/>
                  </a:cubicBezTo>
                  <a:cubicBezTo>
                    <a:pt x="5002" y="4523"/>
                    <a:pt x="4973" y="4457"/>
                    <a:pt x="5038" y="4461"/>
                  </a:cubicBezTo>
                  <a:cubicBezTo>
                    <a:pt x="5161" y="4505"/>
                    <a:pt x="5259" y="4545"/>
                    <a:pt x="5403" y="4540"/>
                  </a:cubicBezTo>
                  <a:cubicBezTo>
                    <a:pt x="5501" y="4505"/>
                    <a:pt x="5563" y="4440"/>
                    <a:pt x="5561" y="4371"/>
                  </a:cubicBezTo>
                  <a:cubicBezTo>
                    <a:pt x="5560" y="4296"/>
                    <a:pt x="5496" y="4209"/>
                    <a:pt x="5386" y="4159"/>
                  </a:cubicBezTo>
                  <a:cubicBezTo>
                    <a:pt x="5292" y="4097"/>
                    <a:pt x="5151" y="4080"/>
                    <a:pt x="5032" y="4089"/>
                  </a:cubicBezTo>
                  <a:cubicBezTo>
                    <a:pt x="4966" y="4093"/>
                    <a:pt x="4959" y="4137"/>
                    <a:pt x="4895" y="4126"/>
                  </a:cubicBezTo>
                  <a:cubicBezTo>
                    <a:pt x="4886" y="4018"/>
                    <a:pt x="4786" y="3910"/>
                    <a:pt x="4631" y="3822"/>
                  </a:cubicBezTo>
                  <a:cubicBezTo>
                    <a:pt x="4473" y="3749"/>
                    <a:pt x="4261" y="3682"/>
                    <a:pt x="4052" y="3683"/>
                  </a:cubicBezTo>
                  <a:lnTo>
                    <a:pt x="3731" y="3815"/>
                  </a:lnTo>
                  <a:lnTo>
                    <a:pt x="3752" y="3849"/>
                  </a:lnTo>
                  <a:close/>
                  <a:moveTo>
                    <a:pt x="4036" y="2401"/>
                  </a:moveTo>
                  <a:cubicBezTo>
                    <a:pt x="4159" y="2445"/>
                    <a:pt x="4226" y="2518"/>
                    <a:pt x="4266" y="2593"/>
                  </a:cubicBezTo>
                  <a:cubicBezTo>
                    <a:pt x="4303" y="2690"/>
                    <a:pt x="4187" y="2761"/>
                    <a:pt x="4198" y="2853"/>
                  </a:cubicBezTo>
                  <a:lnTo>
                    <a:pt x="4305" y="3084"/>
                  </a:lnTo>
                  <a:cubicBezTo>
                    <a:pt x="4378" y="3036"/>
                    <a:pt x="4311" y="2964"/>
                    <a:pt x="4346" y="2910"/>
                  </a:cubicBezTo>
                  <a:cubicBezTo>
                    <a:pt x="4408" y="2769"/>
                    <a:pt x="4634" y="2658"/>
                    <a:pt x="4507" y="2476"/>
                  </a:cubicBezTo>
                  <a:cubicBezTo>
                    <a:pt x="4433" y="2365"/>
                    <a:pt x="4281" y="2255"/>
                    <a:pt x="4087" y="2244"/>
                  </a:cubicBezTo>
                  <a:cubicBezTo>
                    <a:pt x="3997" y="2235"/>
                    <a:pt x="3939" y="2271"/>
                    <a:pt x="3894" y="2308"/>
                  </a:cubicBezTo>
                  <a:cubicBezTo>
                    <a:pt x="3830" y="2380"/>
                    <a:pt x="4003" y="2358"/>
                    <a:pt x="4036" y="2401"/>
                  </a:cubicBezTo>
                  <a:close/>
                  <a:moveTo>
                    <a:pt x="3532" y="4242"/>
                  </a:moveTo>
                  <a:cubicBezTo>
                    <a:pt x="3575" y="4219"/>
                    <a:pt x="3542" y="4183"/>
                    <a:pt x="3521" y="4149"/>
                  </a:cubicBezTo>
                  <a:lnTo>
                    <a:pt x="3452" y="4092"/>
                  </a:lnTo>
                  <a:cubicBezTo>
                    <a:pt x="3469" y="4148"/>
                    <a:pt x="3475" y="4194"/>
                    <a:pt x="3532" y="4242"/>
                  </a:cubicBezTo>
                  <a:close/>
                  <a:moveTo>
                    <a:pt x="3849" y="4298"/>
                  </a:moveTo>
                  <a:cubicBezTo>
                    <a:pt x="3972" y="4349"/>
                    <a:pt x="4127" y="4437"/>
                    <a:pt x="4250" y="4406"/>
                  </a:cubicBezTo>
                  <a:cubicBezTo>
                    <a:pt x="4099" y="4205"/>
                    <a:pt x="3953" y="3975"/>
                    <a:pt x="3607" y="3854"/>
                  </a:cubicBezTo>
                  <a:cubicBezTo>
                    <a:pt x="3530" y="3848"/>
                    <a:pt x="3462" y="3866"/>
                    <a:pt x="3392" y="3892"/>
                  </a:cubicBezTo>
                  <a:cubicBezTo>
                    <a:pt x="3379" y="4056"/>
                    <a:pt x="3686" y="4178"/>
                    <a:pt x="3849" y="4298"/>
                  </a:cubicBezTo>
                  <a:close/>
                  <a:moveTo>
                    <a:pt x="3327" y="3812"/>
                  </a:moveTo>
                  <a:cubicBezTo>
                    <a:pt x="3690" y="3823"/>
                    <a:pt x="4031" y="3656"/>
                    <a:pt x="4140" y="3463"/>
                  </a:cubicBezTo>
                  <a:cubicBezTo>
                    <a:pt x="4192" y="3382"/>
                    <a:pt x="4233" y="3291"/>
                    <a:pt x="4209" y="3196"/>
                  </a:cubicBezTo>
                  <a:cubicBezTo>
                    <a:pt x="4046" y="3477"/>
                    <a:pt x="3328" y="3480"/>
                    <a:pt x="3327" y="3812"/>
                  </a:cubicBezTo>
                  <a:close/>
                  <a:moveTo>
                    <a:pt x="3244" y="4653"/>
                  </a:moveTo>
                  <a:cubicBezTo>
                    <a:pt x="3175" y="4679"/>
                    <a:pt x="3168" y="4723"/>
                    <a:pt x="3161" y="4767"/>
                  </a:cubicBezTo>
                  <a:cubicBezTo>
                    <a:pt x="3283" y="4819"/>
                    <a:pt x="3377" y="4722"/>
                    <a:pt x="3461" y="4684"/>
                  </a:cubicBezTo>
                  <a:cubicBezTo>
                    <a:pt x="3654" y="4460"/>
                    <a:pt x="3359" y="4181"/>
                    <a:pt x="3267" y="3938"/>
                  </a:cubicBezTo>
                  <a:cubicBezTo>
                    <a:pt x="3135" y="4112"/>
                    <a:pt x="3505" y="4328"/>
                    <a:pt x="3371" y="4516"/>
                  </a:cubicBezTo>
                  <a:lnTo>
                    <a:pt x="3244" y="4653"/>
                  </a:lnTo>
                  <a:close/>
                  <a:moveTo>
                    <a:pt x="3598" y="1954"/>
                  </a:moveTo>
                  <a:cubicBezTo>
                    <a:pt x="3675" y="1960"/>
                    <a:pt x="3731" y="1939"/>
                    <a:pt x="3802" y="1982"/>
                  </a:cubicBezTo>
                  <a:cubicBezTo>
                    <a:pt x="3884" y="2042"/>
                    <a:pt x="3924" y="2117"/>
                    <a:pt x="3940" y="2180"/>
                  </a:cubicBezTo>
                  <a:cubicBezTo>
                    <a:pt x="3982" y="2165"/>
                    <a:pt x="4073" y="2166"/>
                    <a:pt x="4068" y="2119"/>
                  </a:cubicBezTo>
                  <a:cubicBezTo>
                    <a:pt x="4060" y="2004"/>
                    <a:pt x="3949" y="1879"/>
                    <a:pt x="3794" y="1791"/>
                  </a:cubicBezTo>
                  <a:lnTo>
                    <a:pt x="3795" y="1784"/>
                  </a:lnTo>
                  <a:cubicBezTo>
                    <a:pt x="3921" y="1814"/>
                    <a:pt x="4022" y="1915"/>
                    <a:pt x="4089" y="1987"/>
                  </a:cubicBezTo>
                  <a:cubicBezTo>
                    <a:pt x="4144" y="2049"/>
                    <a:pt x="4120" y="2121"/>
                    <a:pt x="4189" y="2178"/>
                  </a:cubicBezTo>
                  <a:cubicBezTo>
                    <a:pt x="4279" y="2187"/>
                    <a:pt x="4249" y="2128"/>
                    <a:pt x="4292" y="2106"/>
                  </a:cubicBezTo>
                  <a:cubicBezTo>
                    <a:pt x="4340" y="2046"/>
                    <a:pt x="4501" y="2021"/>
                    <a:pt x="4451" y="1929"/>
                  </a:cubicBezTo>
                  <a:cubicBezTo>
                    <a:pt x="4396" y="1859"/>
                    <a:pt x="4301" y="1805"/>
                    <a:pt x="4173" y="1790"/>
                  </a:cubicBezTo>
                  <a:cubicBezTo>
                    <a:pt x="4118" y="1803"/>
                    <a:pt x="4099" y="1845"/>
                    <a:pt x="4035" y="1834"/>
                  </a:cubicBezTo>
                  <a:cubicBezTo>
                    <a:pt x="3994" y="1766"/>
                    <a:pt x="3883" y="1724"/>
                    <a:pt x="3795" y="1701"/>
                  </a:cubicBezTo>
                  <a:cubicBezTo>
                    <a:pt x="3686" y="1651"/>
                    <a:pt x="3612" y="1706"/>
                    <a:pt x="3566" y="1744"/>
                  </a:cubicBezTo>
                  <a:cubicBezTo>
                    <a:pt x="3478" y="1804"/>
                    <a:pt x="3596" y="1885"/>
                    <a:pt x="3598" y="1954"/>
                  </a:cubicBezTo>
                  <a:close/>
                  <a:moveTo>
                    <a:pt x="3296" y="5472"/>
                  </a:moveTo>
                  <a:cubicBezTo>
                    <a:pt x="3355" y="5512"/>
                    <a:pt x="3436" y="5496"/>
                    <a:pt x="3512" y="5509"/>
                  </a:cubicBezTo>
                  <a:cubicBezTo>
                    <a:pt x="3453" y="5635"/>
                    <a:pt x="3467" y="5789"/>
                    <a:pt x="3631" y="5909"/>
                  </a:cubicBezTo>
                  <a:cubicBezTo>
                    <a:pt x="3777" y="5972"/>
                    <a:pt x="3942" y="6084"/>
                    <a:pt x="4143" y="6052"/>
                  </a:cubicBezTo>
                  <a:cubicBezTo>
                    <a:pt x="4222" y="6050"/>
                    <a:pt x="4255" y="6003"/>
                    <a:pt x="4288" y="5964"/>
                  </a:cubicBezTo>
                  <a:cubicBezTo>
                    <a:pt x="4337" y="5904"/>
                    <a:pt x="4204" y="5835"/>
                    <a:pt x="4225" y="5786"/>
                  </a:cubicBezTo>
                  <a:cubicBezTo>
                    <a:pt x="4311" y="5816"/>
                    <a:pt x="4429" y="5898"/>
                    <a:pt x="4527" y="5854"/>
                  </a:cubicBezTo>
                  <a:cubicBezTo>
                    <a:pt x="4613" y="5809"/>
                    <a:pt x="4637" y="5737"/>
                    <a:pt x="4624" y="5659"/>
                  </a:cubicBezTo>
                  <a:cubicBezTo>
                    <a:pt x="4454" y="5418"/>
                    <a:pt x="4015" y="5220"/>
                    <a:pt x="4057" y="4962"/>
                  </a:cubicBezTo>
                  <a:cubicBezTo>
                    <a:pt x="4061" y="4933"/>
                    <a:pt x="4178" y="4938"/>
                    <a:pt x="4144" y="4902"/>
                  </a:cubicBezTo>
                  <a:cubicBezTo>
                    <a:pt x="4048" y="4855"/>
                    <a:pt x="3937" y="4812"/>
                    <a:pt x="3844" y="4743"/>
                  </a:cubicBezTo>
                  <a:cubicBezTo>
                    <a:pt x="3736" y="4845"/>
                    <a:pt x="3844" y="4985"/>
                    <a:pt x="3850" y="5107"/>
                  </a:cubicBezTo>
                  <a:cubicBezTo>
                    <a:pt x="4006" y="5362"/>
                    <a:pt x="4173" y="5618"/>
                    <a:pt x="4070" y="5857"/>
                  </a:cubicBezTo>
                  <a:cubicBezTo>
                    <a:pt x="4000" y="5807"/>
                    <a:pt x="4076" y="5737"/>
                    <a:pt x="4033" y="5677"/>
                  </a:cubicBezTo>
                  <a:cubicBezTo>
                    <a:pt x="3996" y="5504"/>
                    <a:pt x="3933" y="5326"/>
                    <a:pt x="3791" y="5150"/>
                  </a:cubicBezTo>
                  <a:cubicBezTo>
                    <a:pt x="3653" y="4952"/>
                    <a:pt x="3834" y="4719"/>
                    <a:pt x="3642" y="4534"/>
                  </a:cubicBezTo>
                  <a:cubicBezTo>
                    <a:pt x="3650" y="4648"/>
                    <a:pt x="3594" y="4752"/>
                    <a:pt x="3454" y="4811"/>
                  </a:cubicBezTo>
                  <a:cubicBezTo>
                    <a:pt x="3385" y="4836"/>
                    <a:pt x="3286" y="4880"/>
                    <a:pt x="3182" y="4877"/>
                  </a:cubicBezTo>
                  <a:cubicBezTo>
                    <a:pt x="3193" y="4977"/>
                    <a:pt x="3091" y="5042"/>
                    <a:pt x="2991" y="5093"/>
                  </a:cubicBezTo>
                  <a:cubicBezTo>
                    <a:pt x="2983" y="5227"/>
                    <a:pt x="3090" y="5375"/>
                    <a:pt x="3296" y="5472"/>
                  </a:cubicBezTo>
                  <a:close/>
                  <a:moveTo>
                    <a:pt x="3236" y="3728"/>
                  </a:moveTo>
                  <a:cubicBezTo>
                    <a:pt x="3291" y="3708"/>
                    <a:pt x="3288" y="3647"/>
                    <a:pt x="3333" y="3609"/>
                  </a:cubicBezTo>
                  <a:cubicBezTo>
                    <a:pt x="3598" y="3421"/>
                    <a:pt x="4093" y="3349"/>
                    <a:pt x="4163" y="3074"/>
                  </a:cubicBezTo>
                  <a:cubicBezTo>
                    <a:pt x="4165" y="2976"/>
                    <a:pt x="4132" y="2857"/>
                    <a:pt x="3962" y="2782"/>
                  </a:cubicBezTo>
                  <a:cubicBezTo>
                    <a:pt x="3874" y="2759"/>
                    <a:pt x="3813" y="2816"/>
                    <a:pt x="3781" y="2848"/>
                  </a:cubicBezTo>
                  <a:cubicBezTo>
                    <a:pt x="3783" y="2917"/>
                    <a:pt x="3745" y="2993"/>
                    <a:pt x="3800" y="3056"/>
                  </a:cubicBezTo>
                  <a:cubicBezTo>
                    <a:pt x="3748" y="3054"/>
                    <a:pt x="3682" y="2982"/>
                    <a:pt x="3587" y="3003"/>
                  </a:cubicBezTo>
                  <a:cubicBezTo>
                    <a:pt x="3479" y="3022"/>
                    <a:pt x="3506" y="3102"/>
                    <a:pt x="3434" y="3143"/>
                  </a:cubicBezTo>
                  <a:cubicBezTo>
                    <a:pt x="3370" y="3215"/>
                    <a:pt x="3403" y="3334"/>
                    <a:pt x="3391" y="3408"/>
                  </a:cubicBezTo>
                  <a:cubicBezTo>
                    <a:pt x="3329" y="3389"/>
                    <a:pt x="3362" y="3349"/>
                    <a:pt x="3299" y="3331"/>
                  </a:cubicBezTo>
                  <a:cubicBezTo>
                    <a:pt x="3125" y="3361"/>
                    <a:pt x="3194" y="3502"/>
                    <a:pt x="3178" y="3597"/>
                  </a:cubicBezTo>
                  <a:cubicBezTo>
                    <a:pt x="3223" y="3643"/>
                    <a:pt x="3204" y="3685"/>
                    <a:pt x="3236" y="3728"/>
                  </a:cubicBezTo>
                  <a:close/>
                  <a:moveTo>
                    <a:pt x="3331" y="3049"/>
                  </a:moveTo>
                  <a:cubicBezTo>
                    <a:pt x="3404" y="3001"/>
                    <a:pt x="3455" y="2927"/>
                    <a:pt x="3573" y="2925"/>
                  </a:cubicBezTo>
                  <a:cubicBezTo>
                    <a:pt x="3610" y="2939"/>
                    <a:pt x="3633" y="2958"/>
                    <a:pt x="3674" y="2950"/>
                  </a:cubicBezTo>
                  <a:cubicBezTo>
                    <a:pt x="3695" y="2901"/>
                    <a:pt x="3692" y="2833"/>
                    <a:pt x="3689" y="2771"/>
                  </a:cubicBezTo>
                  <a:lnTo>
                    <a:pt x="3842" y="2632"/>
                  </a:lnTo>
                  <a:cubicBezTo>
                    <a:pt x="3835" y="2593"/>
                    <a:pt x="3779" y="2538"/>
                    <a:pt x="3847" y="2519"/>
                  </a:cubicBezTo>
                  <a:lnTo>
                    <a:pt x="3938" y="2687"/>
                  </a:lnTo>
                  <a:cubicBezTo>
                    <a:pt x="4002" y="2690"/>
                    <a:pt x="4067" y="2777"/>
                    <a:pt x="4128" y="2720"/>
                  </a:cubicBezTo>
                  <a:cubicBezTo>
                    <a:pt x="4153" y="2649"/>
                    <a:pt x="4152" y="2573"/>
                    <a:pt x="4084" y="2508"/>
                  </a:cubicBezTo>
                  <a:cubicBezTo>
                    <a:pt x="4013" y="2458"/>
                    <a:pt x="3888" y="2428"/>
                    <a:pt x="3795" y="2435"/>
                  </a:cubicBezTo>
                  <a:cubicBezTo>
                    <a:pt x="3535" y="2427"/>
                    <a:pt x="3546" y="2603"/>
                    <a:pt x="3440" y="2697"/>
                  </a:cubicBezTo>
                  <a:cubicBezTo>
                    <a:pt x="3420" y="2656"/>
                    <a:pt x="3391" y="2598"/>
                    <a:pt x="3302" y="2582"/>
                  </a:cubicBezTo>
                  <a:cubicBezTo>
                    <a:pt x="3210" y="2581"/>
                    <a:pt x="3262" y="2666"/>
                    <a:pt x="3194" y="2684"/>
                  </a:cubicBezTo>
                  <a:cubicBezTo>
                    <a:pt x="3174" y="2810"/>
                    <a:pt x="3205" y="2944"/>
                    <a:pt x="3331" y="3049"/>
                  </a:cubicBezTo>
                  <a:close/>
                  <a:moveTo>
                    <a:pt x="3398" y="2145"/>
                  </a:moveTo>
                  <a:cubicBezTo>
                    <a:pt x="3483" y="2100"/>
                    <a:pt x="3619" y="2146"/>
                    <a:pt x="3700" y="2214"/>
                  </a:cubicBezTo>
                  <a:lnTo>
                    <a:pt x="3768" y="2278"/>
                  </a:lnTo>
                  <a:cubicBezTo>
                    <a:pt x="3851" y="2248"/>
                    <a:pt x="3812" y="2165"/>
                    <a:pt x="3808" y="2111"/>
                  </a:cubicBezTo>
                  <a:cubicBezTo>
                    <a:pt x="3774" y="2075"/>
                    <a:pt x="3756" y="2027"/>
                    <a:pt x="3680" y="2013"/>
                  </a:cubicBezTo>
                  <a:cubicBezTo>
                    <a:pt x="3629" y="2004"/>
                    <a:pt x="3545" y="2042"/>
                    <a:pt x="3528" y="1987"/>
                  </a:cubicBezTo>
                  <a:cubicBezTo>
                    <a:pt x="3522" y="1940"/>
                    <a:pt x="3517" y="1886"/>
                    <a:pt x="3442" y="1866"/>
                  </a:cubicBezTo>
                  <a:cubicBezTo>
                    <a:pt x="3367" y="1845"/>
                    <a:pt x="3334" y="1892"/>
                    <a:pt x="3316" y="1919"/>
                  </a:cubicBezTo>
                  <a:cubicBezTo>
                    <a:pt x="3251" y="1999"/>
                    <a:pt x="3384" y="2067"/>
                    <a:pt x="3398" y="2145"/>
                  </a:cubicBezTo>
                  <a:close/>
                  <a:moveTo>
                    <a:pt x="3377" y="1786"/>
                  </a:moveTo>
                  <a:cubicBezTo>
                    <a:pt x="3403" y="1783"/>
                    <a:pt x="3480" y="1797"/>
                    <a:pt x="3473" y="1757"/>
                  </a:cubicBezTo>
                  <a:cubicBezTo>
                    <a:pt x="3483" y="1691"/>
                    <a:pt x="3522" y="1615"/>
                    <a:pt x="3413" y="1558"/>
                  </a:cubicBezTo>
                  <a:cubicBezTo>
                    <a:pt x="3365" y="1617"/>
                    <a:pt x="3377" y="1703"/>
                    <a:pt x="3340" y="1772"/>
                  </a:cubicBezTo>
                  <a:lnTo>
                    <a:pt x="3377" y="1786"/>
                  </a:lnTo>
                  <a:close/>
                  <a:moveTo>
                    <a:pt x="3086" y="3278"/>
                  </a:moveTo>
                  <a:cubicBezTo>
                    <a:pt x="3164" y="3277"/>
                    <a:pt x="3188" y="3213"/>
                    <a:pt x="3288" y="3238"/>
                  </a:cubicBezTo>
                  <a:cubicBezTo>
                    <a:pt x="3346" y="3203"/>
                    <a:pt x="3303" y="3143"/>
                    <a:pt x="3323" y="3101"/>
                  </a:cubicBezTo>
                  <a:cubicBezTo>
                    <a:pt x="3226" y="3053"/>
                    <a:pt x="3231" y="2941"/>
                    <a:pt x="3086" y="2953"/>
                  </a:cubicBezTo>
                  <a:cubicBezTo>
                    <a:pt x="2969" y="3031"/>
                    <a:pt x="3051" y="3166"/>
                    <a:pt x="3086" y="3278"/>
                  </a:cubicBezTo>
                  <a:close/>
                  <a:moveTo>
                    <a:pt x="3408" y="2404"/>
                  </a:moveTo>
                  <a:cubicBezTo>
                    <a:pt x="3430" y="2431"/>
                    <a:pt x="3450" y="2472"/>
                    <a:pt x="3501" y="2481"/>
                  </a:cubicBezTo>
                  <a:cubicBezTo>
                    <a:pt x="3560" y="2439"/>
                    <a:pt x="3620" y="2389"/>
                    <a:pt x="3689" y="2363"/>
                  </a:cubicBezTo>
                  <a:cubicBezTo>
                    <a:pt x="3647" y="2303"/>
                    <a:pt x="3611" y="2198"/>
                    <a:pt x="3469" y="2188"/>
                  </a:cubicBezTo>
                  <a:cubicBezTo>
                    <a:pt x="3429" y="2196"/>
                    <a:pt x="3420" y="2248"/>
                    <a:pt x="3359" y="2222"/>
                  </a:cubicBezTo>
                  <a:cubicBezTo>
                    <a:pt x="3328" y="2171"/>
                    <a:pt x="3301" y="2098"/>
                    <a:pt x="3213" y="2075"/>
                  </a:cubicBezTo>
                  <a:cubicBezTo>
                    <a:pt x="3093" y="2175"/>
                    <a:pt x="3238" y="2329"/>
                    <a:pt x="3408" y="2404"/>
                  </a:cubicBezTo>
                  <a:close/>
                  <a:moveTo>
                    <a:pt x="2857" y="2504"/>
                  </a:moveTo>
                  <a:cubicBezTo>
                    <a:pt x="2870" y="2506"/>
                    <a:pt x="2896" y="2504"/>
                    <a:pt x="2898" y="2496"/>
                  </a:cubicBezTo>
                  <a:cubicBezTo>
                    <a:pt x="2913" y="2484"/>
                    <a:pt x="2888" y="2472"/>
                    <a:pt x="2877" y="2462"/>
                  </a:cubicBezTo>
                  <a:cubicBezTo>
                    <a:pt x="2826" y="2453"/>
                    <a:pt x="2806" y="2495"/>
                    <a:pt x="2857" y="2504"/>
                  </a:cubicBezTo>
                  <a:close/>
                  <a:moveTo>
                    <a:pt x="2529" y="4474"/>
                  </a:moveTo>
                  <a:cubicBezTo>
                    <a:pt x="2325" y="4522"/>
                    <a:pt x="2365" y="4680"/>
                    <a:pt x="2386" y="4797"/>
                  </a:cubicBezTo>
                  <a:cubicBezTo>
                    <a:pt x="2477" y="4881"/>
                    <a:pt x="2579" y="4975"/>
                    <a:pt x="2758" y="4999"/>
                  </a:cubicBezTo>
                  <a:cubicBezTo>
                    <a:pt x="2860" y="5017"/>
                    <a:pt x="2955" y="4995"/>
                    <a:pt x="3025" y="4962"/>
                  </a:cubicBezTo>
                  <a:cubicBezTo>
                    <a:pt x="3094" y="4861"/>
                    <a:pt x="2964" y="4694"/>
                    <a:pt x="3131" y="4625"/>
                  </a:cubicBezTo>
                  <a:cubicBezTo>
                    <a:pt x="3499" y="4448"/>
                    <a:pt x="3117" y="4146"/>
                    <a:pt x="3167" y="3913"/>
                  </a:cubicBezTo>
                  <a:cubicBezTo>
                    <a:pt x="3054" y="3969"/>
                    <a:pt x="2999" y="4065"/>
                    <a:pt x="2958" y="4156"/>
                  </a:cubicBezTo>
                  <a:cubicBezTo>
                    <a:pt x="3067" y="4372"/>
                    <a:pt x="2880" y="4566"/>
                    <a:pt x="2786" y="4746"/>
                  </a:cubicBezTo>
                  <a:cubicBezTo>
                    <a:pt x="2765" y="4796"/>
                    <a:pt x="2805" y="4871"/>
                    <a:pt x="2724" y="4887"/>
                  </a:cubicBezTo>
                  <a:lnTo>
                    <a:pt x="2731" y="4676"/>
                  </a:lnTo>
                  <a:cubicBezTo>
                    <a:pt x="2654" y="4670"/>
                    <a:pt x="2581" y="4635"/>
                    <a:pt x="2549" y="4591"/>
                  </a:cubicBezTo>
                  <a:lnTo>
                    <a:pt x="2565" y="4571"/>
                  </a:lnTo>
                  <a:cubicBezTo>
                    <a:pt x="2613" y="4602"/>
                    <a:pt x="2702" y="4618"/>
                    <a:pt x="2769" y="4607"/>
                  </a:cubicBezTo>
                  <a:cubicBezTo>
                    <a:pt x="2993" y="4427"/>
                    <a:pt x="2769" y="4115"/>
                    <a:pt x="2956" y="3929"/>
                  </a:cubicBezTo>
                  <a:cubicBezTo>
                    <a:pt x="2804" y="3895"/>
                    <a:pt x="2652" y="3951"/>
                    <a:pt x="2564" y="4011"/>
                  </a:cubicBezTo>
                  <a:cubicBezTo>
                    <a:pt x="2440" y="4133"/>
                    <a:pt x="2294" y="4312"/>
                    <a:pt x="2529" y="4474"/>
                  </a:cubicBezTo>
                  <a:close/>
                  <a:moveTo>
                    <a:pt x="2683" y="1551"/>
                  </a:moveTo>
                  <a:cubicBezTo>
                    <a:pt x="2913" y="1583"/>
                    <a:pt x="3091" y="1698"/>
                    <a:pt x="3199" y="1838"/>
                  </a:cubicBezTo>
                  <a:lnTo>
                    <a:pt x="3224" y="1842"/>
                  </a:lnTo>
                  <a:cubicBezTo>
                    <a:pt x="3206" y="1711"/>
                    <a:pt x="3438" y="1570"/>
                    <a:pt x="3221" y="1456"/>
                  </a:cubicBezTo>
                  <a:cubicBezTo>
                    <a:pt x="3013" y="1533"/>
                    <a:pt x="3011" y="1298"/>
                    <a:pt x="2794" y="1351"/>
                  </a:cubicBezTo>
                  <a:cubicBezTo>
                    <a:pt x="2671" y="1382"/>
                    <a:pt x="2681" y="1482"/>
                    <a:pt x="2683" y="1551"/>
                  </a:cubicBezTo>
                  <a:close/>
                  <a:moveTo>
                    <a:pt x="2674" y="2260"/>
                  </a:moveTo>
                  <a:cubicBezTo>
                    <a:pt x="2752" y="2266"/>
                    <a:pt x="2790" y="2190"/>
                    <a:pt x="2877" y="2220"/>
                  </a:cubicBezTo>
                  <a:cubicBezTo>
                    <a:pt x="3034" y="2217"/>
                    <a:pt x="2998" y="2438"/>
                    <a:pt x="3162" y="2316"/>
                  </a:cubicBezTo>
                  <a:cubicBezTo>
                    <a:pt x="3082" y="2241"/>
                    <a:pt x="3080" y="2089"/>
                    <a:pt x="2883" y="2100"/>
                  </a:cubicBezTo>
                  <a:cubicBezTo>
                    <a:pt x="2869" y="2105"/>
                    <a:pt x="2856" y="2103"/>
                    <a:pt x="2843" y="2101"/>
                  </a:cubicBezTo>
                  <a:cubicBezTo>
                    <a:pt x="2830" y="2023"/>
                    <a:pt x="2870" y="1932"/>
                    <a:pt x="2736" y="1878"/>
                  </a:cubicBezTo>
                  <a:cubicBezTo>
                    <a:pt x="2635" y="1852"/>
                    <a:pt x="2613" y="1909"/>
                    <a:pt x="2582" y="1941"/>
                  </a:cubicBezTo>
                  <a:cubicBezTo>
                    <a:pt x="2572" y="2000"/>
                    <a:pt x="2663" y="2084"/>
                    <a:pt x="2557" y="2096"/>
                  </a:cubicBezTo>
                  <a:cubicBezTo>
                    <a:pt x="2510" y="2065"/>
                    <a:pt x="2480" y="2090"/>
                    <a:pt x="2462" y="2117"/>
                  </a:cubicBezTo>
                  <a:cubicBezTo>
                    <a:pt x="2535" y="2153"/>
                    <a:pt x="2658" y="2197"/>
                    <a:pt x="2674" y="2260"/>
                  </a:cubicBezTo>
                  <a:close/>
                  <a:moveTo>
                    <a:pt x="2554" y="1543"/>
                  </a:moveTo>
                  <a:cubicBezTo>
                    <a:pt x="2603" y="1484"/>
                    <a:pt x="2579" y="1389"/>
                    <a:pt x="2497" y="1329"/>
                  </a:cubicBezTo>
                  <a:cubicBezTo>
                    <a:pt x="2455" y="1344"/>
                    <a:pt x="2497" y="1412"/>
                    <a:pt x="2491" y="1449"/>
                  </a:cubicBezTo>
                  <a:cubicBezTo>
                    <a:pt x="2473" y="1476"/>
                    <a:pt x="2477" y="1537"/>
                    <a:pt x="2554" y="1543"/>
                  </a:cubicBezTo>
                  <a:close/>
                  <a:moveTo>
                    <a:pt x="1408" y="8295"/>
                  </a:moveTo>
                  <a:cubicBezTo>
                    <a:pt x="1523" y="8232"/>
                    <a:pt x="1603" y="8140"/>
                    <a:pt x="1682" y="8055"/>
                  </a:cubicBezTo>
                  <a:cubicBezTo>
                    <a:pt x="1710" y="7962"/>
                    <a:pt x="1549" y="7820"/>
                    <a:pt x="1725" y="7783"/>
                  </a:cubicBezTo>
                  <a:cubicBezTo>
                    <a:pt x="1868" y="7869"/>
                    <a:pt x="1767" y="8010"/>
                    <a:pt x="1939" y="8078"/>
                  </a:cubicBezTo>
                  <a:cubicBezTo>
                    <a:pt x="2065" y="8024"/>
                    <a:pt x="2022" y="7888"/>
                    <a:pt x="2012" y="7788"/>
                  </a:cubicBezTo>
                  <a:cubicBezTo>
                    <a:pt x="1774" y="7557"/>
                    <a:pt x="1867" y="7301"/>
                    <a:pt x="2052" y="7129"/>
                  </a:cubicBezTo>
                  <a:cubicBezTo>
                    <a:pt x="1757" y="7176"/>
                    <a:pt x="1801" y="7388"/>
                    <a:pt x="1711" y="7546"/>
                  </a:cubicBezTo>
                  <a:cubicBezTo>
                    <a:pt x="1574" y="7666"/>
                    <a:pt x="1401" y="7771"/>
                    <a:pt x="1349" y="7929"/>
                  </a:cubicBezTo>
                  <a:cubicBezTo>
                    <a:pt x="1343" y="8049"/>
                    <a:pt x="1336" y="8176"/>
                    <a:pt x="1408" y="8295"/>
                  </a:cubicBezTo>
                  <a:close/>
                  <a:moveTo>
                    <a:pt x="1863" y="4395"/>
                  </a:moveTo>
                  <a:cubicBezTo>
                    <a:pt x="2322" y="4377"/>
                    <a:pt x="2271" y="4043"/>
                    <a:pt x="2580" y="3908"/>
                  </a:cubicBezTo>
                  <a:lnTo>
                    <a:pt x="2583" y="3894"/>
                  </a:lnTo>
                  <a:cubicBezTo>
                    <a:pt x="2457" y="3864"/>
                    <a:pt x="2337" y="3881"/>
                    <a:pt x="2229" y="3900"/>
                  </a:cubicBezTo>
                  <a:cubicBezTo>
                    <a:pt x="2013" y="4028"/>
                    <a:pt x="1969" y="4217"/>
                    <a:pt x="1851" y="4385"/>
                  </a:cubicBezTo>
                  <a:lnTo>
                    <a:pt x="1863" y="4395"/>
                  </a:lnTo>
                  <a:close/>
                  <a:moveTo>
                    <a:pt x="2399" y="2023"/>
                  </a:moveTo>
                  <a:cubicBezTo>
                    <a:pt x="2434" y="2052"/>
                    <a:pt x="2502" y="2033"/>
                    <a:pt x="2494" y="2002"/>
                  </a:cubicBezTo>
                  <a:cubicBezTo>
                    <a:pt x="2504" y="1935"/>
                    <a:pt x="2477" y="1862"/>
                    <a:pt x="2562" y="1817"/>
                  </a:cubicBezTo>
                  <a:cubicBezTo>
                    <a:pt x="2633" y="1784"/>
                    <a:pt x="2718" y="1822"/>
                    <a:pt x="2793" y="1842"/>
                  </a:cubicBezTo>
                  <a:cubicBezTo>
                    <a:pt x="2889" y="1897"/>
                    <a:pt x="2956" y="1969"/>
                    <a:pt x="2933" y="2033"/>
                  </a:cubicBezTo>
                  <a:cubicBezTo>
                    <a:pt x="2954" y="2060"/>
                    <a:pt x="2993" y="2067"/>
                    <a:pt x="3032" y="2066"/>
                  </a:cubicBezTo>
                  <a:cubicBezTo>
                    <a:pt x="3008" y="1971"/>
                    <a:pt x="3288" y="2013"/>
                    <a:pt x="3163" y="1900"/>
                  </a:cubicBezTo>
                  <a:cubicBezTo>
                    <a:pt x="3064" y="1784"/>
                    <a:pt x="2959" y="1705"/>
                    <a:pt x="2785" y="1652"/>
                  </a:cubicBezTo>
                  <a:cubicBezTo>
                    <a:pt x="2696" y="1636"/>
                    <a:pt x="2683" y="1717"/>
                    <a:pt x="2599" y="1672"/>
                  </a:cubicBezTo>
                  <a:cubicBezTo>
                    <a:pt x="2543" y="1609"/>
                    <a:pt x="2458" y="1572"/>
                    <a:pt x="2366" y="1578"/>
                  </a:cubicBezTo>
                  <a:cubicBezTo>
                    <a:pt x="2181" y="1674"/>
                    <a:pt x="2278" y="1880"/>
                    <a:pt x="2399" y="2023"/>
                  </a:cubicBezTo>
                  <a:close/>
                  <a:moveTo>
                    <a:pt x="2959" y="1296"/>
                  </a:moveTo>
                  <a:cubicBezTo>
                    <a:pt x="3181" y="1381"/>
                    <a:pt x="3446" y="1435"/>
                    <a:pt x="3678" y="1453"/>
                  </a:cubicBezTo>
                  <a:cubicBezTo>
                    <a:pt x="3719" y="1445"/>
                    <a:pt x="3683" y="1424"/>
                    <a:pt x="3699" y="1404"/>
                  </a:cubicBezTo>
                  <a:cubicBezTo>
                    <a:pt x="3486" y="1351"/>
                    <a:pt x="3282" y="1315"/>
                    <a:pt x="3116" y="1211"/>
                  </a:cubicBezTo>
                  <a:cubicBezTo>
                    <a:pt x="2878" y="1070"/>
                    <a:pt x="2812" y="908"/>
                    <a:pt x="2652" y="766"/>
                  </a:cubicBezTo>
                  <a:lnTo>
                    <a:pt x="2656" y="744"/>
                  </a:lnTo>
                  <a:cubicBezTo>
                    <a:pt x="2792" y="790"/>
                    <a:pt x="2816" y="885"/>
                    <a:pt x="2895" y="960"/>
                  </a:cubicBezTo>
                  <a:cubicBezTo>
                    <a:pt x="3038" y="1129"/>
                    <a:pt x="3296" y="1310"/>
                    <a:pt x="3645" y="1334"/>
                  </a:cubicBezTo>
                  <a:cubicBezTo>
                    <a:pt x="3659" y="1329"/>
                    <a:pt x="3674" y="1316"/>
                    <a:pt x="3664" y="1299"/>
                  </a:cubicBezTo>
                  <a:cubicBezTo>
                    <a:pt x="3468" y="1219"/>
                    <a:pt x="3266" y="1093"/>
                    <a:pt x="3143" y="966"/>
                  </a:cubicBezTo>
                  <a:cubicBezTo>
                    <a:pt x="3210" y="955"/>
                    <a:pt x="3251" y="1022"/>
                    <a:pt x="3312" y="1048"/>
                  </a:cubicBezTo>
                  <a:cubicBezTo>
                    <a:pt x="3407" y="1110"/>
                    <a:pt x="3488" y="1170"/>
                    <a:pt x="3627" y="1202"/>
                  </a:cubicBezTo>
                  <a:lnTo>
                    <a:pt x="3642" y="1190"/>
                  </a:lnTo>
                  <a:cubicBezTo>
                    <a:pt x="3596" y="985"/>
                    <a:pt x="3550" y="787"/>
                    <a:pt x="3398" y="594"/>
                  </a:cubicBezTo>
                  <a:cubicBezTo>
                    <a:pt x="3212" y="531"/>
                    <a:pt x="3067" y="460"/>
                    <a:pt x="2941" y="348"/>
                  </a:cubicBezTo>
                  <a:lnTo>
                    <a:pt x="2942" y="340"/>
                  </a:lnTo>
                  <a:cubicBezTo>
                    <a:pt x="3064" y="399"/>
                    <a:pt x="3185" y="458"/>
                    <a:pt x="3322" y="498"/>
                  </a:cubicBezTo>
                  <a:cubicBezTo>
                    <a:pt x="3336" y="409"/>
                    <a:pt x="3209" y="304"/>
                    <a:pt x="3094" y="208"/>
                  </a:cubicBezTo>
                  <a:lnTo>
                    <a:pt x="3122" y="198"/>
                  </a:lnTo>
                  <a:cubicBezTo>
                    <a:pt x="3371" y="355"/>
                    <a:pt x="3473" y="532"/>
                    <a:pt x="3563" y="706"/>
                  </a:cubicBezTo>
                  <a:cubicBezTo>
                    <a:pt x="3773" y="698"/>
                    <a:pt x="3695" y="533"/>
                    <a:pt x="3748" y="444"/>
                  </a:cubicBezTo>
                  <a:cubicBezTo>
                    <a:pt x="3793" y="490"/>
                    <a:pt x="3779" y="578"/>
                    <a:pt x="3771" y="630"/>
                  </a:cubicBezTo>
                  <a:cubicBezTo>
                    <a:pt x="3783" y="715"/>
                    <a:pt x="3672" y="756"/>
                    <a:pt x="3635" y="825"/>
                  </a:cubicBezTo>
                  <a:lnTo>
                    <a:pt x="3759" y="1195"/>
                  </a:lnTo>
                  <a:cubicBezTo>
                    <a:pt x="4110" y="1120"/>
                    <a:pt x="4174" y="882"/>
                    <a:pt x="4235" y="666"/>
                  </a:cubicBezTo>
                  <a:lnTo>
                    <a:pt x="4275" y="658"/>
                  </a:lnTo>
                  <a:cubicBezTo>
                    <a:pt x="4335" y="940"/>
                    <a:pt x="4129" y="1162"/>
                    <a:pt x="3784" y="1283"/>
                  </a:cubicBezTo>
                  <a:cubicBezTo>
                    <a:pt x="3835" y="1450"/>
                    <a:pt x="3819" y="1637"/>
                    <a:pt x="4059" y="1762"/>
                  </a:cubicBezTo>
                  <a:lnTo>
                    <a:pt x="4099" y="1762"/>
                  </a:lnTo>
                  <a:cubicBezTo>
                    <a:pt x="4060" y="1354"/>
                    <a:pt x="4642" y="1138"/>
                    <a:pt x="4450" y="711"/>
                  </a:cubicBezTo>
                  <a:cubicBezTo>
                    <a:pt x="4437" y="626"/>
                    <a:pt x="4334" y="539"/>
                    <a:pt x="4255" y="457"/>
                  </a:cubicBezTo>
                  <a:cubicBezTo>
                    <a:pt x="4178" y="451"/>
                    <a:pt x="4105" y="499"/>
                    <a:pt x="4048" y="527"/>
                  </a:cubicBezTo>
                  <a:cubicBezTo>
                    <a:pt x="4011" y="596"/>
                    <a:pt x="4061" y="696"/>
                    <a:pt x="3986" y="751"/>
                  </a:cubicBezTo>
                  <a:cubicBezTo>
                    <a:pt x="3934" y="749"/>
                    <a:pt x="3928" y="710"/>
                    <a:pt x="3917" y="693"/>
                  </a:cubicBezTo>
                  <a:cubicBezTo>
                    <a:pt x="3969" y="536"/>
                    <a:pt x="3880" y="354"/>
                    <a:pt x="3666" y="225"/>
                  </a:cubicBezTo>
                  <a:cubicBezTo>
                    <a:pt x="3440" y="87"/>
                    <a:pt x="3075" y="0"/>
                    <a:pt x="2798" y="20"/>
                  </a:cubicBezTo>
                  <a:cubicBezTo>
                    <a:pt x="2761" y="89"/>
                    <a:pt x="2835" y="193"/>
                    <a:pt x="2797" y="269"/>
                  </a:cubicBezTo>
                  <a:cubicBezTo>
                    <a:pt x="2743" y="441"/>
                    <a:pt x="2796" y="602"/>
                    <a:pt x="2993" y="758"/>
                  </a:cubicBezTo>
                  <a:cubicBezTo>
                    <a:pt x="2990" y="780"/>
                    <a:pt x="3023" y="816"/>
                    <a:pt x="2981" y="831"/>
                  </a:cubicBezTo>
                  <a:cubicBezTo>
                    <a:pt x="2849" y="763"/>
                    <a:pt x="2799" y="663"/>
                    <a:pt x="2649" y="622"/>
                  </a:cubicBezTo>
                  <a:cubicBezTo>
                    <a:pt x="2570" y="630"/>
                    <a:pt x="2455" y="610"/>
                    <a:pt x="2420" y="665"/>
                  </a:cubicBezTo>
                  <a:cubicBezTo>
                    <a:pt x="2583" y="875"/>
                    <a:pt x="2605" y="1143"/>
                    <a:pt x="2959" y="1296"/>
                  </a:cubicBezTo>
                  <a:close/>
                  <a:moveTo>
                    <a:pt x="2994" y="3852"/>
                  </a:moveTo>
                  <a:cubicBezTo>
                    <a:pt x="3052" y="3817"/>
                    <a:pt x="3147" y="3872"/>
                    <a:pt x="3182" y="3817"/>
                  </a:cubicBezTo>
                  <a:cubicBezTo>
                    <a:pt x="3117" y="3738"/>
                    <a:pt x="2970" y="3674"/>
                    <a:pt x="2820" y="3633"/>
                  </a:cubicBezTo>
                  <a:cubicBezTo>
                    <a:pt x="2720" y="3607"/>
                    <a:pt x="2629" y="3607"/>
                    <a:pt x="2546" y="3630"/>
                  </a:cubicBezTo>
                  <a:cubicBezTo>
                    <a:pt x="2504" y="3653"/>
                    <a:pt x="2462" y="3668"/>
                    <a:pt x="2443" y="3703"/>
                  </a:cubicBezTo>
                  <a:cubicBezTo>
                    <a:pt x="2348" y="3648"/>
                    <a:pt x="2309" y="3565"/>
                    <a:pt x="2194" y="3545"/>
                  </a:cubicBezTo>
                  <a:cubicBezTo>
                    <a:pt x="2067" y="3523"/>
                    <a:pt x="1982" y="3569"/>
                    <a:pt x="1878" y="3565"/>
                  </a:cubicBezTo>
                  <a:cubicBezTo>
                    <a:pt x="2158" y="3774"/>
                    <a:pt x="2600" y="3866"/>
                    <a:pt x="2994" y="3852"/>
                  </a:cubicBezTo>
                  <a:close/>
                  <a:moveTo>
                    <a:pt x="2168" y="1589"/>
                  </a:moveTo>
                  <a:cubicBezTo>
                    <a:pt x="2239" y="1556"/>
                    <a:pt x="2267" y="1462"/>
                    <a:pt x="2409" y="1472"/>
                  </a:cubicBezTo>
                  <a:cubicBezTo>
                    <a:pt x="2419" y="1406"/>
                    <a:pt x="2394" y="1318"/>
                    <a:pt x="2325" y="1261"/>
                  </a:cubicBezTo>
                  <a:cubicBezTo>
                    <a:pt x="2206" y="1270"/>
                    <a:pt x="2144" y="1335"/>
                    <a:pt x="2120" y="1399"/>
                  </a:cubicBezTo>
                  <a:cubicBezTo>
                    <a:pt x="2123" y="1460"/>
                    <a:pt x="2099" y="1531"/>
                    <a:pt x="2168" y="1589"/>
                  </a:cubicBezTo>
                  <a:close/>
                  <a:moveTo>
                    <a:pt x="1810" y="3501"/>
                  </a:moveTo>
                  <a:cubicBezTo>
                    <a:pt x="1976" y="3522"/>
                    <a:pt x="2116" y="3380"/>
                    <a:pt x="2294" y="3495"/>
                  </a:cubicBezTo>
                  <a:cubicBezTo>
                    <a:pt x="2341" y="3526"/>
                    <a:pt x="2394" y="3603"/>
                    <a:pt x="2465" y="3570"/>
                  </a:cubicBezTo>
                  <a:cubicBezTo>
                    <a:pt x="2543" y="3486"/>
                    <a:pt x="2758" y="3531"/>
                    <a:pt x="2880" y="3583"/>
                  </a:cubicBezTo>
                  <a:lnTo>
                    <a:pt x="3038" y="3656"/>
                  </a:lnTo>
                  <a:cubicBezTo>
                    <a:pt x="2896" y="3487"/>
                    <a:pt x="2599" y="3299"/>
                    <a:pt x="2262" y="3285"/>
                  </a:cubicBezTo>
                  <a:cubicBezTo>
                    <a:pt x="2144" y="3287"/>
                    <a:pt x="2122" y="3344"/>
                    <a:pt x="2039" y="3374"/>
                  </a:cubicBezTo>
                  <a:cubicBezTo>
                    <a:pt x="1995" y="3321"/>
                    <a:pt x="2020" y="3250"/>
                    <a:pt x="1951" y="3192"/>
                  </a:cubicBezTo>
                  <a:cubicBezTo>
                    <a:pt x="1868" y="3140"/>
                    <a:pt x="1772" y="3085"/>
                    <a:pt x="1667" y="3090"/>
                  </a:cubicBezTo>
                  <a:cubicBezTo>
                    <a:pt x="1614" y="3095"/>
                    <a:pt x="1581" y="3135"/>
                    <a:pt x="1564" y="3162"/>
                  </a:cubicBezTo>
                  <a:cubicBezTo>
                    <a:pt x="1570" y="3284"/>
                    <a:pt x="1642" y="3410"/>
                    <a:pt x="1810" y="3501"/>
                  </a:cubicBezTo>
                  <a:close/>
                  <a:moveTo>
                    <a:pt x="1671" y="2493"/>
                  </a:moveTo>
                  <a:cubicBezTo>
                    <a:pt x="1696" y="2497"/>
                    <a:pt x="1710" y="2492"/>
                    <a:pt x="1714" y="2470"/>
                  </a:cubicBezTo>
                  <a:cubicBezTo>
                    <a:pt x="1715" y="2462"/>
                    <a:pt x="1653" y="2444"/>
                    <a:pt x="1649" y="2466"/>
                  </a:cubicBezTo>
                  <a:cubicBezTo>
                    <a:pt x="1648" y="2473"/>
                    <a:pt x="1646" y="2488"/>
                    <a:pt x="1671" y="2493"/>
                  </a:cubicBezTo>
                  <a:close/>
                  <a:moveTo>
                    <a:pt x="1331" y="4945"/>
                  </a:moveTo>
                  <a:cubicBezTo>
                    <a:pt x="1406" y="4965"/>
                    <a:pt x="1462" y="4938"/>
                    <a:pt x="1509" y="4976"/>
                  </a:cubicBezTo>
                  <a:cubicBezTo>
                    <a:pt x="1384" y="5022"/>
                    <a:pt x="1307" y="5092"/>
                    <a:pt x="1306" y="5182"/>
                  </a:cubicBezTo>
                  <a:cubicBezTo>
                    <a:pt x="1327" y="5292"/>
                    <a:pt x="1467" y="5400"/>
                    <a:pt x="1625" y="5473"/>
                  </a:cubicBezTo>
                  <a:cubicBezTo>
                    <a:pt x="1723" y="5513"/>
                    <a:pt x="1840" y="5518"/>
                    <a:pt x="1920" y="5502"/>
                  </a:cubicBezTo>
                  <a:cubicBezTo>
                    <a:pt x="2263" y="5403"/>
                    <a:pt x="2130" y="5093"/>
                    <a:pt x="2496" y="5006"/>
                  </a:cubicBezTo>
                  <a:cubicBezTo>
                    <a:pt x="2478" y="4957"/>
                    <a:pt x="2376" y="4939"/>
                    <a:pt x="2332" y="4886"/>
                  </a:cubicBezTo>
                  <a:cubicBezTo>
                    <a:pt x="2173" y="4737"/>
                    <a:pt x="2244" y="4538"/>
                    <a:pt x="2380" y="4425"/>
                  </a:cubicBezTo>
                  <a:cubicBezTo>
                    <a:pt x="2370" y="4408"/>
                    <a:pt x="2322" y="4377"/>
                    <a:pt x="2293" y="4395"/>
                  </a:cubicBezTo>
                  <a:cubicBezTo>
                    <a:pt x="1957" y="4623"/>
                    <a:pt x="1777" y="4932"/>
                    <a:pt x="1810" y="5294"/>
                  </a:cubicBezTo>
                  <a:cubicBezTo>
                    <a:pt x="1803" y="5338"/>
                    <a:pt x="1861" y="5386"/>
                    <a:pt x="1792" y="5404"/>
                  </a:cubicBezTo>
                  <a:cubicBezTo>
                    <a:pt x="1691" y="5303"/>
                    <a:pt x="1750" y="5177"/>
                    <a:pt x="1731" y="5053"/>
                  </a:cubicBezTo>
                  <a:cubicBezTo>
                    <a:pt x="1755" y="4822"/>
                    <a:pt x="1940" y="4643"/>
                    <a:pt x="2086" y="4465"/>
                  </a:cubicBezTo>
                  <a:cubicBezTo>
                    <a:pt x="1967" y="4474"/>
                    <a:pt x="1824" y="4472"/>
                    <a:pt x="1710" y="4451"/>
                  </a:cubicBezTo>
                  <a:cubicBezTo>
                    <a:pt x="1502" y="4445"/>
                    <a:pt x="1369" y="4543"/>
                    <a:pt x="1289" y="4635"/>
                  </a:cubicBezTo>
                  <a:cubicBezTo>
                    <a:pt x="1226" y="4699"/>
                    <a:pt x="1175" y="4774"/>
                    <a:pt x="1227" y="4858"/>
                  </a:cubicBezTo>
                  <a:cubicBezTo>
                    <a:pt x="1248" y="4892"/>
                    <a:pt x="1280" y="4936"/>
                    <a:pt x="1331" y="4945"/>
                  </a:cubicBezTo>
                  <a:close/>
                  <a:moveTo>
                    <a:pt x="1701" y="2142"/>
                  </a:moveTo>
                  <a:lnTo>
                    <a:pt x="1937" y="2214"/>
                  </a:lnTo>
                  <a:cubicBezTo>
                    <a:pt x="1994" y="2186"/>
                    <a:pt x="1944" y="2094"/>
                    <a:pt x="2073" y="2102"/>
                  </a:cubicBezTo>
                  <a:cubicBezTo>
                    <a:pt x="2161" y="2125"/>
                    <a:pt x="2244" y="2177"/>
                    <a:pt x="2301" y="2225"/>
                  </a:cubicBezTo>
                  <a:cubicBezTo>
                    <a:pt x="2386" y="2187"/>
                    <a:pt x="2347" y="2104"/>
                    <a:pt x="2305" y="2037"/>
                  </a:cubicBezTo>
                  <a:cubicBezTo>
                    <a:pt x="2260" y="1991"/>
                    <a:pt x="2161" y="1958"/>
                    <a:pt x="2105" y="1986"/>
                  </a:cubicBezTo>
                  <a:cubicBezTo>
                    <a:pt x="2048" y="1931"/>
                    <a:pt x="2076" y="1837"/>
                    <a:pt x="1932" y="1842"/>
                  </a:cubicBezTo>
                  <a:cubicBezTo>
                    <a:pt x="1835" y="1878"/>
                    <a:pt x="1951" y="1967"/>
                    <a:pt x="1867" y="2005"/>
                  </a:cubicBezTo>
                  <a:cubicBezTo>
                    <a:pt x="1778" y="1989"/>
                    <a:pt x="1776" y="1921"/>
                    <a:pt x="1683" y="1927"/>
                  </a:cubicBezTo>
                  <a:cubicBezTo>
                    <a:pt x="1608" y="1990"/>
                    <a:pt x="1648" y="2065"/>
                    <a:pt x="1701" y="2142"/>
                  </a:cubicBezTo>
                  <a:close/>
                  <a:moveTo>
                    <a:pt x="1780" y="1483"/>
                  </a:moveTo>
                  <a:cubicBezTo>
                    <a:pt x="1847" y="1472"/>
                    <a:pt x="1940" y="1465"/>
                    <a:pt x="1999" y="1506"/>
                  </a:cubicBezTo>
                  <a:cubicBezTo>
                    <a:pt x="2036" y="1437"/>
                    <a:pt x="1998" y="1347"/>
                    <a:pt x="1959" y="1265"/>
                  </a:cubicBezTo>
                  <a:cubicBezTo>
                    <a:pt x="1889" y="1214"/>
                    <a:pt x="1807" y="1155"/>
                    <a:pt x="1688" y="1164"/>
                  </a:cubicBezTo>
                  <a:cubicBezTo>
                    <a:pt x="1639" y="1223"/>
                    <a:pt x="1782" y="1309"/>
                    <a:pt x="1770" y="1383"/>
                  </a:cubicBezTo>
                  <a:lnTo>
                    <a:pt x="1780" y="1483"/>
                  </a:lnTo>
                  <a:close/>
                  <a:moveTo>
                    <a:pt x="1503" y="2561"/>
                  </a:moveTo>
                  <a:cubicBezTo>
                    <a:pt x="1778" y="2557"/>
                    <a:pt x="1738" y="2890"/>
                    <a:pt x="1984" y="2737"/>
                  </a:cubicBezTo>
                  <a:cubicBezTo>
                    <a:pt x="2130" y="2725"/>
                    <a:pt x="2271" y="2825"/>
                    <a:pt x="2337" y="2897"/>
                  </a:cubicBezTo>
                  <a:cubicBezTo>
                    <a:pt x="2397" y="2930"/>
                    <a:pt x="2369" y="3024"/>
                    <a:pt x="2480" y="2983"/>
                  </a:cubicBezTo>
                  <a:cubicBezTo>
                    <a:pt x="2541" y="2933"/>
                    <a:pt x="2664" y="2977"/>
                    <a:pt x="2750" y="3008"/>
                  </a:cubicBezTo>
                  <a:cubicBezTo>
                    <a:pt x="2884" y="3069"/>
                    <a:pt x="2920" y="3174"/>
                    <a:pt x="2999" y="3248"/>
                  </a:cubicBezTo>
                  <a:cubicBezTo>
                    <a:pt x="3019" y="3289"/>
                    <a:pt x="3012" y="3333"/>
                    <a:pt x="3055" y="3386"/>
                  </a:cubicBezTo>
                  <a:cubicBezTo>
                    <a:pt x="3105" y="3320"/>
                    <a:pt x="2989" y="3231"/>
                    <a:pt x="2961" y="3158"/>
                  </a:cubicBezTo>
                  <a:cubicBezTo>
                    <a:pt x="2939" y="3056"/>
                    <a:pt x="2881" y="2925"/>
                    <a:pt x="2985" y="2845"/>
                  </a:cubicBezTo>
                  <a:cubicBezTo>
                    <a:pt x="3192" y="2858"/>
                    <a:pt x="3042" y="2734"/>
                    <a:pt x="3105" y="2669"/>
                  </a:cubicBezTo>
                  <a:cubicBezTo>
                    <a:pt x="3113" y="2617"/>
                    <a:pt x="3163" y="2550"/>
                    <a:pt x="3267" y="2554"/>
                  </a:cubicBezTo>
                  <a:cubicBezTo>
                    <a:pt x="3250" y="2498"/>
                    <a:pt x="3385" y="2552"/>
                    <a:pt x="3368" y="2496"/>
                  </a:cubicBezTo>
                  <a:cubicBezTo>
                    <a:pt x="3361" y="2457"/>
                    <a:pt x="3302" y="2416"/>
                    <a:pt x="3240" y="2397"/>
                  </a:cubicBezTo>
                  <a:cubicBezTo>
                    <a:pt x="3127" y="2370"/>
                    <a:pt x="3091" y="2432"/>
                    <a:pt x="3070" y="2481"/>
                  </a:cubicBezTo>
                  <a:cubicBezTo>
                    <a:pt x="3067" y="2496"/>
                    <a:pt x="3078" y="2513"/>
                    <a:pt x="3038" y="2513"/>
                  </a:cubicBezTo>
                  <a:lnTo>
                    <a:pt x="2990" y="2490"/>
                  </a:lnTo>
                  <a:cubicBezTo>
                    <a:pt x="2971" y="2524"/>
                    <a:pt x="2927" y="2554"/>
                    <a:pt x="2863" y="2551"/>
                  </a:cubicBezTo>
                  <a:cubicBezTo>
                    <a:pt x="2812" y="2542"/>
                    <a:pt x="2762" y="2525"/>
                    <a:pt x="2754" y="2494"/>
                  </a:cubicBezTo>
                  <a:cubicBezTo>
                    <a:pt x="2761" y="2450"/>
                    <a:pt x="2817" y="2429"/>
                    <a:pt x="2883" y="2426"/>
                  </a:cubicBezTo>
                  <a:cubicBezTo>
                    <a:pt x="2907" y="2437"/>
                    <a:pt x="2957" y="2454"/>
                    <a:pt x="2982" y="2458"/>
                  </a:cubicBezTo>
                  <a:cubicBezTo>
                    <a:pt x="2990" y="2407"/>
                    <a:pt x="2935" y="2344"/>
                    <a:pt x="2877" y="2296"/>
                  </a:cubicBezTo>
                  <a:cubicBezTo>
                    <a:pt x="2829" y="2272"/>
                    <a:pt x="2761" y="2291"/>
                    <a:pt x="2756" y="2320"/>
                  </a:cubicBezTo>
                  <a:cubicBezTo>
                    <a:pt x="2764" y="2352"/>
                    <a:pt x="2747" y="2379"/>
                    <a:pt x="2705" y="2394"/>
                  </a:cubicBezTo>
                  <a:cubicBezTo>
                    <a:pt x="2635" y="2344"/>
                    <a:pt x="2663" y="2251"/>
                    <a:pt x="2523" y="2226"/>
                  </a:cubicBezTo>
                  <a:cubicBezTo>
                    <a:pt x="2447" y="2213"/>
                    <a:pt x="2402" y="2250"/>
                    <a:pt x="2370" y="2283"/>
                  </a:cubicBezTo>
                  <a:lnTo>
                    <a:pt x="2365" y="2319"/>
                  </a:lnTo>
                  <a:cubicBezTo>
                    <a:pt x="2250" y="2299"/>
                    <a:pt x="2221" y="2158"/>
                    <a:pt x="2073" y="2185"/>
                  </a:cubicBezTo>
                  <a:cubicBezTo>
                    <a:pt x="1977" y="2213"/>
                    <a:pt x="2092" y="2309"/>
                    <a:pt x="1973" y="2319"/>
                  </a:cubicBezTo>
                  <a:cubicBezTo>
                    <a:pt x="1913" y="2285"/>
                    <a:pt x="1857" y="2230"/>
                    <a:pt x="1763" y="2244"/>
                  </a:cubicBezTo>
                  <a:cubicBezTo>
                    <a:pt x="1680" y="2275"/>
                    <a:pt x="1731" y="2359"/>
                    <a:pt x="1711" y="2409"/>
                  </a:cubicBezTo>
                  <a:cubicBezTo>
                    <a:pt x="1757" y="2447"/>
                    <a:pt x="1777" y="2481"/>
                    <a:pt x="1784" y="2520"/>
                  </a:cubicBezTo>
                  <a:cubicBezTo>
                    <a:pt x="1753" y="2552"/>
                    <a:pt x="1663" y="2544"/>
                    <a:pt x="1615" y="2513"/>
                  </a:cubicBezTo>
                  <a:cubicBezTo>
                    <a:pt x="1581" y="2484"/>
                    <a:pt x="1549" y="2441"/>
                    <a:pt x="1604" y="2420"/>
                  </a:cubicBezTo>
                  <a:cubicBezTo>
                    <a:pt x="1631" y="2417"/>
                    <a:pt x="1620" y="2400"/>
                    <a:pt x="1636" y="2388"/>
                  </a:cubicBezTo>
                  <a:cubicBezTo>
                    <a:pt x="1574" y="2362"/>
                    <a:pt x="1501" y="2410"/>
                    <a:pt x="1471" y="2435"/>
                  </a:cubicBezTo>
                  <a:cubicBezTo>
                    <a:pt x="1467" y="2464"/>
                    <a:pt x="1429" y="2533"/>
                    <a:pt x="1503" y="2561"/>
                  </a:cubicBezTo>
                  <a:close/>
                  <a:moveTo>
                    <a:pt x="1421" y="3077"/>
                  </a:moveTo>
                  <a:cubicBezTo>
                    <a:pt x="1517" y="3048"/>
                    <a:pt x="1635" y="2963"/>
                    <a:pt x="1783" y="3019"/>
                  </a:cubicBezTo>
                  <a:cubicBezTo>
                    <a:pt x="1833" y="3028"/>
                    <a:pt x="1855" y="3055"/>
                    <a:pt x="1908" y="3049"/>
                  </a:cubicBezTo>
                  <a:cubicBezTo>
                    <a:pt x="1944" y="2987"/>
                    <a:pt x="1966" y="2930"/>
                    <a:pt x="2014" y="2878"/>
                  </a:cubicBezTo>
                  <a:cubicBezTo>
                    <a:pt x="2072" y="2926"/>
                    <a:pt x="1982" y="2994"/>
                    <a:pt x="2000" y="3050"/>
                  </a:cubicBezTo>
                  <a:cubicBezTo>
                    <a:pt x="1989" y="3116"/>
                    <a:pt x="2018" y="3181"/>
                    <a:pt x="2086" y="3246"/>
                  </a:cubicBezTo>
                  <a:cubicBezTo>
                    <a:pt x="2182" y="3218"/>
                    <a:pt x="2287" y="3214"/>
                    <a:pt x="2391" y="3217"/>
                  </a:cubicBezTo>
                  <a:cubicBezTo>
                    <a:pt x="2587" y="3297"/>
                    <a:pt x="2481" y="3142"/>
                    <a:pt x="2590" y="3115"/>
                  </a:cubicBezTo>
                  <a:cubicBezTo>
                    <a:pt x="2636" y="3154"/>
                    <a:pt x="2588" y="3206"/>
                    <a:pt x="2605" y="3262"/>
                  </a:cubicBezTo>
                  <a:cubicBezTo>
                    <a:pt x="2789" y="3340"/>
                    <a:pt x="2937" y="3472"/>
                    <a:pt x="3063" y="3584"/>
                  </a:cubicBezTo>
                  <a:lnTo>
                    <a:pt x="3092" y="3567"/>
                  </a:lnTo>
                  <a:cubicBezTo>
                    <a:pt x="2938" y="3388"/>
                    <a:pt x="2949" y="3073"/>
                    <a:pt x="2520" y="3058"/>
                  </a:cubicBezTo>
                  <a:cubicBezTo>
                    <a:pt x="2466" y="3071"/>
                    <a:pt x="2446" y="3113"/>
                    <a:pt x="2417" y="3131"/>
                  </a:cubicBezTo>
                  <a:cubicBezTo>
                    <a:pt x="2356" y="3105"/>
                    <a:pt x="2390" y="3058"/>
                    <a:pt x="2355" y="3029"/>
                  </a:cubicBezTo>
                  <a:cubicBezTo>
                    <a:pt x="2289" y="2957"/>
                    <a:pt x="2225" y="2862"/>
                    <a:pt x="2100" y="2833"/>
                  </a:cubicBezTo>
                  <a:cubicBezTo>
                    <a:pt x="2012" y="2810"/>
                    <a:pt x="1921" y="2809"/>
                    <a:pt x="1874" y="2854"/>
                  </a:cubicBezTo>
                  <a:cubicBezTo>
                    <a:pt x="1873" y="2861"/>
                    <a:pt x="1871" y="2876"/>
                    <a:pt x="1845" y="2871"/>
                  </a:cubicBezTo>
                  <a:cubicBezTo>
                    <a:pt x="1741" y="2792"/>
                    <a:pt x="1658" y="2657"/>
                    <a:pt x="1480" y="2625"/>
                  </a:cubicBezTo>
                  <a:cubicBezTo>
                    <a:pt x="1404" y="2612"/>
                    <a:pt x="1346" y="2647"/>
                    <a:pt x="1327" y="2682"/>
                  </a:cubicBezTo>
                  <a:cubicBezTo>
                    <a:pt x="1319" y="2817"/>
                    <a:pt x="1323" y="2953"/>
                    <a:pt x="1421" y="3077"/>
                  </a:cubicBezTo>
                  <a:close/>
                  <a:moveTo>
                    <a:pt x="1680" y="1458"/>
                  </a:moveTo>
                  <a:cubicBezTo>
                    <a:pt x="1655" y="1370"/>
                    <a:pt x="1682" y="1284"/>
                    <a:pt x="1602" y="1209"/>
                  </a:cubicBezTo>
                  <a:cubicBezTo>
                    <a:pt x="1510" y="1216"/>
                    <a:pt x="1537" y="1289"/>
                    <a:pt x="1557" y="1330"/>
                  </a:cubicBezTo>
                  <a:cubicBezTo>
                    <a:pt x="1562" y="1376"/>
                    <a:pt x="1620" y="1424"/>
                    <a:pt x="1680" y="1458"/>
                  </a:cubicBezTo>
                  <a:close/>
                  <a:moveTo>
                    <a:pt x="1279" y="4368"/>
                  </a:moveTo>
                  <a:cubicBezTo>
                    <a:pt x="1427" y="4424"/>
                    <a:pt x="1638" y="4409"/>
                    <a:pt x="1753" y="4346"/>
                  </a:cubicBezTo>
                  <a:cubicBezTo>
                    <a:pt x="1920" y="4201"/>
                    <a:pt x="1855" y="3955"/>
                    <a:pt x="2167" y="3881"/>
                  </a:cubicBezTo>
                  <a:lnTo>
                    <a:pt x="2304" y="3837"/>
                  </a:lnTo>
                  <a:cubicBezTo>
                    <a:pt x="2131" y="3776"/>
                    <a:pt x="1933" y="3794"/>
                    <a:pt x="1784" y="3829"/>
                  </a:cubicBezTo>
                  <a:cubicBezTo>
                    <a:pt x="1522" y="3912"/>
                    <a:pt x="1576" y="4148"/>
                    <a:pt x="1400" y="4268"/>
                  </a:cubicBezTo>
                  <a:cubicBezTo>
                    <a:pt x="1374" y="4264"/>
                    <a:pt x="1377" y="4249"/>
                    <a:pt x="1377" y="4249"/>
                  </a:cubicBezTo>
                  <a:cubicBezTo>
                    <a:pt x="1496" y="4073"/>
                    <a:pt x="1455" y="3839"/>
                    <a:pt x="1793" y="3770"/>
                  </a:cubicBezTo>
                  <a:cubicBezTo>
                    <a:pt x="1884" y="3771"/>
                    <a:pt x="1942" y="3736"/>
                    <a:pt x="2031" y="3751"/>
                  </a:cubicBezTo>
                  <a:lnTo>
                    <a:pt x="2059" y="3741"/>
                  </a:lnTo>
                  <a:cubicBezTo>
                    <a:pt x="1903" y="3653"/>
                    <a:pt x="1698" y="3632"/>
                    <a:pt x="1515" y="3630"/>
                  </a:cubicBezTo>
                  <a:cubicBezTo>
                    <a:pt x="1345" y="3631"/>
                    <a:pt x="1266" y="3715"/>
                    <a:pt x="1190" y="3785"/>
                  </a:cubicBezTo>
                  <a:cubicBezTo>
                    <a:pt x="1168" y="3842"/>
                    <a:pt x="1184" y="3905"/>
                    <a:pt x="1200" y="3968"/>
                  </a:cubicBezTo>
                  <a:cubicBezTo>
                    <a:pt x="1030" y="4052"/>
                    <a:pt x="1011" y="4253"/>
                    <a:pt x="1279" y="4368"/>
                  </a:cubicBezTo>
                  <a:close/>
                  <a:moveTo>
                    <a:pt x="1574" y="1878"/>
                  </a:moveTo>
                  <a:cubicBezTo>
                    <a:pt x="1627" y="1872"/>
                    <a:pt x="1713" y="1819"/>
                    <a:pt x="1768" y="1889"/>
                  </a:cubicBezTo>
                  <a:cubicBezTo>
                    <a:pt x="1827" y="1847"/>
                    <a:pt x="1739" y="1740"/>
                    <a:pt x="1882" y="1743"/>
                  </a:cubicBezTo>
                  <a:cubicBezTo>
                    <a:pt x="1987" y="1739"/>
                    <a:pt x="2058" y="1789"/>
                    <a:pt x="2115" y="1837"/>
                  </a:cubicBezTo>
                  <a:cubicBezTo>
                    <a:pt x="2150" y="1866"/>
                    <a:pt x="2138" y="1939"/>
                    <a:pt x="2233" y="1918"/>
                  </a:cubicBezTo>
                  <a:cubicBezTo>
                    <a:pt x="2279" y="1873"/>
                    <a:pt x="2186" y="1804"/>
                    <a:pt x="2194" y="1752"/>
                  </a:cubicBezTo>
                  <a:cubicBezTo>
                    <a:pt x="2190" y="1699"/>
                    <a:pt x="2133" y="1643"/>
                    <a:pt x="2073" y="1610"/>
                  </a:cubicBezTo>
                  <a:cubicBezTo>
                    <a:pt x="2011" y="1591"/>
                    <a:pt x="1926" y="1554"/>
                    <a:pt x="1882" y="1584"/>
                  </a:cubicBezTo>
                  <a:cubicBezTo>
                    <a:pt x="1826" y="1604"/>
                    <a:pt x="1855" y="1670"/>
                    <a:pt x="1801" y="1683"/>
                  </a:cubicBezTo>
                  <a:cubicBezTo>
                    <a:pt x="1730" y="1633"/>
                    <a:pt x="1667" y="1539"/>
                    <a:pt x="1533" y="1560"/>
                  </a:cubicBezTo>
                  <a:cubicBezTo>
                    <a:pt x="1503" y="1585"/>
                    <a:pt x="1449" y="1599"/>
                    <a:pt x="1443" y="1635"/>
                  </a:cubicBezTo>
                  <a:cubicBezTo>
                    <a:pt x="1430" y="1716"/>
                    <a:pt x="1469" y="1799"/>
                    <a:pt x="1574" y="1878"/>
                  </a:cubicBezTo>
                  <a:close/>
                  <a:moveTo>
                    <a:pt x="1410" y="2167"/>
                  </a:moveTo>
                  <a:lnTo>
                    <a:pt x="1390" y="2375"/>
                  </a:lnTo>
                  <a:cubicBezTo>
                    <a:pt x="1459" y="2349"/>
                    <a:pt x="1532" y="2302"/>
                    <a:pt x="1621" y="2317"/>
                  </a:cubicBezTo>
                  <a:cubicBezTo>
                    <a:pt x="1657" y="2256"/>
                    <a:pt x="1670" y="2175"/>
                    <a:pt x="1564" y="2103"/>
                  </a:cubicBezTo>
                  <a:cubicBezTo>
                    <a:pt x="1526" y="2013"/>
                    <a:pt x="1532" y="1893"/>
                    <a:pt x="1370" y="1842"/>
                  </a:cubicBezTo>
                  <a:cubicBezTo>
                    <a:pt x="1203" y="1911"/>
                    <a:pt x="1388" y="2057"/>
                    <a:pt x="1410" y="2167"/>
                  </a:cubicBezTo>
                  <a:close/>
                  <a:moveTo>
                    <a:pt x="1324" y="2538"/>
                  </a:moveTo>
                  <a:cubicBezTo>
                    <a:pt x="1348" y="2474"/>
                    <a:pt x="1297" y="2381"/>
                    <a:pt x="1296" y="2306"/>
                  </a:cubicBezTo>
                  <a:cubicBezTo>
                    <a:pt x="1331" y="2251"/>
                    <a:pt x="1328" y="2190"/>
                    <a:pt x="1272" y="2127"/>
                  </a:cubicBezTo>
                  <a:cubicBezTo>
                    <a:pt x="1159" y="2183"/>
                    <a:pt x="1191" y="2310"/>
                    <a:pt x="1214" y="2412"/>
                  </a:cubicBezTo>
                  <a:cubicBezTo>
                    <a:pt x="1233" y="2453"/>
                    <a:pt x="1290" y="2509"/>
                    <a:pt x="1324" y="2538"/>
                  </a:cubicBezTo>
                  <a:close/>
                  <a:moveTo>
                    <a:pt x="1008" y="4676"/>
                  </a:moveTo>
                  <a:cubicBezTo>
                    <a:pt x="1216" y="4682"/>
                    <a:pt x="1226" y="4540"/>
                    <a:pt x="1340" y="4477"/>
                  </a:cubicBezTo>
                  <a:cubicBezTo>
                    <a:pt x="1320" y="4443"/>
                    <a:pt x="1241" y="4445"/>
                    <a:pt x="1193" y="4421"/>
                  </a:cubicBezTo>
                  <a:cubicBezTo>
                    <a:pt x="1068" y="4467"/>
                    <a:pt x="952" y="4538"/>
                    <a:pt x="780" y="4553"/>
                  </a:cubicBezTo>
                  <a:cubicBezTo>
                    <a:pt x="810" y="4611"/>
                    <a:pt x="908" y="4651"/>
                    <a:pt x="1008" y="4676"/>
                  </a:cubicBezTo>
                  <a:close/>
                  <a:moveTo>
                    <a:pt x="1330" y="1684"/>
                  </a:moveTo>
                  <a:cubicBezTo>
                    <a:pt x="1363" y="1644"/>
                    <a:pt x="1302" y="1535"/>
                    <a:pt x="1399" y="1499"/>
                  </a:cubicBezTo>
                  <a:cubicBezTo>
                    <a:pt x="1452" y="1493"/>
                    <a:pt x="1484" y="1461"/>
                    <a:pt x="1546" y="1479"/>
                  </a:cubicBezTo>
                  <a:cubicBezTo>
                    <a:pt x="1541" y="1426"/>
                    <a:pt x="1485" y="1370"/>
                    <a:pt x="1412" y="1335"/>
                  </a:cubicBezTo>
                  <a:cubicBezTo>
                    <a:pt x="1343" y="1361"/>
                    <a:pt x="1410" y="1433"/>
                    <a:pt x="1352" y="1468"/>
                  </a:cubicBezTo>
                  <a:cubicBezTo>
                    <a:pt x="1278" y="1523"/>
                    <a:pt x="1133" y="1611"/>
                    <a:pt x="1330" y="1684"/>
                  </a:cubicBezTo>
                  <a:close/>
                  <a:moveTo>
                    <a:pt x="524" y="7458"/>
                  </a:moveTo>
                  <a:cubicBezTo>
                    <a:pt x="639" y="7471"/>
                    <a:pt x="772" y="7457"/>
                    <a:pt x="821" y="7397"/>
                  </a:cubicBezTo>
                  <a:cubicBezTo>
                    <a:pt x="894" y="7349"/>
                    <a:pt x="923" y="7249"/>
                    <a:pt x="1052" y="7256"/>
                  </a:cubicBezTo>
                  <a:cubicBezTo>
                    <a:pt x="1090" y="7263"/>
                    <a:pt x="1112" y="7289"/>
                    <a:pt x="1109" y="7312"/>
                  </a:cubicBezTo>
                  <a:cubicBezTo>
                    <a:pt x="1021" y="7372"/>
                    <a:pt x="845" y="7409"/>
                    <a:pt x="917" y="7528"/>
                  </a:cubicBezTo>
                  <a:cubicBezTo>
                    <a:pt x="923" y="7574"/>
                    <a:pt x="953" y="7632"/>
                    <a:pt x="1013" y="7665"/>
                  </a:cubicBezTo>
                  <a:cubicBezTo>
                    <a:pt x="1089" y="7679"/>
                    <a:pt x="1110" y="7630"/>
                    <a:pt x="1187" y="7636"/>
                  </a:cubicBezTo>
                  <a:cubicBezTo>
                    <a:pt x="1328" y="7653"/>
                    <a:pt x="1443" y="7590"/>
                    <a:pt x="1529" y="7537"/>
                  </a:cubicBezTo>
                  <a:cubicBezTo>
                    <a:pt x="1644" y="7391"/>
                    <a:pt x="1603" y="7156"/>
                    <a:pt x="1913" y="7097"/>
                  </a:cubicBezTo>
                  <a:cubicBezTo>
                    <a:pt x="2022" y="7071"/>
                    <a:pt x="2178" y="7076"/>
                    <a:pt x="2302" y="7113"/>
                  </a:cubicBezTo>
                  <a:cubicBezTo>
                    <a:pt x="2177" y="7159"/>
                    <a:pt x="2022" y="7230"/>
                    <a:pt x="2069" y="7344"/>
                  </a:cubicBezTo>
                  <a:cubicBezTo>
                    <a:pt x="2144" y="7448"/>
                    <a:pt x="2140" y="7553"/>
                    <a:pt x="2216" y="7650"/>
                  </a:cubicBezTo>
                  <a:cubicBezTo>
                    <a:pt x="2382" y="7838"/>
                    <a:pt x="2699" y="7977"/>
                    <a:pt x="2735" y="8165"/>
                  </a:cubicBezTo>
                  <a:lnTo>
                    <a:pt x="2720" y="8177"/>
                  </a:lnTo>
                  <a:cubicBezTo>
                    <a:pt x="2553" y="7997"/>
                    <a:pt x="2343" y="7839"/>
                    <a:pt x="2148" y="7668"/>
                  </a:cubicBezTo>
                  <a:cubicBezTo>
                    <a:pt x="2055" y="7599"/>
                    <a:pt x="2069" y="7511"/>
                    <a:pt x="2015" y="7441"/>
                  </a:cubicBezTo>
                  <a:cubicBezTo>
                    <a:pt x="1944" y="7557"/>
                    <a:pt x="2053" y="7689"/>
                    <a:pt x="2178" y="7810"/>
                  </a:cubicBezTo>
                  <a:cubicBezTo>
                    <a:pt x="2171" y="7854"/>
                    <a:pt x="2295" y="7891"/>
                    <a:pt x="2224" y="7931"/>
                  </a:cubicBezTo>
                  <a:cubicBezTo>
                    <a:pt x="2174" y="7915"/>
                    <a:pt x="2196" y="7858"/>
                    <a:pt x="2131" y="7854"/>
                  </a:cubicBezTo>
                  <a:cubicBezTo>
                    <a:pt x="2121" y="7921"/>
                    <a:pt x="2122" y="7997"/>
                    <a:pt x="2100" y="8053"/>
                  </a:cubicBezTo>
                  <a:cubicBezTo>
                    <a:pt x="2271" y="8204"/>
                    <a:pt x="2308" y="8385"/>
                    <a:pt x="2219" y="8528"/>
                  </a:cubicBezTo>
                  <a:lnTo>
                    <a:pt x="2195" y="8516"/>
                  </a:lnTo>
                  <a:cubicBezTo>
                    <a:pt x="2191" y="8379"/>
                    <a:pt x="2200" y="8245"/>
                    <a:pt x="2061" y="8130"/>
                  </a:cubicBezTo>
                  <a:cubicBezTo>
                    <a:pt x="1971" y="8121"/>
                    <a:pt x="1974" y="8182"/>
                    <a:pt x="1942" y="8222"/>
                  </a:cubicBezTo>
                  <a:cubicBezTo>
                    <a:pt x="1895" y="8350"/>
                    <a:pt x="1897" y="8502"/>
                    <a:pt x="1825" y="8625"/>
                  </a:cubicBezTo>
                  <a:cubicBezTo>
                    <a:pt x="1712" y="8515"/>
                    <a:pt x="1836" y="8393"/>
                    <a:pt x="1788" y="8286"/>
                  </a:cubicBezTo>
                  <a:cubicBezTo>
                    <a:pt x="1692" y="8314"/>
                    <a:pt x="1703" y="8407"/>
                    <a:pt x="1643" y="8457"/>
                  </a:cubicBezTo>
                  <a:cubicBezTo>
                    <a:pt x="1552" y="8373"/>
                    <a:pt x="1655" y="8300"/>
                    <a:pt x="1692" y="8231"/>
                  </a:cubicBezTo>
                  <a:cubicBezTo>
                    <a:pt x="1752" y="8189"/>
                    <a:pt x="1854" y="8199"/>
                    <a:pt x="1866" y="8126"/>
                  </a:cubicBezTo>
                  <a:cubicBezTo>
                    <a:pt x="1829" y="8112"/>
                    <a:pt x="1824" y="8065"/>
                    <a:pt x="1769" y="8078"/>
                  </a:cubicBezTo>
                  <a:cubicBezTo>
                    <a:pt x="1719" y="8228"/>
                    <a:pt x="1393" y="8307"/>
                    <a:pt x="1532" y="8498"/>
                  </a:cubicBezTo>
                  <a:cubicBezTo>
                    <a:pt x="1636" y="8585"/>
                    <a:pt x="1722" y="8698"/>
                    <a:pt x="1868" y="8769"/>
                  </a:cubicBezTo>
                  <a:cubicBezTo>
                    <a:pt x="1948" y="8753"/>
                    <a:pt x="1946" y="8684"/>
                    <a:pt x="2017" y="8651"/>
                  </a:cubicBezTo>
                  <a:cubicBezTo>
                    <a:pt x="2171" y="8588"/>
                    <a:pt x="2386" y="8550"/>
                    <a:pt x="2395" y="8408"/>
                  </a:cubicBezTo>
                  <a:cubicBezTo>
                    <a:pt x="2426" y="8300"/>
                    <a:pt x="2393" y="8180"/>
                    <a:pt x="2252" y="8080"/>
                  </a:cubicBezTo>
                  <a:cubicBezTo>
                    <a:pt x="2268" y="8060"/>
                    <a:pt x="2341" y="8096"/>
                    <a:pt x="2347" y="8059"/>
                  </a:cubicBezTo>
                  <a:cubicBezTo>
                    <a:pt x="2422" y="8079"/>
                    <a:pt x="2377" y="8117"/>
                    <a:pt x="2411" y="8146"/>
                  </a:cubicBezTo>
                  <a:cubicBezTo>
                    <a:pt x="2507" y="8200"/>
                    <a:pt x="2567" y="8317"/>
                    <a:pt x="2713" y="8297"/>
                  </a:cubicBezTo>
                  <a:cubicBezTo>
                    <a:pt x="2739" y="8302"/>
                    <a:pt x="2786" y="8333"/>
                    <a:pt x="2816" y="8308"/>
                  </a:cubicBezTo>
                  <a:cubicBezTo>
                    <a:pt x="2847" y="8116"/>
                    <a:pt x="2882" y="7896"/>
                    <a:pt x="2555" y="7740"/>
                  </a:cubicBezTo>
                  <a:cubicBezTo>
                    <a:pt x="2362" y="7638"/>
                    <a:pt x="2280" y="7495"/>
                    <a:pt x="2300" y="7370"/>
                  </a:cubicBezTo>
                  <a:cubicBezTo>
                    <a:pt x="2301" y="7286"/>
                    <a:pt x="2352" y="7212"/>
                    <a:pt x="2473" y="7188"/>
                  </a:cubicBezTo>
                  <a:cubicBezTo>
                    <a:pt x="2780" y="7227"/>
                    <a:pt x="2997" y="7424"/>
                    <a:pt x="3196" y="7565"/>
                  </a:cubicBezTo>
                  <a:cubicBezTo>
                    <a:pt x="3456" y="7815"/>
                    <a:pt x="3548" y="8141"/>
                    <a:pt x="3341" y="8370"/>
                  </a:cubicBezTo>
                  <a:cubicBezTo>
                    <a:pt x="3240" y="8269"/>
                    <a:pt x="3234" y="8146"/>
                    <a:pt x="3263" y="8046"/>
                  </a:cubicBezTo>
                  <a:cubicBezTo>
                    <a:pt x="3199" y="8034"/>
                    <a:pt x="3092" y="7970"/>
                    <a:pt x="3035" y="7998"/>
                  </a:cubicBezTo>
                  <a:cubicBezTo>
                    <a:pt x="3080" y="8452"/>
                    <a:pt x="3699" y="8909"/>
                    <a:pt x="3407" y="9350"/>
                  </a:cubicBezTo>
                  <a:cubicBezTo>
                    <a:pt x="3339" y="9444"/>
                    <a:pt x="3318" y="9576"/>
                    <a:pt x="3107" y="9592"/>
                  </a:cubicBezTo>
                  <a:cubicBezTo>
                    <a:pt x="3095" y="9666"/>
                    <a:pt x="3120" y="9753"/>
                    <a:pt x="3147" y="9826"/>
                  </a:cubicBezTo>
                  <a:lnTo>
                    <a:pt x="3187" y="9825"/>
                  </a:lnTo>
                  <a:cubicBezTo>
                    <a:pt x="3429" y="9618"/>
                    <a:pt x="3645" y="9407"/>
                    <a:pt x="3630" y="9094"/>
                  </a:cubicBezTo>
                  <a:cubicBezTo>
                    <a:pt x="3661" y="8902"/>
                    <a:pt x="3434" y="8689"/>
                    <a:pt x="3604" y="8522"/>
                  </a:cubicBezTo>
                  <a:cubicBezTo>
                    <a:pt x="3863" y="8295"/>
                    <a:pt x="4365" y="8171"/>
                    <a:pt x="4538" y="7907"/>
                  </a:cubicBezTo>
                  <a:cubicBezTo>
                    <a:pt x="4625" y="7854"/>
                    <a:pt x="4534" y="7770"/>
                    <a:pt x="4582" y="7718"/>
                  </a:cubicBezTo>
                  <a:cubicBezTo>
                    <a:pt x="4718" y="7681"/>
                    <a:pt x="4684" y="7569"/>
                    <a:pt x="4747" y="7497"/>
                  </a:cubicBezTo>
                  <a:cubicBezTo>
                    <a:pt x="4897" y="7296"/>
                    <a:pt x="5290" y="7206"/>
                    <a:pt x="5616" y="7128"/>
                  </a:cubicBezTo>
                  <a:cubicBezTo>
                    <a:pt x="5675" y="7085"/>
                    <a:pt x="5796" y="7061"/>
                    <a:pt x="5759" y="6971"/>
                  </a:cubicBezTo>
                  <a:cubicBezTo>
                    <a:pt x="5651" y="6907"/>
                    <a:pt x="5579" y="7030"/>
                    <a:pt x="5499" y="6963"/>
                  </a:cubicBezTo>
                  <a:cubicBezTo>
                    <a:pt x="5618" y="6871"/>
                    <a:pt x="5798" y="6804"/>
                    <a:pt x="5745" y="6651"/>
                  </a:cubicBezTo>
                  <a:cubicBezTo>
                    <a:pt x="5008" y="6764"/>
                    <a:pt x="4743" y="7201"/>
                    <a:pt x="4634" y="7636"/>
                  </a:cubicBezTo>
                  <a:cubicBezTo>
                    <a:pt x="4606" y="7646"/>
                    <a:pt x="4583" y="7627"/>
                    <a:pt x="4572" y="7617"/>
                  </a:cubicBezTo>
                  <a:cubicBezTo>
                    <a:pt x="4559" y="7449"/>
                    <a:pt x="4495" y="7279"/>
                    <a:pt x="4337" y="7122"/>
                  </a:cubicBezTo>
                  <a:cubicBezTo>
                    <a:pt x="4135" y="7246"/>
                    <a:pt x="4460" y="7416"/>
                    <a:pt x="4435" y="7571"/>
                  </a:cubicBezTo>
                  <a:cubicBezTo>
                    <a:pt x="4448" y="7739"/>
                    <a:pt x="4419" y="7916"/>
                    <a:pt x="4258" y="8024"/>
                  </a:cubicBezTo>
                  <a:cubicBezTo>
                    <a:pt x="4017" y="8148"/>
                    <a:pt x="3702" y="8236"/>
                    <a:pt x="3558" y="8400"/>
                  </a:cubicBezTo>
                  <a:cubicBezTo>
                    <a:pt x="3519" y="8401"/>
                    <a:pt x="3524" y="8371"/>
                    <a:pt x="3526" y="8357"/>
                  </a:cubicBezTo>
                  <a:cubicBezTo>
                    <a:pt x="3653" y="8137"/>
                    <a:pt x="3619" y="7859"/>
                    <a:pt x="3396" y="7623"/>
                  </a:cubicBezTo>
                  <a:cubicBezTo>
                    <a:pt x="3203" y="7438"/>
                    <a:pt x="2884" y="7230"/>
                    <a:pt x="3058" y="7041"/>
                  </a:cubicBezTo>
                  <a:cubicBezTo>
                    <a:pt x="3251" y="6977"/>
                    <a:pt x="3472" y="6985"/>
                    <a:pt x="3662" y="6936"/>
                  </a:cubicBezTo>
                  <a:cubicBezTo>
                    <a:pt x="3755" y="6929"/>
                    <a:pt x="3786" y="6814"/>
                    <a:pt x="3892" y="6885"/>
                  </a:cubicBezTo>
                  <a:cubicBezTo>
                    <a:pt x="3965" y="6921"/>
                    <a:pt x="4014" y="7020"/>
                    <a:pt x="4110" y="6992"/>
                  </a:cubicBezTo>
                  <a:cubicBezTo>
                    <a:pt x="4149" y="6915"/>
                    <a:pt x="3977" y="6847"/>
                    <a:pt x="3948" y="6782"/>
                  </a:cubicBezTo>
                  <a:cubicBezTo>
                    <a:pt x="3969" y="6732"/>
                    <a:pt x="4033" y="6660"/>
                    <a:pt x="3962" y="6610"/>
                  </a:cubicBezTo>
                  <a:cubicBezTo>
                    <a:pt x="3846" y="6605"/>
                    <a:pt x="3743" y="6511"/>
                    <a:pt x="3632" y="6552"/>
                  </a:cubicBezTo>
                  <a:cubicBezTo>
                    <a:pt x="3602" y="6577"/>
                    <a:pt x="3582" y="6619"/>
                    <a:pt x="3506" y="6606"/>
                  </a:cubicBezTo>
                  <a:cubicBezTo>
                    <a:pt x="3495" y="6596"/>
                    <a:pt x="3457" y="6589"/>
                    <a:pt x="3460" y="6567"/>
                  </a:cubicBezTo>
                  <a:lnTo>
                    <a:pt x="3643" y="6486"/>
                  </a:lnTo>
                  <a:cubicBezTo>
                    <a:pt x="3744" y="6345"/>
                    <a:pt x="3680" y="6174"/>
                    <a:pt x="3816" y="6055"/>
                  </a:cubicBezTo>
                  <a:cubicBezTo>
                    <a:pt x="3695" y="5996"/>
                    <a:pt x="3537" y="6006"/>
                    <a:pt x="3406" y="6005"/>
                  </a:cubicBezTo>
                  <a:cubicBezTo>
                    <a:pt x="3197" y="6007"/>
                    <a:pt x="3066" y="6097"/>
                    <a:pt x="2914" y="6146"/>
                  </a:cubicBezTo>
                  <a:cubicBezTo>
                    <a:pt x="2773" y="6046"/>
                    <a:pt x="2703" y="5912"/>
                    <a:pt x="2772" y="5811"/>
                  </a:cubicBezTo>
                  <a:cubicBezTo>
                    <a:pt x="2869" y="5775"/>
                    <a:pt x="2889" y="5892"/>
                    <a:pt x="2991" y="5910"/>
                  </a:cubicBezTo>
                  <a:lnTo>
                    <a:pt x="3142" y="5944"/>
                  </a:lnTo>
                  <a:cubicBezTo>
                    <a:pt x="3198" y="5923"/>
                    <a:pt x="3139" y="5883"/>
                    <a:pt x="3158" y="5848"/>
                  </a:cubicBezTo>
                  <a:cubicBezTo>
                    <a:pt x="3164" y="5728"/>
                    <a:pt x="3329" y="5674"/>
                    <a:pt x="3286" y="5538"/>
                  </a:cubicBezTo>
                  <a:cubicBezTo>
                    <a:pt x="3198" y="5515"/>
                    <a:pt x="3135" y="5420"/>
                    <a:pt x="3063" y="5461"/>
                  </a:cubicBezTo>
                  <a:lnTo>
                    <a:pt x="2966" y="5656"/>
                  </a:lnTo>
                  <a:lnTo>
                    <a:pt x="3089" y="5866"/>
                  </a:lnTo>
                  <a:cubicBezTo>
                    <a:pt x="2988" y="5849"/>
                    <a:pt x="2949" y="5766"/>
                    <a:pt x="2919" y="5708"/>
                  </a:cubicBezTo>
                  <a:cubicBezTo>
                    <a:pt x="2859" y="5591"/>
                    <a:pt x="2967" y="5489"/>
                    <a:pt x="3009" y="5391"/>
                  </a:cubicBezTo>
                  <a:cubicBezTo>
                    <a:pt x="2990" y="5342"/>
                    <a:pt x="2946" y="5296"/>
                    <a:pt x="2901" y="5251"/>
                  </a:cubicBezTo>
                  <a:cubicBezTo>
                    <a:pt x="2733" y="5320"/>
                    <a:pt x="2649" y="5434"/>
                    <a:pt x="2703" y="5587"/>
                  </a:cubicBezTo>
                  <a:cubicBezTo>
                    <a:pt x="2841" y="5702"/>
                    <a:pt x="2614" y="5738"/>
                    <a:pt x="2623" y="5845"/>
                  </a:cubicBezTo>
                  <a:lnTo>
                    <a:pt x="2596" y="5848"/>
                  </a:lnTo>
                  <a:cubicBezTo>
                    <a:pt x="2461" y="5711"/>
                    <a:pt x="2383" y="5546"/>
                    <a:pt x="2393" y="5404"/>
                  </a:cubicBezTo>
                  <a:cubicBezTo>
                    <a:pt x="2595" y="5364"/>
                    <a:pt x="2715" y="5271"/>
                    <a:pt x="2820" y="5184"/>
                  </a:cubicBezTo>
                  <a:lnTo>
                    <a:pt x="2863" y="5078"/>
                  </a:lnTo>
                  <a:lnTo>
                    <a:pt x="2594" y="5046"/>
                  </a:lnTo>
                  <a:cubicBezTo>
                    <a:pt x="2245" y="5105"/>
                    <a:pt x="2311" y="5344"/>
                    <a:pt x="2269" y="5526"/>
                  </a:cubicBezTo>
                  <a:cubicBezTo>
                    <a:pt x="2348" y="5767"/>
                    <a:pt x="2536" y="5981"/>
                    <a:pt x="2774" y="6205"/>
                  </a:cubicBezTo>
                  <a:lnTo>
                    <a:pt x="2728" y="6408"/>
                  </a:lnTo>
                  <a:cubicBezTo>
                    <a:pt x="2687" y="6424"/>
                    <a:pt x="2650" y="6410"/>
                    <a:pt x="2613" y="6396"/>
                  </a:cubicBezTo>
                  <a:cubicBezTo>
                    <a:pt x="2587" y="6315"/>
                    <a:pt x="2682" y="6211"/>
                    <a:pt x="2550" y="6135"/>
                  </a:cubicBezTo>
                  <a:cubicBezTo>
                    <a:pt x="2491" y="6094"/>
                    <a:pt x="2420" y="6052"/>
                    <a:pt x="2329" y="6051"/>
                  </a:cubicBezTo>
                  <a:cubicBezTo>
                    <a:pt x="2230" y="6260"/>
                    <a:pt x="1855" y="6482"/>
                    <a:pt x="2242" y="6754"/>
                  </a:cubicBezTo>
                  <a:cubicBezTo>
                    <a:pt x="2342" y="6863"/>
                    <a:pt x="2502" y="6928"/>
                    <a:pt x="2662" y="6987"/>
                  </a:cubicBezTo>
                  <a:cubicBezTo>
                    <a:pt x="2707" y="6949"/>
                    <a:pt x="2690" y="6893"/>
                    <a:pt x="2698" y="6842"/>
                  </a:cubicBezTo>
                  <a:cubicBezTo>
                    <a:pt x="2400" y="6668"/>
                    <a:pt x="2244" y="6414"/>
                    <a:pt x="2371" y="6194"/>
                  </a:cubicBezTo>
                  <a:cubicBezTo>
                    <a:pt x="2385" y="6189"/>
                    <a:pt x="2413" y="6179"/>
                    <a:pt x="2435" y="6205"/>
                  </a:cubicBezTo>
                  <a:cubicBezTo>
                    <a:pt x="2381" y="6378"/>
                    <a:pt x="2422" y="6612"/>
                    <a:pt x="2726" y="6748"/>
                  </a:cubicBezTo>
                  <a:cubicBezTo>
                    <a:pt x="2866" y="6448"/>
                    <a:pt x="3168" y="6191"/>
                    <a:pt x="3666" y="6096"/>
                  </a:cubicBezTo>
                  <a:lnTo>
                    <a:pt x="3678" y="6106"/>
                  </a:lnTo>
                  <a:cubicBezTo>
                    <a:pt x="3287" y="6264"/>
                    <a:pt x="2941" y="6468"/>
                    <a:pt x="2865" y="6780"/>
                  </a:cubicBezTo>
                  <a:cubicBezTo>
                    <a:pt x="2943" y="6779"/>
                    <a:pt x="3029" y="6734"/>
                    <a:pt x="3107" y="6732"/>
                  </a:cubicBezTo>
                  <a:cubicBezTo>
                    <a:pt x="3368" y="6733"/>
                    <a:pt x="3660" y="6784"/>
                    <a:pt x="3848" y="6673"/>
                  </a:cubicBezTo>
                  <a:cubicBezTo>
                    <a:pt x="3867" y="6714"/>
                    <a:pt x="3799" y="6733"/>
                    <a:pt x="3756" y="6755"/>
                  </a:cubicBezTo>
                  <a:cubicBezTo>
                    <a:pt x="3480" y="6851"/>
                    <a:pt x="3034" y="6704"/>
                    <a:pt x="2845" y="6905"/>
                  </a:cubicBezTo>
                  <a:cubicBezTo>
                    <a:pt x="2766" y="6990"/>
                    <a:pt x="2798" y="7117"/>
                    <a:pt x="2834" y="7214"/>
                  </a:cubicBezTo>
                  <a:lnTo>
                    <a:pt x="2821" y="7219"/>
                  </a:lnTo>
                  <a:cubicBezTo>
                    <a:pt x="2440" y="7069"/>
                    <a:pt x="2068" y="6943"/>
                    <a:pt x="1657" y="6901"/>
                  </a:cubicBezTo>
                  <a:lnTo>
                    <a:pt x="1616" y="6916"/>
                  </a:lnTo>
                  <a:cubicBezTo>
                    <a:pt x="1676" y="7192"/>
                    <a:pt x="1435" y="7392"/>
                    <a:pt x="1128" y="7519"/>
                  </a:cubicBezTo>
                  <a:cubicBezTo>
                    <a:pt x="1077" y="7510"/>
                    <a:pt x="1120" y="7488"/>
                    <a:pt x="1122" y="7473"/>
                  </a:cubicBezTo>
                  <a:cubicBezTo>
                    <a:pt x="1402" y="7356"/>
                    <a:pt x="1554" y="7140"/>
                    <a:pt x="1488" y="6902"/>
                  </a:cubicBezTo>
                  <a:cubicBezTo>
                    <a:pt x="1283" y="6873"/>
                    <a:pt x="1063" y="6865"/>
                    <a:pt x="886" y="6909"/>
                  </a:cubicBezTo>
                  <a:cubicBezTo>
                    <a:pt x="815" y="6942"/>
                    <a:pt x="897" y="7002"/>
                    <a:pt x="863" y="7049"/>
                  </a:cubicBezTo>
                  <a:cubicBezTo>
                    <a:pt x="849" y="7221"/>
                    <a:pt x="651" y="7314"/>
                    <a:pt x="452" y="7416"/>
                  </a:cubicBezTo>
                  <a:cubicBezTo>
                    <a:pt x="440" y="7413"/>
                    <a:pt x="427" y="7411"/>
                    <a:pt x="414" y="7409"/>
                  </a:cubicBezTo>
                  <a:lnTo>
                    <a:pt x="403" y="7399"/>
                  </a:lnTo>
                  <a:cubicBezTo>
                    <a:pt x="577" y="7286"/>
                    <a:pt x="804" y="7175"/>
                    <a:pt x="746" y="6968"/>
                  </a:cubicBezTo>
                  <a:cubicBezTo>
                    <a:pt x="628" y="6970"/>
                    <a:pt x="577" y="7044"/>
                    <a:pt x="505" y="7085"/>
                  </a:cubicBezTo>
                  <a:cubicBezTo>
                    <a:pt x="396" y="7194"/>
                    <a:pt x="323" y="7325"/>
                    <a:pt x="238" y="7446"/>
                  </a:cubicBezTo>
                  <a:cubicBezTo>
                    <a:pt x="285" y="7560"/>
                    <a:pt x="409" y="7438"/>
                    <a:pt x="524" y="7458"/>
                  </a:cubicBezTo>
                  <a:close/>
                  <a:moveTo>
                    <a:pt x="968" y="3459"/>
                  </a:moveTo>
                  <a:cubicBezTo>
                    <a:pt x="1211" y="3569"/>
                    <a:pt x="1478" y="3533"/>
                    <a:pt x="1720" y="3575"/>
                  </a:cubicBezTo>
                  <a:cubicBezTo>
                    <a:pt x="1575" y="3338"/>
                    <a:pt x="1088" y="3442"/>
                    <a:pt x="839" y="3285"/>
                  </a:cubicBezTo>
                  <a:lnTo>
                    <a:pt x="756" y="3232"/>
                  </a:lnTo>
                  <a:cubicBezTo>
                    <a:pt x="729" y="3318"/>
                    <a:pt x="886" y="3399"/>
                    <a:pt x="968" y="3459"/>
                  </a:cubicBezTo>
                  <a:close/>
                  <a:moveTo>
                    <a:pt x="1077" y="1556"/>
                  </a:moveTo>
                  <a:cubicBezTo>
                    <a:pt x="1168" y="1557"/>
                    <a:pt x="1191" y="1493"/>
                    <a:pt x="1249" y="1458"/>
                  </a:cubicBezTo>
                  <a:cubicBezTo>
                    <a:pt x="1306" y="1430"/>
                    <a:pt x="1303" y="1369"/>
                    <a:pt x="1297" y="1322"/>
                  </a:cubicBezTo>
                  <a:cubicBezTo>
                    <a:pt x="1276" y="1288"/>
                    <a:pt x="1223" y="1294"/>
                    <a:pt x="1195" y="1304"/>
                  </a:cubicBezTo>
                  <a:cubicBezTo>
                    <a:pt x="1072" y="1343"/>
                    <a:pt x="1007" y="1423"/>
                    <a:pt x="1017" y="1523"/>
                  </a:cubicBezTo>
                  <a:lnTo>
                    <a:pt x="1077" y="1556"/>
                  </a:lnTo>
                  <a:close/>
                  <a:moveTo>
                    <a:pt x="841" y="3194"/>
                  </a:moveTo>
                  <a:cubicBezTo>
                    <a:pt x="918" y="3283"/>
                    <a:pt x="1093" y="3329"/>
                    <a:pt x="1249" y="3334"/>
                  </a:cubicBezTo>
                  <a:lnTo>
                    <a:pt x="1263" y="3329"/>
                  </a:lnTo>
                  <a:cubicBezTo>
                    <a:pt x="1103" y="3187"/>
                    <a:pt x="907" y="3024"/>
                    <a:pt x="933" y="2862"/>
                  </a:cubicBezTo>
                  <a:lnTo>
                    <a:pt x="947" y="2857"/>
                  </a:lnTo>
                  <a:cubicBezTo>
                    <a:pt x="995" y="3047"/>
                    <a:pt x="1189" y="3217"/>
                    <a:pt x="1427" y="3365"/>
                  </a:cubicBezTo>
                  <a:cubicBezTo>
                    <a:pt x="1452" y="3370"/>
                    <a:pt x="1516" y="3381"/>
                    <a:pt x="1507" y="3356"/>
                  </a:cubicBezTo>
                  <a:cubicBezTo>
                    <a:pt x="1527" y="3231"/>
                    <a:pt x="1374" y="3121"/>
                    <a:pt x="1289" y="3001"/>
                  </a:cubicBezTo>
                  <a:cubicBezTo>
                    <a:pt x="1288" y="2925"/>
                    <a:pt x="1224" y="2838"/>
                    <a:pt x="1101" y="2793"/>
                  </a:cubicBezTo>
                  <a:cubicBezTo>
                    <a:pt x="1041" y="2760"/>
                    <a:pt x="915" y="2730"/>
                    <a:pt x="845" y="2756"/>
                  </a:cubicBezTo>
                  <a:cubicBezTo>
                    <a:pt x="622" y="2845"/>
                    <a:pt x="759" y="3051"/>
                    <a:pt x="841" y="3194"/>
                  </a:cubicBezTo>
                  <a:close/>
                  <a:moveTo>
                    <a:pt x="178" y="7413"/>
                  </a:moveTo>
                  <a:cubicBezTo>
                    <a:pt x="251" y="7365"/>
                    <a:pt x="254" y="7267"/>
                    <a:pt x="290" y="7206"/>
                  </a:cubicBezTo>
                  <a:cubicBezTo>
                    <a:pt x="418" y="6978"/>
                    <a:pt x="746" y="6802"/>
                    <a:pt x="1178" y="6794"/>
                  </a:cubicBezTo>
                  <a:cubicBezTo>
                    <a:pt x="1161" y="6738"/>
                    <a:pt x="1057" y="6735"/>
                    <a:pt x="1011" y="6697"/>
                  </a:cubicBezTo>
                  <a:cubicBezTo>
                    <a:pt x="1067" y="6676"/>
                    <a:pt x="1191" y="6713"/>
                    <a:pt x="1251" y="6747"/>
                  </a:cubicBezTo>
                  <a:cubicBezTo>
                    <a:pt x="1296" y="6792"/>
                    <a:pt x="1386" y="6800"/>
                    <a:pt x="1476" y="6809"/>
                  </a:cubicBezTo>
                  <a:lnTo>
                    <a:pt x="1556" y="6800"/>
                  </a:lnTo>
                  <a:cubicBezTo>
                    <a:pt x="1461" y="6579"/>
                    <a:pt x="1079" y="6436"/>
                    <a:pt x="784" y="6324"/>
                  </a:cubicBezTo>
                  <a:cubicBezTo>
                    <a:pt x="866" y="6300"/>
                    <a:pt x="975" y="6350"/>
                    <a:pt x="1062" y="6380"/>
                  </a:cubicBezTo>
                  <a:cubicBezTo>
                    <a:pt x="1308" y="6476"/>
                    <a:pt x="1559" y="6619"/>
                    <a:pt x="1648" y="6794"/>
                  </a:cubicBezTo>
                  <a:lnTo>
                    <a:pt x="1707" y="6834"/>
                  </a:lnTo>
                  <a:lnTo>
                    <a:pt x="2063" y="6897"/>
                  </a:lnTo>
                  <a:cubicBezTo>
                    <a:pt x="2056" y="6858"/>
                    <a:pt x="1995" y="6832"/>
                    <a:pt x="1963" y="6788"/>
                  </a:cubicBezTo>
                  <a:cubicBezTo>
                    <a:pt x="1889" y="6594"/>
                    <a:pt x="1636" y="6383"/>
                    <a:pt x="1322" y="6305"/>
                  </a:cubicBezTo>
                  <a:cubicBezTo>
                    <a:pt x="1113" y="6223"/>
                    <a:pt x="831" y="6189"/>
                    <a:pt x="652" y="6248"/>
                  </a:cubicBezTo>
                  <a:cubicBezTo>
                    <a:pt x="603" y="6307"/>
                    <a:pt x="670" y="6380"/>
                    <a:pt x="674" y="6441"/>
                  </a:cubicBezTo>
                  <a:cubicBezTo>
                    <a:pt x="749" y="6537"/>
                    <a:pt x="957" y="6544"/>
                    <a:pt x="1034" y="6633"/>
                  </a:cubicBezTo>
                  <a:cubicBezTo>
                    <a:pt x="916" y="6718"/>
                    <a:pt x="759" y="6562"/>
                    <a:pt x="618" y="6544"/>
                  </a:cubicBezTo>
                  <a:cubicBezTo>
                    <a:pt x="322" y="6515"/>
                    <a:pt x="190" y="6689"/>
                    <a:pt x="104" y="6817"/>
                  </a:cubicBezTo>
                  <a:cubicBezTo>
                    <a:pt x="33" y="7017"/>
                    <a:pt x="0" y="7223"/>
                    <a:pt x="178" y="7413"/>
                  </a:cubicBezTo>
                  <a:close/>
                  <a:moveTo>
                    <a:pt x="886" y="1931"/>
                  </a:moveTo>
                  <a:cubicBezTo>
                    <a:pt x="923" y="1945"/>
                    <a:pt x="976" y="1939"/>
                    <a:pt x="998" y="1966"/>
                  </a:cubicBezTo>
                  <a:cubicBezTo>
                    <a:pt x="854" y="1971"/>
                    <a:pt x="838" y="2066"/>
                    <a:pt x="802" y="2128"/>
                  </a:cubicBezTo>
                  <a:cubicBezTo>
                    <a:pt x="854" y="2213"/>
                    <a:pt x="944" y="2304"/>
                    <a:pt x="1094" y="2346"/>
                  </a:cubicBezTo>
                  <a:lnTo>
                    <a:pt x="1094" y="2263"/>
                  </a:lnTo>
                  <a:cubicBezTo>
                    <a:pt x="1107" y="2182"/>
                    <a:pt x="1134" y="2096"/>
                    <a:pt x="1221" y="2043"/>
                  </a:cubicBezTo>
                  <a:cubicBezTo>
                    <a:pt x="1196" y="1955"/>
                    <a:pt x="1152" y="1819"/>
                    <a:pt x="1264" y="1770"/>
                  </a:cubicBezTo>
                  <a:cubicBezTo>
                    <a:pt x="1184" y="1703"/>
                    <a:pt x="1095" y="1605"/>
                    <a:pt x="939" y="1600"/>
                  </a:cubicBezTo>
                  <a:cubicBezTo>
                    <a:pt x="797" y="1590"/>
                    <a:pt x="797" y="1673"/>
                    <a:pt x="724" y="1721"/>
                  </a:cubicBezTo>
                  <a:cubicBezTo>
                    <a:pt x="778" y="1791"/>
                    <a:pt x="764" y="1879"/>
                    <a:pt x="886" y="1931"/>
                  </a:cubicBezTo>
                  <a:close/>
                  <a:moveTo>
                    <a:pt x="785" y="2481"/>
                  </a:moveTo>
                  <a:cubicBezTo>
                    <a:pt x="900" y="2577"/>
                    <a:pt x="1057" y="2657"/>
                    <a:pt x="1187" y="2740"/>
                  </a:cubicBezTo>
                  <a:cubicBezTo>
                    <a:pt x="1200" y="2660"/>
                    <a:pt x="1306" y="2572"/>
                    <a:pt x="1164" y="2479"/>
                  </a:cubicBezTo>
                  <a:cubicBezTo>
                    <a:pt x="976" y="2348"/>
                    <a:pt x="594" y="2205"/>
                    <a:pt x="716" y="2015"/>
                  </a:cubicBezTo>
                  <a:cubicBezTo>
                    <a:pt x="744" y="2004"/>
                    <a:pt x="746" y="1990"/>
                    <a:pt x="761" y="1977"/>
                  </a:cubicBezTo>
                  <a:cubicBezTo>
                    <a:pt x="675" y="1947"/>
                    <a:pt x="601" y="2002"/>
                    <a:pt x="544" y="2030"/>
                  </a:cubicBezTo>
                  <a:cubicBezTo>
                    <a:pt x="521" y="2094"/>
                    <a:pt x="482" y="2170"/>
                    <a:pt x="522" y="2245"/>
                  </a:cubicBezTo>
                  <a:cubicBezTo>
                    <a:pt x="573" y="2337"/>
                    <a:pt x="721" y="2394"/>
                    <a:pt x="785" y="2481"/>
                  </a:cubicBezTo>
                  <a:close/>
                  <a:moveTo>
                    <a:pt x="332" y="4414"/>
                  </a:moveTo>
                  <a:cubicBezTo>
                    <a:pt x="427" y="4476"/>
                    <a:pt x="579" y="4502"/>
                    <a:pt x="710" y="4503"/>
                  </a:cubicBezTo>
                  <a:cubicBezTo>
                    <a:pt x="832" y="4471"/>
                    <a:pt x="968" y="4435"/>
                    <a:pt x="1068" y="4384"/>
                  </a:cubicBezTo>
                  <a:cubicBezTo>
                    <a:pt x="994" y="4273"/>
                    <a:pt x="895" y="4157"/>
                    <a:pt x="954" y="4039"/>
                  </a:cubicBezTo>
                  <a:cubicBezTo>
                    <a:pt x="839" y="4019"/>
                    <a:pt x="751" y="4079"/>
                    <a:pt x="668" y="4109"/>
                  </a:cubicBezTo>
                  <a:cubicBezTo>
                    <a:pt x="570" y="4153"/>
                    <a:pt x="481" y="4220"/>
                    <a:pt x="394" y="4273"/>
                  </a:cubicBezTo>
                  <a:lnTo>
                    <a:pt x="381" y="4271"/>
                  </a:lnTo>
                  <a:cubicBezTo>
                    <a:pt x="472" y="4113"/>
                    <a:pt x="739" y="3993"/>
                    <a:pt x="1031" y="3961"/>
                  </a:cubicBezTo>
                  <a:lnTo>
                    <a:pt x="1075" y="3931"/>
                  </a:lnTo>
                  <a:cubicBezTo>
                    <a:pt x="1032" y="3795"/>
                    <a:pt x="1138" y="3700"/>
                    <a:pt x="1218" y="3608"/>
                  </a:cubicBezTo>
                  <a:cubicBezTo>
                    <a:pt x="1076" y="3599"/>
                    <a:pt x="938" y="3484"/>
                    <a:pt x="798" y="3542"/>
                  </a:cubicBezTo>
                  <a:cubicBezTo>
                    <a:pt x="744" y="3555"/>
                    <a:pt x="774" y="3614"/>
                    <a:pt x="733" y="3622"/>
                  </a:cubicBezTo>
                  <a:cubicBezTo>
                    <a:pt x="674" y="3581"/>
                    <a:pt x="595" y="3590"/>
                    <a:pt x="530" y="3586"/>
                  </a:cubicBezTo>
                  <a:cubicBezTo>
                    <a:pt x="449" y="3602"/>
                    <a:pt x="415" y="3649"/>
                    <a:pt x="369" y="3694"/>
                  </a:cubicBezTo>
                  <a:cubicBezTo>
                    <a:pt x="376" y="3733"/>
                    <a:pt x="355" y="3782"/>
                    <a:pt x="429" y="3810"/>
                  </a:cubicBezTo>
                  <a:cubicBezTo>
                    <a:pt x="468" y="3810"/>
                    <a:pt x="559" y="3810"/>
                    <a:pt x="579" y="3852"/>
                  </a:cubicBezTo>
                  <a:cubicBezTo>
                    <a:pt x="457" y="3876"/>
                    <a:pt x="294" y="3915"/>
                    <a:pt x="217" y="3992"/>
                  </a:cubicBezTo>
                  <a:cubicBezTo>
                    <a:pt x="121" y="4104"/>
                    <a:pt x="129" y="4295"/>
                    <a:pt x="332" y="4414"/>
                  </a:cubicBezTo>
                  <a:close/>
                  <a:moveTo>
                    <a:pt x="356" y="3283"/>
                  </a:moveTo>
                  <a:cubicBezTo>
                    <a:pt x="476" y="3349"/>
                    <a:pt x="593" y="3438"/>
                    <a:pt x="763" y="3438"/>
                  </a:cubicBezTo>
                  <a:cubicBezTo>
                    <a:pt x="758" y="3384"/>
                    <a:pt x="676" y="3324"/>
                    <a:pt x="645" y="3273"/>
                  </a:cubicBezTo>
                  <a:cubicBezTo>
                    <a:pt x="607" y="3183"/>
                    <a:pt x="456" y="3149"/>
                    <a:pt x="392" y="3062"/>
                  </a:cubicBezTo>
                  <a:lnTo>
                    <a:pt x="308" y="2934"/>
                  </a:lnTo>
                  <a:cubicBezTo>
                    <a:pt x="178" y="3010"/>
                    <a:pt x="244" y="3172"/>
                    <a:pt x="356" y="3283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 hidden="1"/>
          <p:cNvGrpSpPr/>
          <p:nvPr/>
        </p:nvGrpSpPr>
        <p:grpSpPr>
          <a:xfrm>
            <a:off x="3695830" y="6076950"/>
            <a:ext cx="286707" cy="745475"/>
            <a:chOff x="4787900" y="50800"/>
            <a:chExt cx="2616200" cy="6802438"/>
          </a:xfrm>
        </p:grpSpPr>
        <p:sp>
          <p:nvSpPr>
            <p:cNvPr id="37" name="Freeform 166"/>
            <p:cNvSpPr>
              <a:spLocks noEditPoints="1"/>
            </p:cNvSpPr>
            <p:nvPr/>
          </p:nvSpPr>
          <p:spPr bwMode="auto">
            <a:xfrm>
              <a:off x="4787900" y="50800"/>
              <a:ext cx="2616200" cy="3763963"/>
            </a:xfrm>
            <a:custGeom>
              <a:avLst/>
              <a:gdLst>
                <a:gd name="T0" fmla="*/ 4522 w 7188"/>
                <a:gd name="T1" fmla="*/ 264 h 10348"/>
                <a:gd name="T2" fmla="*/ 4701 w 7188"/>
                <a:gd name="T3" fmla="*/ 1241 h 10348"/>
                <a:gd name="T4" fmla="*/ 4737 w 7188"/>
                <a:gd name="T5" fmla="*/ 1701 h 10348"/>
                <a:gd name="T6" fmla="*/ 4177 w 7188"/>
                <a:gd name="T7" fmla="*/ 1895 h 10348"/>
                <a:gd name="T8" fmla="*/ 4870 w 7188"/>
                <a:gd name="T9" fmla="*/ 1851 h 10348"/>
                <a:gd name="T10" fmla="*/ 3956 w 7188"/>
                <a:gd name="T11" fmla="*/ 1964 h 10348"/>
                <a:gd name="T12" fmla="*/ 4188 w 7188"/>
                <a:gd name="T13" fmla="*/ 1415 h 10348"/>
                <a:gd name="T14" fmla="*/ 5721 w 7188"/>
                <a:gd name="T15" fmla="*/ 1548 h 10348"/>
                <a:gd name="T16" fmla="*/ 3925 w 7188"/>
                <a:gd name="T17" fmla="*/ 1347 h 10348"/>
                <a:gd name="T18" fmla="*/ 5492 w 7188"/>
                <a:gd name="T19" fmla="*/ 1355 h 10348"/>
                <a:gd name="T20" fmla="*/ 4507 w 7188"/>
                <a:gd name="T21" fmla="*/ 1189 h 10348"/>
                <a:gd name="T22" fmla="*/ 5158 w 7188"/>
                <a:gd name="T23" fmla="*/ 1196 h 10348"/>
                <a:gd name="T24" fmla="*/ 2149 w 7188"/>
                <a:gd name="T25" fmla="*/ 2085 h 10348"/>
                <a:gd name="T26" fmla="*/ 976 w 7188"/>
                <a:gd name="T27" fmla="*/ 3016 h 10348"/>
                <a:gd name="T28" fmla="*/ 2451 w 7188"/>
                <a:gd name="T29" fmla="*/ 3173 h 10348"/>
                <a:gd name="T30" fmla="*/ 2751 w 7188"/>
                <a:gd name="T31" fmla="*/ 2976 h 10348"/>
                <a:gd name="T32" fmla="*/ 1404 w 7188"/>
                <a:gd name="T33" fmla="*/ 2628 h 10348"/>
                <a:gd name="T34" fmla="*/ 1594 w 7188"/>
                <a:gd name="T35" fmla="*/ 2803 h 10348"/>
                <a:gd name="T36" fmla="*/ 661 w 7188"/>
                <a:gd name="T37" fmla="*/ 3133 h 10348"/>
                <a:gd name="T38" fmla="*/ 1907 w 7188"/>
                <a:gd name="T39" fmla="*/ 2568 h 10348"/>
                <a:gd name="T40" fmla="*/ 2272 w 7188"/>
                <a:gd name="T41" fmla="*/ 2689 h 10348"/>
                <a:gd name="T42" fmla="*/ 2807 w 7188"/>
                <a:gd name="T43" fmla="*/ 2874 h 10348"/>
                <a:gd name="T44" fmla="*/ 1326 w 7188"/>
                <a:gd name="T45" fmla="*/ 2372 h 10348"/>
                <a:gd name="T46" fmla="*/ 2948 w 7188"/>
                <a:gd name="T47" fmla="*/ 2439 h 10348"/>
                <a:gd name="T48" fmla="*/ 1273 w 7188"/>
                <a:gd name="T49" fmla="*/ 2243 h 10348"/>
                <a:gd name="T50" fmla="*/ 1583 w 7188"/>
                <a:gd name="T51" fmla="*/ 2270 h 10348"/>
                <a:gd name="T52" fmla="*/ 1689 w 7188"/>
                <a:gd name="T53" fmla="*/ 2217 h 10348"/>
                <a:gd name="T54" fmla="*/ 1831 w 7188"/>
                <a:gd name="T55" fmla="*/ 2110 h 10348"/>
                <a:gd name="T56" fmla="*/ 3398 w 7188"/>
                <a:gd name="T57" fmla="*/ 1948 h 10348"/>
                <a:gd name="T58" fmla="*/ 4829 w 7188"/>
                <a:gd name="T59" fmla="*/ 2347 h 10348"/>
                <a:gd name="T60" fmla="*/ 3127 w 7188"/>
                <a:gd name="T61" fmla="*/ 2613 h 10348"/>
                <a:gd name="T62" fmla="*/ 2831 w 7188"/>
                <a:gd name="T63" fmla="*/ 3657 h 10348"/>
                <a:gd name="T64" fmla="*/ 2995 w 7188"/>
                <a:gd name="T65" fmla="*/ 2424 h 10348"/>
                <a:gd name="T66" fmla="*/ 2157 w 7188"/>
                <a:gd name="T67" fmla="*/ 1194 h 10348"/>
                <a:gd name="T68" fmla="*/ 4223 w 7188"/>
                <a:gd name="T69" fmla="*/ 4382 h 10348"/>
                <a:gd name="T70" fmla="*/ 5320 w 7188"/>
                <a:gd name="T71" fmla="*/ 4789 h 10348"/>
                <a:gd name="T72" fmla="*/ 3682 w 7188"/>
                <a:gd name="T73" fmla="*/ 7341 h 10348"/>
                <a:gd name="T74" fmla="*/ 4216 w 7188"/>
                <a:gd name="T75" fmla="*/ 8212 h 10348"/>
                <a:gd name="T76" fmla="*/ 5018 w 7188"/>
                <a:gd name="T77" fmla="*/ 5042 h 10348"/>
                <a:gd name="T78" fmla="*/ 5061 w 7188"/>
                <a:gd name="T79" fmla="*/ 6114 h 10348"/>
                <a:gd name="T80" fmla="*/ 6542 w 7188"/>
                <a:gd name="T81" fmla="*/ 5113 h 10348"/>
                <a:gd name="T82" fmla="*/ 6498 w 7188"/>
                <a:gd name="T83" fmla="*/ 6208 h 10348"/>
                <a:gd name="T84" fmla="*/ 6708 w 7188"/>
                <a:gd name="T85" fmla="*/ 6960 h 10348"/>
                <a:gd name="T86" fmla="*/ 7188 w 7188"/>
                <a:gd name="T87" fmla="*/ 6557 h 10348"/>
                <a:gd name="T88" fmla="*/ 5999 w 7188"/>
                <a:gd name="T89" fmla="*/ 6627 h 10348"/>
                <a:gd name="T90" fmla="*/ 4628 w 7188"/>
                <a:gd name="T91" fmla="*/ 7968 h 10348"/>
                <a:gd name="T92" fmla="*/ 3053 w 7188"/>
                <a:gd name="T93" fmla="*/ 10192 h 10348"/>
                <a:gd name="T94" fmla="*/ 3180 w 7188"/>
                <a:gd name="T95" fmla="*/ 8035 h 10348"/>
                <a:gd name="T96" fmla="*/ 2539 w 7188"/>
                <a:gd name="T97" fmla="*/ 5426 h 10348"/>
                <a:gd name="T98" fmla="*/ 1864 w 7188"/>
                <a:gd name="T99" fmla="*/ 6117 h 10348"/>
                <a:gd name="T100" fmla="*/ 1785 w 7188"/>
                <a:gd name="T101" fmla="*/ 5091 h 10348"/>
                <a:gd name="T102" fmla="*/ 829 w 7188"/>
                <a:gd name="T103" fmla="*/ 5258 h 10348"/>
                <a:gd name="T104" fmla="*/ 468 w 7188"/>
                <a:gd name="T105" fmla="*/ 4046 h 10348"/>
                <a:gd name="T106" fmla="*/ 2942 w 7188"/>
                <a:gd name="T107" fmla="*/ 6099 h 10348"/>
                <a:gd name="T108" fmla="*/ 3166 w 7188"/>
                <a:gd name="T109" fmla="*/ 5449 h 10348"/>
                <a:gd name="T110" fmla="*/ 2818 w 7188"/>
                <a:gd name="T111" fmla="*/ 4709 h 10348"/>
                <a:gd name="T112" fmla="*/ 3571 w 7188"/>
                <a:gd name="T113" fmla="*/ 3746 h 10348"/>
                <a:gd name="T114" fmla="*/ 1705 w 7188"/>
                <a:gd name="T115" fmla="*/ 3402 h 10348"/>
                <a:gd name="T116" fmla="*/ 864 w 7188"/>
                <a:gd name="T117" fmla="*/ 3919 h 10348"/>
                <a:gd name="T118" fmla="*/ 4793 w 7188"/>
                <a:gd name="T119" fmla="*/ 4045 h 10348"/>
                <a:gd name="T120" fmla="*/ 4385 w 7188"/>
                <a:gd name="T121" fmla="*/ 3193 h 10348"/>
                <a:gd name="T122" fmla="*/ 6603 w 7188"/>
                <a:gd name="T123" fmla="*/ 2517 h 10348"/>
                <a:gd name="T124" fmla="*/ 5183 w 7188"/>
                <a:gd name="T125" fmla="*/ 3935 h 10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88" h="10348">
                  <a:moveTo>
                    <a:pt x="5976" y="22"/>
                  </a:moveTo>
                  <a:cubicBezTo>
                    <a:pt x="6029" y="169"/>
                    <a:pt x="6023" y="321"/>
                    <a:pt x="5933" y="444"/>
                  </a:cubicBezTo>
                  <a:cubicBezTo>
                    <a:pt x="5895" y="538"/>
                    <a:pt x="5767" y="576"/>
                    <a:pt x="5673" y="616"/>
                  </a:cubicBezTo>
                  <a:cubicBezTo>
                    <a:pt x="5684" y="647"/>
                    <a:pt x="5729" y="675"/>
                    <a:pt x="5751" y="707"/>
                  </a:cubicBezTo>
                  <a:cubicBezTo>
                    <a:pt x="5789" y="774"/>
                    <a:pt x="5815" y="849"/>
                    <a:pt x="5812" y="919"/>
                  </a:cubicBezTo>
                  <a:cubicBezTo>
                    <a:pt x="5584" y="1014"/>
                    <a:pt x="5293" y="935"/>
                    <a:pt x="5071" y="1048"/>
                  </a:cubicBezTo>
                  <a:cubicBezTo>
                    <a:pt x="5035" y="1072"/>
                    <a:pt x="5016" y="1124"/>
                    <a:pt x="4959" y="1117"/>
                  </a:cubicBezTo>
                  <a:cubicBezTo>
                    <a:pt x="4936" y="1094"/>
                    <a:pt x="4902" y="1088"/>
                    <a:pt x="4874" y="1074"/>
                  </a:cubicBezTo>
                  <a:cubicBezTo>
                    <a:pt x="4845" y="898"/>
                    <a:pt x="4695" y="760"/>
                    <a:pt x="4573" y="611"/>
                  </a:cubicBezTo>
                  <a:cubicBezTo>
                    <a:pt x="4502" y="499"/>
                    <a:pt x="4495" y="376"/>
                    <a:pt x="4522" y="264"/>
                  </a:cubicBezTo>
                  <a:cubicBezTo>
                    <a:pt x="4627" y="229"/>
                    <a:pt x="4747" y="243"/>
                    <a:pt x="4856" y="252"/>
                  </a:cubicBezTo>
                  <a:cubicBezTo>
                    <a:pt x="4893" y="193"/>
                    <a:pt x="4884" y="118"/>
                    <a:pt x="4955" y="73"/>
                  </a:cubicBezTo>
                  <a:cubicBezTo>
                    <a:pt x="5018" y="85"/>
                    <a:pt x="5075" y="91"/>
                    <a:pt x="5126" y="124"/>
                  </a:cubicBezTo>
                  <a:cubicBezTo>
                    <a:pt x="5166" y="126"/>
                    <a:pt x="5187" y="179"/>
                    <a:pt x="5234" y="168"/>
                  </a:cubicBezTo>
                  <a:cubicBezTo>
                    <a:pt x="5366" y="0"/>
                    <a:pt x="5642" y="29"/>
                    <a:pt x="5860" y="43"/>
                  </a:cubicBezTo>
                  <a:cubicBezTo>
                    <a:pt x="5895" y="45"/>
                    <a:pt x="5929" y="38"/>
                    <a:pt x="5953" y="21"/>
                  </a:cubicBezTo>
                  <a:lnTo>
                    <a:pt x="5976" y="22"/>
                  </a:lnTo>
                  <a:close/>
                  <a:moveTo>
                    <a:pt x="4872" y="1135"/>
                  </a:moveTo>
                  <a:cubicBezTo>
                    <a:pt x="4870" y="1170"/>
                    <a:pt x="4824" y="1190"/>
                    <a:pt x="4800" y="1211"/>
                  </a:cubicBezTo>
                  <a:cubicBezTo>
                    <a:pt x="4771" y="1227"/>
                    <a:pt x="4747" y="1248"/>
                    <a:pt x="4701" y="1241"/>
                  </a:cubicBezTo>
                  <a:lnTo>
                    <a:pt x="4696" y="1228"/>
                  </a:lnTo>
                  <a:cubicBezTo>
                    <a:pt x="4731" y="1190"/>
                    <a:pt x="4751" y="1125"/>
                    <a:pt x="4826" y="1124"/>
                  </a:cubicBezTo>
                  <a:cubicBezTo>
                    <a:pt x="4837" y="1129"/>
                    <a:pt x="4855" y="1130"/>
                    <a:pt x="4872" y="1135"/>
                  </a:cubicBezTo>
                  <a:close/>
                  <a:moveTo>
                    <a:pt x="4568" y="1585"/>
                  </a:moveTo>
                  <a:cubicBezTo>
                    <a:pt x="4557" y="1724"/>
                    <a:pt x="4570" y="1851"/>
                    <a:pt x="4554" y="1990"/>
                  </a:cubicBezTo>
                  <a:cubicBezTo>
                    <a:pt x="4507" y="2010"/>
                    <a:pt x="4455" y="2021"/>
                    <a:pt x="4398" y="2005"/>
                  </a:cubicBezTo>
                  <a:cubicBezTo>
                    <a:pt x="4383" y="1948"/>
                    <a:pt x="4402" y="1879"/>
                    <a:pt x="4416" y="1827"/>
                  </a:cubicBezTo>
                  <a:cubicBezTo>
                    <a:pt x="4424" y="1736"/>
                    <a:pt x="4451" y="1636"/>
                    <a:pt x="4483" y="1546"/>
                  </a:cubicBezTo>
                  <a:cubicBezTo>
                    <a:pt x="4523" y="1543"/>
                    <a:pt x="4557" y="1562"/>
                    <a:pt x="4568" y="1585"/>
                  </a:cubicBezTo>
                  <a:close/>
                  <a:moveTo>
                    <a:pt x="4737" y="1701"/>
                  </a:moveTo>
                  <a:cubicBezTo>
                    <a:pt x="4752" y="1750"/>
                    <a:pt x="4762" y="1798"/>
                    <a:pt x="4778" y="1847"/>
                  </a:cubicBezTo>
                  <a:cubicBezTo>
                    <a:pt x="4805" y="1901"/>
                    <a:pt x="4797" y="1962"/>
                    <a:pt x="4824" y="2015"/>
                  </a:cubicBezTo>
                  <a:cubicBezTo>
                    <a:pt x="4829" y="2033"/>
                    <a:pt x="4806" y="2028"/>
                    <a:pt x="4794" y="2036"/>
                  </a:cubicBezTo>
                  <a:cubicBezTo>
                    <a:pt x="4743" y="2016"/>
                    <a:pt x="4674" y="2013"/>
                    <a:pt x="4658" y="1969"/>
                  </a:cubicBezTo>
                  <a:cubicBezTo>
                    <a:pt x="4633" y="1863"/>
                    <a:pt x="4619" y="1762"/>
                    <a:pt x="4617" y="1657"/>
                  </a:cubicBezTo>
                  <a:cubicBezTo>
                    <a:pt x="4619" y="1622"/>
                    <a:pt x="4597" y="1573"/>
                    <a:pt x="4639" y="1544"/>
                  </a:cubicBezTo>
                  <a:cubicBezTo>
                    <a:pt x="4736" y="1566"/>
                    <a:pt x="4692" y="1651"/>
                    <a:pt x="4737" y="1701"/>
                  </a:cubicBezTo>
                  <a:close/>
                  <a:moveTo>
                    <a:pt x="4381" y="1659"/>
                  </a:moveTo>
                  <a:cubicBezTo>
                    <a:pt x="4349" y="1750"/>
                    <a:pt x="4352" y="1842"/>
                    <a:pt x="4303" y="1927"/>
                  </a:cubicBezTo>
                  <a:cubicBezTo>
                    <a:pt x="4250" y="1937"/>
                    <a:pt x="4236" y="1849"/>
                    <a:pt x="4177" y="1895"/>
                  </a:cubicBezTo>
                  <a:cubicBezTo>
                    <a:pt x="4165" y="1903"/>
                    <a:pt x="4148" y="1915"/>
                    <a:pt x="4125" y="1910"/>
                  </a:cubicBezTo>
                  <a:cubicBezTo>
                    <a:pt x="4145" y="1824"/>
                    <a:pt x="4211" y="1739"/>
                    <a:pt x="4260" y="1658"/>
                  </a:cubicBezTo>
                  <a:cubicBezTo>
                    <a:pt x="4279" y="1611"/>
                    <a:pt x="4321" y="1565"/>
                    <a:pt x="4363" y="1528"/>
                  </a:cubicBezTo>
                  <a:cubicBezTo>
                    <a:pt x="4437" y="1553"/>
                    <a:pt x="4382" y="1620"/>
                    <a:pt x="4381" y="1659"/>
                  </a:cubicBezTo>
                  <a:close/>
                  <a:moveTo>
                    <a:pt x="4845" y="1575"/>
                  </a:moveTo>
                  <a:lnTo>
                    <a:pt x="4896" y="1608"/>
                  </a:lnTo>
                  <a:cubicBezTo>
                    <a:pt x="5000" y="1748"/>
                    <a:pt x="5134" y="1880"/>
                    <a:pt x="5244" y="2016"/>
                  </a:cubicBezTo>
                  <a:cubicBezTo>
                    <a:pt x="5254" y="2056"/>
                    <a:pt x="5219" y="2081"/>
                    <a:pt x="5195" y="2110"/>
                  </a:cubicBezTo>
                  <a:cubicBezTo>
                    <a:pt x="5154" y="2126"/>
                    <a:pt x="5085" y="2132"/>
                    <a:pt x="5045" y="2108"/>
                  </a:cubicBezTo>
                  <a:cubicBezTo>
                    <a:pt x="4950" y="2034"/>
                    <a:pt x="4924" y="1937"/>
                    <a:pt x="4870" y="1851"/>
                  </a:cubicBezTo>
                  <a:cubicBezTo>
                    <a:pt x="4827" y="1749"/>
                    <a:pt x="4767" y="1646"/>
                    <a:pt x="4742" y="1540"/>
                  </a:cubicBezTo>
                  <a:cubicBezTo>
                    <a:pt x="4772" y="1511"/>
                    <a:pt x="4835" y="1540"/>
                    <a:pt x="4845" y="1575"/>
                  </a:cubicBezTo>
                  <a:close/>
                  <a:moveTo>
                    <a:pt x="4945" y="1505"/>
                  </a:moveTo>
                  <a:cubicBezTo>
                    <a:pt x="5081" y="1581"/>
                    <a:pt x="5216" y="1657"/>
                    <a:pt x="5334" y="1754"/>
                  </a:cubicBezTo>
                  <a:cubicBezTo>
                    <a:pt x="5389" y="1831"/>
                    <a:pt x="5583" y="1865"/>
                    <a:pt x="5499" y="1966"/>
                  </a:cubicBezTo>
                  <a:cubicBezTo>
                    <a:pt x="5452" y="1991"/>
                    <a:pt x="5395" y="1975"/>
                    <a:pt x="5362" y="1952"/>
                  </a:cubicBezTo>
                  <a:cubicBezTo>
                    <a:pt x="5170" y="1825"/>
                    <a:pt x="5009" y="1665"/>
                    <a:pt x="4876" y="1507"/>
                  </a:cubicBezTo>
                  <a:cubicBezTo>
                    <a:pt x="4877" y="1480"/>
                    <a:pt x="4922" y="1504"/>
                    <a:pt x="4945" y="1505"/>
                  </a:cubicBezTo>
                  <a:close/>
                  <a:moveTo>
                    <a:pt x="4301" y="1490"/>
                  </a:moveTo>
                  <a:cubicBezTo>
                    <a:pt x="4180" y="1646"/>
                    <a:pt x="4099" y="1817"/>
                    <a:pt x="3956" y="1964"/>
                  </a:cubicBezTo>
                  <a:cubicBezTo>
                    <a:pt x="3927" y="1958"/>
                    <a:pt x="3920" y="1993"/>
                    <a:pt x="3892" y="1978"/>
                  </a:cubicBezTo>
                  <a:lnTo>
                    <a:pt x="3862" y="1846"/>
                  </a:lnTo>
                  <a:cubicBezTo>
                    <a:pt x="3976" y="1703"/>
                    <a:pt x="4113" y="1582"/>
                    <a:pt x="4273" y="1467"/>
                  </a:cubicBezTo>
                  <a:cubicBezTo>
                    <a:pt x="4290" y="1468"/>
                    <a:pt x="4301" y="1477"/>
                    <a:pt x="4301" y="1490"/>
                  </a:cubicBezTo>
                  <a:close/>
                  <a:moveTo>
                    <a:pt x="4240" y="1417"/>
                  </a:moveTo>
                  <a:cubicBezTo>
                    <a:pt x="4198" y="1468"/>
                    <a:pt x="4127" y="1504"/>
                    <a:pt x="4079" y="1554"/>
                  </a:cubicBezTo>
                  <a:cubicBezTo>
                    <a:pt x="3950" y="1645"/>
                    <a:pt x="3841" y="1775"/>
                    <a:pt x="3672" y="1838"/>
                  </a:cubicBezTo>
                  <a:cubicBezTo>
                    <a:pt x="3638" y="1836"/>
                    <a:pt x="3619" y="1870"/>
                    <a:pt x="3585" y="1851"/>
                  </a:cubicBezTo>
                  <a:cubicBezTo>
                    <a:pt x="3593" y="1782"/>
                    <a:pt x="3590" y="1703"/>
                    <a:pt x="3661" y="1654"/>
                  </a:cubicBezTo>
                  <a:cubicBezTo>
                    <a:pt x="3832" y="1561"/>
                    <a:pt x="4007" y="1486"/>
                    <a:pt x="4188" y="1415"/>
                  </a:cubicBezTo>
                  <a:cubicBezTo>
                    <a:pt x="4200" y="1407"/>
                    <a:pt x="4240" y="1395"/>
                    <a:pt x="4240" y="1417"/>
                  </a:cubicBezTo>
                  <a:close/>
                  <a:moveTo>
                    <a:pt x="5704" y="1700"/>
                  </a:moveTo>
                  <a:cubicBezTo>
                    <a:pt x="5732" y="1723"/>
                    <a:pt x="5714" y="1753"/>
                    <a:pt x="5696" y="1774"/>
                  </a:cubicBezTo>
                  <a:cubicBezTo>
                    <a:pt x="5643" y="1798"/>
                    <a:pt x="5575" y="1786"/>
                    <a:pt x="5529" y="1763"/>
                  </a:cubicBezTo>
                  <a:cubicBezTo>
                    <a:pt x="5331" y="1666"/>
                    <a:pt x="5145" y="1562"/>
                    <a:pt x="4953" y="1458"/>
                  </a:cubicBezTo>
                  <a:cubicBezTo>
                    <a:pt x="4947" y="1444"/>
                    <a:pt x="4954" y="1427"/>
                    <a:pt x="4971" y="1428"/>
                  </a:cubicBezTo>
                  <a:cubicBezTo>
                    <a:pt x="5240" y="1483"/>
                    <a:pt x="5466" y="1607"/>
                    <a:pt x="5704" y="1700"/>
                  </a:cubicBezTo>
                  <a:close/>
                  <a:moveTo>
                    <a:pt x="5157" y="1370"/>
                  </a:moveTo>
                  <a:cubicBezTo>
                    <a:pt x="5324" y="1387"/>
                    <a:pt x="5501" y="1421"/>
                    <a:pt x="5661" y="1463"/>
                  </a:cubicBezTo>
                  <a:cubicBezTo>
                    <a:pt x="5712" y="1478"/>
                    <a:pt x="5711" y="1517"/>
                    <a:pt x="5721" y="1548"/>
                  </a:cubicBezTo>
                  <a:cubicBezTo>
                    <a:pt x="5726" y="1579"/>
                    <a:pt x="5686" y="1582"/>
                    <a:pt x="5657" y="1580"/>
                  </a:cubicBezTo>
                  <a:cubicBezTo>
                    <a:pt x="5428" y="1535"/>
                    <a:pt x="5224" y="1439"/>
                    <a:pt x="4995" y="1390"/>
                  </a:cubicBezTo>
                  <a:cubicBezTo>
                    <a:pt x="4984" y="1389"/>
                    <a:pt x="4973" y="1380"/>
                    <a:pt x="4973" y="1367"/>
                  </a:cubicBezTo>
                  <a:cubicBezTo>
                    <a:pt x="4974" y="1349"/>
                    <a:pt x="4996" y="1368"/>
                    <a:pt x="5008" y="1355"/>
                  </a:cubicBezTo>
                  <a:lnTo>
                    <a:pt x="5157" y="1370"/>
                  </a:lnTo>
                  <a:close/>
                  <a:moveTo>
                    <a:pt x="4242" y="1348"/>
                  </a:moveTo>
                  <a:cubicBezTo>
                    <a:pt x="4165" y="1401"/>
                    <a:pt x="4050" y="1400"/>
                    <a:pt x="3968" y="1453"/>
                  </a:cubicBezTo>
                  <a:cubicBezTo>
                    <a:pt x="3881" y="1467"/>
                    <a:pt x="3822" y="1517"/>
                    <a:pt x="3735" y="1522"/>
                  </a:cubicBezTo>
                  <a:lnTo>
                    <a:pt x="3724" y="1512"/>
                  </a:lnTo>
                  <a:cubicBezTo>
                    <a:pt x="3755" y="1440"/>
                    <a:pt x="3832" y="1382"/>
                    <a:pt x="3925" y="1347"/>
                  </a:cubicBezTo>
                  <a:cubicBezTo>
                    <a:pt x="4024" y="1338"/>
                    <a:pt x="4145" y="1317"/>
                    <a:pt x="4243" y="1330"/>
                  </a:cubicBezTo>
                  <a:lnTo>
                    <a:pt x="4242" y="1348"/>
                  </a:lnTo>
                  <a:close/>
                  <a:moveTo>
                    <a:pt x="4881" y="1363"/>
                  </a:moveTo>
                  <a:cubicBezTo>
                    <a:pt x="4879" y="1406"/>
                    <a:pt x="4861" y="1453"/>
                    <a:pt x="4802" y="1468"/>
                  </a:cubicBezTo>
                  <a:cubicBezTo>
                    <a:pt x="4692" y="1498"/>
                    <a:pt x="4588" y="1516"/>
                    <a:pt x="4468" y="1480"/>
                  </a:cubicBezTo>
                  <a:cubicBezTo>
                    <a:pt x="4411" y="1464"/>
                    <a:pt x="4355" y="1427"/>
                    <a:pt x="4351" y="1378"/>
                  </a:cubicBezTo>
                  <a:cubicBezTo>
                    <a:pt x="4375" y="1332"/>
                    <a:pt x="4440" y="1282"/>
                    <a:pt x="4515" y="1281"/>
                  </a:cubicBezTo>
                  <a:cubicBezTo>
                    <a:pt x="4643" y="1260"/>
                    <a:pt x="4809" y="1272"/>
                    <a:pt x="4881" y="1363"/>
                  </a:cubicBezTo>
                  <a:close/>
                  <a:moveTo>
                    <a:pt x="5465" y="1301"/>
                  </a:moveTo>
                  <a:cubicBezTo>
                    <a:pt x="5476" y="1323"/>
                    <a:pt x="5504" y="1329"/>
                    <a:pt x="5492" y="1355"/>
                  </a:cubicBezTo>
                  <a:lnTo>
                    <a:pt x="5451" y="1362"/>
                  </a:lnTo>
                  <a:cubicBezTo>
                    <a:pt x="5280" y="1328"/>
                    <a:pt x="5124" y="1330"/>
                    <a:pt x="4946" y="1309"/>
                  </a:cubicBezTo>
                  <a:cubicBezTo>
                    <a:pt x="4935" y="1299"/>
                    <a:pt x="4941" y="1287"/>
                    <a:pt x="4953" y="1283"/>
                  </a:cubicBezTo>
                  <a:cubicBezTo>
                    <a:pt x="5097" y="1272"/>
                    <a:pt x="5259" y="1257"/>
                    <a:pt x="5397" y="1281"/>
                  </a:cubicBezTo>
                  <a:cubicBezTo>
                    <a:pt x="5419" y="1295"/>
                    <a:pt x="5442" y="1296"/>
                    <a:pt x="5465" y="1301"/>
                  </a:cubicBezTo>
                  <a:close/>
                  <a:moveTo>
                    <a:pt x="4355" y="1252"/>
                  </a:moveTo>
                  <a:cubicBezTo>
                    <a:pt x="4289" y="1319"/>
                    <a:pt x="4164" y="1274"/>
                    <a:pt x="4071" y="1288"/>
                  </a:cubicBezTo>
                  <a:cubicBezTo>
                    <a:pt x="4055" y="1265"/>
                    <a:pt x="4107" y="1245"/>
                    <a:pt x="4131" y="1233"/>
                  </a:cubicBezTo>
                  <a:cubicBezTo>
                    <a:pt x="4201" y="1206"/>
                    <a:pt x="4305" y="1202"/>
                    <a:pt x="4355" y="1252"/>
                  </a:cubicBezTo>
                  <a:close/>
                  <a:moveTo>
                    <a:pt x="4507" y="1189"/>
                  </a:moveTo>
                  <a:cubicBezTo>
                    <a:pt x="4518" y="1198"/>
                    <a:pt x="4523" y="1211"/>
                    <a:pt x="4512" y="1220"/>
                  </a:cubicBezTo>
                  <a:cubicBezTo>
                    <a:pt x="4459" y="1252"/>
                    <a:pt x="4391" y="1214"/>
                    <a:pt x="4340" y="1195"/>
                  </a:cubicBezTo>
                  <a:cubicBezTo>
                    <a:pt x="4340" y="1186"/>
                    <a:pt x="4329" y="1181"/>
                    <a:pt x="4335" y="1173"/>
                  </a:cubicBezTo>
                  <a:cubicBezTo>
                    <a:pt x="4387" y="1166"/>
                    <a:pt x="4468" y="1135"/>
                    <a:pt x="4507" y="1189"/>
                  </a:cubicBezTo>
                  <a:close/>
                  <a:moveTo>
                    <a:pt x="5158" y="1196"/>
                  </a:moveTo>
                  <a:lnTo>
                    <a:pt x="5157" y="1213"/>
                  </a:lnTo>
                  <a:lnTo>
                    <a:pt x="4856" y="1265"/>
                  </a:lnTo>
                  <a:cubicBezTo>
                    <a:pt x="4844" y="1265"/>
                    <a:pt x="4833" y="1256"/>
                    <a:pt x="4833" y="1247"/>
                  </a:cubicBezTo>
                  <a:cubicBezTo>
                    <a:pt x="4892" y="1206"/>
                    <a:pt x="4962" y="1174"/>
                    <a:pt x="5044" y="1160"/>
                  </a:cubicBezTo>
                  <a:cubicBezTo>
                    <a:pt x="5084" y="1171"/>
                    <a:pt x="5124" y="1172"/>
                    <a:pt x="5158" y="1196"/>
                  </a:cubicBezTo>
                  <a:close/>
                  <a:moveTo>
                    <a:pt x="4670" y="1148"/>
                  </a:moveTo>
                  <a:cubicBezTo>
                    <a:pt x="4657" y="1187"/>
                    <a:pt x="4627" y="1225"/>
                    <a:pt x="4575" y="1231"/>
                  </a:cubicBezTo>
                  <a:cubicBezTo>
                    <a:pt x="4552" y="1208"/>
                    <a:pt x="4588" y="1171"/>
                    <a:pt x="4566" y="1143"/>
                  </a:cubicBezTo>
                  <a:cubicBezTo>
                    <a:pt x="4572" y="1135"/>
                    <a:pt x="4590" y="1118"/>
                    <a:pt x="4607" y="1119"/>
                  </a:cubicBezTo>
                  <a:cubicBezTo>
                    <a:pt x="4630" y="1129"/>
                    <a:pt x="4682" y="1114"/>
                    <a:pt x="4670" y="1148"/>
                  </a:cubicBezTo>
                  <a:close/>
                  <a:moveTo>
                    <a:pt x="2149" y="2085"/>
                  </a:moveTo>
                  <a:cubicBezTo>
                    <a:pt x="2089" y="2139"/>
                    <a:pt x="2008" y="2157"/>
                    <a:pt x="1949" y="2207"/>
                  </a:cubicBezTo>
                  <a:cubicBezTo>
                    <a:pt x="1931" y="2215"/>
                    <a:pt x="1920" y="2201"/>
                    <a:pt x="1926" y="2189"/>
                  </a:cubicBezTo>
                  <a:cubicBezTo>
                    <a:pt x="1951" y="2137"/>
                    <a:pt x="2005" y="2078"/>
                    <a:pt x="2086" y="2069"/>
                  </a:cubicBezTo>
                  <a:cubicBezTo>
                    <a:pt x="2109" y="2074"/>
                    <a:pt x="2138" y="2071"/>
                    <a:pt x="2149" y="2085"/>
                  </a:cubicBezTo>
                  <a:close/>
                  <a:moveTo>
                    <a:pt x="1294" y="3314"/>
                  </a:moveTo>
                  <a:cubicBezTo>
                    <a:pt x="1276" y="3330"/>
                    <a:pt x="1242" y="3320"/>
                    <a:pt x="1225" y="3311"/>
                  </a:cubicBezTo>
                  <a:cubicBezTo>
                    <a:pt x="1191" y="3279"/>
                    <a:pt x="1227" y="3241"/>
                    <a:pt x="1245" y="3215"/>
                  </a:cubicBezTo>
                  <a:lnTo>
                    <a:pt x="1281" y="3195"/>
                  </a:lnTo>
                  <a:cubicBezTo>
                    <a:pt x="1302" y="3227"/>
                    <a:pt x="1301" y="3270"/>
                    <a:pt x="1294" y="3314"/>
                  </a:cubicBezTo>
                  <a:close/>
                  <a:moveTo>
                    <a:pt x="1639" y="3325"/>
                  </a:moveTo>
                  <a:cubicBezTo>
                    <a:pt x="1621" y="3337"/>
                    <a:pt x="1592" y="3336"/>
                    <a:pt x="1575" y="3330"/>
                  </a:cubicBezTo>
                  <a:cubicBezTo>
                    <a:pt x="1577" y="3278"/>
                    <a:pt x="1550" y="3229"/>
                    <a:pt x="1586" y="3182"/>
                  </a:cubicBezTo>
                  <a:cubicBezTo>
                    <a:pt x="1602" y="3227"/>
                    <a:pt x="1647" y="3268"/>
                    <a:pt x="1639" y="3325"/>
                  </a:cubicBezTo>
                  <a:close/>
                  <a:moveTo>
                    <a:pt x="976" y="3016"/>
                  </a:moveTo>
                  <a:cubicBezTo>
                    <a:pt x="951" y="3071"/>
                    <a:pt x="982" y="3156"/>
                    <a:pt x="917" y="3205"/>
                  </a:cubicBezTo>
                  <a:cubicBezTo>
                    <a:pt x="905" y="3214"/>
                    <a:pt x="877" y="3212"/>
                    <a:pt x="860" y="3198"/>
                  </a:cubicBezTo>
                  <a:cubicBezTo>
                    <a:pt x="799" y="3130"/>
                    <a:pt x="899" y="3078"/>
                    <a:pt x="941" y="3023"/>
                  </a:cubicBezTo>
                  <a:cubicBezTo>
                    <a:pt x="953" y="3019"/>
                    <a:pt x="965" y="3006"/>
                    <a:pt x="976" y="3016"/>
                  </a:cubicBezTo>
                  <a:close/>
                  <a:moveTo>
                    <a:pt x="1991" y="3139"/>
                  </a:moveTo>
                  <a:cubicBezTo>
                    <a:pt x="2001" y="3188"/>
                    <a:pt x="2045" y="3238"/>
                    <a:pt x="2020" y="3285"/>
                  </a:cubicBezTo>
                  <a:cubicBezTo>
                    <a:pt x="2002" y="3306"/>
                    <a:pt x="1968" y="3295"/>
                    <a:pt x="1951" y="3286"/>
                  </a:cubicBezTo>
                  <a:cubicBezTo>
                    <a:pt x="1937" y="3198"/>
                    <a:pt x="1934" y="3124"/>
                    <a:pt x="1943" y="3032"/>
                  </a:cubicBezTo>
                  <a:cubicBezTo>
                    <a:pt x="1994" y="3052"/>
                    <a:pt x="1958" y="3107"/>
                    <a:pt x="1991" y="3139"/>
                  </a:cubicBezTo>
                  <a:close/>
                  <a:moveTo>
                    <a:pt x="2451" y="3173"/>
                  </a:moveTo>
                  <a:cubicBezTo>
                    <a:pt x="2427" y="3189"/>
                    <a:pt x="2399" y="3166"/>
                    <a:pt x="2376" y="3165"/>
                  </a:cubicBezTo>
                  <a:cubicBezTo>
                    <a:pt x="2338" y="3106"/>
                    <a:pt x="2311" y="3035"/>
                    <a:pt x="2296" y="2974"/>
                  </a:cubicBezTo>
                  <a:cubicBezTo>
                    <a:pt x="2352" y="3037"/>
                    <a:pt x="2517" y="3079"/>
                    <a:pt x="2451" y="3173"/>
                  </a:cubicBezTo>
                  <a:close/>
                  <a:moveTo>
                    <a:pt x="717" y="2825"/>
                  </a:moveTo>
                  <a:cubicBezTo>
                    <a:pt x="682" y="2854"/>
                    <a:pt x="675" y="2898"/>
                    <a:pt x="628" y="2909"/>
                  </a:cubicBezTo>
                  <a:cubicBezTo>
                    <a:pt x="600" y="2903"/>
                    <a:pt x="612" y="2886"/>
                    <a:pt x="618" y="2869"/>
                  </a:cubicBezTo>
                  <a:cubicBezTo>
                    <a:pt x="631" y="2839"/>
                    <a:pt x="671" y="2836"/>
                    <a:pt x="695" y="2815"/>
                  </a:cubicBezTo>
                  <a:cubicBezTo>
                    <a:pt x="700" y="2816"/>
                    <a:pt x="712" y="2821"/>
                    <a:pt x="717" y="2825"/>
                  </a:cubicBezTo>
                  <a:close/>
                  <a:moveTo>
                    <a:pt x="2741" y="2932"/>
                  </a:moveTo>
                  <a:cubicBezTo>
                    <a:pt x="2752" y="2950"/>
                    <a:pt x="2763" y="2959"/>
                    <a:pt x="2751" y="2976"/>
                  </a:cubicBezTo>
                  <a:cubicBezTo>
                    <a:pt x="2733" y="2993"/>
                    <a:pt x="2705" y="2979"/>
                    <a:pt x="2700" y="2970"/>
                  </a:cubicBezTo>
                  <a:cubicBezTo>
                    <a:pt x="2672" y="2938"/>
                    <a:pt x="2621" y="2905"/>
                    <a:pt x="2617" y="2870"/>
                  </a:cubicBezTo>
                  <a:cubicBezTo>
                    <a:pt x="2662" y="2885"/>
                    <a:pt x="2702" y="2904"/>
                    <a:pt x="2741" y="2932"/>
                  </a:cubicBezTo>
                  <a:close/>
                  <a:moveTo>
                    <a:pt x="1443" y="2656"/>
                  </a:moveTo>
                  <a:cubicBezTo>
                    <a:pt x="1424" y="2704"/>
                    <a:pt x="1388" y="2746"/>
                    <a:pt x="1369" y="2793"/>
                  </a:cubicBezTo>
                  <a:cubicBezTo>
                    <a:pt x="1337" y="2892"/>
                    <a:pt x="1317" y="2983"/>
                    <a:pt x="1279" y="3082"/>
                  </a:cubicBezTo>
                  <a:cubicBezTo>
                    <a:pt x="1231" y="3141"/>
                    <a:pt x="1210" y="3249"/>
                    <a:pt x="1100" y="3248"/>
                  </a:cubicBezTo>
                  <a:cubicBezTo>
                    <a:pt x="1060" y="3247"/>
                    <a:pt x="1032" y="3215"/>
                    <a:pt x="1021" y="3192"/>
                  </a:cubicBezTo>
                  <a:cubicBezTo>
                    <a:pt x="998" y="3047"/>
                    <a:pt x="1117" y="2926"/>
                    <a:pt x="1191" y="2802"/>
                  </a:cubicBezTo>
                  <a:cubicBezTo>
                    <a:pt x="1256" y="2744"/>
                    <a:pt x="1310" y="2668"/>
                    <a:pt x="1404" y="2628"/>
                  </a:cubicBezTo>
                  <a:cubicBezTo>
                    <a:pt x="1421" y="2629"/>
                    <a:pt x="1444" y="2639"/>
                    <a:pt x="1443" y="2656"/>
                  </a:cubicBezTo>
                  <a:close/>
                  <a:moveTo>
                    <a:pt x="1594" y="2803"/>
                  </a:moveTo>
                  <a:lnTo>
                    <a:pt x="1567" y="2920"/>
                  </a:lnTo>
                  <a:lnTo>
                    <a:pt x="1518" y="3171"/>
                  </a:lnTo>
                  <a:cubicBezTo>
                    <a:pt x="1545" y="3216"/>
                    <a:pt x="1492" y="3248"/>
                    <a:pt x="1479" y="3287"/>
                  </a:cubicBezTo>
                  <a:cubicBezTo>
                    <a:pt x="1461" y="3308"/>
                    <a:pt x="1420" y="3319"/>
                    <a:pt x="1392" y="3305"/>
                  </a:cubicBezTo>
                  <a:cubicBezTo>
                    <a:pt x="1304" y="3183"/>
                    <a:pt x="1378" y="3038"/>
                    <a:pt x="1423" y="2913"/>
                  </a:cubicBezTo>
                  <a:cubicBezTo>
                    <a:pt x="1449" y="2823"/>
                    <a:pt x="1487" y="2728"/>
                    <a:pt x="1542" y="2643"/>
                  </a:cubicBezTo>
                  <a:cubicBezTo>
                    <a:pt x="1560" y="2627"/>
                    <a:pt x="1577" y="2614"/>
                    <a:pt x="1606" y="2629"/>
                  </a:cubicBezTo>
                  <a:cubicBezTo>
                    <a:pt x="1633" y="2678"/>
                    <a:pt x="1601" y="2746"/>
                    <a:pt x="1594" y="2803"/>
                  </a:cubicBezTo>
                  <a:close/>
                  <a:moveTo>
                    <a:pt x="1778" y="2649"/>
                  </a:moveTo>
                  <a:cubicBezTo>
                    <a:pt x="1835" y="2831"/>
                    <a:pt x="1914" y="3027"/>
                    <a:pt x="1862" y="3216"/>
                  </a:cubicBezTo>
                  <a:cubicBezTo>
                    <a:pt x="1849" y="3251"/>
                    <a:pt x="1813" y="3280"/>
                    <a:pt x="1772" y="3295"/>
                  </a:cubicBezTo>
                  <a:cubicBezTo>
                    <a:pt x="1703" y="3306"/>
                    <a:pt x="1682" y="3235"/>
                    <a:pt x="1655" y="3199"/>
                  </a:cubicBezTo>
                  <a:cubicBezTo>
                    <a:pt x="1621" y="3014"/>
                    <a:pt x="1656" y="2823"/>
                    <a:pt x="1692" y="2641"/>
                  </a:cubicBezTo>
                  <a:cubicBezTo>
                    <a:pt x="1699" y="2602"/>
                    <a:pt x="1767" y="2618"/>
                    <a:pt x="1778" y="2649"/>
                  </a:cubicBezTo>
                  <a:close/>
                  <a:moveTo>
                    <a:pt x="1337" y="2556"/>
                  </a:moveTo>
                  <a:lnTo>
                    <a:pt x="1331" y="2582"/>
                  </a:lnTo>
                  <a:cubicBezTo>
                    <a:pt x="1188" y="2702"/>
                    <a:pt x="1034" y="2822"/>
                    <a:pt x="937" y="2962"/>
                  </a:cubicBezTo>
                  <a:cubicBezTo>
                    <a:pt x="855" y="3023"/>
                    <a:pt x="804" y="3148"/>
                    <a:pt x="661" y="3133"/>
                  </a:cubicBezTo>
                  <a:cubicBezTo>
                    <a:pt x="616" y="3100"/>
                    <a:pt x="594" y="3060"/>
                    <a:pt x="613" y="3017"/>
                  </a:cubicBezTo>
                  <a:cubicBezTo>
                    <a:pt x="752" y="2835"/>
                    <a:pt x="964" y="2701"/>
                    <a:pt x="1210" y="2576"/>
                  </a:cubicBezTo>
                  <a:cubicBezTo>
                    <a:pt x="1251" y="2565"/>
                    <a:pt x="1287" y="2527"/>
                    <a:pt x="1337" y="2556"/>
                  </a:cubicBezTo>
                  <a:close/>
                  <a:moveTo>
                    <a:pt x="1907" y="2568"/>
                  </a:moveTo>
                  <a:cubicBezTo>
                    <a:pt x="2018" y="2691"/>
                    <a:pt x="2134" y="2835"/>
                    <a:pt x="2215" y="2979"/>
                  </a:cubicBezTo>
                  <a:cubicBezTo>
                    <a:pt x="2259" y="3037"/>
                    <a:pt x="2269" y="3099"/>
                    <a:pt x="2272" y="3169"/>
                  </a:cubicBezTo>
                  <a:cubicBezTo>
                    <a:pt x="2248" y="3190"/>
                    <a:pt x="2224" y="3224"/>
                    <a:pt x="2184" y="3222"/>
                  </a:cubicBezTo>
                  <a:cubicBezTo>
                    <a:pt x="2040" y="3216"/>
                    <a:pt x="2050" y="3094"/>
                    <a:pt x="2012" y="3022"/>
                  </a:cubicBezTo>
                  <a:cubicBezTo>
                    <a:pt x="1954" y="2875"/>
                    <a:pt x="1878" y="2732"/>
                    <a:pt x="1837" y="2591"/>
                  </a:cubicBezTo>
                  <a:cubicBezTo>
                    <a:pt x="1844" y="2565"/>
                    <a:pt x="1879" y="2549"/>
                    <a:pt x="1907" y="2568"/>
                  </a:cubicBezTo>
                  <a:close/>
                  <a:moveTo>
                    <a:pt x="879" y="2487"/>
                  </a:moveTo>
                  <a:cubicBezTo>
                    <a:pt x="872" y="2513"/>
                    <a:pt x="826" y="2516"/>
                    <a:pt x="797" y="2519"/>
                  </a:cubicBezTo>
                  <a:cubicBezTo>
                    <a:pt x="792" y="2501"/>
                    <a:pt x="821" y="2489"/>
                    <a:pt x="845" y="2481"/>
                  </a:cubicBezTo>
                  <a:cubicBezTo>
                    <a:pt x="856" y="2482"/>
                    <a:pt x="873" y="2478"/>
                    <a:pt x="879" y="2487"/>
                  </a:cubicBezTo>
                  <a:close/>
                  <a:moveTo>
                    <a:pt x="2272" y="2689"/>
                  </a:moveTo>
                  <a:cubicBezTo>
                    <a:pt x="2378" y="2789"/>
                    <a:pt x="2531" y="2840"/>
                    <a:pt x="2608" y="2966"/>
                  </a:cubicBezTo>
                  <a:cubicBezTo>
                    <a:pt x="2612" y="3001"/>
                    <a:pt x="2605" y="3048"/>
                    <a:pt x="2552" y="3064"/>
                  </a:cubicBezTo>
                  <a:cubicBezTo>
                    <a:pt x="2291" y="2952"/>
                    <a:pt x="2167" y="2723"/>
                    <a:pt x="1971" y="2549"/>
                  </a:cubicBezTo>
                  <a:cubicBezTo>
                    <a:pt x="1960" y="2531"/>
                    <a:pt x="1967" y="2509"/>
                    <a:pt x="1990" y="2506"/>
                  </a:cubicBezTo>
                  <a:cubicBezTo>
                    <a:pt x="2098" y="2541"/>
                    <a:pt x="2176" y="2632"/>
                    <a:pt x="2272" y="2689"/>
                  </a:cubicBezTo>
                  <a:close/>
                  <a:moveTo>
                    <a:pt x="1282" y="2488"/>
                  </a:moveTo>
                  <a:cubicBezTo>
                    <a:pt x="1054" y="2574"/>
                    <a:pt x="838" y="2673"/>
                    <a:pt x="638" y="2804"/>
                  </a:cubicBezTo>
                  <a:lnTo>
                    <a:pt x="620" y="2803"/>
                  </a:lnTo>
                  <a:cubicBezTo>
                    <a:pt x="603" y="2645"/>
                    <a:pt x="796" y="2562"/>
                    <a:pt x="953" y="2508"/>
                  </a:cubicBezTo>
                  <a:cubicBezTo>
                    <a:pt x="1052" y="2482"/>
                    <a:pt x="1162" y="2469"/>
                    <a:pt x="1266" y="2465"/>
                  </a:cubicBezTo>
                  <a:lnTo>
                    <a:pt x="1282" y="2488"/>
                  </a:lnTo>
                  <a:close/>
                  <a:moveTo>
                    <a:pt x="2579" y="2637"/>
                  </a:moveTo>
                  <a:cubicBezTo>
                    <a:pt x="2619" y="2647"/>
                    <a:pt x="2658" y="2666"/>
                    <a:pt x="2686" y="2685"/>
                  </a:cubicBezTo>
                  <a:cubicBezTo>
                    <a:pt x="2761" y="2697"/>
                    <a:pt x="2834" y="2740"/>
                    <a:pt x="2879" y="2785"/>
                  </a:cubicBezTo>
                  <a:cubicBezTo>
                    <a:pt x="2872" y="2824"/>
                    <a:pt x="2859" y="2863"/>
                    <a:pt x="2807" y="2874"/>
                  </a:cubicBezTo>
                  <a:lnTo>
                    <a:pt x="2715" y="2865"/>
                  </a:lnTo>
                  <a:cubicBezTo>
                    <a:pt x="2482" y="2759"/>
                    <a:pt x="2292" y="2598"/>
                    <a:pt x="2066" y="2487"/>
                  </a:cubicBezTo>
                  <a:cubicBezTo>
                    <a:pt x="2049" y="2473"/>
                    <a:pt x="2072" y="2457"/>
                    <a:pt x="2084" y="2444"/>
                  </a:cubicBezTo>
                  <a:cubicBezTo>
                    <a:pt x="2261" y="2487"/>
                    <a:pt x="2414" y="2577"/>
                    <a:pt x="2579" y="2637"/>
                  </a:cubicBezTo>
                  <a:close/>
                  <a:moveTo>
                    <a:pt x="1326" y="2372"/>
                  </a:moveTo>
                  <a:cubicBezTo>
                    <a:pt x="1338" y="2385"/>
                    <a:pt x="1360" y="2395"/>
                    <a:pt x="1342" y="2412"/>
                  </a:cubicBezTo>
                  <a:cubicBezTo>
                    <a:pt x="1198" y="2410"/>
                    <a:pt x="1054" y="2425"/>
                    <a:pt x="921" y="2437"/>
                  </a:cubicBezTo>
                  <a:cubicBezTo>
                    <a:pt x="904" y="2423"/>
                    <a:pt x="934" y="2407"/>
                    <a:pt x="940" y="2398"/>
                  </a:cubicBezTo>
                  <a:cubicBezTo>
                    <a:pt x="987" y="2370"/>
                    <a:pt x="1046" y="2324"/>
                    <a:pt x="1115" y="2336"/>
                  </a:cubicBezTo>
                  <a:cubicBezTo>
                    <a:pt x="1190" y="2335"/>
                    <a:pt x="1252" y="2351"/>
                    <a:pt x="1326" y="2372"/>
                  </a:cubicBezTo>
                  <a:close/>
                  <a:moveTo>
                    <a:pt x="2957" y="2522"/>
                  </a:moveTo>
                  <a:cubicBezTo>
                    <a:pt x="3002" y="2564"/>
                    <a:pt x="3023" y="2613"/>
                    <a:pt x="2992" y="2664"/>
                  </a:cubicBezTo>
                  <a:cubicBezTo>
                    <a:pt x="2963" y="2684"/>
                    <a:pt x="2928" y="2687"/>
                    <a:pt x="2888" y="2677"/>
                  </a:cubicBezTo>
                  <a:cubicBezTo>
                    <a:pt x="2638" y="2596"/>
                    <a:pt x="2388" y="2502"/>
                    <a:pt x="2149" y="2408"/>
                  </a:cubicBezTo>
                  <a:cubicBezTo>
                    <a:pt x="2132" y="2403"/>
                    <a:pt x="2127" y="2381"/>
                    <a:pt x="2150" y="2378"/>
                  </a:cubicBezTo>
                  <a:cubicBezTo>
                    <a:pt x="2414" y="2415"/>
                    <a:pt x="2713" y="2420"/>
                    <a:pt x="2957" y="2522"/>
                  </a:cubicBezTo>
                  <a:close/>
                  <a:moveTo>
                    <a:pt x="2948" y="2439"/>
                  </a:moveTo>
                  <a:cubicBezTo>
                    <a:pt x="2947" y="2470"/>
                    <a:pt x="2890" y="2454"/>
                    <a:pt x="2873" y="2449"/>
                  </a:cubicBezTo>
                  <a:cubicBezTo>
                    <a:pt x="2839" y="2439"/>
                    <a:pt x="2770" y="2444"/>
                    <a:pt x="2777" y="2410"/>
                  </a:cubicBezTo>
                  <a:cubicBezTo>
                    <a:pt x="2834" y="2412"/>
                    <a:pt x="2915" y="2398"/>
                    <a:pt x="2948" y="2439"/>
                  </a:cubicBezTo>
                  <a:close/>
                  <a:moveTo>
                    <a:pt x="2019" y="2341"/>
                  </a:moveTo>
                  <a:cubicBezTo>
                    <a:pt x="2038" y="2447"/>
                    <a:pt x="1881" y="2492"/>
                    <a:pt x="1782" y="2536"/>
                  </a:cubicBezTo>
                  <a:cubicBezTo>
                    <a:pt x="1677" y="2558"/>
                    <a:pt x="1549" y="2600"/>
                    <a:pt x="1442" y="2538"/>
                  </a:cubicBezTo>
                  <a:cubicBezTo>
                    <a:pt x="1425" y="2511"/>
                    <a:pt x="1409" y="2471"/>
                    <a:pt x="1433" y="2446"/>
                  </a:cubicBezTo>
                  <a:cubicBezTo>
                    <a:pt x="1513" y="2323"/>
                    <a:pt x="1698" y="2296"/>
                    <a:pt x="1860" y="2277"/>
                  </a:cubicBezTo>
                  <a:cubicBezTo>
                    <a:pt x="1923" y="2289"/>
                    <a:pt x="1992" y="2296"/>
                    <a:pt x="2019" y="2341"/>
                  </a:cubicBezTo>
                  <a:close/>
                  <a:moveTo>
                    <a:pt x="1434" y="2259"/>
                  </a:moveTo>
                  <a:cubicBezTo>
                    <a:pt x="1451" y="2281"/>
                    <a:pt x="1485" y="2300"/>
                    <a:pt x="1460" y="2330"/>
                  </a:cubicBezTo>
                  <a:cubicBezTo>
                    <a:pt x="1379" y="2357"/>
                    <a:pt x="1306" y="2305"/>
                    <a:pt x="1238" y="2276"/>
                  </a:cubicBezTo>
                  <a:cubicBezTo>
                    <a:pt x="1221" y="2258"/>
                    <a:pt x="1256" y="2251"/>
                    <a:pt x="1273" y="2243"/>
                  </a:cubicBezTo>
                  <a:cubicBezTo>
                    <a:pt x="1320" y="2236"/>
                    <a:pt x="1389" y="2226"/>
                    <a:pt x="1434" y="2259"/>
                  </a:cubicBezTo>
                  <a:close/>
                  <a:moveTo>
                    <a:pt x="2832" y="2303"/>
                  </a:moveTo>
                  <a:cubicBezTo>
                    <a:pt x="2849" y="2325"/>
                    <a:pt x="2865" y="2352"/>
                    <a:pt x="2853" y="2374"/>
                  </a:cubicBezTo>
                  <a:cubicBezTo>
                    <a:pt x="2737" y="2395"/>
                    <a:pt x="2594" y="2375"/>
                    <a:pt x="2467" y="2370"/>
                  </a:cubicBezTo>
                  <a:cubicBezTo>
                    <a:pt x="2347" y="2356"/>
                    <a:pt x="2202" y="2358"/>
                    <a:pt x="2095" y="2310"/>
                  </a:cubicBezTo>
                  <a:lnTo>
                    <a:pt x="2095" y="2292"/>
                  </a:lnTo>
                  <a:cubicBezTo>
                    <a:pt x="2293" y="2248"/>
                    <a:pt x="2535" y="2246"/>
                    <a:pt x="2747" y="2268"/>
                  </a:cubicBezTo>
                  <a:lnTo>
                    <a:pt x="2832" y="2303"/>
                  </a:lnTo>
                  <a:close/>
                  <a:moveTo>
                    <a:pt x="1619" y="2232"/>
                  </a:moveTo>
                  <a:cubicBezTo>
                    <a:pt x="1625" y="2249"/>
                    <a:pt x="1607" y="2266"/>
                    <a:pt x="1583" y="2270"/>
                  </a:cubicBezTo>
                  <a:cubicBezTo>
                    <a:pt x="1526" y="2267"/>
                    <a:pt x="1510" y="2223"/>
                    <a:pt x="1465" y="2199"/>
                  </a:cubicBezTo>
                  <a:cubicBezTo>
                    <a:pt x="1443" y="2172"/>
                    <a:pt x="1489" y="2169"/>
                    <a:pt x="1507" y="2161"/>
                  </a:cubicBezTo>
                  <a:cubicBezTo>
                    <a:pt x="1576" y="2147"/>
                    <a:pt x="1597" y="2205"/>
                    <a:pt x="1619" y="2232"/>
                  </a:cubicBezTo>
                  <a:close/>
                  <a:moveTo>
                    <a:pt x="2611" y="2210"/>
                  </a:moveTo>
                  <a:lnTo>
                    <a:pt x="2610" y="2223"/>
                  </a:lnTo>
                  <a:cubicBezTo>
                    <a:pt x="2564" y="2225"/>
                    <a:pt x="2512" y="2245"/>
                    <a:pt x="2472" y="2226"/>
                  </a:cubicBezTo>
                  <a:cubicBezTo>
                    <a:pt x="2502" y="2205"/>
                    <a:pt x="2572" y="2182"/>
                    <a:pt x="2611" y="2210"/>
                  </a:cubicBezTo>
                  <a:close/>
                  <a:moveTo>
                    <a:pt x="1766" y="2155"/>
                  </a:moveTo>
                  <a:cubicBezTo>
                    <a:pt x="1765" y="2173"/>
                    <a:pt x="1782" y="2195"/>
                    <a:pt x="1764" y="2212"/>
                  </a:cubicBezTo>
                  <a:cubicBezTo>
                    <a:pt x="1752" y="2233"/>
                    <a:pt x="1712" y="2231"/>
                    <a:pt x="1689" y="2217"/>
                  </a:cubicBezTo>
                  <a:cubicBezTo>
                    <a:pt x="1673" y="2190"/>
                    <a:pt x="1628" y="2162"/>
                    <a:pt x="1646" y="2128"/>
                  </a:cubicBezTo>
                  <a:cubicBezTo>
                    <a:pt x="1681" y="2108"/>
                    <a:pt x="1762" y="2103"/>
                    <a:pt x="1766" y="2155"/>
                  </a:cubicBezTo>
                  <a:close/>
                  <a:moveTo>
                    <a:pt x="2469" y="2160"/>
                  </a:moveTo>
                  <a:cubicBezTo>
                    <a:pt x="2472" y="2221"/>
                    <a:pt x="2364" y="2190"/>
                    <a:pt x="2323" y="2219"/>
                  </a:cubicBezTo>
                  <a:cubicBezTo>
                    <a:pt x="2207" y="2227"/>
                    <a:pt x="2107" y="2275"/>
                    <a:pt x="1999" y="2257"/>
                  </a:cubicBezTo>
                  <a:cubicBezTo>
                    <a:pt x="1982" y="2252"/>
                    <a:pt x="1988" y="2235"/>
                    <a:pt x="1988" y="2231"/>
                  </a:cubicBezTo>
                  <a:cubicBezTo>
                    <a:pt x="2134" y="2176"/>
                    <a:pt x="2305" y="2061"/>
                    <a:pt x="2469" y="2160"/>
                  </a:cubicBezTo>
                  <a:close/>
                  <a:moveTo>
                    <a:pt x="1886" y="2196"/>
                  </a:moveTo>
                  <a:cubicBezTo>
                    <a:pt x="1874" y="2204"/>
                    <a:pt x="1856" y="2216"/>
                    <a:pt x="1833" y="2211"/>
                  </a:cubicBezTo>
                  <a:cubicBezTo>
                    <a:pt x="1806" y="2175"/>
                    <a:pt x="1830" y="2149"/>
                    <a:pt x="1831" y="2110"/>
                  </a:cubicBezTo>
                  <a:cubicBezTo>
                    <a:pt x="1843" y="2089"/>
                    <a:pt x="1872" y="2086"/>
                    <a:pt x="1901" y="2083"/>
                  </a:cubicBezTo>
                  <a:cubicBezTo>
                    <a:pt x="1929" y="2110"/>
                    <a:pt x="1893" y="2161"/>
                    <a:pt x="1886" y="2196"/>
                  </a:cubicBezTo>
                  <a:close/>
                  <a:moveTo>
                    <a:pt x="2860" y="1334"/>
                  </a:moveTo>
                  <a:cubicBezTo>
                    <a:pt x="2907" y="1319"/>
                    <a:pt x="2942" y="1294"/>
                    <a:pt x="2989" y="1270"/>
                  </a:cubicBezTo>
                  <a:cubicBezTo>
                    <a:pt x="3088" y="1257"/>
                    <a:pt x="3164" y="1204"/>
                    <a:pt x="3273" y="1213"/>
                  </a:cubicBezTo>
                  <a:cubicBezTo>
                    <a:pt x="3318" y="1254"/>
                    <a:pt x="3304" y="1315"/>
                    <a:pt x="3332" y="1364"/>
                  </a:cubicBezTo>
                  <a:cubicBezTo>
                    <a:pt x="3356" y="1474"/>
                    <a:pt x="3330" y="1574"/>
                    <a:pt x="3297" y="1681"/>
                  </a:cubicBezTo>
                  <a:lnTo>
                    <a:pt x="3303" y="1695"/>
                  </a:lnTo>
                  <a:cubicBezTo>
                    <a:pt x="3366" y="1684"/>
                    <a:pt x="3448" y="1671"/>
                    <a:pt x="3517" y="1674"/>
                  </a:cubicBezTo>
                  <a:cubicBezTo>
                    <a:pt x="3559" y="1785"/>
                    <a:pt x="3464" y="1868"/>
                    <a:pt x="3398" y="1948"/>
                  </a:cubicBezTo>
                  <a:cubicBezTo>
                    <a:pt x="3290" y="2048"/>
                    <a:pt x="3116" y="2084"/>
                    <a:pt x="3015" y="2180"/>
                  </a:cubicBezTo>
                  <a:cubicBezTo>
                    <a:pt x="3013" y="2241"/>
                    <a:pt x="3027" y="2320"/>
                    <a:pt x="3078" y="2370"/>
                  </a:cubicBezTo>
                  <a:cubicBezTo>
                    <a:pt x="3119" y="2342"/>
                    <a:pt x="3126" y="2298"/>
                    <a:pt x="3156" y="2260"/>
                  </a:cubicBezTo>
                  <a:cubicBezTo>
                    <a:pt x="3274" y="2183"/>
                    <a:pt x="3393" y="2087"/>
                    <a:pt x="3505" y="2001"/>
                  </a:cubicBezTo>
                  <a:cubicBezTo>
                    <a:pt x="3593" y="1970"/>
                    <a:pt x="3681" y="1917"/>
                    <a:pt x="3779" y="1917"/>
                  </a:cubicBezTo>
                  <a:cubicBezTo>
                    <a:pt x="3829" y="1967"/>
                    <a:pt x="3775" y="2039"/>
                    <a:pt x="3819" y="2080"/>
                  </a:cubicBezTo>
                  <a:cubicBezTo>
                    <a:pt x="3936" y="2024"/>
                    <a:pt x="4070" y="1978"/>
                    <a:pt x="4215" y="1953"/>
                  </a:cubicBezTo>
                  <a:cubicBezTo>
                    <a:pt x="4272" y="1986"/>
                    <a:pt x="4212" y="2049"/>
                    <a:pt x="4269" y="2078"/>
                  </a:cubicBezTo>
                  <a:cubicBezTo>
                    <a:pt x="4512" y="2023"/>
                    <a:pt x="4829" y="2042"/>
                    <a:pt x="5013" y="2198"/>
                  </a:cubicBezTo>
                  <a:cubicBezTo>
                    <a:pt x="5005" y="2281"/>
                    <a:pt x="4889" y="2293"/>
                    <a:pt x="4829" y="2347"/>
                  </a:cubicBezTo>
                  <a:lnTo>
                    <a:pt x="4829" y="2369"/>
                  </a:lnTo>
                  <a:cubicBezTo>
                    <a:pt x="5004" y="2464"/>
                    <a:pt x="5021" y="2627"/>
                    <a:pt x="5022" y="2762"/>
                  </a:cubicBezTo>
                  <a:cubicBezTo>
                    <a:pt x="4935" y="2784"/>
                    <a:pt x="4849" y="2789"/>
                    <a:pt x="4751" y="2785"/>
                  </a:cubicBezTo>
                  <a:cubicBezTo>
                    <a:pt x="4671" y="2773"/>
                    <a:pt x="4573" y="2777"/>
                    <a:pt x="4493" y="2739"/>
                  </a:cubicBezTo>
                  <a:cubicBezTo>
                    <a:pt x="4481" y="2764"/>
                    <a:pt x="4497" y="2796"/>
                    <a:pt x="4490" y="2826"/>
                  </a:cubicBezTo>
                  <a:cubicBezTo>
                    <a:pt x="4495" y="2844"/>
                    <a:pt x="4472" y="2851"/>
                    <a:pt x="4455" y="2855"/>
                  </a:cubicBezTo>
                  <a:cubicBezTo>
                    <a:pt x="4259" y="2859"/>
                    <a:pt x="4076" y="2799"/>
                    <a:pt x="3899" y="2761"/>
                  </a:cubicBezTo>
                  <a:cubicBezTo>
                    <a:pt x="3880" y="2821"/>
                    <a:pt x="3877" y="2908"/>
                    <a:pt x="3801" y="2931"/>
                  </a:cubicBezTo>
                  <a:cubicBezTo>
                    <a:pt x="3571" y="2929"/>
                    <a:pt x="3372" y="2842"/>
                    <a:pt x="3227" y="2705"/>
                  </a:cubicBezTo>
                  <a:cubicBezTo>
                    <a:pt x="3194" y="2673"/>
                    <a:pt x="3178" y="2628"/>
                    <a:pt x="3127" y="2613"/>
                  </a:cubicBezTo>
                  <a:lnTo>
                    <a:pt x="3109" y="2621"/>
                  </a:lnTo>
                  <a:cubicBezTo>
                    <a:pt x="3080" y="2803"/>
                    <a:pt x="3070" y="2934"/>
                    <a:pt x="3040" y="3120"/>
                  </a:cubicBezTo>
                  <a:cubicBezTo>
                    <a:pt x="3045" y="3129"/>
                    <a:pt x="3051" y="3147"/>
                    <a:pt x="3068" y="3147"/>
                  </a:cubicBezTo>
                  <a:cubicBezTo>
                    <a:pt x="3206" y="3149"/>
                    <a:pt x="3302" y="3049"/>
                    <a:pt x="3379" y="2978"/>
                  </a:cubicBezTo>
                  <a:cubicBezTo>
                    <a:pt x="3407" y="2992"/>
                    <a:pt x="3372" y="3017"/>
                    <a:pt x="3365" y="3038"/>
                  </a:cubicBezTo>
                  <a:cubicBezTo>
                    <a:pt x="3322" y="3119"/>
                    <a:pt x="3256" y="3191"/>
                    <a:pt x="3162" y="3243"/>
                  </a:cubicBezTo>
                  <a:cubicBezTo>
                    <a:pt x="3110" y="3263"/>
                    <a:pt x="3063" y="3291"/>
                    <a:pt x="3027" y="3320"/>
                  </a:cubicBezTo>
                  <a:cubicBezTo>
                    <a:pt x="3016" y="3477"/>
                    <a:pt x="3034" y="3631"/>
                    <a:pt x="3017" y="3783"/>
                  </a:cubicBezTo>
                  <a:cubicBezTo>
                    <a:pt x="2981" y="3808"/>
                    <a:pt x="2918" y="3805"/>
                    <a:pt x="2866" y="3802"/>
                  </a:cubicBezTo>
                  <a:cubicBezTo>
                    <a:pt x="2839" y="3762"/>
                    <a:pt x="2841" y="3705"/>
                    <a:pt x="2831" y="3657"/>
                  </a:cubicBezTo>
                  <a:cubicBezTo>
                    <a:pt x="2753" y="3588"/>
                    <a:pt x="2657" y="3531"/>
                    <a:pt x="2637" y="3447"/>
                  </a:cubicBezTo>
                  <a:cubicBezTo>
                    <a:pt x="2682" y="3462"/>
                    <a:pt x="2716" y="3490"/>
                    <a:pt x="2767" y="3510"/>
                  </a:cubicBezTo>
                  <a:cubicBezTo>
                    <a:pt x="2790" y="3515"/>
                    <a:pt x="2835" y="3535"/>
                    <a:pt x="2842" y="3500"/>
                  </a:cubicBezTo>
                  <a:cubicBezTo>
                    <a:pt x="2851" y="3426"/>
                    <a:pt x="2853" y="3352"/>
                    <a:pt x="2850" y="3282"/>
                  </a:cubicBezTo>
                  <a:cubicBezTo>
                    <a:pt x="2777" y="3222"/>
                    <a:pt x="2687" y="3157"/>
                    <a:pt x="2684" y="3074"/>
                  </a:cubicBezTo>
                  <a:cubicBezTo>
                    <a:pt x="2725" y="3067"/>
                    <a:pt x="2735" y="3115"/>
                    <a:pt x="2769" y="3121"/>
                  </a:cubicBezTo>
                  <a:cubicBezTo>
                    <a:pt x="2815" y="3128"/>
                    <a:pt x="2856" y="3121"/>
                    <a:pt x="2874" y="3095"/>
                  </a:cubicBezTo>
                  <a:cubicBezTo>
                    <a:pt x="2890" y="2969"/>
                    <a:pt x="2929" y="2844"/>
                    <a:pt x="2984" y="2729"/>
                  </a:cubicBezTo>
                  <a:cubicBezTo>
                    <a:pt x="3037" y="2705"/>
                    <a:pt x="3062" y="2658"/>
                    <a:pt x="3063" y="2614"/>
                  </a:cubicBezTo>
                  <a:cubicBezTo>
                    <a:pt x="3077" y="2545"/>
                    <a:pt x="2987" y="2497"/>
                    <a:pt x="2995" y="2424"/>
                  </a:cubicBezTo>
                  <a:cubicBezTo>
                    <a:pt x="2882" y="2353"/>
                    <a:pt x="2932" y="2246"/>
                    <a:pt x="2808" y="2184"/>
                  </a:cubicBezTo>
                  <a:cubicBezTo>
                    <a:pt x="2728" y="2154"/>
                    <a:pt x="2653" y="2164"/>
                    <a:pt x="2561" y="2147"/>
                  </a:cubicBezTo>
                  <a:cubicBezTo>
                    <a:pt x="2443" y="2063"/>
                    <a:pt x="2269" y="2116"/>
                    <a:pt x="2163" y="2002"/>
                  </a:cubicBezTo>
                  <a:cubicBezTo>
                    <a:pt x="2182" y="1964"/>
                    <a:pt x="2234" y="1936"/>
                    <a:pt x="2270" y="1907"/>
                  </a:cubicBezTo>
                  <a:lnTo>
                    <a:pt x="2265" y="1893"/>
                  </a:lnTo>
                  <a:cubicBezTo>
                    <a:pt x="2139" y="1879"/>
                    <a:pt x="2007" y="1843"/>
                    <a:pt x="1924" y="1760"/>
                  </a:cubicBezTo>
                  <a:cubicBezTo>
                    <a:pt x="1978" y="1680"/>
                    <a:pt x="2067" y="1623"/>
                    <a:pt x="2178" y="1584"/>
                  </a:cubicBezTo>
                  <a:cubicBezTo>
                    <a:pt x="2179" y="1545"/>
                    <a:pt x="2123" y="1512"/>
                    <a:pt x="2124" y="1472"/>
                  </a:cubicBezTo>
                  <a:cubicBezTo>
                    <a:pt x="2133" y="1368"/>
                    <a:pt x="1967" y="1343"/>
                    <a:pt x="1924" y="1263"/>
                  </a:cubicBezTo>
                  <a:cubicBezTo>
                    <a:pt x="1989" y="1222"/>
                    <a:pt x="2075" y="1212"/>
                    <a:pt x="2157" y="1194"/>
                  </a:cubicBezTo>
                  <a:lnTo>
                    <a:pt x="2302" y="1166"/>
                  </a:lnTo>
                  <a:cubicBezTo>
                    <a:pt x="2469" y="1164"/>
                    <a:pt x="2663" y="1199"/>
                    <a:pt x="2793" y="1288"/>
                  </a:cubicBezTo>
                  <a:lnTo>
                    <a:pt x="2860" y="1334"/>
                  </a:lnTo>
                  <a:close/>
                  <a:moveTo>
                    <a:pt x="3571" y="3746"/>
                  </a:moveTo>
                  <a:cubicBezTo>
                    <a:pt x="3717" y="3849"/>
                    <a:pt x="3788" y="3983"/>
                    <a:pt x="3887" y="4096"/>
                  </a:cubicBezTo>
                  <a:cubicBezTo>
                    <a:pt x="3920" y="4137"/>
                    <a:pt x="3924" y="4190"/>
                    <a:pt x="3957" y="4231"/>
                  </a:cubicBezTo>
                  <a:cubicBezTo>
                    <a:pt x="4017" y="4347"/>
                    <a:pt x="4075" y="4485"/>
                    <a:pt x="4065" y="4611"/>
                  </a:cubicBezTo>
                  <a:cubicBezTo>
                    <a:pt x="4062" y="4703"/>
                    <a:pt x="4054" y="4776"/>
                    <a:pt x="4045" y="4863"/>
                  </a:cubicBezTo>
                  <a:cubicBezTo>
                    <a:pt x="4032" y="4893"/>
                    <a:pt x="4025" y="4937"/>
                    <a:pt x="4036" y="4959"/>
                  </a:cubicBezTo>
                  <a:cubicBezTo>
                    <a:pt x="4134" y="4789"/>
                    <a:pt x="4176" y="4577"/>
                    <a:pt x="4223" y="4382"/>
                  </a:cubicBezTo>
                  <a:cubicBezTo>
                    <a:pt x="4257" y="4226"/>
                    <a:pt x="4479" y="4153"/>
                    <a:pt x="4535" y="4012"/>
                  </a:cubicBezTo>
                  <a:cubicBezTo>
                    <a:pt x="4628" y="3994"/>
                    <a:pt x="4695" y="4058"/>
                    <a:pt x="4762" y="4105"/>
                  </a:cubicBezTo>
                  <a:cubicBezTo>
                    <a:pt x="4808" y="4107"/>
                    <a:pt x="4827" y="4072"/>
                    <a:pt x="4873" y="4061"/>
                  </a:cubicBezTo>
                  <a:cubicBezTo>
                    <a:pt x="5060" y="3995"/>
                    <a:pt x="5281" y="3927"/>
                    <a:pt x="5480" y="4023"/>
                  </a:cubicBezTo>
                  <a:cubicBezTo>
                    <a:pt x="5500" y="4089"/>
                    <a:pt x="5458" y="4157"/>
                    <a:pt x="5427" y="4213"/>
                  </a:cubicBezTo>
                  <a:cubicBezTo>
                    <a:pt x="5442" y="4261"/>
                    <a:pt x="5530" y="4239"/>
                    <a:pt x="5575" y="4271"/>
                  </a:cubicBezTo>
                  <a:cubicBezTo>
                    <a:pt x="5807" y="4373"/>
                    <a:pt x="5880" y="4591"/>
                    <a:pt x="5868" y="4765"/>
                  </a:cubicBezTo>
                  <a:cubicBezTo>
                    <a:pt x="5752" y="4799"/>
                    <a:pt x="5614" y="4789"/>
                    <a:pt x="5476" y="4774"/>
                  </a:cubicBezTo>
                  <a:lnTo>
                    <a:pt x="5311" y="4736"/>
                  </a:lnTo>
                  <a:cubicBezTo>
                    <a:pt x="5293" y="4748"/>
                    <a:pt x="5321" y="4771"/>
                    <a:pt x="5320" y="4789"/>
                  </a:cubicBezTo>
                  <a:cubicBezTo>
                    <a:pt x="5295" y="4844"/>
                    <a:pt x="5357" y="4900"/>
                    <a:pt x="5315" y="4946"/>
                  </a:cubicBezTo>
                  <a:lnTo>
                    <a:pt x="5280" y="4957"/>
                  </a:lnTo>
                  <a:cubicBezTo>
                    <a:pt x="5165" y="4952"/>
                    <a:pt x="5057" y="4904"/>
                    <a:pt x="4949" y="4877"/>
                  </a:cubicBezTo>
                  <a:cubicBezTo>
                    <a:pt x="4921" y="5007"/>
                    <a:pt x="4870" y="5166"/>
                    <a:pt x="4673" y="5197"/>
                  </a:cubicBezTo>
                  <a:cubicBezTo>
                    <a:pt x="4542" y="5134"/>
                    <a:pt x="4407" y="5054"/>
                    <a:pt x="4251" y="5078"/>
                  </a:cubicBezTo>
                  <a:cubicBezTo>
                    <a:pt x="3972" y="5127"/>
                    <a:pt x="3861" y="5344"/>
                    <a:pt x="3751" y="5519"/>
                  </a:cubicBezTo>
                  <a:cubicBezTo>
                    <a:pt x="3679" y="5603"/>
                    <a:pt x="3619" y="5692"/>
                    <a:pt x="3552" y="5781"/>
                  </a:cubicBezTo>
                  <a:cubicBezTo>
                    <a:pt x="3565" y="5908"/>
                    <a:pt x="3578" y="6039"/>
                    <a:pt x="3579" y="6179"/>
                  </a:cubicBezTo>
                  <a:lnTo>
                    <a:pt x="3573" y="6327"/>
                  </a:lnTo>
                  <a:cubicBezTo>
                    <a:pt x="3556" y="6667"/>
                    <a:pt x="3613" y="7006"/>
                    <a:pt x="3682" y="7341"/>
                  </a:cubicBezTo>
                  <a:cubicBezTo>
                    <a:pt x="3670" y="7367"/>
                    <a:pt x="3709" y="7386"/>
                    <a:pt x="3732" y="7400"/>
                  </a:cubicBezTo>
                  <a:cubicBezTo>
                    <a:pt x="3794" y="7425"/>
                    <a:pt x="3848" y="7388"/>
                    <a:pt x="3900" y="7381"/>
                  </a:cubicBezTo>
                  <a:cubicBezTo>
                    <a:pt x="3916" y="7417"/>
                    <a:pt x="3880" y="7459"/>
                    <a:pt x="3844" y="7488"/>
                  </a:cubicBezTo>
                  <a:cubicBezTo>
                    <a:pt x="3773" y="7542"/>
                    <a:pt x="3707" y="7613"/>
                    <a:pt x="3733" y="7688"/>
                  </a:cubicBezTo>
                  <a:cubicBezTo>
                    <a:pt x="3753" y="7777"/>
                    <a:pt x="3750" y="7864"/>
                    <a:pt x="3759" y="7956"/>
                  </a:cubicBezTo>
                  <a:cubicBezTo>
                    <a:pt x="3795" y="8071"/>
                    <a:pt x="3773" y="8193"/>
                    <a:pt x="3792" y="8316"/>
                  </a:cubicBezTo>
                  <a:cubicBezTo>
                    <a:pt x="3817" y="8422"/>
                    <a:pt x="3779" y="8533"/>
                    <a:pt x="3822" y="8627"/>
                  </a:cubicBezTo>
                  <a:cubicBezTo>
                    <a:pt x="3844" y="8654"/>
                    <a:pt x="3896" y="8639"/>
                    <a:pt x="3925" y="8636"/>
                  </a:cubicBezTo>
                  <a:cubicBezTo>
                    <a:pt x="4072" y="8551"/>
                    <a:pt x="4134" y="8409"/>
                    <a:pt x="4191" y="8281"/>
                  </a:cubicBezTo>
                  <a:cubicBezTo>
                    <a:pt x="4237" y="8265"/>
                    <a:pt x="4204" y="8238"/>
                    <a:pt x="4216" y="8212"/>
                  </a:cubicBezTo>
                  <a:cubicBezTo>
                    <a:pt x="4430" y="7702"/>
                    <a:pt x="4506" y="7172"/>
                    <a:pt x="4645" y="6641"/>
                  </a:cubicBezTo>
                  <a:cubicBezTo>
                    <a:pt x="4696" y="6512"/>
                    <a:pt x="4419" y="6526"/>
                    <a:pt x="4429" y="6400"/>
                  </a:cubicBezTo>
                  <a:cubicBezTo>
                    <a:pt x="4486" y="6416"/>
                    <a:pt x="4549" y="6445"/>
                    <a:pt x="4618" y="6439"/>
                  </a:cubicBezTo>
                  <a:cubicBezTo>
                    <a:pt x="4756" y="6445"/>
                    <a:pt x="4691" y="6324"/>
                    <a:pt x="4733" y="6265"/>
                  </a:cubicBezTo>
                  <a:cubicBezTo>
                    <a:pt x="4784" y="6119"/>
                    <a:pt x="4774" y="5935"/>
                    <a:pt x="4791" y="5774"/>
                  </a:cubicBezTo>
                  <a:cubicBezTo>
                    <a:pt x="4776" y="5691"/>
                    <a:pt x="4626" y="5706"/>
                    <a:pt x="4600" y="5630"/>
                  </a:cubicBezTo>
                  <a:cubicBezTo>
                    <a:pt x="4674" y="5642"/>
                    <a:pt x="4760" y="5651"/>
                    <a:pt x="4803" y="5596"/>
                  </a:cubicBezTo>
                  <a:cubicBezTo>
                    <a:pt x="4801" y="5469"/>
                    <a:pt x="4828" y="5365"/>
                    <a:pt x="4798" y="5242"/>
                  </a:cubicBezTo>
                  <a:cubicBezTo>
                    <a:pt x="4852" y="5165"/>
                    <a:pt x="4947" y="5104"/>
                    <a:pt x="4995" y="5028"/>
                  </a:cubicBezTo>
                  <a:lnTo>
                    <a:pt x="5018" y="5042"/>
                  </a:lnTo>
                  <a:cubicBezTo>
                    <a:pt x="5019" y="5164"/>
                    <a:pt x="5062" y="5271"/>
                    <a:pt x="5023" y="5396"/>
                  </a:cubicBezTo>
                  <a:cubicBezTo>
                    <a:pt x="4999" y="5425"/>
                    <a:pt x="4913" y="5404"/>
                    <a:pt x="4917" y="5461"/>
                  </a:cubicBezTo>
                  <a:cubicBezTo>
                    <a:pt x="4868" y="5699"/>
                    <a:pt x="4877" y="5948"/>
                    <a:pt x="4984" y="6176"/>
                  </a:cubicBezTo>
                  <a:cubicBezTo>
                    <a:pt x="5015" y="6291"/>
                    <a:pt x="4947" y="6414"/>
                    <a:pt x="4932" y="6527"/>
                  </a:cubicBezTo>
                  <a:cubicBezTo>
                    <a:pt x="4853" y="6808"/>
                    <a:pt x="4854" y="7096"/>
                    <a:pt x="4809" y="7391"/>
                  </a:cubicBezTo>
                  <a:cubicBezTo>
                    <a:pt x="4814" y="7409"/>
                    <a:pt x="4843" y="7427"/>
                    <a:pt x="4866" y="7424"/>
                  </a:cubicBezTo>
                  <a:cubicBezTo>
                    <a:pt x="4895" y="7421"/>
                    <a:pt x="4912" y="7409"/>
                    <a:pt x="4941" y="7419"/>
                  </a:cubicBezTo>
                  <a:cubicBezTo>
                    <a:pt x="5062" y="7411"/>
                    <a:pt x="5168" y="7337"/>
                    <a:pt x="5234" y="7257"/>
                  </a:cubicBezTo>
                  <a:cubicBezTo>
                    <a:pt x="5356" y="7070"/>
                    <a:pt x="5439" y="6829"/>
                    <a:pt x="5372" y="6617"/>
                  </a:cubicBezTo>
                  <a:cubicBezTo>
                    <a:pt x="5326" y="6436"/>
                    <a:pt x="5165" y="6280"/>
                    <a:pt x="5061" y="6114"/>
                  </a:cubicBezTo>
                  <a:cubicBezTo>
                    <a:pt x="4985" y="5975"/>
                    <a:pt x="4986" y="5800"/>
                    <a:pt x="4979" y="5656"/>
                  </a:cubicBezTo>
                  <a:lnTo>
                    <a:pt x="5002" y="5495"/>
                  </a:lnTo>
                  <a:cubicBezTo>
                    <a:pt x="5067" y="5459"/>
                    <a:pt x="5147" y="5471"/>
                    <a:pt x="5222" y="5457"/>
                  </a:cubicBezTo>
                  <a:cubicBezTo>
                    <a:pt x="5278" y="5346"/>
                    <a:pt x="5242" y="5209"/>
                    <a:pt x="5349" y="5118"/>
                  </a:cubicBezTo>
                  <a:cubicBezTo>
                    <a:pt x="5500" y="5102"/>
                    <a:pt x="5643" y="5117"/>
                    <a:pt x="5786" y="5137"/>
                  </a:cubicBezTo>
                  <a:cubicBezTo>
                    <a:pt x="5871" y="5027"/>
                    <a:pt x="5962" y="4887"/>
                    <a:pt x="6147" y="4865"/>
                  </a:cubicBezTo>
                  <a:cubicBezTo>
                    <a:pt x="6261" y="4900"/>
                    <a:pt x="6264" y="4996"/>
                    <a:pt x="6261" y="5070"/>
                  </a:cubicBezTo>
                  <a:cubicBezTo>
                    <a:pt x="6253" y="5140"/>
                    <a:pt x="6347" y="5092"/>
                    <a:pt x="6392" y="5111"/>
                  </a:cubicBezTo>
                  <a:cubicBezTo>
                    <a:pt x="6415" y="5112"/>
                    <a:pt x="6427" y="5100"/>
                    <a:pt x="6428" y="5087"/>
                  </a:cubicBezTo>
                  <a:cubicBezTo>
                    <a:pt x="6449" y="5122"/>
                    <a:pt x="6502" y="5103"/>
                    <a:pt x="6542" y="5113"/>
                  </a:cubicBezTo>
                  <a:lnTo>
                    <a:pt x="6571" y="5097"/>
                  </a:lnTo>
                  <a:lnTo>
                    <a:pt x="6588" y="5115"/>
                  </a:lnTo>
                  <a:cubicBezTo>
                    <a:pt x="6800" y="5134"/>
                    <a:pt x="6987" y="5216"/>
                    <a:pt x="7109" y="5357"/>
                  </a:cubicBezTo>
                  <a:cubicBezTo>
                    <a:pt x="7125" y="5406"/>
                    <a:pt x="7180" y="5474"/>
                    <a:pt x="7121" y="5515"/>
                  </a:cubicBezTo>
                  <a:cubicBezTo>
                    <a:pt x="7021" y="5580"/>
                    <a:pt x="6904" y="5614"/>
                    <a:pt x="6777" y="5630"/>
                  </a:cubicBezTo>
                  <a:lnTo>
                    <a:pt x="6759" y="5643"/>
                  </a:lnTo>
                  <a:cubicBezTo>
                    <a:pt x="6786" y="5701"/>
                    <a:pt x="6830" y="5755"/>
                    <a:pt x="6823" y="5816"/>
                  </a:cubicBezTo>
                  <a:cubicBezTo>
                    <a:pt x="6711" y="5872"/>
                    <a:pt x="6572" y="5888"/>
                    <a:pt x="6439" y="5908"/>
                  </a:cubicBezTo>
                  <a:cubicBezTo>
                    <a:pt x="6432" y="5943"/>
                    <a:pt x="6483" y="5971"/>
                    <a:pt x="6470" y="6010"/>
                  </a:cubicBezTo>
                  <a:cubicBezTo>
                    <a:pt x="6491" y="6081"/>
                    <a:pt x="6529" y="6135"/>
                    <a:pt x="6498" y="6208"/>
                  </a:cubicBezTo>
                  <a:cubicBezTo>
                    <a:pt x="6468" y="6237"/>
                    <a:pt x="6423" y="6222"/>
                    <a:pt x="6388" y="6233"/>
                  </a:cubicBezTo>
                  <a:cubicBezTo>
                    <a:pt x="6133" y="6253"/>
                    <a:pt x="5795" y="6199"/>
                    <a:pt x="5650" y="6415"/>
                  </a:cubicBezTo>
                  <a:cubicBezTo>
                    <a:pt x="5636" y="6467"/>
                    <a:pt x="5572" y="6503"/>
                    <a:pt x="5593" y="6561"/>
                  </a:cubicBezTo>
                  <a:lnTo>
                    <a:pt x="5604" y="6561"/>
                  </a:lnTo>
                  <a:cubicBezTo>
                    <a:pt x="5653" y="6494"/>
                    <a:pt x="5690" y="6417"/>
                    <a:pt x="5783" y="6381"/>
                  </a:cubicBezTo>
                  <a:cubicBezTo>
                    <a:pt x="5912" y="6313"/>
                    <a:pt x="6074" y="6294"/>
                    <a:pt x="6230" y="6301"/>
                  </a:cubicBezTo>
                  <a:cubicBezTo>
                    <a:pt x="6321" y="6322"/>
                    <a:pt x="6377" y="6386"/>
                    <a:pt x="6450" y="6437"/>
                  </a:cubicBezTo>
                  <a:cubicBezTo>
                    <a:pt x="6528" y="6510"/>
                    <a:pt x="6559" y="6595"/>
                    <a:pt x="6620" y="6676"/>
                  </a:cubicBezTo>
                  <a:cubicBezTo>
                    <a:pt x="6645" y="6769"/>
                    <a:pt x="6688" y="6863"/>
                    <a:pt x="6702" y="6955"/>
                  </a:cubicBezTo>
                  <a:lnTo>
                    <a:pt x="6708" y="6960"/>
                  </a:lnTo>
                  <a:cubicBezTo>
                    <a:pt x="6744" y="6917"/>
                    <a:pt x="6706" y="6855"/>
                    <a:pt x="6713" y="6803"/>
                  </a:cubicBezTo>
                  <a:cubicBezTo>
                    <a:pt x="6680" y="6613"/>
                    <a:pt x="6600" y="6426"/>
                    <a:pt x="6414" y="6291"/>
                  </a:cubicBezTo>
                  <a:lnTo>
                    <a:pt x="6415" y="6283"/>
                  </a:lnTo>
                  <a:cubicBezTo>
                    <a:pt x="6467" y="6263"/>
                    <a:pt x="6542" y="6275"/>
                    <a:pt x="6566" y="6233"/>
                  </a:cubicBezTo>
                  <a:lnTo>
                    <a:pt x="6583" y="6085"/>
                  </a:lnTo>
                  <a:cubicBezTo>
                    <a:pt x="6641" y="6074"/>
                    <a:pt x="6697" y="6116"/>
                    <a:pt x="6760" y="6123"/>
                  </a:cubicBezTo>
                  <a:lnTo>
                    <a:pt x="6932" y="6140"/>
                  </a:lnTo>
                  <a:cubicBezTo>
                    <a:pt x="6941" y="6206"/>
                    <a:pt x="6888" y="6256"/>
                    <a:pt x="6840" y="6306"/>
                  </a:cubicBezTo>
                  <a:cubicBezTo>
                    <a:pt x="6856" y="6355"/>
                    <a:pt x="6936" y="6362"/>
                    <a:pt x="6981" y="6386"/>
                  </a:cubicBezTo>
                  <a:cubicBezTo>
                    <a:pt x="7066" y="6429"/>
                    <a:pt x="7133" y="6493"/>
                    <a:pt x="7188" y="6557"/>
                  </a:cubicBezTo>
                  <a:cubicBezTo>
                    <a:pt x="7157" y="6643"/>
                    <a:pt x="7063" y="6696"/>
                    <a:pt x="6974" y="6753"/>
                  </a:cubicBezTo>
                  <a:cubicBezTo>
                    <a:pt x="6967" y="6805"/>
                    <a:pt x="6988" y="6858"/>
                    <a:pt x="6957" y="6909"/>
                  </a:cubicBezTo>
                  <a:cubicBezTo>
                    <a:pt x="6934" y="6930"/>
                    <a:pt x="6888" y="6911"/>
                    <a:pt x="6864" y="6931"/>
                  </a:cubicBezTo>
                  <a:cubicBezTo>
                    <a:pt x="6881" y="6954"/>
                    <a:pt x="6968" y="6927"/>
                    <a:pt x="6932" y="6974"/>
                  </a:cubicBezTo>
                  <a:cubicBezTo>
                    <a:pt x="6878" y="7050"/>
                    <a:pt x="6823" y="7139"/>
                    <a:pt x="6717" y="7183"/>
                  </a:cubicBezTo>
                  <a:cubicBezTo>
                    <a:pt x="6576" y="7098"/>
                    <a:pt x="6395" y="7002"/>
                    <a:pt x="6383" y="6853"/>
                  </a:cubicBezTo>
                  <a:cubicBezTo>
                    <a:pt x="6338" y="6830"/>
                    <a:pt x="6313" y="6885"/>
                    <a:pt x="6273" y="6888"/>
                  </a:cubicBezTo>
                  <a:cubicBezTo>
                    <a:pt x="6232" y="6895"/>
                    <a:pt x="6156" y="6939"/>
                    <a:pt x="6141" y="6873"/>
                  </a:cubicBezTo>
                  <a:cubicBezTo>
                    <a:pt x="6109" y="6793"/>
                    <a:pt x="6072" y="6704"/>
                    <a:pt x="6098" y="6622"/>
                  </a:cubicBezTo>
                  <a:cubicBezTo>
                    <a:pt x="6064" y="6599"/>
                    <a:pt x="6039" y="6646"/>
                    <a:pt x="5999" y="6627"/>
                  </a:cubicBezTo>
                  <a:cubicBezTo>
                    <a:pt x="5984" y="6578"/>
                    <a:pt x="5939" y="6541"/>
                    <a:pt x="5882" y="6521"/>
                  </a:cubicBezTo>
                  <a:cubicBezTo>
                    <a:pt x="5791" y="6500"/>
                    <a:pt x="5714" y="6549"/>
                    <a:pt x="5661" y="6594"/>
                  </a:cubicBezTo>
                  <a:cubicBezTo>
                    <a:pt x="5559" y="6703"/>
                    <a:pt x="5525" y="6842"/>
                    <a:pt x="5526" y="6982"/>
                  </a:cubicBezTo>
                  <a:cubicBezTo>
                    <a:pt x="5549" y="7000"/>
                    <a:pt x="5600" y="7024"/>
                    <a:pt x="5559" y="7048"/>
                  </a:cubicBezTo>
                  <a:cubicBezTo>
                    <a:pt x="5529" y="7060"/>
                    <a:pt x="5523" y="7082"/>
                    <a:pt x="5511" y="7099"/>
                  </a:cubicBezTo>
                  <a:cubicBezTo>
                    <a:pt x="5533" y="7113"/>
                    <a:pt x="5568" y="7110"/>
                    <a:pt x="5585" y="7120"/>
                  </a:cubicBezTo>
                  <a:cubicBezTo>
                    <a:pt x="5578" y="7150"/>
                    <a:pt x="5526" y="7169"/>
                    <a:pt x="5496" y="7194"/>
                  </a:cubicBezTo>
                  <a:cubicBezTo>
                    <a:pt x="5407" y="7273"/>
                    <a:pt x="5392" y="7373"/>
                    <a:pt x="5314" y="7453"/>
                  </a:cubicBezTo>
                  <a:cubicBezTo>
                    <a:pt x="5194" y="7604"/>
                    <a:pt x="4957" y="7620"/>
                    <a:pt x="4748" y="7650"/>
                  </a:cubicBezTo>
                  <a:cubicBezTo>
                    <a:pt x="4670" y="7752"/>
                    <a:pt x="4666" y="7856"/>
                    <a:pt x="4628" y="7968"/>
                  </a:cubicBezTo>
                  <a:cubicBezTo>
                    <a:pt x="4594" y="8102"/>
                    <a:pt x="4583" y="8259"/>
                    <a:pt x="4510" y="8387"/>
                  </a:cubicBezTo>
                  <a:cubicBezTo>
                    <a:pt x="4508" y="8439"/>
                    <a:pt x="4454" y="8485"/>
                    <a:pt x="4452" y="8541"/>
                  </a:cubicBezTo>
                  <a:cubicBezTo>
                    <a:pt x="4355" y="8694"/>
                    <a:pt x="4297" y="8880"/>
                    <a:pt x="4080" y="8975"/>
                  </a:cubicBezTo>
                  <a:cubicBezTo>
                    <a:pt x="4004" y="9011"/>
                    <a:pt x="3894" y="9041"/>
                    <a:pt x="3891" y="9128"/>
                  </a:cubicBezTo>
                  <a:cubicBezTo>
                    <a:pt x="3861" y="9153"/>
                    <a:pt x="3888" y="9202"/>
                    <a:pt x="3847" y="9227"/>
                  </a:cubicBezTo>
                  <a:cubicBezTo>
                    <a:pt x="3835" y="9401"/>
                    <a:pt x="3759" y="9611"/>
                    <a:pt x="3991" y="9722"/>
                  </a:cubicBezTo>
                  <a:cubicBezTo>
                    <a:pt x="4041" y="9768"/>
                    <a:pt x="4028" y="9824"/>
                    <a:pt x="4020" y="9872"/>
                  </a:cubicBezTo>
                  <a:cubicBezTo>
                    <a:pt x="3943" y="9938"/>
                    <a:pt x="3805" y="9928"/>
                    <a:pt x="3756" y="10009"/>
                  </a:cubicBezTo>
                  <a:cubicBezTo>
                    <a:pt x="3717" y="10138"/>
                    <a:pt x="3667" y="10267"/>
                    <a:pt x="3520" y="10348"/>
                  </a:cubicBezTo>
                  <a:cubicBezTo>
                    <a:pt x="3347" y="10336"/>
                    <a:pt x="3213" y="10229"/>
                    <a:pt x="3053" y="10192"/>
                  </a:cubicBezTo>
                  <a:lnTo>
                    <a:pt x="2836" y="10130"/>
                  </a:lnTo>
                  <a:lnTo>
                    <a:pt x="2837" y="10108"/>
                  </a:lnTo>
                  <a:cubicBezTo>
                    <a:pt x="2963" y="9969"/>
                    <a:pt x="3140" y="9842"/>
                    <a:pt x="3146" y="9663"/>
                  </a:cubicBezTo>
                  <a:cubicBezTo>
                    <a:pt x="3130" y="9619"/>
                    <a:pt x="3080" y="9577"/>
                    <a:pt x="3023" y="9561"/>
                  </a:cubicBezTo>
                  <a:cubicBezTo>
                    <a:pt x="3013" y="9526"/>
                    <a:pt x="3076" y="9524"/>
                    <a:pt x="3111" y="9522"/>
                  </a:cubicBezTo>
                  <a:cubicBezTo>
                    <a:pt x="3180" y="9529"/>
                    <a:pt x="3243" y="9523"/>
                    <a:pt x="3306" y="9539"/>
                  </a:cubicBezTo>
                  <a:lnTo>
                    <a:pt x="3323" y="9535"/>
                  </a:lnTo>
                  <a:cubicBezTo>
                    <a:pt x="3268" y="9472"/>
                    <a:pt x="3173" y="9398"/>
                    <a:pt x="3088" y="9355"/>
                  </a:cubicBezTo>
                  <a:cubicBezTo>
                    <a:pt x="3260" y="9218"/>
                    <a:pt x="3301" y="9036"/>
                    <a:pt x="3376" y="8865"/>
                  </a:cubicBezTo>
                  <a:cubicBezTo>
                    <a:pt x="3419" y="8609"/>
                    <a:pt x="3530" y="8225"/>
                    <a:pt x="3180" y="8035"/>
                  </a:cubicBezTo>
                  <a:lnTo>
                    <a:pt x="3180" y="8018"/>
                  </a:lnTo>
                  <a:cubicBezTo>
                    <a:pt x="3313" y="8011"/>
                    <a:pt x="3421" y="8050"/>
                    <a:pt x="3541" y="8091"/>
                  </a:cubicBezTo>
                  <a:lnTo>
                    <a:pt x="3547" y="8078"/>
                  </a:lnTo>
                  <a:lnTo>
                    <a:pt x="3447" y="7982"/>
                  </a:lnTo>
                  <a:cubicBezTo>
                    <a:pt x="3417" y="7832"/>
                    <a:pt x="3399" y="7691"/>
                    <a:pt x="3405" y="7525"/>
                  </a:cubicBezTo>
                  <a:cubicBezTo>
                    <a:pt x="3360" y="7318"/>
                    <a:pt x="3397" y="7106"/>
                    <a:pt x="3282" y="6917"/>
                  </a:cubicBezTo>
                  <a:cubicBezTo>
                    <a:pt x="3147" y="6833"/>
                    <a:pt x="2982" y="6764"/>
                    <a:pt x="2894" y="6638"/>
                  </a:cubicBezTo>
                  <a:cubicBezTo>
                    <a:pt x="2765" y="6388"/>
                    <a:pt x="2740" y="6107"/>
                    <a:pt x="2651" y="5850"/>
                  </a:cubicBezTo>
                  <a:cubicBezTo>
                    <a:pt x="2604" y="5713"/>
                    <a:pt x="2575" y="5563"/>
                    <a:pt x="2533" y="5425"/>
                  </a:cubicBezTo>
                  <a:lnTo>
                    <a:pt x="2539" y="5426"/>
                  </a:lnTo>
                  <a:cubicBezTo>
                    <a:pt x="2552" y="5400"/>
                    <a:pt x="2523" y="5390"/>
                    <a:pt x="2512" y="5368"/>
                  </a:cubicBezTo>
                  <a:cubicBezTo>
                    <a:pt x="2464" y="5256"/>
                    <a:pt x="2469" y="5117"/>
                    <a:pt x="2322" y="5049"/>
                  </a:cubicBezTo>
                  <a:cubicBezTo>
                    <a:pt x="2276" y="5052"/>
                    <a:pt x="2219" y="5036"/>
                    <a:pt x="2194" y="5074"/>
                  </a:cubicBezTo>
                  <a:cubicBezTo>
                    <a:pt x="2108" y="5223"/>
                    <a:pt x="2317" y="5342"/>
                    <a:pt x="2382" y="5467"/>
                  </a:cubicBezTo>
                  <a:cubicBezTo>
                    <a:pt x="2459" y="5579"/>
                    <a:pt x="2500" y="5712"/>
                    <a:pt x="2490" y="5834"/>
                  </a:cubicBezTo>
                  <a:cubicBezTo>
                    <a:pt x="2471" y="5881"/>
                    <a:pt x="2487" y="5939"/>
                    <a:pt x="2423" y="5962"/>
                  </a:cubicBezTo>
                  <a:cubicBezTo>
                    <a:pt x="2371" y="5960"/>
                    <a:pt x="2331" y="5949"/>
                    <a:pt x="2291" y="5935"/>
                  </a:cubicBezTo>
                  <a:lnTo>
                    <a:pt x="2274" y="5942"/>
                  </a:lnTo>
                  <a:cubicBezTo>
                    <a:pt x="2211" y="6075"/>
                    <a:pt x="2193" y="6267"/>
                    <a:pt x="1962" y="6278"/>
                  </a:cubicBezTo>
                  <a:cubicBezTo>
                    <a:pt x="1912" y="6232"/>
                    <a:pt x="1897" y="6170"/>
                    <a:pt x="1864" y="6117"/>
                  </a:cubicBezTo>
                  <a:cubicBezTo>
                    <a:pt x="1807" y="6118"/>
                    <a:pt x="1765" y="6147"/>
                    <a:pt x="1713" y="6162"/>
                  </a:cubicBezTo>
                  <a:cubicBezTo>
                    <a:pt x="1580" y="6183"/>
                    <a:pt x="1435" y="6198"/>
                    <a:pt x="1298" y="6175"/>
                  </a:cubicBezTo>
                  <a:cubicBezTo>
                    <a:pt x="1264" y="6142"/>
                    <a:pt x="1328" y="6123"/>
                    <a:pt x="1330" y="6089"/>
                  </a:cubicBezTo>
                  <a:cubicBezTo>
                    <a:pt x="1356" y="5985"/>
                    <a:pt x="1279" y="5890"/>
                    <a:pt x="1345" y="5797"/>
                  </a:cubicBezTo>
                  <a:cubicBezTo>
                    <a:pt x="1312" y="5769"/>
                    <a:pt x="1249" y="5766"/>
                    <a:pt x="1227" y="5735"/>
                  </a:cubicBezTo>
                  <a:cubicBezTo>
                    <a:pt x="1251" y="5683"/>
                    <a:pt x="1305" y="5642"/>
                    <a:pt x="1352" y="5600"/>
                  </a:cubicBezTo>
                  <a:cubicBezTo>
                    <a:pt x="1370" y="5584"/>
                    <a:pt x="1434" y="5565"/>
                    <a:pt x="1412" y="5538"/>
                  </a:cubicBezTo>
                  <a:cubicBezTo>
                    <a:pt x="1373" y="5501"/>
                    <a:pt x="1292" y="5502"/>
                    <a:pt x="1283" y="5453"/>
                  </a:cubicBezTo>
                  <a:cubicBezTo>
                    <a:pt x="1314" y="5376"/>
                    <a:pt x="1402" y="5323"/>
                    <a:pt x="1490" y="5292"/>
                  </a:cubicBezTo>
                  <a:cubicBezTo>
                    <a:pt x="1500" y="5166"/>
                    <a:pt x="1684" y="5161"/>
                    <a:pt x="1785" y="5091"/>
                  </a:cubicBezTo>
                  <a:cubicBezTo>
                    <a:pt x="1839" y="5028"/>
                    <a:pt x="1920" y="5018"/>
                    <a:pt x="2006" y="5009"/>
                  </a:cubicBezTo>
                  <a:cubicBezTo>
                    <a:pt x="2106" y="4974"/>
                    <a:pt x="2223" y="4910"/>
                    <a:pt x="2336" y="4976"/>
                  </a:cubicBezTo>
                  <a:lnTo>
                    <a:pt x="2342" y="4976"/>
                  </a:lnTo>
                  <a:cubicBezTo>
                    <a:pt x="2344" y="4924"/>
                    <a:pt x="2270" y="4890"/>
                    <a:pt x="2213" y="4865"/>
                  </a:cubicBezTo>
                  <a:cubicBezTo>
                    <a:pt x="1967" y="4833"/>
                    <a:pt x="1845" y="5011"/>
                    <a:pt x="1670" y="5086"/>
                  </a:cubicBezTo>
                  <a:cubicBezTo>
                    <a:pt x="1635" y="5102"/>
                    <a:pt x="1594" y="5118"/>
                    <a:pt x="1559" y="5133"/>
                  </a:cubicBezTo>
                  <a:cubicBezTo>
                    <a:pt x="1506" y="5157"/>
                    <a:pt x="1453" y="5177"/>
                    <a:pt x="1395" y="5187"/>
                  </a:cubicBezTo>
                  <a:lnTo>
                    <a:pt x="1361" y="5173"/>
                  </a:lnTo>
                  <a:cubicBezTo>
                    <a:pt x="1283" y="5121"/>
                    <a:pt x="1228" y="5045"/>
                    <a:pt x="1178" y="4981"/>
                  </a:cubicBezTo>
                  <a:cubicBezTo>
                    <a:pt x="1088" y="5086"/>
                    <a:pt x="975" y="5186"/>
                    <a:pt x="829" y="5258"/>
                  </a:cubicBezTo>
                  <a:lnTo>
                    <a:pt x="794" y="5257"/>
                  </a:lnTo>
                  <a:cubicBezTo>
                    <a:pt x="738" y="5198"/>
                    <a:pt x="695" y="5135"/>
                    <a:pt x="656" y="5072"/>
                  </a:cubicBezTo>
                  <a:lnTo>
                    <a:pt x="639" y="5071"/>
                  </a:lnTo>
                  <a:cubicBezTo>
                    <a:pt x="549" y="5189"/>
                    <a:pt x="401" y="5301"/>
                    <a:pt x="232" y="5341"/>
                  </a:cubicBezTo>
                  <a:cubicBezTo>
                    <a:pt x="60" y="5159"/>
                    <a:pt x="0" y="4912"/>
                    <a:pt x="116" y="4703"/>
                  </a:cubicBezTo>
                  <a:cubicBezTo>
                    <a:pt x="136" y="4647"/>
                    <a:pt x="189" y="4597"/>
                    <a:pt x="225" y="4551"/>
                  </a:cubicBezTo>
                  <a:cubicBezTo>
                    <a:pt x="164" y="4504"/>
                    <a:pt x="108" y="4454"/>
                    <a:pt x="87" y="4396"/>
                  </a:cubicBezTo>
                  <a:cubicBezTo>
                    <a:pt x="112" y="4323"/>
                    <a:pt x="206" y="4288"/>
                    <a:pt x="276" y="4243"/>
                  </a:cubicBezTo>
                  <a:cubicBezTo>
                    <a:pt x="358" y="4224"/>
                    <a:pt x="439" y="4215"/>
                    <a:pt x="519" y="4214"/>
                  </a:cubicBezTo>
                  <a:cubicBezTo>
                    <a:pt x="521" y="4162"/>
                    <a:pt x="471" y="4107"/>
                    <a:pt x="468" y="4046"/>
                  </a:cubicBezTo>
                  <a:cubicBezTo>
                    <a:pt x="666" y="3959"/>
                    <a:pt x="920" y="3952"/>
                    <a:pt x="1142" y="4032"/>
                  </a:cubicBezTo>
                  <a:cubicBezTo>
                    <a:pt x="1359" y="4090"/>
                    <a:pt x="1545" y="4203"/>
                    <a:pt x="1732" y="4294"/>
                  </a:cubicBezTo>
                  <a:cubicBezTo>
                    <a:pt x="1862" y="4365"/>
                    <a:pt x="2003" y="4446"/>
                    <a:pt x="2109" y="4533"/>
                  </a:cubicBezTo>
                  <a:cubicBezTo>
                    <a:pt x="2290" y="4633"/>
                    <a:pt x="2435" y="4779"/>
                    <a:pt x="2522" y="4927"/>
                  </a:cubicBezTo>
                  <a:cubicBezTo>
                    <a:pt x="2630" y="5120"/>
                    <a:pt x="2669" y="5344"/>
                    <a:pt x="2754" y="5549"/>
                  </a:cubicBezTo>
                  <a:cubicBezTo>
                    <a:pt x="2793" y="5585"/>
                    <a:pt x="2739" y="5649"/>
                    <a:pt x="2825" y="5652"/>
                  </a:cubicBezTo>
                  <a:cubicBezTo>
                    <a:pt x="2889" y="5646"/>
                    <a:pt x="2946" y="5640"/>
                    <a:pt x="3005" y="5617"/>
                  </a:cubicBezTo>
                  <a:cubicBezTo>
                    <a:pt x="3044" y="5645"/>
                    <a:pt x="2974" y="5676"/>
                    <a:pt x="2956" y="5706"/>
                  </a:cubicBezTo>
                  <a:cubicBezTo>
                    <a:pt x="2920" y="5735"/>
                    <a:pt x="2856" y="5745"/>
                    <a:pt x="2849" y="5784"/>
                  </a:cubicBezTo>
                  <a:cubicBezTo>
                    <a:pt x="2863" y="5890"/>
                    <a:pt x="2923" y="5989"/>
                    <a:pt x="2942" y="6099"/>
                  </a:cubicBezTo>
                  <a:cubicBezTo>
                    <a:pt x="2984" y="6210"/>
                    <a:pt x="2992" y="6328"/>
                    <a:pt x="3051" y="6431"/>
                  </a:cubicBezTo>
                  <a:lnTo>
                    <a:pt x="3095" y="6516"/>
                  </a:lnTo>
                  <a:cubicBezTo>
                    <a:pt x="3151" y="6558"/>
                    <a:pt x="3189" y="6616"/>
                    <a:pt x="3281" y="6607"/>
                  </a:cubicBezTo>
                  <a:cubicBezTo>
                    <a:pt x="3346" y="6571"/>
                    <a:pt x="3291" y="6512"/>
                    <a:pt x="3315" y="6456"/>
                  </a:cubicBezTo>
                  <a:cubicBezTo>
                    <a:pt x="3306" y="6394"/>
                    <a:pt x="3343" y="6335"/>
                    <a:pt x="3316" y="6277"/>
                  </a:cubicBezTo>
                  <a:cubicBezTo>
                    <a:pt x="3191" y="6232"/>
                    <a:pt x="3102" y="6132"/>
                    <a:pt x="3106" y="6027"/>
                  </a:cubicBezTo>
                  <a:lnTo>
                    <a:pt x="3119" y="5980"/>
                  </a:lnTo>
                  <a:cubicBezTo>
                    <a:pt x="3152" y="6034"/>
                    <a:pt x="3213" y="6084"/>
                    <a:pt x="3299" y="6088"/>
                  </a:cubicBezTo>
                  <a:lnTo>
                    <a:pt x="3311" y="6080"/>
                  </a:lnTo>
                  <a:cubicBezTo>
                    <a:pt x="3307" y="5866"/>
                    <a:pt x="3222" y="5657"/>
                    <a:pt x="3166" y="5449"/>
                  </a:cubicBezTo>
                  <a:cubicBezTo>
                    <a:pt x="3119" y="5303"/>
                    <a:pt x="3067" y="5161"/>
                    <a:pt x="2997" y="5022"/>
                  </a:cubicBezTo>
                  <a:lnTo>
                    <a:pt x="2982" y="4956"/>
                  </a:lnTo>
                  <a:cubicBezTo>
                    <a:pt x="3051" y="4946"/>
                    <a:pt x="3132" y="4932"/>
                    <a:pt x="3207" y="4953"/>
                  </a:cubicBezTo>
                  <a:cubicBezTo>
                    <a:pt x="3305" y="5097"/>
                    <a:pt x="3346" y="5260"/>
                    <a:pt x="3433" y="5408"/>
                  </a:cubicBezTo>
                  <a:cubicBezTo>
                    <a:pt x="3459" y="5471"/>
                    <a:pt x="3463" y="5536"/>
                    <a:pt x="3519" y="5587"/>
                  </a:cubicBezTo>
                  <a:cubicBezTo>
                    <a:pt x="3672" y="5485"/>
                    <a:pt x="3729" y="5325"/>
                    <a:pt x="3763" y="5170"/>
                  </a:cubicBezTo>
                  <a:cubicBezTo>
                    <a:pt x="3756" y="5047"/>
                    <a:pt x="3709" y="4918"/>
                    <a:pt x="3550" y="4863"/>
                  </a:cubicBezTo>
                  <a:cubicBezTo>
                    <a:pt x="3362" y="4798"/>
                    <a:pt x="3208" y="4918"/>
                    <a:pt x="3019" y="4892"/>
                  </a:cubicBezTo>
                  <a:cubicBezTo>
                    <a:pt x="2986" y="4825"/>
                    <a:pt x="2971" y="4759"/>
                    <a:pt x="2985" y="4686"/>
                  </a:cubicBezTo>
                  <a:cubicBezTo>
                    <a:pt x="2928" y="4674"/>
                    <a:pt x="2875" y="4707"/>
                    <a:pt x="2818" y="4709"/>
                  </a:cubicBezTo>
                  <a:lnTo>
                    <a:pt x="2621" y="4726"/>
                  </a:lnTo>
                  <a:cubicBezTo>
                    <a:pt x="2582" y="4681"/>
                    <a:pt x="2630" y="4626"/>
                    <a:pt x="2626" y="4578"/>
                  </a:cubicBezTo>
                  <a:cubicBezTo>
                    <a:pt x="2663" y="4505"/>
                    <a:pt x="2519" y="4530"/>
                    <a:pt x="2474" y="4497"/>
                  </a:cubicBezTo>
                  <a:cubicBezTo>
                    <a:pt x="2359" y="4470"/>
                    <a:pt x="2269" y="4405"/>
                    <a:pt x="2173" y="4361"/>
                  </a:cubicBezTo>
                  <a:cubicBezTo>
                    <a:pt x="2260" y="4177"/>
                    <a:pt x="2535" y="4072"/>
                    <a:pt x="2766" y="4034"/>
                  </a:cubicBezTo>
                  <a:cubicBezTo>
                    <a:pt x="2779" y="3995"/>
                    <a:pt x="2699" y="3970"/>
                    <a:pt x="2689" y="3926"/>
                  </a:cubicBezTo>
                  <a:cubicBezTo>
                    <a:pt x="2684" y="3917"/>
                    <a:pt x="2667" y="3912"/>
                    <a:pt x="2673" y="3899"/>
                  </a:cubicBezTo>
                  <a:cubicBezTo>
                    <a:pt x="2837" y="3827"/>
                    <a:pt x="3050" y="3828"/>
                    <a:pt x="3227" y="3875"/>
                  </a:cubicBezTo>
                  <a:cubicBezTo>
                    <a:pt x="3298" y="3808"/>
                    <a:pt x="3376" y="3738"/>
                    <a:pt x="3492" y="3703"/>
                  </a:cubicBezTo>
                  <a:cubicBezTo>
                    <a:pt x="3527" y="3701"/>
                    <a:pt x="3537" y="3740"/>
                    <a:pt x="3571" y="3746"/>
                  </a:cubicBezTo>
                  <a:close/>
                  <a:moveTo>
                    <a:pt x="1138" y="3311"/>
                  </a:moveTo>
                  <a:cubicBezTo>
                    <a:pt x="1177" y="3348"/>
                    <a:pt x="1217" y="3376"/>
                    <a:pt x="1280" y="3370"/>
                  </a:cubicBezTo>
                  <a:lnTo>
                    <a:pt x="1373" y="3352"/>
                  </a:lnTo>
                  <a:cubicBezTo>
                    <a:pt x="1481" y="3392"/>
                    <a:pt x="1582" y="3457"/>
                    <a:pt x="1654" y="3539"/>
                  </a:cubicBezTo>
                  <a:cubicBezTo>
                    <a:pt x="1716" y="3581"/>
                    <a:pt x="1796" y="3611"/>
                    <a:pt x="1846" y="3666"/>
                  </a:cubicBezTo>
                  <a:cubicBezTo>
                    <a:pt x="1919" y="3730"/>
                    <a:pt x="1910" y="3813"/>
                    <a:pt x="1983" y="3873"/>
                  </a:cubicBezTo>
                  <a:cubicBezTo>
                    <a:pt x="2062" y="3915"/>
                    <a:pt x="2122" y="4001"/>
                    <a:pt x="2220" y="4005"/>
                  </a:cubicBezTo>
                  <a:lnTo>
                    <a:pt x="2226" y="4001"/>
                  </a:lnTo>
                  <a:cubicBezTo>
                    <a:pt x="2155" y="3889"/>
                    <a:pt x="2107" y="3778"/>
                    <a:pt x="2059" y="3662"/>
                  </a:cubicBezTo>
                  <a:cubicBezTo>
                    <a:pt x="1923" y="3590"/>
                    <a:pt x="1764" y="3531"/>
                    <a:pt x="1705" y="3402"/>
                  </a:cubicBezTo>
                  <a:cubicBezTo>
                    <a:pt x="1757" y="3417"/>
                    <a:pt x="1778" y="3457"/>
                    <a:pt x="1829" y="3477"/>
                  </a:cubicBezTo>
                  <a:cubicBezTo>
                    <a:pt x="1881" y="3484"/>
                    <a:pt x="1954" y="3531"/>
                    <a:pt x="1990" y="3489"/>
                  </a:cubicBezTo>
                  <a:cubicBezTo>
                    <a:pt x="1986" y="3436"/>
                    <a:pt x="1953" y="3395"/>
                    <a:pt x="1966" y="3348"/>
                  </a:cubicBezTo>
                  <a:cubicBezTo>
                    <a:pt x="1996" y="3336"/>
                    <a:pt x="2042" y="3338"/>
                    <a:pt x="2070" y="3352"/>
                  </a:cubicBezTo>
                  <a:cubicBezTo>
                    <a:pt x="2165" y="3597"/>
                    <a:pt x="2237" y="3844"/>
                    <a:pt x="2431" y="4063"/>
                  </a:cubicBezTo>
                  <a:cubicBezTo>
                    <a:pt x="2436" y="4080"/>
                    <a:pt x="2414" y="4071"/>
                    <a:pt x="2402" y="4070"/>
                  </a:cubicBezTo>
                  <a:cubicBezTo>
                    <a:pt x="2395" y="4114"/>
                    <a:pt x="2326" y="4115"/>
                    <a:pt x="2296" y="4148"/>
                  </a:cubicBezTo>
                  <a:cubicBezTo>
                    <a:pt x="2210" y="4127"/>
                    <a:pt x="2143" y="4072"/>
                    <a:pt x="2057" y="4046"/>
                  </a:cubicBezTo>
                  <a:cubicBezTo>
                    <a:pt x="1840" y="4002"/>
                    <a:pt x="1574" y="3859"/>
                    <a:pt x="1378" y="4025"/>
                  </a:cubicBezTo>
                  <a:cubicBezTo>
                    <a:pt x="1201" y="3995"/>
                    <a:pt x="1041" y="3940"/>
                    <a:pt x="864" y="3919"/>
                  </a:cubicBezTo>
                  <a:cubicBezTo>
                    <a:pt x="825" y="3874"/>
                    <a:pt x="885" y="3807"/>
                    <a:pt x="793" y="3789"/>
                  </a:cubicBezTo>
                  <a:cubicBezTo>
                    <a:pt x="708" y="3768"/>
                    <a:pt x="635" y="3695"/>
                    <a:pt x="580" y="3640"/>
                  </a:cubicBezTo>
                  <a:cubicBezTo>
                    <a:pt x="598" y="3610"/>
                    <a:pt x="656" y="3600"/>
                    <a:pt x="691" y="3580"/>
                  </a:cubicBezTo>
                  <a:cubicBezTo>
                    <a:pt x="750" y="3543"/>
                    <a:pt x="808" y="3524"/>
                    <a:pt x="878" y="3501"/>
                  </a:cubicBezTo>
                  <a:cubicBezTo>
                    <a:pt x="864" y="3426"/>
                    <a:pt x="832" y="3350"/>
                    <a:pt x="851" y="3277"/>
                  </a:cubicBezTo>
                  <a:cubicBezTo>
                    <a:pt x="909" y="3288"/>
                    <a:pt x="962" y="3233"/>
                    <a:pt x="1013" y="3275"/>
                  </a:cubicBezTo>
                  <a:cubicBezTo>
                    <a:pt x="1041" y="3302"/>
                    <a:pt x="1098" y="3301"/>
                    <a:pt x="1138" y="3311"/>
                  </a:cubicBezTo>
                  <a:close/>
                  <a:moveTo>
                    <a:pt x="4697" y="2844"/>
                  </a:moveTo>
                  <a:cubicBezTo>
                    <a:pt x="4726" y="3177"/>
                    <a:pt x="4760" y="3519"/>
                    <a:pt x="4835" y="3841"/>
                  </a:cubicBezTo>
                  <a:cubicBezTo>
                    <a:pt x="4821" y="3915"/>
                    <a:pt x="4876" y="3996"/>
                    <a:pt x="4793" y="4045"/>
                  </a:cubicBezTo>
                  <a:cubicBezTo>
                    <a:pt x="4753" y="4043"/>
                    <a:pt x="4731" y="4020"/>
                    <a:pt x="4703" y="4006"/>
                  </a:cubicBezTo>
                  <a:lnTo>
                    <a:pt x="4696" y="4019"/>
                  </a:lnTo>
                  <a:cubicBezTo>
                    <a:pt x="4703" y="4001"/>
                    <a:pt x="4680" y="3992"/>
                    <a:pt x="4669" y="3978"/>
                  </a:cubicBezTo>
                  <a:cubicBezTo>
                    <a:pt x="4648" y="3916"/>
                    <a:pt x="4668" y="3851"/>
                    <a:pt x="4629" y="3793"/>
                  </a:cubicBezTo>
                  <a:cubicBezTo>
                    <a:pt x="4596" y="3765"/>
                    <a:pt x="4538" y="3771"/>
                    <a:pt x="4493" y="3748"/>
                  </a:cubicBezTo>
                  <a:cubicBezTo>
                    <a:pt x="4431" y="3710"/>
                    <a:pt x="4351" y="3671"/>
                    <a:pt x="4307" y="3617"/>
                  </a:cubicBezTo>
                  <a:cubicBezTo>
                    <a:pt x="4399" y="3634"/>
                    <a:pt x="4506" y="3691"/>
                    <a:pt x="4594" y="3639"/>
                  </a:cubicBezTo>
                  <a:lnTo>
                    <a:pt x="4607" y="3617"/>
                  </a:lnTo>
                  <a:cubicBezTo>
                    <a:pt x="4582" y="3507"/>
                    <a:pt x="4607" y="3434"/>
                    <a:pt x="4559" y="3327"/>
                  </a:cubicBezTo>
                  <a:cubicBezTo>
                    <a:pt x="4479" y="3302"/>
                    <a:pt x="4429" y="3247"/>
                    <a:pt x="4385" y="3193"/>
                  </a:cubicBezTo>
                  <a:lnTo>
                    <a:pt x="4386" y="3175"/>
                  </a:lnTo>
                  <a:cubicBezTo>
                    <a:pt x="4431" y="3195"/>
                    <a:pt x="4488" y="3223"/>
                    <a:pt x="4546" y="3200"/>
                  </a:cubicBezTo>
                  <a:cubicBezTo>
                    <a:pt x="4574" y="3079"/>
                    <a:pt x="4503" y="2949"/>
                    <a:pt x="4559" y="2838"/>
                  </a:cubicBezTo>
                  <a:cubicBezTo>
                    <a:pt x="4553" y="2829"/>
                    <a:pt x="4560" y="2812"/>
                    <a:pt x="4577" y="2808"/>
                  </a:cubicBezTo>
                  <a:cubicBezTo>
                    <a:pt x="4617" y="2823"/>
                    <a:pt x="4669" y="2812"/>
                    <a:pt x="4697" y="2844"/>
                  </a:cubicBezTo>
                  <a:close/>
                  <a:moveTo>
                    <a:pt x="5817" y="2260"/>
                  </a:moveTo>
                  <a:cubicBezTo>
                    <a:pt x="5967" y="2258"/>
                    <a:pt x="6100" y="2242"/>
                    <a:pt x="6250" y="2249"/>
                  </a:cubicBezTo>
                  <a:cubicBezTo>
                    <a:pt x="6301" y="2260"/>
                    <a:pt x="6352" y="2288"/>
                    <a:pt x="6416" y="2286"/>
                  </a:cubicBezTo>
                  <a:cubicBezTo>
                    <a:pt x="6489" y="2338"/>
                    <a:pt x="6591" y="2364"/>
                    <a:pt x="6658" y="2424"/>
                  </a:cubicBezTo>
                  <a:cubicBezTo>
                    <a:pt x="6674" y="2464"/>
                    <a:pt x="6622" y="2483"/>
                    <a:pt x="6603" y="2517"/>
                  </a:cubicBezTo>
                  <a:cubicBezTo>
                    <a:pt x="6508" y="2605"/>
                    <a:pt x="6369" y="2643"/>
                    <a:pt x="6263" y="2712"/>
                  </a:cubicBezTo>
                  <a:cubicBezTo>
                    <a:pt x="6296" y="2748"/>
                    <a:pt x="6410" y="2775"/>
                    <a:pt x="6356" y="2838"/>
                  </a:cubicBezTo>
                  <a:cubicBezTo>
                    <a:pt x="6280" y="2883"/>
                    <a:pt x="6187" y="2897"/>
                    <a:pt x="6100" y="2915"/>
                  </a:cubicBezTo>
                  <a:cubicBezTo>
                    <a:pt x="6065" y="2926"/>
                    <a:pt x="6087" y="2949"/>
                    <a:pt x="6104" y="2963"/>
                  </a:cubicBezTo>
                  <a:cubicBezTo>
                    <a:pt x="6189" y="3001"/>
                    <a:pt x="6261" y="3083"/>
                    <a:pt x="6299" y="3146"/>
                  </a:cubicBezTo>
                  <a:cubicBezTo>
                    <a:pt x="6274" y="3219"/>
                    <a:pt x="6176" y="3202"/>
                    <a:pt x="6128" y="3252"/>
                  </a:cubicBezTo>
                  <a:cubicBezTo>
                    <a:pt x="5989" y="3281"/>
                    <a:pt x="5850" y="3314"/>
                    <a:pt x="5694" y="3312"/>
                  </a:cubicBezTo>
                  <a:cubicBezTo>
                    <a:pt x="5579" y="3324"/>
                    <a:pt x="5456" y="3367"/>
                    <a:pt x="5419" y="3457"/>
                  </a:cubicBezTo>
                  <a:cubicBezTo>
                    <a:pt x="5356" y="3615"/>
                    <a:pt x="5362" y="3773"/>
                    <a:pt x="5276" y="3922"/>
                  </a:cubicBezTo>
                  <a:cubicBezTo>
                    <a:pt x="5247" y="3934"/>
                    <a:pt x="5212" y="3937"/>
                    <a:pt x="5183" y="3935"/>
                  </a:cubicBezTo>
                  <a:lnTo>
                    <a:pt x="5172" y="3917"/>
                  </a:lnTo>
                  <a:cubicBezTo>
                    <a:pt x="5226" y="3697"/>
                    <a:pt x="5356" y="3445"/>
                    <a:pt x="5184" y="3237"/>
                  </a:cubicBezTo>
                  <a:cubicBezTo>
                    <a:pt x="5044" y="3126"/>
                    <a:pt x="5078" y="2970"/>
                    <a:pt x="5026" y="2836"/>
                  </a:cubicBezTo>
                  <a:cubicBezTo>
                    <a:pt x="5049" y="2816"/>
                    <a:pt x="5095" y="2835"/>
                    <a:pt x="5113" y="2810"/>
                  </a:cubicBezTo>
                  <a:cubicBezTo>
                    <a:pt x="5123" y="2675"/>
                    <a:pt x="5052" y="2558"/>
                    <a:pt x="5005" y="2434"/>
                  </a:cubicBezTo>
                  <a:cubicBezTo>
                    <a:pt x="5093" y="2398"/>
                    <a:pt x="5214" y="2395"/>
                    <a:pt x="5317" y="2417"/>
                  </a:cubicBezTo>
                  <a:lnTo>
                    <a:pt x="5346" y="2410"/>
                  </a:lnTo>
                  <a:cubicBezTo>
                    <a:pt x="5402" y="2285"/>
                    <a:pt x="5515" y="2172"/>
                    <a:pt x="5673" y="2110"/>
                  </a:cubicBezTo>
                  <a:cubicBezTo>
                    <a:pt x="5741" y="2147"/>
                    <a:pt x="5773" y="2214"/>
                    <a:pt x="5817" y="226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67"/>
            <p:cNvSpPr/>
            <p:nvPr/>
          </p:nvSpPr>
          <p:spPr bwMode="auto">
            <a:xfrm>
              <a:off x="6105525" y="3576638"/>
              <a:ext cx="68263" cy="80963"/>
            </a:xfrm>
            <a:custGeom>
              <a:avLst/>
              <a:gdLst>
                <a:gd name="T0" fmla="*/ 172 w 187"/>
                <a:gd name="T1" fmla="*/ 51 h 223"/>
                <a:gd name="T2" fmla="*/ 11 w 187"/>
                <a:gd name="T3" fmla="*/ 223 h 223"/>
                <a:gd name="T4" fmla="*/ 32 w 187"/>
                <a:gd name="T5" fmla="*/ 97 h 223"/>
                <a:gd name="T6" fmla="*/ 76 w 187"/>
                <a:gd name="T7" fmla="*/ 3 h 223"/>
                <a:gd name="T8" fmla="*/ 172 w 187"/>
                <a:gd name="T9" fmla="*/ 5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23">
                  <a:moveTo>
                    <a:pt x="172" y="51"/>
                  </a:moveTo>
                  <a:cubicBezTo>
                    <a:pt x="187" y="135"/>
                    <a:pt x="87" y="178"/>
                    <a:pt x="11" y="223"/>
                  </a:cubicBezTo>
                  <a:cubicBezTo>
                    <a:pt x="0" y="192"/>
                    <a:pt x="48" y="142"/>
                    <a:pt x="32" y="97"/>
                  </a:cubicBezTo>
                  <a:cubicBezTo>
                    <a:pt x="51" y="67"/>
                    <a:pt x="41" y="23"/>
                    <a:pt x="76" y="3"/>
                  </a:cubicBezTo>
                  <a:cubicBezTo>
                    <a:pt x="116" y="0"/>
                    <a:pt x="162" y="20"/>
                    <a:pt x="172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68"/>
            <p:cNvSpPr/>
            <p:nvPr/>
          </p:nvSpPr>
          <p:spPr bwMode="auto">
            <a:xfrm>
              <a:off x="6207125" y="3624263"/>
              <a:ext cx="12700" cy="11113"/>
            </a:xfrm>
            <a:custGeom>
              <a:avLst/>
              <a:gdLst>
                <a:gd name="T0" fmla="*/ 35 w 35"/>
                <a:gd name="T1" fmla="*/ 9 h 30"/>
                <a:gd name="T2" fmla="*/ 0 w 35"/>
                <a:gd name="T3" fmla="*/ 29 h 30"/>
                <a:gd name="T4" fmla="*/ 30 w 35"/>
                <a:gd name="T5" fmla="*/ 0 h 30"/>
                <a:gd name="T6" fmla="*/ 35 w 35"/>
                <a:gd name="T7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35" y="9"/>
                  </a:moveTo>
                  <a:cubicBezTo>
                    <a:pt x="23" y="17"/>
                    <a:pt x="17" y="30"/>
                    <a:pt x="0" y="29"/>
                  </a:cubicBezTo>
                  <a:lnTo>
                    <a:pt x="30" y="0"/>
                  </a:lnTo>
                  <a:lnTo>
                    <a:pt x="35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69"/>
            <p:cNvSpPr>
              <a:spLocks noEditPoints="1"/>
            </p:cNvSpPr>
            <p:nvPr/>
          </p:nvSpPr>
          <p:spPr bwMode="auto">
            <a:xfrm>
              <a:off x="4891088" y="115888"/>
              <a:ext cx="2446338" cy="2405063"/>
            </a:xfrm>
            <a:custGeom>
              <a:avLst/>
              <a:gdLst>
                <a:gd name="T0" fmla="*/ 4866 w 6727"/>
                <a:gd name="T1" fmla="*/ 457 h 6611"/>
                <a:gd name="T2" fmla="*/ 6023 w 6727"/>
                <a:gd name="T3" fmla="*/ 6287 h 6611"/>
                <a:gd name="T4" fmla="*/ 6727 w 6727"/>
                <a:gd name="T5" fmla="*/ 6401 h 6611"/>
                <a:gd name="T6" fmla="*/ 6015 w 6727"/>
                <a:gd name="T7" fmla="*/ 5836 h 6611"/>
                <a:gd name="T8" fmla="*/ 1738 w 6727"/>
                <a:gd name="T9" fmla="*/ 5918 h 6611"/>
                <a:gd name="T10" fmla="*/ 5016 w 6727"/>
                <a:gd name="T11" fmla="*/ 5583 h 6611"/>
                <a:gd name="T12" fmla="*/ 6291 w 6727"/>
                <a:gd name="T13" fmla="*/ 5521 h 6611"/>
                <a:gd name="T14" fmla="*/ 2076 w 6727"/>
                <a:gd name="T15" fmla="*/ 5649 h 6611"/>
                <a:gd name="T16" fmla="*/ 1186 w 6727"/>
                <a:gd name="T17" fmla="*/ 5252 h 6611"/>
                <a:gd name="T18" fmla="*/ 5279 w 6727"/>
                <a:gd name="T19" fmla="*/ 5970 h 6611"/>
                <a:gd name="T20" fmla="*/ 6481 w 6727"/>
                <a:gd name="T21" fmla="*/ 5198 h 6611"/>
                <a:gd name="T22" fmla="*/ 1778 w 6727"/>
                <a:gd name="T23" fmla="*/ 4955 h 6611"/>
                <a:gd name="T24" fmla="*/ 5205 w 6727"/>
                <a:gd name="T25" fmla="*/ 5111 h 6611"/>
                <a:gd name="T26" fmla="*/ 2566 w 6727"/>
                <a:gd name="T27" fmla="*/ 4972 h 6611"/>
                <a:gd name="T28" fmla="*/ 5625 w 6727"/>
                <a:gd name="T29" fmla="*/ 5138 h 6611"/>
                <a:gd name="T30" fmla="*/ 2618 w 6727"/>
                <a:gd name="T31" fmla="*/ 4638 h 6611"/>
                <a:gd name="T32" fmla="*/ 4462 w 6727"/>
                <a:gd name="T33" fmla="*/ 4798 h 6611"/>
                <a:gd name="T34" fmla="*/ 1120 w 6727"/>
                <a:gd name="T35" fmla="*/ 4834 h 6611"/>
                <a:gd name="T36" fmla="*/ 1028 w 6727"/>
                <a:gd name="T37" fmla="*/ 4498 h 6611"/>
                <a:gd name="T38" fmla="*/ 3250 w 6727"/>
                <a:gd name="T39" fmla="*/ 4522 h 6611"/>
                <a:gd name="T40" fmla="*/ 4900 w 6727"/>
                <a:gd name="T41" fmla="*/ 4617 h 6611"/>
                <a:gd name="T42" fmla="*/ 4900 w 6727"/>
                <a:gd name="T43" fmla="*/ 4617 h 6611"/>
                <a:gd name="T44" fmla="*/ 45 w 6727"/>
                <a:gd name="T45" fmla="*/ 4913 h 6611"/>
                <a:gd name="T46" fmla="*/ 378 w 6727"/>
                <a:gd name="T47" fmla="*/ 4461 h 6611"/>
                <a:gd name="T48" fmla="*/ 278 w 6727"/>
                <a:gd name="T49" fmla="*/ 4198 h 6611"/>
                <a:gd name="T50" fmla="*/ 2769 w 6727"/>
                <a:gd name="T51" fmla="*/ 4269 h 6611"/>
                <a:gd name="T52" fmla="*/ 3924 w 6727"/>
                <a:gd name="T53" fmla="*/ 4691 h 6611"/>
                <a:gd name="T54" fmla="*/ 3455 w 6727"/>
                <a:gd name="T55" fmla="*/ 4579 h 6611"/>
                <a:gd name="T56" fmla="*/ 1239 w 6727"/>
                <a:gd name="T57" fmla="*/ 4206 h 6611"/>
                <a:gd name="T58" fmla="*/ 4312 w 6727"/>
                <a:gd name="T59" fmla="*/ 4132 h 6611"/>
                <a:gd name="T60" fmla="*/ 4312 w 6727"/>
                <a:gd name="T61" fmla="*/ 4132 h 6611"/>
                <a:gd name="T62" fmla="*/ 4958 w 6727"/>
                <a:gd name="T63" fmla="*/ 3955 h 6611"/>
                <a:gd name="T64" fmla="*/ 2734 w 6727"/>
                <a:gd name="T65" fmla="*/ 3792 h 6611"/>
                <a:gd name="T66" fmla="*/ 3238 w 6727"/>
                <a:gd name="T67" fmla="*/ 3718 h 6611"/>
                <a:gd name="T68" fmla="*/ 493 w 6727"/>
                <a:gd name="T69" fmla="*/ 3479 h 6611"/>
                <a:gd name="T70" fmla="*/ 989 w 6727"/>
                <a:gd name="T71" fmla="*/ 3278 h 6611"/>
                <a:gd name="T72" fmla="*/ 5462 w 6727"/>
                <a:gd name="T73" fmla="*/ 2873 h 6611"/>
                <a:gd name="T74" fmla="*/ 5662 w 6727"/>
                <a:gd name="T75" fmla="*/ 2589 h 6611"/>
                <a:gd name="T76" fmla="*/ 3043 w 6727"/>
                <a:gd name="T77" fmla="*/ 2373 h 6611"/>
                <a:gd name="T78" fmla="*/ 4949 w 6727"/>
                <a:gd name="T79" fmla="*/ 2549 h 6611"/>
                <a:gd name="T80" fmla="*/ 3454 w 6727"/>
                <a:gd name="T81" fmla="*/ 2299 h 6611"/>
                <a:gd name="T82" fmla="*/ 5139 w 6727"/>
                <a:gd name="T83" fmla="*/ 3033 h 6611"/>
                <a:gd name="T84" fmla="*/ 4504 w 6727"/>
                <a:gd name="T85" fmla="*/ 2415 h 6611"/>
                <a:gd name="T86" fmla="*/ 4443 w 6727"/>
                <a:gd name="T87" fmla="*/ 2347 h 6611"/>
                <a:gd name="T88" fmla="*/ 5346 w 6727"/>
                <a:gd name="T89" fmla="*/ 2060 h 6611"/>
                <a:gd name="T90" fmla="*/ 3120 w 6727"/>
                <a:gd name="T91" fmla="*/ 2132 h 6611"/>
                <a:gd name="T92" fmla="*/ 3695 w 6727"/>
                <a:gd name="T93" fmla="*/ 2004 h 6611"/>
                <a:gd name="T94" fmla="*/ 2449 w 6727"/>
                <a:gd name="T95" fmla="*/ 1879 h 6611"/>
                <a:gd name="T96" fmla="*/ 2761 w 6727"/>
                <a:gd name="T97" fmla="*/ 1862 h 6611"/>
                <a:gd name="T98" fmla="*/ 1850 w 6727"/>
                <a:gd name="T99" fmla="*/ 1551 h 6611"/>
                <a:gd name="T100" fmla="*/ 2684 w 6727"/>
                <a:gd name="T101" fmla="*/ 1588 h 6611"/>
                <a:gd name="T102" fmla="*/ 2098 w 6727"/>
                <a:gd name="T103" fmla="*/ 1217 h 6611"/>
                <a:gd name="T104" fmla="*/ 5361 w 6727"/>
                <a:gd name="T105" fmla="*/ 636 h 6611"/>
                <a:gd name="T106" fmla="*/ 5478 w 6727"/>
                <a:gd name="T107" fmla="*/ 253 h 6611"/>
                <a:gd name="T108" fmla="*/ 4642 w 6727"/>
                <a:gd name="T109" fmla="*/ 609 h 6611"/>
                <a:gd name="T110" fmla="*/ 4840 w 6727"/>
                <a:gd name="T111" fmla="*/ 212 h 6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27" h="6611">
                  <a:moveTo>
                    <a:pt x="5487" y="0"/>
                  </a:moveTo>
                  <a:cubicBezTo>
                    <a:pt x="5309" y="136"/>
                    <a:pt x="5126" y="277"/>
                    <a:pt x="4982" y="441"/>
                  </a:cubicBezTo>
                  <a:cubicBezTo>
                    <a:pt x="4886" y="563"/>
                    <a:pt x="4783" y="694"/>
                    <a:pt x="4709" y="826"/>
                  </a:cubicBezTo>
                  <a:lnTo>
                    <a:pt x="4680" y="847"/>
                  </a:lnTo>
                  <a:cubicBezTo>
                    <a:pt x="4719" y="709"/>
                    <a:pt x="4798" y="585"/>
                    <a:pt x="4866" y="457"/>
                  </a:cubicBezTo>
                  <a:cubicBezTo>
                    <a:pt x="4895" y="454"/>
                    <a:pt x="4885" y="428"/>
                    <a:pt x="4902" y="415"/>
                  </a:cubicBezTo>
                  <a:cubicBezTo>
                    <a:pt x="5029" y="237"/>
                    <a:pt x="5226" y="63"/>
                    <a:pt x="5487" y="0"/>
                  </a:cubicBezTo>
                  <a:close/>
                  <a:moveTo>
                    <a:pt x="5971" y="6608"/>
                  </a:moveTo>
                  <a:cubicBezTo>
                    <a:pt x="5942" y="6611"/>
                    <a:pt x="5943" y="6584"/>
                    <a:pt x="5949" y="6572"/>
                  </a:cubicBezTo>
                  <a:cubicBezTo>
                    <a:pt x="5970" y="6476"/>
                    <a:pt x="5991" y="6377"/>
                    <a:pt x="6023" y="6287"/>
                  </a:cubicBezTo>
                  <a:lnTo>
                    <a:pt x="6034" y="6278"/>
                  </a:lnTo>
                  <a:cubicBezTo>
                    <a:pt x="6094" y="6386"/>
                    <a:pt x="6072" y="6525"/>
                    <a:pt x="5971" y="6608"/>
                  </a:cubicBezTo>
                  <a:close/>
                  <a:moveTo>
                    <a:pt x="6727" y="6401"/>
                  </a:moveTo>
                  <a:cubicBezTo>
                    <a:pt x="6572" y="6390"/>
                    <a:pt x="6419" y="6317"/>
                    <a:pt x="6348" y="6218"/>
                  </a:cubicBezTo>
                  <a:cubicBezTo>
                    <a:pt x="6503" y="6234"/>
                    <a:pt x="6650" y="6297"/>
                    <a:pt x="6727" y="6401"/>
                  </a:cubicBezTo>
                  <a:close/>
                  <a:moveTo>
                    <a:pt x="6015" y="5836"/>
                  </a:moveTo>
                  <a:cubicBezTo>
                    <a:pt x="5846" y="5903"/>
                    <a:pt x="5644" y="5916"/>
                    <a:pt x="5443" y="5885"/>
                  </a:cubicBezTo>
                  <a:cubicBezTo>
                    <a:pt x="5462" y="5856"/>
                    <a:pt x="5526" y="5837"/>
                    <a:pt x="5572" y="5826"/>
                  </a:cubicBezTo>
                  <a:cubicBezTo>
                    <a:pt x="5694" y="5787"/>
                    <a:pt x="5850" y="5790"/>
                    <a:pt x="5981" y="5817"/>
                  </a:cubicBezTo>
                  <a:cubicBezTo>
                    <a:pt x="5993" y="5827"/>
                    <a:pt x="6010" y="5827"/>
                    <a:pt x="6015" y="5836"/>
                  </a:cubicBezTo>
                  <a:close/>
                  <a:moveTo>
                    <a:pt x="1738" y="5918"/>
                  </a:moveTo>
                  <a:lnTo>
                    <a:pt x="1727" y="5918"/>
                  </a:lnTo>
                  <a:cubicBezTo>
                    <a:pt x="1741" y="5831"/>
                    <a:pt x="1681" y="5750"/>
                    <a:pt x="1701" y="5672"/>
                  </a:cubicBezTo>
                  <a:cubicBezTo>
                    <a:pt x="1697" y="5611"/>
                    <a:pt x="1712" y="5533"/>
                    <a:pt x="1731" y="5472"/>
                  </a:cubicBezTo>
                  <a:cubicBezTo>
                    <a:pt x="1830" y="5608"/>
                    <a:pt x="1830" y="5783"/>
                    <a:pt x="1738" y="5918"/>
                  </a:cubicBezTo>
                  <a:close/>
                  <a:moveTo>
                    <a:pt x="1424" y="5358"/>
                  </a:moveTo>
                  <a:cubicBezTo>
                    <a:pt x="1398" y="5449"/>
                    <a:pt x="1281" y="5501"/>
                    <a:pt x="1165" y="5526"/>
                  </a:cubicBezTo>
                  <a:lnTo>
                    <a:pt x="1153" y="5521"/>
                  </a:lnTo>
                  <a:cubicBezTo>
                    <a:pt x="1219" y="5450"/>
                    <a:pt x="1319" y="5393"/>
                    <a:pt x="1424" y="5358"/>
                  </a:cubicBezTo>
                  <a:close/>
                  <a:moveTo>
                    <a:pt x="5016" y="5583"/>
                  </a:moveTo>
                  <a:cubicBezTo>
                    <a:pt x="5082" y="5677"/>
                    <a:pt x="5112" y="5797"/>
                    <a:pt x="5097" y="5914"/>
                  </a:cubicBezTo>
                  <a:cubicBezTo>
                    <a:pt x="5035" y="5876"/>
                    <a:pt x="5014" y="5814"/>
                    <a:pt x="4981" y="5765"/>
                  </a:cubicBezTo>
                  <a:cubicBezTo>
                    <a:pt x="4927" y="5657"/>
                    <a:pt x="4896" y="5556"/>
                    <a:pt x="4883" y="5446"/>
                  </a:cubicBezTo>
                  <a:cubicBezTo>
                    <a:pt x="4945" y="5475"/>
                    <a:pt x="4983" y="5533"/>
                    <a:pt x="5016" y="5583"/>
                  </a:cubicBezTo>
                  <a:close/>
                  <a:moveTo>
                    <a:pt x="6291" y="5521"/>
                  </a:moveTo>
                  <a:cubicBezTo>
                    <a:pt x="6078" y="5525"/>
                    <a:pt x="5859" y="5533"/>
                    <a:pt x="5656" y="5559"/>
                  </a:cubicBezTo>
                  <a:cubicBezTo>
                    <a:pt x="5645" y="5558"/>
                    <a:pt x="5645" y="5545"/>
                    <a:pt x="5651" y="5541"/>
                  </a:cubicBezTo>
                  <a:cubicBezTo>
                    <a:pt x="5838" y="5462"/>
                    <a:pt x="6093" y="5421"/>
                    <a:pt x="6291" y="5521"/>
                  </a:cubicBezTo>
                  <a:close/>
                  <a:moveTo>
                    <a:pt x="2005" y="5367"/>
                  </a:moveTo>
                  <a:cubicBezTo>
                    <a:pt x="2054" y="5456"/>
                    <a:pt x="2097" y="5550"/>
                    <a:pt x="2076" y="5649"/>
                  </a:cubicBezTo>
                  <a:cubicBezTo>
                    <a:pt x="1975" y="5575"/>
                    <a:pt x="1927" y="5464"/>
                    <a:pt x="1861" y="5373"/>
                  </a:cubicBezTo>
                  <a:cubicBezTo>
                    <a:pt x="1841" y="5303"/>
                    <a:pt x="1808" y="5244"/>
                    <a:pt x="1834" y="5171"/>
                  </a:cubicBezTo>
                  <a:cubicBezTo>
                    <a:pt x="1907" y="5223"/>
                    <a:pt x="1950" y="5303"/>
                    <a:pt x="2005" y="5367"/>
                  </a:cubicBezTo>
                  <a:close/>
                  <a:moveTo>
                    <a:pt x="1514" y="5092"/>
                  </a:moveTo>
                  <a:cubicBezTo>
                    <a:pt x="1464" y="5190"/>
                    <a:pt x="1324" y="5254"/>
                    <a:pt x="1186" y="5252"/>
                  </a:cubicBezTo>
                  <a:cubicBezTo>
                    <a:pt x="1193" y="5217"/>
                    <a:pt x="1245" y="5202"/>
                    <a:pt x="1286" y="5182"/>
                  </a:cubicBezTo>
                  <a:cubicBezTo>
                    <a:pt x="1373" y="5160"/>
                    <a:pt x="1416" y="5083"/>
                    <a:pt x="1514" y="5092"/>
                  </a:cubicBezTo>
                  <a:close/>
                  <a:moveTo>
                    <a:pt x="6481" y="5198"/>
                  </a:moveTo>
                  <a:cubicBezTo>
                    <a:pt x="6302" y="5220"/>
                    <a:pt x="6089" y="5193"/>
                    <a:pt x="5937" y="5274"/>
                  </a:cubicBezTo>
                  <a:cubicBezTo>
                    <a:pt x="5559" y="5388"/>
                    <a:pt x="5353" y="5676"/>
                    <a:pt x="5279" y="5970"/>
                  </a:cubicBezTo>
                  <a:lnTo>
                    <a:pt x="5218" y="6238"/>
                  </a:lnTo>
                  <a:cubicBezTo>
                    <a:pt x="5203" y="6176"/>
                    <a:pt x="5187" y="6127"/>
                    <a:pt x="5189" y="6062"/>
                  </a:cubicBezTo>
                  <a:cubicBezTo>
                    <a:pt x="5173" y="5887"/>
                    <a:pt x="5235" y="5736"/>
                    <a:pt x="5304" y="5591"/>
                  </a:cubicBezTo>
                  <a:cubicBezTo>
                    <a:pt x="5438" y="5383"/>
                    <a:pt x="5697" y="5207"/>
                    <a:pt x="6004" y="5176"/>
                  </a:cubicBezTo>
                  <a:cubicBezTo>
                    <a:pt x="6160" y="5157"/>
                    <a:pt x="6333" y="5152"/>
                    <a:pt x="6481" y="5198"/>
                  </a:cubicBezTo>
                  <a:close/>
                  <a:moveTo>
                    <a:pt x="1193" y="5881"/>
                  </a:moveTo>
                  <a:lnTo>
                    <a:pt x="1187" y="5876"/>
                  </a:lnTo>
                  <a:cubicBezTo>
                    <a:pt x="1288" y="5776"/>
                    <a:pt x="1367" y="5662"/>
                    <a:pt x="1446" y="5552"/>
                  </a:cubicBezTo>
                  <a:cubicBezTo>
                    <a:pt x="1527" y="5385"/>
                    <a:pt x="1607" y="5227"/>
                    <a:pt x="1682" y="5060"/>
                  </a:cubicBezTo>
                  <a:cubicBezTo>
                    <a:pt x="1723" y="5027"/>
                    <a:pt x="1719" y="4978"/>
                    <a:pt x="1778" y="4955"/>
                  </a:cubicBezTo>
                  <a:cubicBezTo>
                    <a:pt x="1679" y="5295"/>
                    <a:pt x="1614" y="5677"/>
                    <a:pt x="1193" y="5881"/>
                  </a:cubicBezTo>
                  <a:close/>
                  <a:moveTo>
                    <a:pt x="5316" y="5251"/>
                  </a:moveTo>
                  <a:cubicBezTo>
                    <a:pt x="5330" y="5330"/>
                    <a:pt x="5344" y="5427"/>
                    <a:pt x="5278" y="5494"/>
                  </a:cubicBezTo>
                  <a:lnTo>
                    <a:pt x="5261" y="5489"/>
                  </a:lnTo>
                  <a:cubicBezTo>
                    <a:pt x="5248" y="5366"/>
                    <a:pt x="5183" y="5245"/>
                    <a:pt x="5205" y="5111"/>
                  </a:cubicBezTo>
                  <a:lnTo>
                    <a:pt x="5223" y="5094"/>
                  </a:lnTo>
                  <a:cubicBezTo>
                    <a:pt x="5285" y="5132"/>
                    <a:pt x="5289" y="5197"/>
                    <a:pt x="5316" y="5251"/>
                  </a:cubicBezTo>
                  <a:close/>
                  <a:moveTo>
                    <a:pt x="2578" y="4977"/>
                  </a:moveTo>
                  <a:lnTo>
                    <a:pt x="2577" y="4981"/>
                  </a:lnTo>
                  <a:cubicBezTo>
                    <a:pt x="2571" y="4990"/>
                    <a:pt x="2555" y="4976"/>
                    <a:pt x="2566" y="4972"/>
                  </a:cubicBezTo>
                  <a:cubicBezTo>
                    <a:pt x="2572" y="4972"/>
                    <a:pt x="2578" y="4973"/>
                    <a:pt x="2578" y="4977"/>
                  </a:cubicBezTo>
                  <a:close/>
                  <a:moveTo>
                    <a:pt x="5819" y="4863"/>
                  </a:moveTo>
                  <a:cubicBezTo>
                    <a:pt x="5822" y="4937"/>
                    <a:pt x="5814" y="4993"/>
                    <a:pt x="5777" y="5057"/>
                  </a:cubicBezTo>
                  <a:cubicBezTo>
                    <a:pt x="5712" y="5111"/>
                    <a:pt x="5693" y="5176"/>
                    <a:pt x="5610" y="5225"/>
                  </a:cubicBezTo>
                  <a:cubicBezTo>
                    <a:pt x="5588" y="5202"/>
                    <a:pt x="5630" y="5169"/>
                    <a:pt x="5625" y="5138"/>
                  </a:cubicBezTo>
                  <a:cubicBezTo>
                    <a:pt x="5638" y="5090"/>
                    <a:pt x="5674" y="5053"/>
                    <a:pt x="5681" y="5005"/>
                  </a:cubicBezTo>
                  <a:cubicBezTo>
                    <a:pt x="5722" y="4994"/>
                    <a:pt x="5700" y="4962"/>
                    <a:pt x="5718" y="4941"/>
                  </a:cubicBezTo>
                  <a:lnTo>
                    <a:pt x="5807" y="4858"/>
                  </a:lnTo>
                  <a:lnTo>
                    <a:pt x="5819" y="4863"/>
                  </a:lnTo>
                  <a:close/>
                  <a:moveTo>
                    <a:pt x="2618" y="4638"/>
                  </a:moveTo>
                  <a:cubicBezTo>
                    <a:pt x="2624" y="4643"/>
                    <a:pt x="2618" y="4643"/>
                    <a:pt x="2618" y="4647"/>
                  </a:cubicBezTo>
                  <a:lnTo>
                    <a:pt x="2612" y="4638"/>
                  </a:lnTo>
                  <a:cubicBezTo>
                    <a:pt x="2618" y="4638"/>
                    <a:pt x="2618" y="4638"/>
                    <a:pt x="2618" y="4638"/>
                  </a:cubicBezTo>
                  <a:close/>
                  <a:moveTo>
                    <a:pt x="4441" y="4732"/>
                  </a:moveTo>
                  <a:lnTo>
                    <a:pt x="4462" y="4798"/>
                  </a:lnTo>
                  <a:cubicBezTo>
                    <a:pt x="4427" y="4797"/>
                    <a:pt x="4393" y="4773"/>
                    <a:pt x="4365" y="4755"/>
                  </a:cubicBezTo>
                  <a:cubicBezTo>
                    <a:pt x="4280" y="4729"/>
                    <a:pt x="4177" y="4703"/>
                    <a:pt x="4085" y="4699"/>
                  </a:cubicBezTo>
                  <a:cubicBezTo>
                    <a:pt x="4173" y="4650"/>
                    <a:pt x="4358" y="4645"/>
                    <a:pt x="4441" y="4732"/>
                  </a:cubicBezTo>
                  <a:close/>
                  <a:moveTo>
                    <a:pt x="1515" y="4559"/>
                  </a:moveTo>
                  <a:cubicBezTo>
                    <a:pt x="1385" y="4649"/>
                    <a:pt x="1283" y="4767"/>
                    <a:pt x="1120" y="4834"/>
                  </a:cubicBezTo>
                  <a:lnTo>
                    <a:pt x="1102" y="4833"/>
                  </a:lnTo>
                  <a:cubicBezTo>
                    <a:pt x="1124" y="4716"/>
                    <a:pt x="1236" y="4638"/>
                    <a:pt x="1359" y="4569"/>
                  </a:cubicBezTo>
                  <a:cubicBezTo>
                    <a:pt x="1411" y="4559"/>
                    <a:pt x="1464" y="4535"/>
                    <a:pt x="1522" y="4537"/>
                  </a:cubicBezTo>
                  <a:lnTo>
                    <a:pt x="1515" y="4559"/>
                  </a:lnTo>
                  <a:close/>
                  <a:moveTo>
                    <a:pt x="1028" y="4498"/>
                  </a:moveTo>
                  <a:cubicBezTo>
                    <a:pt x="891" y="4623"/>
                    <a:pt x="789" y="4745"/>
                    <a:pt x="601" y="4846"/>
                  </a:cubicBezTo>
                  <a:cubicBezTo>
                    <a:pt x="590" y="4811"/>
                    <a:pt x="620" y="4777"/>
                    <a:pt x="639" y="4743"/>
                  </a:cubicBezTo>
                  <a:cubicBezTo>
                    <a:pt x="658" y="4696"/>
                    <a:pt x="705" y="4654"/>
                    <a:pt x="735" y="4616"/>
                  </a:cubicBezTo>
                  <a:cubicBezTo>
                    <a:pt x="829" y="4572"/>
                    <a:pt x="918" y="4506"/>
                    <a:pt x="1028" y="4498"/>
                  </a:cubicBezTo>
                  <a:close/>
                  <a:moveTo>
                    <a:pt x="3250" y="4522"/>
                  </a:moveTo>
                  <a:cubicBezTo>
                    <a:pt x="3210" y="4520"/>
                    <a:pt x="3169" y="4531"/>
                    <a:pt x="3129" y="4517"/>
                  </a:cubicBezTo>
                  <a:cubicBezTo>
                    <a:pt x="3025" y="4525"/>
                    <a:pt x="2927" y="4551"/>
                    <a:pt x="2839" y="4578"/>
                  </a:cubicBezTo>
                  <a:cubicBezTo>
                    <a:pt x="2823" y="4534"/>
                    <a:pt x="2894" y="4502"/>
                    <a:pt x="2941" y="4478"/>
                  </a:cubicBezTo>
                  <a:cubicBezTo>
                    <a:pt x="3040" y="4438"/>
                    <a:pt x="3183" y="4458"/>
                    <a:pt x="3250" y="4522"/>
                  </a:cubicBezTo>
                  <a:close/>
                  <a:moveTo>
                    <a:pt x="4900" y="4617"/>
                  </a:moveTo>
                  <a:lnTo>
                    <a:pt x="4888" y="4621"/>
                  </a:lnTo>
                  <a:cubicBezTo>
                    <a:pt x="4763" y="4567"/>
                    <a:pt x="4614" y="4547"/>
                    <a:pt x="4471" y="4515"/>
                  </a:cubicBezTo>
                  <a:lnTo>
                    <a:pt x="4466" y="4506"/>
                  </a:lnTo>
                  <a:cubicBezTo>
                    <a:pt x="4605" y="4473"/>
                    <a:pt x="4789" y="4485"/>
                    <a:pt x="4884" y="4581"/>
                  </a:cubicBezTo>
                  <a:cubicBezTo>
                    <a:pt x="4895" y="4595"/>
                    <a:pt x="4900" y="4604"/>
                    <a:pt x="4900" y="4617"/>
                  </a:cubicBezTo>
                  <a:close/>
                  <a:moveTo>
                    <a:pt x="1470" y="4378"/>
                  </a:moveTo>
                  <a:cubicBezTo>
                    <a:pt x="1572" y="4422"/>
                    <a:pt x="1686" y="4448"/>
                    <a:pt x="1788" y="4505"/>
                  </a:cubicBezTo>
                  <a:cubicBezTo>
                    <a:pt x="1776" y="4522"/>
                    <a:pt x="1741" y="4512"/>
                    <a:pt x="1724" y="4503"/>
                  </a:cubicBezTo>
                  <a:cubicBezTo>
                    <a:pt x="1354" y="4381"/>
                    <a:pt x="855" y="4333"/>
                    <a:pt x="515" y="4502"/>
                  </a:cubicBezTo>
                  <a:cubicBezTo>
                    <a:pt x="304" y="4597"/>
                    <a:pt x="138" y="4747"/>
                    <a:pt x="45" y="4913"/>
                  </a:cubicBezTo>
                  <a:lnTo>
                    <a:pt x="34" y="4913"/>
                  </a:lnTo>
                  <a:cubicBezTo>
                    <a:pt x="25" y="4838"/>
                    <a:pt x="68" y="4766"/>
                    <a:pt x="110" y="4702"/>
                  </a:cubicBezTo>
                  <a:cubicBezTo>
                    <a:pt x="152" y="4652"/>
                    <a:pt x="189" y="4583"/>
                    <a:pt x="265" y="4556"/>
                  </a:cubicBezTo>
                  <a:cubicBezTo>
                    <a:pt x="277" y="4557"/>
                    <a:pt x="277" y="4539"/>
                    <a:pt x="283" y="4531"/>
                  </a:cubicBezTo>
                  <a:cubicBezTo>
                    <a:pt x="313" y="4506"/>
                    <a:pt x="326" y="4467"/>
                    <a:pt x="378" y="4461"/>
                  </a:cubicBezTo>
                  <a:cubicBezTo>
                    <a:pt x="631" y="4315"/>
                    <a:pt x="1001" y="4265"/>
                    <a:pt x="1321" y="4354"/>
                  </a:cubicBezTo>
                  <a:lnTo>
                    <a:pt x="1470" y="4378"/>
                  </a:lnTo>
                  <a:close/>
                  <a:moveTo>
                    <a:pt x="622" y="4249"/>
                  </a:moveTo>
                  <a:cubicBezTo>
                    <a:pt x="424" y="4301"/>
                    <a:pt x="193" y="4317"/>
                    <a:pt x="0" y="4243"/>
                  </a:cubicBezTo>
                  <a:cubicBezTo>
                    <a:pt x="65" y="4185"/>
                    <a:pt x="174" y="4207"/>
                    <a:pt x="278" y="4198"/>
                  </a:cubicBezTo>
                  <a:cubicBezTo>
                    <a:pt x="381" y="4207"/>
                    <a:pt x="525" y="4205"/>
                    <a:pt x="622" y="4249"/>
                  </a:cubicBezTo>
                  <a:close/>
                  <a:moveTo>
                    <a:pt x="2935" y="4303"/>
                  </a:moveTo>
                  <a:cubicBezTo>
                    <a:pt x="2865" y="4330"/>
                    <a:pt x="2778" y="4340"/>
                    <a:pt x="2697" y="4353"/>
                  </a:cubicBezTo>
                  <a:cubicBezTo>
                    <a:pt x="2627" y="4381"/>
                    <a:pt x="2557" y="4404"/>
                    <a:pt x="2482" y="4414"/>
                  </a:cubicBezTo>
                  <a:cubicBezTo>
                    <a:pt x="2514" y="4328"/>
                    <a:pt x="2648" y="4273"/>
                    <a:pt x="2769" y="4269"/>
                  </a:cubicBezTo>
                  <a:cubicBezTo>
                    <a:pt x="2821" y="4280"/>
                    <a:pt x="2884" y="4279"/>
                    <a:pt x="2935" y="4303"/>
                  </a:cubicBezTo>
                  <a:close/>
                  <a:moveTo>
                    <a:pt x="5356" y="4418"/>
                  </a:moveTo>
                  <a:lnTo>
                    <a:pt x="5356" y="4423"/>
                  </a:lnTo>
                  <a:cubicBezTo>
                    <a:pt x="4860" y="4266"/>
                    <a:pt x="4302" y="4424"/>
                    <a:pt x="3935" y="4692"/>
                  </a:cubicBezTo>
                  <a:lnTo>
                    <a:pt x="3924" y="4691"/>
                  </a:lnTo>
                  <a:cubicBezTo>
                    <a:pt x="4129" y="4434"/>
                    <a:pt x="4526" y="4281"/>
                    <a:pt x="4934" y="4295"/>
                  </a:cubicBezTo>
                  <a:cubicBezTo>
                    <a:pt x="5089" y="4306"/>
                    <a:pt x="5249" y="4340"/>
                    <a:pt x="5356" y="4418"/>
                  </a:cubicBezTo>
                  <a:close/>
                  <a:moveTo>
                    <a:pt x="3431" y="4443"/>
                  </a:moveTo>
                  <a:cubicBezTo>
                    <a:pt x="3497" y="4533"/>
                    <a:pt x="3552" y="4631"/>
                    <a:pt x="3548" y="4732"/>
                  </a:cubicBezTo>
                  <a:lnTo>
                    <a:pt x="3455" y="4579"/>
                  </a:lnTo>
                  <a:cubicBezTo>
                    <a:pt x="3310" y="4455"/>
                    <a:pt x="3194" y="4301"/>
                    <a:pt x="2989" y="4235"/>
                  </a:cubicBezTo>
                  <a:cubicBezTo>
                    <a:pt x="2717" y="4118"/>
                    <a:pt x="2353" y="4142"/>
                    <a:pt x="2060" y="4137"/>
                  </a:cubicBezTo>
                  <a:cubicBezTo>
                    <a:pt x="2298" y="4082"/>
                    <a:pt x="2587" y="4056"/>
                    <a:pt x="2844" y="4115"/>
                  </a:cubicBezTo>
                  <a:cubicBezTo>
                    <a:pt x="3078" y="4165"/>
                    <a:pt x="3293" y="4284"/>
                    <a:pt x="3431" y="4443"/>
                  </a:cubicBezTo>
                  <a:close/>
                  <a:moveTo>
                    <a:pt x="1239" y="4206"/>
                  </a:moveTo>
                  <a:cubicBezTo>
                    <a:pt x="1004" y="4196"/>
                    <a:pt x="803" y="4161"/>
                    <a:pt x="593" y="4081"/>
                  </a:cubicBezTo>
                  <a:cubicBezTo>
                    <a:pt x="513" y="4060"/>
                    <a:pt x="457" y="4005"/>
                    <a:pt x="389" y="3968"/>
                  </a:cubicBezTo>
                  <a:cubicBezTo>
                    <a:pt x="384" y="3959"/>
                    <a:pt x="390" y="3954"/>
                    <a:pt x="402" y="3951"/>
                  </a:cubicBezTo>
                  <a:cubicBezTo>
                    <a:pt x="706" y="3977"/>
                    <a:pt x="984" y="4090"/>
                    <a:pt x="1239" y="4206"/>
                  </a:cubicBezTo>
                  <a:close/>
                  <a:moveTo>
                    <a:pt x="4312" y="4132"/>
                  </a:moveTo>
                  <a:cubicBezTo>
                    <a:pt x="4280" y="4236"/>
                    <a:pt x="4197" y="4306"/>
                    <a:pt x="4113" y="4390"/>
                  </a:cubicBezTo>
                  <a:cubicBezTo>
                    <a:pt x="4095" y="4406"/>
                    <a:pt x="4071" y="4427"/>
                    <a:pt x="4048" y="4439"/>
                  </a:cubicBezTo>
                  <a:cubicBezTo>
                    <a:pt x="4044" y="4391"/>
                    <a:pt x="4080" y="4340"/>
                    <a:pt x="4105" y="4293"/>
                  </a:cubicBezTo>
                  <a:cubicBezTo>
                    <a:pt x="4177" y="4196"/>
                    <a:pt x="4216" y="4084"/>
                    <a:pt x="4328" y="4006"/>
                  </a:cubicBezTo>
                  <a:cubicBezTo>
                    <a:pt x="4355" y="4047"/>
                    <a:pt x="4319" y="4089"/>
                    <a:pt x="4312" y="4132"/>
                  </a:cubicBezTo>
                  <a:close/>
                  <a:moveTo>
                    <a:pt x="4958" y="3955"/>
                  </a:moveTo>
                  <a:cubicBezTo>
                    <a:pt x="4843" y="4094"/>
                    <a:pt x="4644" y="4199"/>
                    <a:pt x="4440" y="4251"/>
                  </a:cubicBezTo>
                  <a:lnTo>
                    <a:pt x="4447" y="4230"/>
                  </a:lnTo>
                  <a:cubicBezTo>
                    <a:pt x="4578" y="4109"/>
                    <a:pt x="4737" y="3989"/>
                    <a:pt x="4952" y="3955"/>
                  </a:cubicBezTo>
                  <a:lnTo>
                    <a:pt x="4958" y="3955"/>
                  </a:lnTo>
                  <a:close/>
                  <a:moveTo>
                    <a:pt x="3004" y="3974"/>
                  </a:moveTo>
                  <a:cubicBezTo>
                    <a:pt x="3032" y="4014"/>
                    <a:pt x="3053" y="4055"/>
                    <a:pt x="3063" y="4094"/>
                  </a:cubicBezTo>
                  <a:cubicBezTo>
                    <a:pt x="2961" y="4051"/>
                    <a:pt x="2889" y="3978"/>
                    <a:pt x="2793" y="3925"/>
                  </a:cubicBezTo>
                  <a:lnTo>
                    <a:pt x="2608" y="3786"/>
                  </a:lnTo>
                  <a:cubicBezTo>
                    <a:pt x="2637" y="3761"/>
                    <a:pt x="2694" y="3785"/>
                    <a:pt x="2734" y="3792"/>
                  </a:cubicBezTo>
                  <a:cubicBezTo>
                    <a:pt x="2848" y="3819"/>
                    <a:pt x="2949" y="3893"/>
                    <a:pt x="3004" y="3974"/>
                  </a:cubicBezTo>
                  <a:close/>
                  <a:moveTo>
                    <a:pt x="3435" y="4006"/>
                  </a:moveTo>
                  <a:cubicBezTo>
                    <a:pt x="3443" y="4111"/>
                    <a:pt x="3468" y="4208"/>
                    <a:pt x="3442" y="4308"/>
                  </a:cubicBezTo>
                  <a:cubicBezTo>
                    <a:pt x="3365" y="4204"/>
                    <a:pt x="3346" y="4081"/>
                    <a:pt x="3292" y="3974"/>
                  </a:cubicBezTo>
                  <a:cubicBezTo>
                    <a:pt x="3266" y="3889"/>
                    <a:pt x="3229" y="3805"/>
                    <a:pt x="3238" y="3718"/>
                  </a:cubicBezTo>
                  <a:cubicBezTo>
                    <a:pt x="3344" y="3801"/>
                    <a:pt x="3410" y="3904"/>
                    <a:pt x="3435" y="4006"/>
                  </a:cubicBezTo>
                  <a:close/>
                  <a:moveTo>
                    <a:pt x="1369" y="3631"/>
                  </a:moveTo>
                  <a:cubicBezTo>
                    <a:pt x="1317" y="3637"/>
                    <a:pt x="1265" y="3622"/>
                    <a:pt x="1214" y="3607"/>
                  </a:cubicBezTo>
                  <a:cubicBezTo>
                    <a:pt x="1008" y="3558"/>
                    <a:pt x="796" y="3536"/>
                    <a:pt x="584" y="3500"/>
                  </a:cubicBezTo>
                  <a:lnTo>
                    <a:pt x="493" y="3479"/>
                  </a:lnTo>
                  <a:cubicBezTo>
                    <a:pt x="783" y="3422"/>
                    <a:pt x="1126" y="3493"/>
                    <a:pt x="1369" y="3631"/>
                  </a:cubicBezTo>
                  <a:close/>
                  <a:moveTo>
                    <a:pt x="1272" y="3434"/>
                  </a:moveTo>
                  <a:lnTo>
                    <a:pt x="1293" y="3501"/>
                  </a:lnTo>
                  <a:cubicBezTo>
                    <a:pt x="1263" y="3513"/>
                    <a:pt x="1247" y="3481"/>
                    <a:pt x="1225" y="3472"/>
                  </a:cubicBezTo>
                  <a:cubicBezTo>
                    <a:pt x="1164" y="3399"/>
                    <a:pt x="1062" y="3342"/>
                    <a:pt x="989" y="3278"/>
                  </a:cubicBezTo>
                  <a:lnTo>
                    <a:pt x="990" y="3269"/>
                  </a:lnTo>
                  <a:cubicBezTo>
                    <a:pt x="1122" y="3275"/>
                    <a:pt x="1218" y="3345"/>
                    <a:pt x="1272" y="3434"/>
                  </a:cubicBezTo>
                  <a:close/>
                  <a:moveTo>
                    <a:pt x="5783" y="2904"/>
                  </a:moveTo>
                  <a:cubicBezTo>
                    <a:pt x="5616" y="2923"/>
                    <a:pt x="5442" y="2959"/>
                    <a:pt x="5280" y="2974"/>
                  </a:cubicBezTo>
                  <a:cubicBezTo>
                    <a:pt x="5299" y="2914"/>
                    <a:pt x="5397" y="2900"/>
                    <a:pt x="5462" y="2873"/>
                  </a:cubicBezTo>
                  <a:cubicBezTo>
                    <a:pt x="5578" y="2847"/>
                    <a:pt x="5681" y="2869"/>
                    <a:pt x="5783" y="2904"/>
                  </a:cubicBezTo>
                  <a:close/>
                  <a:moveTo>
                    <a:pt x="5903" y="2617"/>
                  </a:moveTo>
                  <a:cubicBezTo>
                    <a:pt x="5768" y="2668"/>
                    <a:pt x="5572" y="2677"/>
                    <a:pt x="5411" y="2691"/>
                  </a:cubicBezTo>
                  <a:cubicBezTo>
                    <a:pt x="5388" y="2673"/>
                    <a:pt x="5423" y="2666"/>
                    <a:pt x="5435" y="2657"/>
                  </a:cubicBezTo>
                  <a:cubicBezTo>
                    <a:pt x="5500" y="2612"/>
                    <a:pt x="5586" y="2612"/>
                    <a:pt x="5662" y="2589"/>
                  </a:cubicBezTo>
                  <a:cubicBezTo>
                    <a:pt x="5737" y="2588"/>
                    <a:pt x="5829" y="2592"/>
                    <a:pt x="5903" y="2617"/>
                  </a:cubicBezTo>
                  <a:close/>
                  <a:moveTo>
                    <a:pt x="3455" y="2596"/>
                  </a:moveTo>
                  <a:lnTo>
                    <a:pt x="3454" y="2627"/>
                  </a:lnTo>
                  <a:cubicBezTo>
                    <a:pt x="3334" y="2595"/>
                    <a:pt x="3268" y="2514"/>
                    <a:pt x="3155" y="2465"/>
                  </a:cubicBezTo>
                  <a:lnTo>
                    <a:pt x="3043" y="2373"/>
                  </a:lnTo>
                  <a:lnTo>
                    <a:pt x="3049" y="2360"/>
                  </a:lnTo>
                  <a:cubicBezTo>
                    <a:pt x="3215" y="2389"/>
                    <a:pt x="3397" y="2458"/>
                    <a:pt x="3455" y="2596"/>
                  </a:cubicBezTo>
                  <a:close/>
                  <a:moveTo>
                    <a:pt x="5076" y="2698"/>
                  </a:moveTo>
                  <a:cubicBezTo>
                    <a:pt x="5069" y="2742"/>
                    <a:pt x="5073" y="2790"/>
                    <a:pt x="5049" y="2828"/>
                  </a:cubicBezTo>
                  <a:cubicBezTo>
                    <a:pt x="4988" y="2738"/>
                    <a:pt x="4986" y="2642"/>
                    <a:pt x="4949" y="2549"/>
                  </a:cubicBezTo>
                  <a:cubicBezTo>
                    <a:pt x="4933" y="2500"/>
                    <a:pt x="4924" y="2451"/>
                    <a:pt x="4937" y="2408"/>
                  </a:cubicBezTo>
                  <a:cubicBezTo>
                    <a:pt x="5032" y="2487"/>
                    <a:pt x="5063" y="2593"/>
                    <a:pt x="5076" y="2698"/>
                  </a:cubicBezTo>
                  <a:close/>
                  <a:moveTo>
                    <a:pt x="4005" y="2537"/>
                  </a:moveTo>
                  <a:cubicBezTo>
                    <a:pt x="3987" y="2554"/>
                    <a:pt x="3947" y="2539"/>
                    <a:pt x="3930" y="2530"/>
                  </a:cubicBezTo>
                  <a:cubicBezTo>
                    <a:pt x="3759" y="2470"/>
                    <a:pt x="3595" y="2388"/>
                    <a:pt x="3454" y="2299"/>
                  </a:cubicBezTo>
                  <a:lnTo>
                    <a:pt x="3455" y="2290"/>
                  </a:lnTo>
                  <a:cubicBezTo>
                    <a:pt x="3672" y="2318"/>
                    <a:pt x="3889" y="2384"/>
                    <a:pt x="4005" y="2537"/>
                  </a:cubicBezTo>
                  <a:close/>
                  <a:moveTo>
                    <a:pt x="5996" y="2267"/>
                  </a:moveTo>
                  <a:cubicBezTo>
                    <a:pt x="5850" y="2322"/>
                    <a:pt x="5659" y="2344"/>
                    <a:pt x="5534" y="2443"/>
                  </a:cubicBezTo>
                  <a:cubicBezTo>
                    <a:pt x="5322" y="2600"/>
                    <a:pt x="5222" y="2818"/>
                    <a:pt x="5139" y="3033"/>
                  </a:cubicBezTo>
                  <a:cubicBezTo>
                    <a:pt x="5118" y="2975"/>
                    <a:pt x="5133" y="2897"/>
                    <a:pt x="5141" y="2832"/>
                  </a:cubicBezTo>
                  <a:cubicBezTo>
                    <a:pt x="5198" y="2660"/>
                    <a:pt x="5297" y="2477"/>
                    <a:pt x="5508" y="2377"/>
                  </a:cubicBezTo>
                  <a:cubicBezTo>
                    <a:pt x="5654" y="2318"/>
                    <a:pt x="5811" y="2259"/>
                    <a:pt x="5996" y="2267"/>
                  </a:cubicBezTo>
                  <a:close/>
                  <a:moveTo>
                    <a:pt x="4443" y="2347"/>
                  </a:moveTo>
                  <a:cubicBezTo>
                    <a:pt x="4466" y="2370"/>
                    <a:pt x="4494" y="2389"/>
                    <a:pt x="4504" y="2415"/>
                  </a:cubicBezTo>
                  <a:cubicBezTo>
                    <a:pt x="4114" y="2206"/>
                    <a:pt x="3540" y="2159"/>
                    <a:pt x="3093" y="2261"/>
                  </a:cubicBezTo>
                  <a:lnTo>
                    <a:pt x="2866" y="2308"/>
                  </a:lnTo>
                  <a:cubicBezTo>
                    <a:pt x="2954" y="2260"/>
                    <a:pt x="3054" y="2225"/>
                    <a:pt x="3153" y="2190"/>
                  </a:cubicBezTo>
                  <a:cubicBezTo>
                    <a:pt x="3512" y="2131"/>
                    <a:pt x="3945" y="2111"/>
                    <a:pt x="4273" y="2265"/>
                  </a:cubicBezTo>
                  <a:lnTo>
                    <a:pt x="4443" y="2347"/>
                  </a:lnTo>
                  <a:close/>
                  <a:moveTo>
                    <a:pt x="5364" y="2218"/>
                  </a:moveTo>
                  <a:cubicBezTo>
                    <a:pt x="5337" y="2321"/>
                    <a:pt x="5293" y="2424"/>
                    <a:pt x="5227" y="2509"/>
                  </a:cubicBezTo>
                  <a:lnTo>
                    <a:pt x="5216" y="2486"/>
                  </a:lnTo>
                  <a:cubicBezTo>
                    <a:pt x="5221" y="2351"/>
                    <a:pt x="5232" y="2203"/>
                    <a:pt x="5317" y="2080"/>
                  </a:cubicBezTo>
                  <a:lnTo>
                    <a:pt x="5346" y="2060"/>
                  </a:lnTo>
                  <a:cubicBezTo>
                    <a:pt x="5362" y="2108"/>
                    <a:pt x="5371" y="2170"/>
                    <a:pt x="5364" y="2218"/>
                  </a:cubicBezTo>
                  <a:close/>
                  <a:moveTo>
                    <a:pt x="4426" y="2019"/>
                  </a:moveTo>
                  <a:cubicBezTo>
                    <a:pt x="4268" y="2091"/>
                    <a:pt x="4071" y="2112"/>
                    <a:pt x="3877" y="2082"/>
                  </a:cubicBezTo>
                  <a:cubicBezTo>
                    <a:pt x="4045" y="2033"/>
                    <a:pt x="4230" y="2010"/>
                    <a:pt x="4426" y="2019"/>
                  </a:cubicBezTo>
                  <a:close/>
                  <a:moveTo>
                    <a:pt x="3120" y="2132"/>
                  </a:moveTo>
                  <a:cubicBezTo>
                    <a:pt x="3085" y="2143"/>
                    <a:pt x="3044" y="2172"/>
                    <a:pt x="3004" y="2166"/>
                  </a:cubicBezTo>
                  <a:cubicBezTo>
                    <a:pt x="3023" y="2114"/>
                    <a:pt x="3111" y="2079"/>
                    <a:pt x="3141" y="2028"/>
                  </a:cubicBezTo>
                  <a:cubicBezTo>
                    <a:pt x="3211" y="1996"/>
                    <a:pt x="3248" y="1932"/>
                    <a:pt x="3324" y="1905"/>
                  </a:cubicBezTo>
                  <a:cubicBezTo>
                    <a:pt x="3304" y="1982"/>
                    <a:pt x="3248" y="2098"/>
                    <a:pt x="3120" y="2132"/>
                  </a:cubicBezTo>
                  <a:close/>
                  <a:moveTo>
                    <a:pt x="3695" y="2004"/>
                  </a:moveTo>
                  <a:cubicBezTo>
                    <a:pt x="3630" y="2049"/>
                    <a:pt x="3543" y="2072"/>
                    <a:pt x="3462" y="2090"/>
                  </a:cubicBezTo>
                  <a:cubicBezTo>
                    <a:pt x="3522" y="2014"/>
                    <a:pt x="3633" y="1953"/>
                    <a:pt x="3744" y="1910"/>
                  </a:cubicBezTo>
                  <a:lnTo>
                    <a:pt x="3791" y="1890"/>
                  </a:lnTo>
                  <a:cubicBezTo>
                    <a:pt x="3790" y="1930"/>
                    <a:pt x="3747" y="1985"/>
                    <a:pt x="3695" y="2004"/>
                  </a:cubicBezTo>
                  <a:close/>
                  <a:moveTo>
                    <a:pt x="2449" y="1879"/>
                  </a:moveTo>
                  <a:cubicBezTo>
                    <a:pt x="2367" y="1915"/>
                    <a:pt x="2295" y="1859"/>
                    <a:pt x="2220" y="1852"/>
                  </a:cubicBezTo>
                  <a:cubicBezTo>
                    <a:pt x="2175" y="1832"/>
                    <a:pt x="2111" y="1825"/>
                    <a:pt x="2072" y="1797"/>
                  </a:cubicBezTo>
                  <a:cubicBezTo>
                    <a:pt x="2194" y="1763"/>
                    <a:pt x="2360" y="1801"/>
                    <a:pt x="2449" y="1879"/>
                  </a:cubicBezTo>
                  <a:close/>
                  <a:moveTo>
                    <a:pt x="3063" y="1627"/>
                  </a:moveTo>
                  <a:cubicBezTo>
                    <a:pt x="3030" y="1743"/>
                    <a:pt x="2884" y="1807"/>
                    <a:pt x="2761" y="1862"/>
                  </a:cubicBezTo>
                  <a:cubicBezTo>
                    <a:pt x="2793" y="1763"/>
                    <a:pt x="2922" y="1695"/>
                    <a:pt x="3029" y="1621"/>
                  </a:cubicBezTo>
                  <a:cubicBezTo>
                    <a:pt x="3040" y="1613"/>
                    <a:pt x="3069" y="1610"/>
                    <a:pt x="3063" y="1627"/>
                  </a:cubicBezTo>
                  <a:close/>
                  <a:moveTo>
                    <a:pt x="2269" y="1609"/>
                  </a:moveTo>
                  <a:cubicBezTo>
                    <a:pt x="2250" y="1643"/>
                    <a:pt x="2182" y="1618"/>
                    <a:pt x="2136" y="1625"/>
                  </a:cubicBezTo>
                  <a:cubicBezTo>
                    <a:pt x="2032" y="1616"/>
                    <a:pt x="1935" y="1590"/>
                    <a:pt x="1850" y="1551"/>
                  </a:cubicBezTo>
                  <a:cubicBezTo>
                    <a:pt x="1869" y="1522"/>
                    <a:pt x="1925" y="1546"/>
                    <a:pt x="1955" y="1530"/>
                  </a:cubicBezTo>
                  <a:cubicBezTo>
                    <a:pt x="2076" y="1526"/>
                    <a:pt x="2178" y="1557"/>
                    <a:pt x="2269" y="1609"/>
                  </a:cubicBezTo>
                  <a:close/>
                  <a:moveTo>
                    <a:pt x="2870" y="1203"/>
                  </a:moveTo>
                  <a:cubicBezTo>
                    <a:pt x="2848" y="1342"/>
                    <a:pt x="2814" y="1493"/>
                    <a:pt x="2695" y="1602"/>
                  </a:cubicBezTo>
                  <a:lnTo>
                    <a:pt x="2684" y="1588"/>
                  </a:lnTo>
                  <a:cubicBezTo>
                    <a:pt x="2666" y="1443"/>
                    <a:pt x="2723" y="1293"/>
                    <a:pt x="2854" y="1185"/>
                  </a:cubicBezTo>
                  <a:lnTo>
                    <a:pt x="2870" y="1203"/>
                  </a:lnTo>
                  <a:close/>
                  <a:moveTo>
                    <a:pt x="2594" y="1685"/>
                  </a:moveTo>
                  <a:cubicBezTo>
                    <a:pt x="2609" y="1755"/>
                    <a:pt x="2647" y="1831"/>
                    <a:pt x="2621" y="1900"/>
                  </a:cubicBezTo>
                  <a:cubicBezTo>
                    <a:pt x="2544" y="1643"/>
                    <a:pt x="2333" y="1407"/>
                    <a:pt x="2098" y="1217"/>
                  </a:cubicBezTo>
                  <a:cubicBezTo>
                    <a:pt x="2019" y="1179"/>
                    <a:pt x="1951" y="1128"/>
                    <a:pt x="1866" y="1102"/>
                  </a:cubicBezTo>
                  <a:cubicBezTo>
                    <a:pt x="1907" y="1082"/>
                    <a:pt x="1980" y="1120"/>
                    <a:pt x="2032" y="1131"/>
                  </a:cubicBezTo>
                  <a:cubicBezTo>
                    <a:pt x="2243" y="1184"/>
                    <a:pt x="2382" y="1343"/>
                    <a:pt x="2486" y="1475"/>
                  </a:cubicBezTo>
                  <a:cubicBezTo>
                    <a:pt x="2518" y="1550"/>
                    <a:pt x="2574" y="1614"/>
                    <a:pt x="2594" y="1685"/>
                  </a:cubicBezTo>
                  <a:close/>
                  <a:moveTo>
                    <a:pt x="5361" y="636"/>
                  </a:moveTo>
                  <a:cubicBezTo>
                    <a:pt x="5222" y="648"/>
                    <a:pt x="5060" y="671"/>
                    <a:pt x="4910" y="678"/>
                  </a:cubicBezTo>
                  <a:cubicBezTo>
                    <a:pt x="4905" y="664"/>
                    <a:pt x="4922" y="665"/>
                    <a:pt x="4934" y="661"/>
                  </a:cubicBezTo>
                  <a:cubicBezTo>
                    <a:pt x="5017" y="595"/>
                    <a:pt x="5150" y="566"/>
                    <a:pt x="5265" y="588"/>
                  </a:cubicBezTo>
                  <a:cubicBezTo>
                    <a:pt x="5299" y="603"/>
                    <a:pt x="5345" y="605"/>
                    <a:pt x="5361" y="636"/>
                  </a:cubicBezTo>
                  <a:close/>
                  <a:moveTo>
                    <a:pt x="5478" y="253"/>
                  </a:moveTo>
                  <a:cubicBezTo>
                    <a:pt x="5394" y="350"/>
                    <a:pt x="5249" y="374"/>
                    <a:pt x="5116" y="403"/>
                  </a:cubicBezTo>
                  <a:cubicBezTo>
                    <a:pt x="5199" y="328"/>
                    <a:pt x="5322" y="277"/>
                    <a:pt x="5444" y="251"/>
                  </a:cubicBezTo>
                  <a:cubicBezTo>
                    <a:pt x="5455" y="252"/>
                    <a:pt x="5473" y="244"/>
                    <a:pt x="5478" y="253"/>
                  </a:cubicBezTo>
                  <a:close/>
                  <a:moveTo>
                    <a:pt x="4654" y="426"/>
                  </a:moveTo>
                  <a:cubicBezTo>
                    <a:pt x="4664" y="488"/>
                    <a:pt x="4667" y="553"/>
                    <a:pt x="4642" y="609"/>
                  </a:cubicBezTo>
                  <a:cubicBezTo>
                    <a:pt x="4620" y="582"/>
                    <a:pt x="4627" y="538"/>
                    <a:pt x="4582" y="515"/>
                  </a:cubicBezTo>
                  <a:cubicBezTo>
                    <a:pt x="4562" y="426"/>
                    <a:pt x="4501" y="349"/>
                    <a:pt x="4458" y="269"/>
                  </a:cubicBezTo>
                  <a:cubicBezTo>
                    <a:pt x="4431" y="228"/>
                    <a:pt x="4386" y="196"/>
                    <a:pt x="4370" y="156"/>
                  </a:cubicBezTo>
                  <a:cubicBezTo>
                    <a:pt x="4506" y="206"/>
                    <a:pt x="4636" y="299"/>
                    <a:pt x="4654" y="426"/>
                  </a:cubicBezTo>
                  <a:close/>
                  <a:moveTo>
                    <a:pt x="4840" y="212"/>
                  </a:moveTo>
                  <a:cubicBezTo>
                    <a:pt x="4844" y="277"/>
                    <a:pt x="4836" y="329"/>
                    <a:pt x="4805" y="385"/>
                  </a:cubicBezTo>
                  <a:cubicBezTo>
                    <a:pt x="4740" y="273"/>
                    <a:pt x="4721" y="158"/>
                    <a:pt x="4731" y="36"/>
                  </a:cubicBezTo>
                  <a:cubicBezTo>
                    <a:pt x="4816" y="66"/>
                    <a:pt x="4825" y="150"/>
                    <a:pt x="4840" y="2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 bwMode="auto">
            <a:xfrm>
              <a:off x="5133520" y="3455988"/>
              <a:ext cx="1832851" cy="3397250"/>
            </a:xfrm>
            <a:custGeom>
              <a:avLst/>
              <a:gdLst>
                <a:gd name="connsiteX0" fmla="*/ 378975 w 1832851"/>
                <a:gd name="connsiteY0" fmla="*/ 3294062 h 3397250"/>
                <a:gd name="connsiteX1" fmla="*/ 1453761 w 1832851"/>
                <a:gd name="connsiteY1" fmla="*/ 3294062 h 3397250"/>
                <a:gd name="connsiteX2" fmla="*/ 1447803 w 1832851"/>
                <a:gd name="connsiteY2" fmla="*/ 3329831 h 3397250"/>
                <a:gd name="connsiteX3" fmla="*/ 1409462 w 1832851"/>
                <a:gd name="connsiteY3" fmla="*/ 3397250 h 3397250"/>
                <a:gd name="connsiteX4" fmla="*/ 916444 w 1832851"/>
                <a:gd name="connsiteY4" fmla="*/ 3397250 h 3397250"/>
                <a:gd name="connsiteX5" fmla="*/ 423426 w 1832851"/>
                <a:gd name="connsiteY5" fmla="*/ 3397250 h 3397250"/>
                <a:gd name="connsiteX6" fmla="*/ 384949 w 1832851"/>
                <a:gd name="connsiteY6" fmla="*/ 3329831 h 3397250"/>
                <a:gd name="connsiteX7" fmla="*/ 377759 w 1832851"/>
                <a:gd name="connsiteY7" fmla="*/ 3286282 h 3397250"/>
                <a:gd name="connsiteX8" fmla="*/ 378655 w 1832851"/>
                <a:gd name="connsiteY8" fmla="*/ 3292147 h 3397250"/>
                <a:gd name="connsiteX9" fmla="*/ 378399 w 1832851"/>
                <a:gd name="connsiteY9" fmla="*/ 3290615 h 3397250"/>
                <a:gd name="connsiteX10" fmla="*/ 1414025 w 1832851"/>
                <a:gd name="connsiteY10" fmla="*/ 2991573 h 3397250"/>
                <a:gd name="connsiteX11" fmla="*/ 1412294 w 1832851"/>
                <a:gd name="connsiteY11" fmla="*/ 2992886 h 3397250"/>
                <a:gd name="connsiteX12" fmla="*/ 1412294 w 1832851"/>
                <a:gd name="connsiteY12" fmla="*/ 3030575 h 3397250"/>
                <a:gd name="connsiteX13" fmla="*/ 1400630 w 1832851"/>
                <a:gd name="connsiteY13" fmla="*/ 3032749 h 3397250"/>
                <a:gd name="connsiteX14" fmla="*/ 1406097 w 1832851"/>
                <a:gd name="connsiteY14" fmla="*/ 3044346 h 3397250"/>
                <a:gd name="connsiteX15" fmla="*/ 1417396 w 1832851"/>
                <a:gd name="connsiteY15" fmla="*/ 3050506 h 3397250"/>
                <a:gd name="connsiteX16" fmla="*/ 1446919 w 1832851"/>
                <a:gd name="connsiteY16" fmla="*/ 3102690 h 3397250"/>
                <a:gd name="connsiteX17" fmla="*/ 1444732 w 1832851"/>
                <a:gd name="connsiteY17" fmla="*/ 3127695 h 3397250"/>
                <a:gd name="connsiteX18" fmla="*/ 1430153 w 1832851"/>
                <a:gd name="connsiteY18" fmla="*/ 3122622 h 3397250"/>
                <a:gd name="connsiteX19" fmla="*/ 1453844 w 1832851"/>
                <a:gd name="connsiteY19" fmla="*/ 3154150 h 3397250"/>
                <a:gd name="connsiteX20" fmla="*/ 1465507 w 1832851"/>
                <a:gd name="connsiteY20" fmla="*/ 3182779 h 3397250"/>
                <a:gd name="connsiteX21" fmla="*/ 1439629 w 1832851"/>
                <a:gd name="connsiteY21" fmla="*/ 3207421 h 3397250"/>
                <a:gd name="connsiteX22" fmla="*/ 1461862 w 1832851"/>
                <a:gd name="connsiteY22" fmla="*/ 3235325 h 3397250"/>
                <a:gd name="connsiteX23" fmla="*/ 1492114 w 1832851"/>
                <a:gd name="connsiteY23" fmla="*/ 3219380 h 3397250"/>
                <a:gd name="connsiteX24" fmla="*/ 1489198 w 1832851"/>
                <a:gd name="connsiteY24" fmla="*/ 3205247 h 3397250"/>
                <a:gd name="connsiteX25" fmla="*/ 1511067 w 1832851"/>
                <a:gd name="connsiteY25" fmla="*/ 3163572 h 3397250"/>
                <a:gd name="connsiteX26" fmla="*/ 1543505 w 1832851"/>
                <a:gd name="connsiteY26" fmla="*/ 3131682 h 3397250"/>
                <a:gd name="connsiteX27" fmla="*/ 1537674 w 1832851"/>
                <a:gd name="connsiteY27" fmla="*/ 3101966 h 3397250"/>
                <a:gd name="connsiteX28" fmla="*/ 1517627 w 1832851"/>
                <a:gd name="connsiteY28" fmla="*/ 3099429 h 3397250"/>
                <a:gd name="connsiteX29" fmla="*/ 1515441 w 1832851"/>
                <a:gd name="connsiteY29" fmla="*/ 3114287 h 3397250"/>
                <a:gd name="connsiteX30" fmla="*/ 1500861 w 1832851"/>
                <a:gd name="connsiteY30" fmla="*/ 3128420 h 3397250"/>
                <a:gd name="connsiteX31" fmla="*/ 1478993 w 1832851"/>
                <a:gd name="connsiteY31" fmla="*/ 3152338 h 3397250"/>
                <a:gd name="connsiteX32" fmla="*/ 1463685 w 1832851"/>
                <a:gd name="connsiteY32" fmla="*/ 3120810 h 3397250"/>
                <a:gd name="connsiteX33" fmla="*/ 1457853 w 1832851"/>
                <a:gd name="connsiteY33" fmla="*/ 3088920 h 3397250"/>
                <a:gd name="connsiteX34" fmla="*/ 1430882 w 1832851"/>
                <a:gd name="connsiteY34" fmla="*/ 3047607 h 3397250"/>
                <a:gd name="connsiteX35" fmla="*/ 1415209 w 1832851"/>
                <a:gd name="connsiteY35" fmla="*/ 2994336 h 3397250"/>
                <a:gd name="connsiteX36" fmla="*/ 1414025 w 1832851"/>
                <a:gd name="connsiteY36" fmla="*/ 2991573 h 3397250"/>
                <a:gd name="connsiteX37" fmla="*/ 1484732 w 1832851"/>
                <a:gd name="connsiteY37" fmla="*/ 2978150 h 3397250"/>
                <a:gd name="connsiteX38" fmla="*/ 1472068 w 1832851"/>
                <a:gd name="connsiteY38" fmla="*/ 3025172 h 3397250"/>
                <a:gd name="connsiteX39" fmla="*/ 1523808 w 1832851"/>
                <a:gd name="connsiteY39" fmla="*/ 3075088 h 3397250"/>
                <a:gd name="connsiteX40" fmla="*/ 1616433 w 1832851"/>
                <a:gd name="connsiteY40" fmla="*/ 3072556 h 3397250"/>
                <a:gd name="connsiteX41" fmla="*/ 1674324 w 1832851"/>
                <a:gd name="connsiteY41" fmla="*/ 3013236 h 3397250"/>
                <a:gd name="connsiteX42" fmla="*/ 1671791 w 1832851"/>
                <a:gd name="connsiteY42" fmla="*/ 2984661 h 3397250"/>
                <a:gd name="connsiteX43" fmla="*/ 1661660 w 1832851"/>
                <a:gd name="connsiteY43" fmla="*/ 2992257 h 3397250"/>
                <a:gd name="connsiteX44" fmla="*/ 1557819 w 1832851"/>
                <a:gd name="connsiteY44" fmla="*/ 3033853 h 3397250"/>
                <a:gd name="connsiteX45" fmla="*/ 1488712 w 1832851"/>
                <a:gd name="connsiteY45" fmla="*/ 2979958 h 3397250"/>
                <a:gd name="connsiteX46" fmla="*/ 1459404 w 1832851"/>
                <a:gd name="connsiteY46" fmla="*/ 2946400 h 3397250"/>
                <a:gd name="connsiteX47" fmla="*/ 1445237 w 1832851"/>
                <a:gd name="connsiteY47" fmla="*/ 2960882 h 3397250"/>
                <a:gd name="connsiteX48" fmla="*/ 1429205 w 1832851"/>
                <a:gd name="connsiteY48" fmla="*/ 2982606 h 3397250"/>
                <a:gd name="connsiteX49" fmla="*/ 1455303 w 1832851"/>
                <a:gd name="connsiteY49" fmla="*/ 3028950 h 3397250"/>
                <a:gd name="connsiteX50" fmla="*/ 1459404 w 1832851"/>
                <a:gd name="connsiteY50" fmla="*/ 3027502 h 3397250"/>
                <a:gd name="connsiteX51" fmla="*/ 1476927 w 1832851"/>
                <a:gd name="connsiteY51" fmla="*/ 2974641 h 3397250"/>
                <a:gd name="connsiteX52" fmla="*/ 1465369 w 1832851"/>
                <a:gd name="connsiteY52" fmla="*/ 2953279 h 3397250"/>
                <a:gd name="connsiteX53" fmla="*/ 1459404 w 1832851"/>
                <a:gd name="connsiteY53" fmla="*/ 2946400 h 3397250"/>
                <a:gd name="connsiteX54" fmla="*/ 1445791 w 1832851"/>
                <a:gd name="connsiteY54" fmla="*/ 2903898 h 3397250"/>
                <a:gd name="connsiteX55" fmla="*/ 1415309 w 1832851"/>
                <a:gd name="connsiteY55" fmla="*/ 2914876 h 3397250"/>
                <a:gd name="connsiteX56" fmla="*/ 1358383 w 1832851"/>
                <a:gd name="connsiteY56" fmla="*/ 2992454 h 3397250"/>
                <a:gd name="connsiteX57" fmla="*/ 1358383 w 1832851"/>
                <a:gd name="connsiteY57" fmla="*/ 3006725 h 3397250"/>
                <a:gd name="connsiteX58" fmla="*/ 1409433 w 1832851"/>
                <a:gd name="connsiteY58" fmla="*/ 2980378 h 3397250"/>
                <a:gd name="connsiteX59" fmla="*/ 1438813 w 1832851"/>
                <a:gd name="connsiteY59" fmla="*/ 2956592 h 3397250"/>
                <a:gd name="connsiteX60" fmla="*/ 1453871 w 1832851"/>
                <a:gd name="connsiteY60" fmla="*/ 2936100 h 3397250"/>
                <a:gd name="connsiteX61" fmla="*/ 1445791 w 1832851"/>
                <a:gd name="connsiteY61" fmla="*/ 2903898 h 3397250"/>
                <a:gd name="connsiteX62" fmla="*/ 1458247 w 1832851"/>
                <a:gd name="connsiteY62" fmla="*/ 2894012 h 3397250"/>
                <a:gd name="connsiteX63" fmla="*/ 1450209 w 1832851"/>
                <a:gd name="connsiteY63" fmla="*/ 2901272 h 3397250"/>
                <a:gd name="connsiteX64" fmla="*/ 1461901 w 1832851"/>
                <a:gd name="connsiteY64" fmla="*/ 2934669 h 3397250"/>
                <a:gd name="connsiteX65" fmla="*/ 1498804 w 1832851"/>
                <a:gd name="connsiteY65" fmla="*/ 2973875 h 3397250"/>
                <a:gd name="connsiteX66" fmla="*/ 1556533 w 1832851"/>
                <a:gd name="connsiteY66" fmla="*/ 2993115 h 3397250"/>
                <a:gd name="connsiteX67" fmla="*/ 1607321 w 1832851"/>
                <a:gd name="connsiteY67" fmla="*/ 2982950 h 3397250"/>
                <a:gd name="connsiteX68" fmla="*/ 1633993 w 1832851"/>
                <a:gd name="connsiteY68" fmla="*/ 2964073 h 3397250"/>
                <a:gd name="connsiteX69" fmla="*/ 1600379 w 1832851"/>
                <a:gd name="connsiteY69" fmla="*/ 2944471 h 3397250"/>
                <a:gd name="connsiteX70" fmla="*/ 1458247 w 1832851"/>
                <a:gd name="connsiteY70" fmla="*/ 2894012 h 3397250"/>
                <a:gd name="connsiteX71" fmla="*/ 1415925 w 1832851"/>
                <a:gd name="connsiteY71" fmla="*/ 2893439 h 3397250"/>
                <a:gd name="connsiteX72" fmla="*/ 1397832 w 1832851"/>
                <a:gd name="connsiteY72" fmla="*/ 2898666 h 3397250"/>
                <a:gd name="connsiteX73" fmla="*/ 1360012 w 1832851"/>
                <a:gd name="connsiteY73" fmla="*/ 2939382 h 3397250"/>
                <a:gd name="connsiteX74" fmla="*/ 1353466 w 1832851"/>
                <a:gd name="connsiteY74" fmla="*/ 2983399 h 3397250"/>
                <a:gd name="connsiteX75" fmla="*/ 1356376 w 1832851"/>
                <a:gd name="connsiteY75" fmla="*/ 2984500 h 3397250"/>
                <a:gd name="connsiteX76" fmla="*/ 1364012 w 1832851"/>
                <a:gd name="connsiteY76" fmla="*/ 2959190 h 3397250"/>
                <a:gd name="connsiteX77" fmla="*/ 1414197 w 1832851"/>
                <a:gd name="connsiteY77" fmla="*/ 2906002 h 3397250"/>
                <a:gd name="connsiteX78" fmla="*/ 1432380 w 1832851"/>
                <a:gd name="connsiteY78" fmla="*/ 2898666 h 3397250"/>
                <a:gd name="connsiteX79" fmla="*/ 1415925 w 1832851"/>
                <a:gd name="connsiteY79" fmla="*/ 2893439 h 3397250"/>
                <a:gd name="connsiteX80" fmla="*/ 1241735 w 1832851"/>
                <a:gd name="connsiteY80" fmla="*/ 2866036 h 3397250"/>
                <a:gd name="connsiteX81" fmla="*/ 1236245 w 1832851"/>
                <a:gd name="connsiteY81" fmla="*/ 2868586 h 3397250"/>
                <a:gd name="connsiteX82" fmla="*/ 1221970 w 1832851"/>
                <a:gd name="connsiteY82" fmla="*/ 2917408 h 3397250"/>
                <a:gd name="connsiteX83" fmla="*/ 1262964 w 1832851"/>
                <a:gd name="connsiteY83" fmla="*/ 2991735 h 3397250"/>
                <a:gd name="connsiteX84" fmla="*/ 1280533 w 1832851"/>
                <a:gd name="connsiteY84" fmla="*/ 3005580 h 3397250"/>
                <a:gd name="connsiteX85" fmla="*/ 1347880 w 1832851"/>
                <a:gd name="connsiteY85" fmla="*/ 3013596 h 3397250"/>
                <a:gd name="connsiteX86" fmla="*/ 1340926 w 1832851"/>
                <a:gd name="connsiteY86" fmla="*/ 2971696 h 3397250"/>
                <a:gd name="connsiteX87" fmla="*/ 1315305 w 1832851"/>
                <a:gd name="connsiteY87" fmla="*/ 2970603 h 3397250"/>
                <a:gd name="connsiteX88" fmla="*/ 1244663 w 1832851"/>
                <a:gd name="connsiteY88" fmla="*/ 2903199 h 3397250"/>
                <a:gd name="connsiteX89" fmla="*/ 1508692 w 1832851"/>
                <a:gd name="connsiteY89" fmla="*/ 2863086 h 3397250"/>
                <a:gd name="connsiteX90" fmla="*/ 1475243 w 1832851"/>
                <a:gd name="connsiteY90" fmla="*/ 2887080 h 3397250"/>
                <a:gd name="connsiteX91" fmla="*/ 1513783 w 1832851"/>
                <a:gd name="connsiteY91" fmla="*/ 2888171 h 3397250"/>
                <a:gd name="connsiteX92" fmla="*/ 1589770 w 1832851"/>
                <a:gd name="connsiteY92" fmla="*/ 2929252 h 3397250"/>
                <a:gd name="connsiteX93" fmla="*/ 1624310 w 1832851"/>
                <a:gd name="connsiteY93" fmla="*/ 2954337 h 3397250"/>
                <a:gd name="connsiteX94" fmla="*/ 1621765 w 1832851"/>
                <a:gd name="connsiteY94" fmla="*/ 2932524 h 3397250"/>
                <a:gd name="connsiteX95" fmla="*/ 1573046 w 1832851"/>
                <a:gd name="connsiteY95" fmla="*/ 2888898 h 3397250"/>
                <a:gd name="connsiteX96" fmla="*/ 1508692 w 1832851"/>
                <a:gd name="connsiteY96" fmla="*/ 2863086 h 3397250"/>
                <a:gd name="connsiteX97" fmla="*/ 1257022 w 1832851"/>
                <a:gd name="connsiteY97" fmla="*/ 2830042 h 3397250"/>
                <a:gd name="connsiteX98" fmla="*/ 1248230 w 1832851"/>
                <a:gd name="connsiteY98" fmla="*/ 2830787 h 3397250"/>
                <a:gd name="connsiteX99" fmla="*/ 1250794 w 1832851"/>
                <a:gd name="connsiteY99" fmla="*/ 2859088 h 3397250"/>
                <a:gd name="connsiteX100" fmla="*/ 1261419 w 1832851"/>
                <a:gd name="connsiteY100" fmla="*/ 2842331 h 3397250"/>
                <a:gd name="connsiteX101" fmla="*/ 1257022 w 1832851"/>
                <a:gd name="connsiteY101" fmla="*/ 2830042 h 3397250"/>
                <a:gd name="connsiteX102" fmla="*/ 849783 w 1832851"/>
                <a:gd name="connsiteY102" fmla="*/ 2813050 h 3397250"/>
                <a:gd name="connsiteX103" fmla="*/ 845074 w 1832851"/>
                <a:gd name="connsiteY103" fmla="*/ 2816671 h 3397250"/>
                <a:gd name="connsiteX104" fmla="*/ 773357 w 1832851"/>
                <a:gd name="connsiteY104" fmla="*/ 2914819 h 3397250"/>
                <a:gd name="connsiteX105" fmla="*/ 621954 w 1832851"/>
                <a:gd name="connsiteY105" fmla="*/ 2897073 h 3397250"/>
                <a:gd name="connsiteX106" fmla="*/ 605655 w 1832851"/>
                <a:gd name="connsiteY106" fmla="*/ 2890554 h 3397250"/>
                <a:gd name="connsiteX107" fmla="*/ 612537 w 1832851"/>
                <a:gd name="connsiteY107" fmla="*/ 2929668 h 3397250"/>
                <a:gd name="connsiteX108" fmla="*/ 710333 w 1832851"/>
                <a:gd name="connsiteY108" fmla="*/ 2987977 h 3397250"/>
                <a:gd name="connsiteX109" fmla="*/ 833121 w 1832851"/>
                <a:gd name="connsiteY109" fmla="*/ 2957192 h 3397250"/>
                <a:gd name="connsiteX110" fmla="*/ 883106 w 1832851"/>
                <a:gd name="connsiteY110" fmla="*/ 2871359 h 3397250"/>
                <a:gd name="connsiteX111" fmla="*/ 849783 w 1832851"/>
                <a:gd name="connsiteY111" fmla="*/ 2813050 h 3397250"/>
                <a:gd name="connsiteX112" fmla="*/ 1478615 w 1832851"/>
                <a:gd name="connsiteY112" fmla="*/ 2803890 h 3397250"/>
                <a:gd name="connsiteX113" fmla="*/ 1451166 w 1832851"/>
                <a:gd name="connsiteY113" fmla="*/ 2821272 h 3397250"/>
                <a:gd name="connsiteX114" fmla="*/ 1449339 w 1832851"/>
                <a:gd name="connsiteY114" fmla="*/ 2846323 h 3397250"/>
                <a:gd name="connsiteX115" fmla="*/ 1455185 w 1832851"/>
                <a:gd name="connsiteY115" fmla="*/ 2876820 h 3397250"/>
                <a:gd name="connsiteX116" fmla="*/ 1467243 w 1832851"/>
                <a:gd name="connsiteY116" fmla="*/ 2879725 h 3397250"/>
                <a:gd name="connsiteX117" fmla="*/ 1507434 w 1832851"/>
                <a:gd name="connsiteY117" fmla="*/ 2848501 h 3397250"/>
                <a:gd name="connsiteX118" fmla="*/ 1535568 w 1832851"/>
                <a:gd name="connsiteY118" fmla="*/ 2824902 h 3397250"/>
                <a:gd name="connsiteX119" fmla="*/ 1511819 w 1832851"/>
                <a:gd name="connsiteY119" fmla="*/ 2806386 h 3397250"/>
                <a:gd name="connsiteX120" fmla="*/ 1478615 w 1832851"/>
                <a:gd name="connsiteY120" fmla="*/ 2803890 h 3397250"/>
                <a:gd name="connsiteX121" fmla="*/ 1295782 w 1832851"/>
                <a:gd name="connsiteY121" fmla="*/ 2799489 h 3397250"/>
                <a:gd name="connsiteX122" fmla="*/ 1269871 w 1832851"/>
                <a:gd name="connsiteY122" fmla="*/ 2824930 h 3397250"/>
                <a:gd name="connsiteX123" fmla="*/ 1268411 w 1832851"/>
                <a:gd name="connsiteY123" fmla="*/ 2854005 h 3397250"/>
                <a:gd name="connsiteX124" fmla="*/ 1249434 w 1832851"/>
                <a:gd name="connsiteY124" fmla="*/ 2886715 h 3397250"/>
                <a:gd name="connsiteX125" fmla="*/ 1300891 w 1832851"/>
                <a:gd name="connsiteY125" fmla="*/ 2951409 h 3397250"/>
                <a:gd name="connsiteX126" fmla="*/ 1343954 w 1832851"/>
                <a:gd name="connsiteY126" fmla="*/ 2956860 h 3397250"/>
                <a:gd name="connsiteX127" fmla="*/ 1398331 w 1832851"/>
                <a:gd name="connsiteY127" fmla="*/ 2891804 h 3397250"/>
                <a:gd name="connsiteX128" fmla="*/ 1403440 w 1832851"/>
                <a:gd name="connsiteY128" fmla="*/ 2890350 h 3397250"/>
                <a:gd name="connsiteX129" fmla="*/ 1403805 w 1832851"/>
                <a:gd name="connsiteY129" fmla="*/ 2888169 h 3397250"/>
                <a:gd name="connsiteX130" fmla="*/ 1361106 w 1832851"/>
                <a:gd name="connsiteY130" fmla="*/ 2873995 h 3397250"/>
                <a:gd name="connsiteX131" fmla="*/ 1343954 w 1832851"/>
                <a:gd name="connsiteY131" fmla="*/ 2857276 h 3397250"/>
                <a:gd name="connsiteX132" fmla="*/ 1296877 w 1832851"/>
                <a:gd name="connsiteY132" fmla="*/ 2842739 h 3397250"/>
                <a:gd name="connsiteX133" fmla="*/ 1299796 w 1832851"/>
                <a:gd name="connsiteY133" fmla="*/ 2804940 h 3397250"/>
                <a:gd name="connsiteX134" fmla="*/ 1295782 w 1832851"/>
                <a:gd name="connsiteY134" fmla="*/ 2799489 h 3397250"/>
                <a:gd name="connsiteX135" fmla="*/ 1561304 w 1832851"/>
                <a:gd name="connsiteY135" fmla="*/ 2797083 h 3397250"/>
                <a:gd name="connsiteX136" fmla="*/ 1526743 w 1832851"/>
                <a:gd name="connsiteY136" fmla="*/ 2800176 h 3397250"/>
                <a:gd name="connsiteX137" fmla="*/ 1524184 w 1832851"/>
                <a:gd name="connsiteY137" fmla="*/ 2804518 h 3397250"/>
                <a:gd name="connsiteX138" fmla="*/ 1545020 w 1832851"/>
                <a:gd name="connsiteY138" fmla="*/ 2821165 h 3397250"/>
                <a:gd name="connsiteX139" fmla="*/ 1522722 w 1832851"/>
                <a:gd name="connsiteY139" fmla="*/ 2850479 h 3397250"/>
                <a:gd name="connsiteX140" fmla="*/ 1539537 w 1832851"/>
                <a:gd name="connsiteY140" fmla="*/ 2855907 h 3397250"/>
                <a:gd name="connsiteX141" fmla="*/ 1601313 w 1832851"/>
                <a:gd name="connsiteY141" fmla="*/ 2894267 h 3397250"/>
                <a:gd name="connsiteX142" fmla="*/ 1631654 w 1832851"/>
                <a:gd name="connsiteY142" fmla="*/ 2931904 h 3397250"/>
                <a:gd name="connsiteX143" fmla="*/ 1644448 w 1832851"/>
                <a:gd name="connsiteY143" fmla="*/ 2961941 h 3397250"/>
                <a:gd name="connsiteX144" fmla="*/ 1595465 w 1832851"/>
                <a:gd name="connsiteY144" fmla="*/ 2999940 h 3397250"/>
                <a:gd name="connsiteX145" fmla="*/ 1567318 w 1832851"/>
                <a:gd name="connsiteY145" fmla="*/ 3006093 h 3397250"/>
                <a:gd name="connsiteX146" fmla="*/ 1511755 w 1832851"/>
                <a:gd name="connsiteY146" fmla="*/ 2986188 h 3397250"/>
                <a:gd name="connsiteX147" fmla="*/ 1538074 w 1832851"/>
                <a:gd name="connsiteY147" fmla="*/ 3011521 h 3397250"/>
                <a:gd name="connsiteX148" fmla="*/ 1596196 w 1832851"/>
                <a:gd name="connsiteY148" fmla="*/ 3021292 h 3397250"/>
                <a:gd name="connsiteX149" fmla="*/ 1639330 w 1832851"/>
                <a:gd name="connsiteY149" fmla="*/ 3005007 h 3397250"/>
                <a:gd name="connsiteX150" fmla="*/ 1672229 w 1832851"/>
                <a:gd name="connsiteY150" fmla="*/ 2965198 h 3397250"/>
                <a:gd name="connsiteX151" fmla="*/ 1678443 w 1832851"/>
                <a:gd name="connsiteY151" fmla="*/ 2926838 h 3397250"/>
                <a:gd name="connsiteX152" fmla="*/ 1649565 w 1832851"/>
                <a:gd name="connsiteY152" fmla="*/ 2853012 h 3397250"/>
                <a:gd name="connsiteX153" fmla="*/ 1561304 w 1832851"/>
                <a:gd name="connsiteY153" fmla="*/ 2797083 h 3397250"/>
                <a:gd name="connsiteX154" fmla="*/ 1227606 w 1832851"/>
                <a:gd name="connsiteY154" fmla="*/ 2792476 h 3397250"/>
                <a:gd name="connsiteX155" fmla="*/ 1207349 w 1832851"/>
                <a:gd name="connsiteY155" fmla="*/ 2851863 h 3397250"/>
                <a:gd name="connsiteX156" fmla="*/ 1219871 w 1832851"/>
                <a:gd name="connsiteY156" fmla="*/ 2878137 h 3397250"/>
                <a:gd name="connsiteX157" fmla="*/ 1235340 w 1832851"/>
                <a:gd name="connsiteY157" fmla="*/ 2841065 h 3397250"/>
                <a:gd name="connsiteX158" fmla="*/ 1233499 w 1832851"/>
                <a:gd name="connsiteY158" fmla="*/ 2792476 h 3397250"/>
                <a:gd name="connsiteX159" fmla="*/ 1227606 w 1832851"/>
                <a:gd name="connsiteY159" fmla="*/ 2792476 h 3397250"/>
                <a:gd name="connsiteX160" fmla="*/ 929013 w 1832851"/>
                <a:gd name="connsiteY160" fmla="*/ 2784312 h 3397250"/>
                <a:gd name="connsiteX161" fmla="*/ 927646 w 1832851"/>
                <a:gd name="connsiteY161" fmla="*/ 2789550 h 3397250"/>
                <a:gd name="connsiteX162" fmla="*/ 923270 w 1832851"/>
                <a:gd name="connsiteY162" fmla="*/ 2889021 h 3397250"/>
                <a:gd name="connsiteX163" fmla="*/ 894097 w 1832851"/>
                <a:gd name="connsiteY163" fmla="*/ 2971733 h 3397250"/>
                <a:gd name="connsiteX164" fmla="*/ 897744 w 1832851"/>
                <a:gd name="connsiteY164" fmla="*/ 3029303 h 3397250"/>
                <a:gd name="connsiteX165" fmla="*/ 884251 w 1832851"/>
                <a:gd name="connsiteY165" fmla="*/ 3090881 h 3397250"/>
                <a:gd name="connsiteX166" fmla="*/ 837575 w 1832851"/>
                <a:gd name="connsiteY166" fmla="*/ 3057359 h 3397250"/>
                <a:gd name="connsiteX167" fmla="*/ 807308 w 1832851"/>
                <a:gd name="connsiteY167" fmla="*/ 3038412 h 3397250"/>
                <a:gd name="connsiteX168" fmla="*/ 797462 w 1832851"/>
                <a:gd name="connsiteY168" fmla="*/ 3012906 h 3397250"/>
                <a:gd name="connsiteX169" fmla="*/ 764278 w 1832851"/>
                <a:gd name="connsiteY169" fmla="*/ 3025295 h 3397250"/>
                <a:gd name="connsiteX170" fmla="*/ 766831 w 1832851"/>
                <a:gd name="connsiteY170" fmla="*/ 3079950 h 3397250"/>
                <a:gd name="connsiteX171" fmla="*/ 834293 w 1832851"/>
                <a:gd name="connsiteY171" fmla="*/ 3122580 h 3397250"/>
                <a:gd name="connsiteX172" fmla="*/ 888992 w 1832851"/>
                <a:gd name="connsiteY172" fmla="*/ 3187073 h 3397250"/>
                <a:gd name="connsiteX173" fmla="*/ 889356 w 1832851"/>
                <a:gd name="connsiteY173" fmla="*/ 3212579 h 3397250"/>
                <a:gd name="connsiteX174" fmla="*/ 947337 w 1832851"/>
                <a:gd name="connsiteY174" fmla="*/ 3228975 h 3397250"/>
                <a:gd name="connsiteX175" fmla="*/ 973593 w 1832851"/>
                <a:gd name="connsiteY175" fmla="*/ 3171405 h 3397250"/>
                <a:gd name="connsiteX176" fmla="*/ 919988 w 1832851"/>
                <a:gd name="connsiteY176" fmla="*/ 3138613 h 3397250"/>
                <a:gd name="connsiteX177" fmla="*/ 927646 w 1832851"/>
                <a:gd name="connsiteY177" fmla="*/ 3083958 h 3397250"/>
                <a:gd name="connsiteX178" fmla="*/ 954995 w 1832851"/>
                <a:gd name="connsiteY178" fmla="*/ 3019465 h 3397250"/>
                <a:gd name="connsiteX179" fmla="*/ 932386 w 1832851"/>
                <a:gd name="connsiteY179" fmla="*/ 3034404 h 3397250"/>
                <a:gd name="connsiteX180" fmla="*/ 918529 w 1832851"/>
                <a:gd name="connsiteY180" fmla="*/ 2991409 h 3397250"/>
                <a:gd name="connsiteX181" fmla="*/ 947337 w 1832851"/>
                <a:gd name="connsiteY181" fmla="*/ 2888657 h 3397250"/>
                <a:gd name="connsiteX182" fmla="*/ 964112 w 1832851"/>
                <a:gd name="connsiteY182" fmla="*/ 2873354 h 3397250"/>
                <a:gd name="connsiteX183" fmla="*/ 968123 w 1832851"/>
                <a:gd name="connsiteY183" fmla="*/ 2851127 h 3397250"/>
                <a:gd name="connsiteX184" fmla="*/ 947337 w 1832851"/>
                <a:gd name="connsiteY184" fmla="*/ 2851492 h 3397250"/>
                <a:gd name="connsiteX185" fmla="*/ 932022 w 1832851"/>
                <a:gd name="connsiteY185" fmla="*/ 2785906 h 3397250"/>
                <a:gd name="connsiteX186" fmla="*/ 929013 w 1832851"/>
                <a:gd name="connsiteY186" fmla="*/ 2784312 h 3397250"/>
                <a:gd name="connsiteX187" fmla="*/ 511806 w 1832851"/>
                <a:gd name="connsiteY187" fmla="*/ 2774950 h 3397250"/>
                <a:gd name="connsiteX188" fmla="*/ 341354 w 1832851"/>
                <a:gd name="connsiteY188" fmla="*/ 2868930 h 3397250"/>
                <a:gd name="connsiteX189" fmla="*/ 295730 w 1832851"/>
                <a:gd name="connsiteY189" fmla="*/ 2883444 h 3397250"/>
                <a:gd name="connsiteX190" fmla="*/ 295730 w 1832851"/>
                <a:gd name="connsiteY190" fmla="*/ 2887073 h 3397250"/>
                <a:gd name="connsiteX191" fmla="*/ 361794 w 1832851"/>
                <a:gd name="connsiteY191" fmla="*/ 2889613 h 3397250"/>
                <a:gd name="connsiteX192" fmla="*/ 459977 w 1832851"/>
                <a:gd name="connsiteY192" fmla="*/ 2898684 h 3397250"/>
                <a:gd name="connsiteX193" fmla="*/ 534800 w 1832851"/>
                <a:gd name="connsiteY193" fmla="*/ 2849698 h 3397250"/>
                <a:gd name="connsiteX194" fmla="*/ 551590 w 1832851"/>
                <a:gd name="connsiteY194" fmla="*/ 2834821 h 3397250"/>
                <a:gd name="connsiteX195" fmla="*/ 530055 w 1832851"/>
                <a:gd name="connsiteY195" fmla="*/ 2804341 h 3397250"/>
                <a:gd name="connsiteX196" fmla="*/ 511806 w 1832851"/>
                <a:gd name="connsiteY196" fmla="*/ 2774950 h 3397250"/>
                <a:gd name="connsiteX197" fmla="*/ 1337414 w 1832851"/>
                <a:gd name="connsiteY197" fmla="*/ 2765790 h 3397250"/>
                <a:gd name="connsiteX198" fmla="*/ 1309337 w 1832851"/>
                <a:gd name="connsiteY198" fmla="*/ 2790632 h 3397250"/>
                <a:gd name="connsiteX199" fmla="*/ 1301873 w 1832851"/>
                <a:gd name="connsiteY199" fmla="*/ 2822416 h 3397250"/>
                <a:gd name="connsiteX200" fmla="*/ 1315734 w 1832851"/>
                <a:gd name="connsiteY200" fmla="*/ 2848719 h 3397250"/>
                <a:gd name="connsiteX201" fmla="*/ 1337769 w 1832851"/>
                <a:gd name="connsiteY201" fmla="*/ 2848719 h 3397250"/>
                <a:gd name="connsiteX202" fmla="*/ 1330661 w 1832851"/>
                <a:gd name="connsiteY202" fmla="*/ 2783326 h 3397250"/>
                <a:gd name="connsiteX203" fmla="*/ 1337414 w 1832851"/>
                <a:gd name="connsiteY203" fmla="*/ 2765790 h 3397250"/>
                <a:gd name="connsiteX204" fmla="*/ 1359673 w 1832851"/>
                <a:gd name="connsiteY204" fmla="*/ 2765644 h 3397250"/>
                <a:gd name="connsiteX205" fmla="*/ 1341912 w 1832851"/>
                <a:gd name="connsiteY205" fmla="*/ 2774432 h 3397250"/>
                <a:gd name="connsiteX206" fmla="*/ 1347726 w 1832851"/>
                <a:gd name="connsiteY206" fmla="*/ 2827699 h 3397250"/>
                <a:gd name="connsiteX207" fmla="*/ 1386247 w 1832851"/>
                <a:gd name="connsiteY207" fmla="*/ 2874082 h 3397250"/>
                <a:gd name="connsiteX208" fmla="*/ 1398239 w 1832851"/>
                <a:gd name="connsiteY208" fmla="*/ 2878068 h 3397250"/>
                <a:gd name="connsiteX209" fmla="*/ 1437488 w 1832851"/>
                <a:gd name="connsiteY209" fmla="*/ 2892925 h 3397250"/>
                <a:gd name="connsiteX210" fmla="*/ 1443302 w 1832851"/>
                <a:gd name="connsiteY210" fmla="*/ 2892200 h 3397250"/>
                <a:gd name="connsiteX211" fmla="*/ 1440031 w 1832851"/>
                <a:gd name="connsiteY211" fmla="*/ 2884590 h 3397250"/>
                <a:gd name="connsiteX212" fmla="*/ 1351724 w 1832851"/>
                <a:gd name="connsiteY212" fmla="*/ 2804870 h 3397250"/>
                <a:gd name="connsiteX213" fmla="*/ 1355358 w 1832851"/>
                <a:gd name="connsiteY213" fmla="*/ 2801609 h 3397250"/>
                <a:gd name="connsiteX214" fmla="*/ 1444392 w 1832851"/>
                <a:gd name="connsiteY214" fmla="*/ 2882416 h 3397250"/>
                <a:gd name="connsiteX215" fmla="*/ 1445119 w 1832851"/>
                <a:gd name="connsiteY215" fmla="*/ 2864298 h 3397250"/>
                <a:gd name="connsiteX216" fmla="*/ 1380433 w 1832851"/>
                <a:gd name="connsiteY216" fmla="*/ 2767184 h 3397250"/>
                <a:gd name="connsiteX217" fmla="*/ 1359673 w 1832851"/>
                <a:gd name="connsiteY217" fmla="*/ 2765644 h 3397250"/>
                <a:gd name="connsiteX218" fmla="*/ 872198 w 1832851"/>
                <a:gd name="connsiteY218" fmla="*/ 2762250 h 3397250"/>
                <a:gd name="connsiteX219" fmla="*/ 866821 w 1832851"/>
                <a:gd name="connsiteY219" fmla="*/ 2773405 h 3397250"/>
                <a:gd name="connsiteX220" fmla="*/ 859651 w 1832851"/>
                <a:gd name="connsiteY220" fmla="*/ 2805790 h 3397250"/>
                <a:gd name="connsiteX221" fmla="*/ 901233 w 1832851"/>
                <a:gd name="connsiteY221" fmla="*/ 2870200 h 3397250"/>
                <a:gd name="connsiteX222" fmla="*/ 906969 w 1832851"/>
                <a:gd name="connsiteY222" fmla="*/ 2870200 h 3397250"/>
                <a:gd name="connsiteX223" fmla="*/ 923100 w 1832851"/>
                <a:gd name="connsiteY223" fmla="*/ 2799313 h 3397250"/>
                <a:gd name="connsiteX224" fmla="*/ 895140 w 1832851"/>
                <a:gd name="connsiteY224" fmla="*/ 2776283 h 3397250"/>
                <a:gd name="connsiteX225" fmla="*/ 872198 w 1832851"/>
                <a:gd name="connsiteY225" fmla="*/ 2762250 h 3397250"/>
                <a:gd name="connsiteX226" fmla="*/ 1576541 w 1832851"/>
                <a:gd name="connsiteY226" fmla="*/ 2711423 h 3397250"/>
                <a:gd name="connsiteX227" fmla="*/ 1547105 w 1832851"/>
                <a:gd name="connsiteY227" fmla="*/ 2712969 h 3397250"/>
                <a:gd name="connsiteX228" fmla="*/ 1514976 w 1832851"/>
                <a:gd name="connsiteY228" fmla="*/ 2765713 h 3397250"/>
                <a:gd name="connsiteX229" fmla="*/ 1492705 w 1832851"/>
                <a:gd name="connsiteY229" fmla="*/ 2791175 h 3397250"/>
                <a:gd name="connsiteX230" fmla="*/ 1493801 w 1832851"/>
                <a:gd name="connsiteY230" fmla="*/ 2791903 h 3397250"/>
                <a:gd name="connsiteX231" fmla="*/ 1543454 w 1832851"/>
                <a:gd name="connsiteY231" fmla="*/ 2784991 h 3397250"/>
                <a:gd name="connsiteX232" fmla="*/ 1611362 w 1832851"/>
                <a:gd name="connsiteY232" fmla="*/ 2796267 h 3397250"/>
                <a:gd name="connsiteX233" fmla="*/ 1681826 w 1832851"/>
                <a:gd name="connsiteY233" fmla="*/ 2898117 h 3397250"/>
                <a:gd name="connsiteX234" fmla="*/ 1687668 w 1832851"/>
                <a:gd name="connsiteY234" fmla="*/ 2925762 h 3397250"/>
                <a:gd name="connsiteX235" fmla="*/ 1697161 w 1832851"/>
                <a:gd name="connsiteY235" fmla="*/ 2911576 h 3397250"/>
                <a:gd name="connsiteX236" fmla="*/ 1705923 w 1832851"/>
                <a:gd name="connsiteY236" fmla="*/ 2887204 h 3397250"/>
                <a:gd name="connsiteX237" fmla="*/ 1703367 w 1832851"/>
                <a:gd name="connsiteY237" fmla="*/ 2866107 h 3397250"/>
                <a:gd name="connsiteX238" fmla="*/ 1664667 w 1832851"/>
                <a:gd name="connsiteY238" fmla="*/ 2776261 h 3397250"/>
                <a:gd name="connsiteX239" fmla="*/ 1604060 w 1832851"/>
                <a:gd name="connsiteY239" fmla="*/ 2724609 h 3397250"/>
                <a:gd name="connsiteX240" fmla="*/ 1576541 w 1832851"/>
                <a:gd name="connsiteY240" fmla="*/ 2711423 h 3397250"/>
                <a:gd name="connsiteX241" fmla="*/ 1341423 w 1832851"/>
                <a:gd name="connsiteY241" fmla="*/ 2700207 h 3397250"/>
                <a:gd name="connsiteX242" fmla="*/ 1313124 w 1832851"/>
                <a:gd name="connsiteY242" fmla="*/ 2705578 h 3397250"/>
                <a:gd name="connsiteX243" fmla="*/ 1244150 w 1832851"/>
                <a:gd name="connsiteY243" fmla="*/ 2783455 h 3397250"/>
                <a:gd name="connsiteX244" fmla="*/ 1257219 w 1832851"/>
                <a:gd name="connsiteY244" fmla="*/ 2821850 h 3397250"/>
                <a:gd name="connsiteX245" fmla="*/ 1270288 w 1832851"/>
                <a:gd name="connsiteY245" fmla="*/ 2809535 h 3397250"/>
                <a:gd name="connsiteX246" fmla="*/ 1302597 w 1832851"/>
                <a:gd name="connsiteY246" fmla="*/ 2785991 h 3397250"/>
                <a:gd name="connsiteX247" fmla="*/ 1329460 w 1832851"/>
                <a:gd name="connsiteY247" fmla="*/ 2757375 h 3397250"/>
                <a:gd name="connsiteX248" fmla="*/ 1389359 w 1832851"/>
                <a:gd name="connsiteY248" fmla="*/ 2758824 h 3397250"/>
                <a:gd name="connsiteX249" fmla="*/ 1434737 w 1832851"/>
                <a:gd name="connsiteY249" fmla="*/ 2805188 h 3397250"/>
                <a:gd name="connsiteX250" fmla="*/ 1434011 w 1832851"/>
                <a:gd name="connsiteY250" fmla="*/ 2795770 h 3397250"/>
                <a:gd name="connsiteX251" fmla="*/ 1418764 w 1832851"/>
                <a:gd name="connsiteY251" fmla="*/ 2733469 h 3397250"/>
                <a:gd name="connsiteX252" fmla="*/ 1341423 w 1832851"/>
                <a:gd name="connsiteY252" fmla="*/ 2700207 h 3397250"/>
                <a:gd name="connsiteX253" fmla="*/ 471517 w 1832851"/>
                <a:gd name="connsiteY253" fmla="*/ 2698029 h 3397250"/>
                <a:gd name="connsiteX254" fmla="*/ 444245 w 1832851"/>
                <a:gd name="connsiteY254" fmla="*/ 2703797 h 3397250"/>
                <a:gd name="connsiteX255" fmla="*/ 349862 w 1832851"/>
                <a:gd name="connsiteY255" fmla="*/ 2773918 h 3397250"/>
                <a:gd name="connsiteX256" fmla="*/ 309205 w 1832851"/>
                <a:gd name="connsiteY256" fmla="*/ 2846220 h 3397250"/>
                <a:gd name="connsiteX257" fmla="*/ 304123 w 1832851"/>
                <a:gd name="connsiteY257" fmla="*/ 2870200 h 3397250"/>
                <a:gd name="connsiteX258" fmla="*/ 375273 w 1832851"/>
                <a:gd name="connsiteY258" fmla="*/ 2824784 h 3397250"/>
                <a:gd name="connsiteX259" fmla="*/ 503053 w 1832851"/>
                <a:gd name="connsiteY259" fmla="*/ 2761202 h 3397250"/>
                <a:gd name="connsiteX260" fmla="*/ 509588 w 1832851"/>
                <a:gd name="connsiteY260" fmla="*/ 2755025 h 3397250"/>
                <a:gd name="connsiteX261" fmla="*/ 499060 w 1832851"/>
                <a:gd name="connsiteY261" fmla="*/ 2704523 h 3397250"/>
                <a:gd name="connsiteX262" fmla="*/ 471517 w 1832851"/>
                <a:gd name="connsiteY262" fmla="*/ 2698029 h 3397250"/>
                <a:gd name="connsiteX263" fmla="*/ 884422 w 1832851"/>
                <a:gd name="connsiteY263" fmla="*/ 2697922 h 3397250"/>
                <a:gd name="connsiteX264" fmla="*/ 874077 w 1832851"/>
                <a:gd name="connsiteY264" fmla="*/ 2702052 h 3397250"/>
                <a:gd name="connsiteX265" fmla="*/ 875178 w 1832851"/>
                <a:gd name="connsiteY265" fmla="*/ 2747374 h 3397250"/>
                <a:gd name="connsiteX266" fmla="*/ 902719 w 1832851"/>
                <a:gd name="connsiteY266" fmla="*/ 2769128 h 3397250"/>
                <a:gd name="connsiteX267" fmla="*/ 949721 w 1832851"/>
                <a:gd name="connsiteY267" fmla="*/ 2789795 h 3397250"/>
                <a:gd name="connsiteX268" fmla="*/ 1026466 w 1832851"/>
                <a:gd name="connsiteY268" fmla="*/ 2806474 h 3397250"/>
                <a:gd name="connsiteX269" fmla="*/ 1021325 w 1832851"/>
                <a:gd name="connsiteY269" fmla="*/ 2787257 h 3397250"/>
                <a:gd name="connsiteX270" fmla="*/ 918141 w 1832851"/>
                <a:gd name="connsiteY270" fmla="*/ 2705315 h 3397250"/>
                <a:gd name="connsiteX271" fmla="*/ 895145 w 1832851"/>
                <a:gd name="connsiteY271" fmla="*/ 2699740 h 3397250"/>
                <a:gd name="connsiteX272" fmla="*/ 884422 w 1832851"/>
                <a:gd name="connsiteY272" fmla="*/ 2697922 h 3397250"/>
                <a:gd name="connsiteX273" fmla="*/ 854063 w 1832851"/>
                <a:gd name="connsiteY273" fmla="*/ 2690315 h 3397250"/>
                <a:gd name="connsiteX274" fmla="*/ 685460 w 1832851"/>
                <a:gd name="connsiteY274" fmla="*/ 2809900 h 3397250"/>
                <a:gd name="connsiteX275" fmla="*/ 648155 w 1832851"/>
                <a:gd name="connsiteY275" fmla="*/ 2848065 h 3397250"/>
                <a:gd name="connsiteX276" fmla="*/ 690214 w 1832851"/>
                <a:gd name="connsiteY276" fmla="*/ 2864058 h 3397250"/>
                <a:gd name="connsiteX277" fmla="*/ 760801 w 1832851"/>
                <a:gd name="connsiteY277" fmla="*/ 2858970 h 3397250"/>
                <a:gd name="connsiteX278" fmla="*/ 829925 w 1832851"/>
                <a:gd name="connsiteY278" fmla="*/ 2812081 h 3397250"/>
                <a:gd name="connsiteX279" fmla="*/ 863938 w 1832851"/>
                <a:gd name="connsiteY279" fmla="*/ 2745928 h 3397250"/>
                <a:gd name="connsiteX280" fmla="*/ 867230 w 1832851"/>
                <a:gd name="connsiteY280" fmla="*/ 2696858 h 3397250"/>
                <a:gd name="connsiteX281" fmla="*/ 854063 w 1832851"/>
                <a:gd name="connsiteY281" fmla="*/ 2690315 h 3397250"/>
                <a:gd name="connsiteX282" fmla="*/ 911045 w 1832851"/>
                <a:gd name="connsiteY282" fmla="*/ 2676001 h 3397250"/>
                <a:gd name="connsiteX283" fmla="*/ 891043 w 1832851"/>
                <a:gd name="connsiteY283" fmla="*/ 2689264 h 3397250"/>
                <a:gd name="connsiteX284" fmla="*/ 917352 w 1832851"/>
                <a:gd name="connsiteY284" fmla="*/ 2692181 h 3397250"/>
                <a:gd name="connsiteX285" fmla="*/ 1002048 w 1832851"/>
                <a:gd name="connsiteY285" fmla="*/ 2744322 h 3397250"/>
                <a:gd name="connsiteX286" fmla="*/ 1021149 w 1832851"/>
                <a:gd name="connsiteY286" fmla="*/ 2774950 h 3397250"/>
                <a:gd name="connsiteX287" fmla="*/ 1024393 w 1832851"/>
                <a:gd name="connsiteY287" fmla="*/ 2772397 h 3397250"/>
                <a:gd name="connsiteX288" fmla="*/ 1000246 w 1832851"/>
                <a:gd name="connsiteY288" fmla="*/ 2716246 h 3397250"/>
                <a:gd name="connsiteX289" fmla="*/ 936454 w 1832851"/>
                <a:gd name="connsiteY289" fmla="*/ 2676137 h 3397250"/>
                <a:gd name="connsiteX290" fmla="*/ 911045 w 1832851"/>
                <a:gd name="connsiteY290" fmla="*/ 2676001 h 3397250"/>
                <a:gd name="connsiteX291" fmla="*/ 1524883 w 1832851"/>
                <a:gd name="connsiteY291" fmla="*/ 2668622 h 3397250"/>
                <a:gd name="connsiteX292" fmla="*/ 1491249 w 1832851"/>
                <a:gd name="connsiteY292" fmla="*/ 2678292 h 3397250"/>
                <a:gd name="connsiteX293" fmla="*/ 1435555 w 1832851"/>
                <a:gd name="connsiteY293" fmla="*/ 2765868 h 3397250"/>
                <a:gd name="connsiteX294" fmla="*/ 1445320 w 1832851"/>
                <a:gd name="connsiteY294" fmla="*/ 2816225 h 3397250"/>
                <a:gd name="connsiteX295" fmla="*/ 1463402 w 1832851"/>
                <a:gd name="connsiteY295" fmla="*/ 2791047 h 3397250"/>
                <a:gd name="connsiteX296" fmla="*/ 1508609 w 1832851"/>
                <a:gd name="connsiteY296" fmla="*/ 2757476 h 3397250"/>
                <a:gd name="connsiteX297" fmla="*/ 1533563 w 1832851"/>
                <a:gd name="connsiteY297" fmla="*/ 2711133 h 3397250"/>
                <a:gd name="connsiteX298" fmla="*/ 1549475 w 1832851"/>
                <a:gd name="connsiteY298" fmla="*/ 2677198 h 3397250"/>
                <a:gd name="connsiteX299" fmla="*/ 1557432 w 1832851"/>
                <a:gd name="connsiteY299" fmla="*/ 2670994 h 3397250"/>
                <a:gd name="connsiteX300" fmla="*/ 1524883 w 1832851"/>
                <a:gd name="connsiteY300" fmla="*/ 2668622 h 3397250"/>
                <a:gd name="connsiteX301" fmla="*/ 776513 w 1832851"/>
                <a:gd name="connsiteY301" fmla="*/ 2668587 h 3397250"/>
                <a:gd name="connsiteX302" fmla="*/ 700875 w 1832851"/>
                <a:gd name="connsiteY302" fmla="*/ 2726106 h 3397250"/>
                <a:gd name="connsiteX303" fmla="*/ 652276 w 1832851"/>
                <a:gd name="connsiteY303" fmla="*/ 2801712 h 3397250"/>
                <a:gd name="connsiteX304" fmla="*/ 656295 w 1832851"/>
                <a:gd name="connsiteY304" fmla="*/ 2832100 h 3397250"/>
                <a:gd name="connsiteX305" fmla="*/ 693201 w 1832851"/>
                <a:gd name="connsiteY305" fmla="*/ 2786157 h 3397250"/>
                <a:gd name="connsiteX306" fmla="*/ 778705 w 1832851"/>
                <a:gd name="connsiteY306" fmla="*/ 2703677 h 3397250"/>
                <a:gd name="connsiteX307" fmla="*/ 829131 w 1832851"/>
                <a:gd name="connsiteY307" fmla="*/ 2688121 h 3397250"/>
                <a:gd name="connsiteX308" fmla="*/ 776513 w 1832851"/>
                <a:gd name="connsiteY308" fmla="*/ 2668587 h 3397250"/>
                <a:gd name="connsiteX309" fmla="*/ 1340596 w 1832851"/>
                <a:gd name="connsiteY309" fmla="*/ 2642160 h 3397250"/>
                <a:gd name="connsiteX310" fmla="*/ 1313761 w 1832851"/>
                <a:gd name="connsiteY310" fmla="*/ 2650004 h 3397250"/>
                <a:gd name="connsiteX311" fmla="*/ 1297443 w 1832851"/>
                <a:gd name="connsiteY311" fmla="*/ 2666813 h 3397250"/>
                <a:gd name="connsiteX312" fmla="*/ 1309410 w 1832851"/>
                <a:gd name="connsiteY312" fmla="*/ 2676151 h 3397250"/>
                <a:gd name="connsiteX313" fmla="*/ 1350387 w 1832851"/>
                <a:gd name="connsiteY313" fmla="*/ 2671295 h 3397250"/>
                <a:gd name="connsiteX314" fmla="*/ 1367793 w 1832851"/>
                <a:gd name="connsiteY314" fmla="*/ 2676525 h 3397250"/>
                <a:gd name="connsiteX315" fmla="*/ 1365254 w 1832851"/>
                <a:gd name="connsiteY315" fmla="*/ 2666066 h 3397250"/>
                <a:gd name="connsiteX316" fmla="*/ 1340596 w 1832851"/>
                <a:gd name="connsiteY316" fmla="*/ 2642160 h 3397250"/>
                <a:gd name="connsiteX317" fmla="*/ 1476136 w 1832851"/>
                <a:gd name="connsiteY317" fmla="*/ 2629274 h 3397250"/>
                <a:gd name="connsiteX318" fmla="*/ 1453629 w 1832851"/>
                <a:gd name="connsiteY318" fmla="*/ 2640592 h 3397250"/>
                <a:gd name="connsiteX319" fmla="*/ 1424688 w 1832851"/>
                <a:gd name="connsiteY319" fmla="*/ 2682305 h 3397250"/>
                <a:gd name="connsiteX320" fmla="*/ 1427985 w 1832851"/>
                <a:gd name="connsiteY320" fmla="*/ 2734900 h 3397250"/>
                <a:gd name="connsiteX321" fmla="*/ 1430549 w 1832851"/>
                <a:gd name="connsiteY321" fmla="*/ 2735263 h 3397250"/>
                <a:gd name="connsiteX322" fmla="*/ 1450332 w 1832851"/>
                <a:gd name="connsiteY322" fmla="*/ 2698265 h 3397250"/>
                <a:gd name="connsiteX323" fmla="*/ 1534225 w 1832851"/>
                <a:gd name="connsiteY323" fmla="*/ 2659816 h 3397250"/>
                <a:gd name="connsiteX324" fmla="*/ 1545216 w 1832851"/>
                <a:gd name="connsiteY324" fmla="*/ 2662355 h 3397250"/>
                <a:gd name="connsiteX325" fmla="*/ 1542285 w 1832851"/>
                <a:gd name="connsiteY325" fmla="*/ 2657277 h 3397250"/>
                <a:gd name="connsiteX326" fmla="*/ 1476136 w 1832851"/>
                <a:gd name="connsiteY326" fmla="*/ 2629274 h 3397250"/>
                <a:gd name="connsiteX327" fmla="*/ 1300749 w 1832851"/>
                <a:gd name="connsiteY327" fmla="*/ 2629079 h 3397250"/>
                <a:gd name="connsiteX328" fmla="*/ 1288715 w 1832851"/>
                <a:gd name="connsiteY328" fmla="*/ 2633179 h 3397250"/>
                <a:gd name="connsiteX329" fmla="*/ 1273877 w 1832851"/>
                <a:gd name="connsiteY329" fmla="*/ 2668588 h 3397250"/>
                <a:gd name="connsiteX330" fmla="*/ 1315859 w 1832851"/>
                <a:gd name="connsiteY330" fmla="*/ 2641379 h 3397250"/>
                <a:gd name="connsiteX331" fmla="*/ 1333955 w 1832851"/>
                <a:gd name="connsiteY331" fmla="*/ 2637652 h 3397250"/>
                <a:gd name="connsiteX332" fmla="*/ 1313325 w 1832851"/>
                <a:gd name="connsiteY332" fmla="*/ 2630570 h 3397250"/>
                <a:gd name="connsiteX333" fmla="*/ 1300749 w 1832851"/>
                <a:gd name="connsiteY333" fmla="*/ 2629079 h 3397250"/>
                <a:gd name="connsiteX334" fmla="*/ 177781 w 1832851"/>
                <a:gd name="connsiteY334" fmla="*/ 2620962 h 3397250"/>
                <a:gd name="connsiteX335" fmla="*/ 63955 w 1832851"/>
                <a:gd name="connsiteY335" fmla="*/ 2671762 h 3397250"/>
                <a:gd name="connsiteX336" fmla="*/ 169026 w 1832851"/>
                <a:gd name="connsiteY336" fmla="*/ 2636165 h 3397250"/>
                <a:gd name="connsiteX337" fmla="*/ 181430 w 1832851"/>
                <a:gd name="connsiteY337" fmla="*/ 2623557 h 3397250"/>
                <a:gd name="connsiteX338" fmla="*/ 1334974 w 1832851"/>
                <a:gd name="connsiteY338" fmla="*/ 2606675 h 3397250"/>
                <a:gd name="connsiteX339" fmla="*/ 1334230 w 1832851"/>
                <a:gd name="connsiteY339" fmla="*/ 2613615 h 3397250"/>
                <a:gd name="connsiteX340" fmla="*/ 1362531 w 1832851"/>
                <a:gd name="connsiteY340" fmla="*/ 2647950 h 3397250"/>
                <a:gd name="connsiteX341" fmla="*/ 1338326 w 1832851"/>
                <a:gd name="connsiteY341" fmla="*/ 2610693 h 3397250"/>
                <a:gd name="connsiteX342" fmla="*/ 485705 w 1832851"/>
                <a:gd name="connsiteY342" fmla="*/ 2606675 h 3397250"/>
                <a:gd name="connsiteX343" fmla="*/ 476705 w 1832851"/>
                <a:gd name="connsiteY343" fmla="*/ 2627795 h 3397250"/>
                <a:gd name="connsiteX344" fmla="*/ 518705 w 1832851"/>
                <a:gd name="connsiteY344" fmla="*/ 2643188 h 3397250"/>
                <a:gd name="connsiteX345" fmla="*/ 524330 w 1832851"/>
                <a:gd name="connsiteY345" fmla="*/ 2632091 h 3397250"/>
                <a:gd name="connsiteX346" fmla="*/ 485705 w 1832851"/>
                <a:gd name="connsiteY346" fmla="*/ 2606675 h 3397250"/>
                <a:gd name="connsiteX347" fmla="*/ 729152 w 1832851"/>
                <a:gd name="connsiteY347" fmla="*/ 2590167 h 3397250"/>
                <a:gd name="connsiteX348" fmla="*/ 587690 w 1832851"/>
                <a:gd name="connsiteY348" fmla="*/ 2706032 h 3397250"/>
                <a:gd name="connsiteX349" fmla="*/ 576780 w 1832851"/>
                <a:gd name="connsiteY349" fmla="*/ 2815359 h 3397250"/>
                <a:gd name="connsiteX350" fmla="*/ 598963 w 1832851"/>
                <a:gd name="connsiteY350" fmla="*/ 2865119 h 3397250"/>
                <a:gd name="connsiteX351" fmla="*/ 656421 w 1832851"/>
                <a:gd name="connsiteY351" fmla="*/ 2906162 h 3397250"/>
                <a:gd name="connsiteX352" fmla="*/ 718606 w 1832851"/>
                <a:gd name="connsiteY352" fmla="*/ 2912336 h 3397250"/>
                <a:gd name="connsiteX353" fmla="*/ 790974 w 1832851"/>
                <a:gd name="connsiteY353" fmla="*/ 2878194 h 3397250"/>
                <a:gd name="connsiteX354" fmla="*/ 816430 w 1832851"/>
                <a:gd name="connsiteY354" fmla="*/ 2834609 h 3397250"/>
                <a:gd name="connsiteX355" fmla="*/ 750972 w 1832851"/>
                <a:gd name="connsiteY355" fmla="*/ 2881463 h 3397250"/>
                <a:gd name="connsiteX356" fmla="*/ 712060 w 1832851"/>
                <a:gd name="connsiteY356" fmla="*/ 2883279 h 3397250"/>
                <a:gd name="connsiteX357" fmla="*/ 633874 w 1832851"/>
                <a:gd name="connsiteY357" fmla="*/ 2850590 h 3397250"/>
                <a:gd name="connsiteX358" fmla="*/ 639693 w 1832851"/>
                <a:gd name="connsiteY358" fmla="*/ 2805189 h 3397250"/>
                <a:gd name="connsiteX359" fmla="*/ 665512 w 1832851"/>
                <a:gd name="connsiteY359" fmla="*/ 2743806 h 3397250"/>
                <a:gd name="connsiteX360" fmla="*/ 732425 w 1832851"/>
                <a:gd name="connsiteY360" fmla="*/ 2669347 h 3397250"/>
                <a:gd name="connsiteX361" fmla="*/ 752790 w 1832851"/>
                <a:gd name="connsiteY361" fmla="*/ 2655909 h 3397250"/>
                <a:gd name="connsiteX362" fmla="*/ 712788 w 1832851"/>
                <a:gd name="connsiteY362" fmla="*/ 2625036 h 3397250"/>
                <a:gd name="connsiteX363" fmla="*/ 733880 w 1832851"/>
                <a:gd name="connsiteY363" fmla="*/ 2595252 h 3397250"/>
                <a:gd name="connsiteX364" fmla="*/ 729152 w 1832851"/>
                <a:gd name="connsiteY364" fmla="*/ 2590167 h 3397250"/>
                <a:gd name="connsiteX365" fmla="*/ 1603628 w 1832851"/>
                <a:gd name="connsiteY365" fmla="*/ 2586274 h 3397250"/>
                <a:gd name="connsiteX366" fmla="*/ 1590782 w 1832851"/>
                <a:gd name="connsiteY366" fmla="*/ 2599045 h 3397250"/>
                <a:gd name="connsiteX367" fmla="*/ 1592617 w 1832851"/>
                <a:gd name="connsiteY367" fmla="*/ 2645021 h 3397250"/>
                <a:gd name="connsiteX368" fmla="*/ 1610969 w 1832851"/>
                <a:gd name="connsiteY368" fmla="*/ 2659982 h 3397250"/>
                <a:gd name="connsiteX369" fmla="*/ 1588579 w 1832851"/>
                <a:gd name="connsiteY369" fmla="*/ 2702309 h 3397250"/>
                <a:gd name="connsiteX370" fmla="*/ 1607666 w 1832851"/>
                <a:gd name="connsiteY370" fmla="*/ 2706688 h 3397250"/>
                <a:gd name="connsiteX371" fmla="*/ 1622348 w 1832851"/>
                <a:gd name="connsiteY371" fmla="*/ 2690633 h 3397250"/>
                <a:gd name="connsiteX372" fmla="*/ 1645105 w 1832851"/>
                <a:gd name="connsiteY372" fmla="*/ 2605978 h 3397250"/>
                <a:gd name="connsiteX373" fmla="*/ 1625284 w 1832851"/>
                <a:gd name="connsiteY373" fmla="*/ 2595761 h 3397250"/>
                <a:gd name="connsiteX374" fmla="*/ 1614273 w 1832851"/>
                <a:gd name="connsiteY374" fmla="*/ 2634075 h 3397250"/>
                <a:gd name="connsiteX375" fmla="*/ 1602160 w 1832851"/>
                <a:gd name="connsiteY375" fmla="*/ 2632250 h 3397250"/>
                <a:gd name="connsiteX376" fmla="*/ 1603628 w 1832851"/>
                <a:gd name="connsiteY376" fmla="*/ 2586274 h 3397250"/>
                <a:gd name="connsiteX377" fmla="*/ 793921 w 1832851"/>
                <a:gd name="connsiteY377" fmla="*/ 2577847 h 3397250"/>
                <a:gd name="connsiteX378" fmla="*/ 750879 w 1832851"/>
                <a:gd name="connsiteY378" fmla="*/ 2593181 h 3397250"/>
                <a:gd name="connsiteX379" fmla="*/ 726309 w 1832851"/>
                <a:gd name="connsiteY379" fmla="*/ 2626374 h 3397250"/>
                <a:gd name="connsiteX380" fmla="*/ 772148 w 1832851"/>
                <a:gd name="connsiteY380" fmla="*/ 2647300 h 3397250"/>
                <a:gd name="connsiteX381" fmla="*/ 836688 w 1832851"/>
                <a:gd name="connsiteY381" fmla="*/ 2674721 h 3397250"/>
                <a:gd name="connsiteX382" fmla="*/ 851356 w 1832851"/>
                <a:gd name="connsiteY382" fmla="*/ 2666062 h 3397250"/>
                <a:gd name="connsiteX383" fmla="*/ 848055 w 1832851"/>
                <a:gd name="connsiteY383" fmla="*/ 2623488 h 3397250"/>
                <a:gd name="connsiteX384" fmla="*/ 836688 w 1832851"/>
                <a:gd name="connsiteY384" fmla="*/ 2590655 h 3397250"/>
                <a:gd name="connsiteX385" fmla="*/ 793921 w 1832851"/>
                <a:gd name="connsiteY385" fmla="*/ 2577847 h 3397250"/>
                <a:gd name="connsiteX386" fmla="*/ 522921 w 1832851"/>
                <a:gd name="connsiteY386" fmla="*/ 2574009 h 3397250"/>
                <a:gd name="connsiteX387" fmla="*/ 505993 w 1832851"/>
                <a:gd name="connsiteY387" fmla="*/ 2576449 h 3397250"/>
                <a:gd name="connsiteX388" fmla="*/ 515258 w 1832851"/>
                <a:gd name="connsiteY388" fmla="*/ 2587656 h 3397250"/>
                <a:gd name="connsiteX389" fmla="*/ 530583 w 1832851"/>
                <a:gd name="connsiteY389" fmla="*/ 2608263 h 3397250"/>
                <a:gd name="connsiteX390" fmla="*/ 537710 w 1832851"/>
                <a:gd name="connsiteY390" fmla="*/ 2581872 h 3397250"/>
                <a:gd name="connsiteX391" fmla="*/ 522921 w 1832851"/>
                <a:gd name="connsiteY391" fmla="*/ 2574009 h 3397250"/>
                <a:gd name="connsiteX392" fmla="*/ 1132627 w 1832851"/>
                <a:gd name="connsiteY392" fmla="*/ 2573799 h 3397250"/>
                <a:gd name="connsiteX393" fmla="*/ 1128174 w 1832851"/>
                <a:gd name="connsiteY393" fmla="*/ 2575393 h 3397250"/>
                <a:gd name="connsiteX394" fmla="*/ 1137626 w 1832851"/>
                <a:gd name="connsiteY394" fmla="*/ 2626396 h 3397250"/>
                <a:gd name="connsiteX395" fmla="*/ 1069643 w 1832851"/>
                <a:gd name="connsiteY395" fmla="*/ 2742609 h 3397250"/>
                <a:gd name="connsiteX396" fmla="*/ 1036560 w 1832851"/>
                <a:gd name="connsiteY396" fmla="*/ 2753538 h 3397250"/>
                <a:gd name="connsiteX397" fmla="*/ 1042740 w 1832851"/>
                <a:gd name="connsiteY397" fmla="*/ 2811463 h 3397250"/>
                <a:gd name="connsiteX398" fmla="*/ 1127811 w 1832851"/>
                <a:gd name="connsiteY398" fmla="*/ 2776489 h 3397250"/>
                <a:gd name="connsiteX399" fmla="*/ 1145624 w 1832851"/>
                <a:gd name="connsiteY399" fmla="*/ 2751352 h 3397250"/>
                <a:gd name="connsiteX400" fmla="*/ 1172527 w 1832851"/>
                <a:gd name="connsiteY400" fmla="*/ 2636960 h 3397250"/>
                <a:gd name="connsiteX401" fmla="*/ 1136536 w 1832851"/>
                <a:gd name="connsiteY401" fmla="*/ 2576850 h 3397250"/>
                <a:gd name="connsiteX402" fmla="*/ 1132627 w 1832851"/>
                <a:gd name="connsiteY402" fmla="*/ 2573799 h 3397250"/>
                <a:gd name="connsiteX403" fmla="*/ 1578794 w 1832851"/>
                <a:gd name="connsiteY403" fmla="*/ 2567865 h 3397250"/>
                <a:gd name="connsiteX404" fmla="*/ 1555511 w 1832851"/>
                <a:gd name="connsiteY404" fmla="*/ 2575285 h 3397250"/>
                <a:gd name="connsiteX405" fmla="*/ 1542662 w 1832851"/>
                <a:gd name="connsiteY405" fmla="*/ 2590045 h 3397250"/>
                <a:gd name="connsiteX406" fmla="*/ 1537155 w 1832851"/>
                <a:gd name="connsiteY406" fmla="*/ 2618457 h 3397250"/>
                <a:gd name="connsiteX407" fmla="*/ 1576803 w 1832851"/>
                <a:gd name="connsiteY407" fmla="*/ 2603697 h 3397250"/>
                <a:gd name="connsiteX408" fmla="*/ 1595893 w 1832851"/>
                <a:gd name="connsiteY408" fmla="*/ 2580451 h 3397250"/>
                <a:gd name="connsiteX409" fmla="*/ 1585247 w 1832851"/>
                <a:gd name="connsiteY409" fmla="*/ 2573440 h 3397250"/>
                <a:gd name="connsiteX410" fmla="*/ 1578794 w 1832851"/>
                <a:gd name="connsiteY410" fmla="*/ 2567865 h 3397250"/>
                <a:gd name="connsiteX411" fmla="*/ 1394524 w 1832851"/>
                <a:gd name="connsiteY411" fmla="*/ 2541587 h 3397250"/>
                <a:gd name="connsiteX412" fmla="*/ 1364850 w 1832851"/>
                <a:gd name="connsiteY412" fmla="*/ 2582115 h 3397250"/>
                <a:gd name="connsiteX413" fmla="*/ 1361186 w 1832851"/>
                <a:gd name="connsiteY413" fmla="*/ 2603826 h 3397250"/>
                <a:gd name="connsiteX414" fmla="*/ 1361186 w 1832851"/>
                <a:gd name="connsiteY414" fmla="*/ 2617577 h 3397250"/>
                <a:gd name="connsiteX415" fmla="*/ 1359721 w 1832851"/>
                <a:gd name="connsiteY415" fmla="*/ 2621195 h 3397250"/>
                <a:gd name="connsiteX416" fmla="*/ 1382068 w 1832851"/>
                <a:gd name="connsiteY416" fmla="*/ 2683435 h 3397250"/>
                <a:gd name="connsiteX417" fmla="*/ 1391593 w 1832851"/>
                <a:gd name="connsiteY417" fmla="*/ 2688863 h 3397250"/>
                <a:gd name="connsiteX418" fmla="*/ 1390861 w 1832851"/>
                <a:gd name="connsiteY418" fmla="*/ 2683073 h 3397250"/>
                <a:gd name="connsiteX419" fmla="*/ 1394158 w 1832851"/>
                <a:gd name="connsiteY419" fmla="*/ 2682711 h 3397250"/>
                <a:gd name="connsiteX420" fmla="*/ 1410644 w 1832851"/>
                <a:gd name="connsiteY420" fmla="*/ 2599484 h 3397250"/>
                <a:gd name="connsiteX421" fmla="*/ 1404416 w 1832851"/>
                <a:gd name="connsiteY421" fmla="*/ 2562936 h 3397250"/>
                <a:gd name="connsiteX422" fmla="*/ 1401851 w 1832851"/>
                <a:gd name="connsiteY422" fmla="*/ 2564746 h 3397250"/>
                <a:gd name="connsiteX423" fmla="*/ 1391227 w 1832851"/>
                <a:gd name="connsiteY423" fmla="*/ 2607445 h 3397250"/>
                <a:gd name="connsiteX424" fmla="*/ 1384999 w 1832851"/>
                <a:gd name="connsiteY424" fmla="*/ 2640012 h 3397250"/>
                <a:gd name="connsiteX425" fmla="*/ 1389395 w 1832851"/>
                <a:gd name="connsiteY425" fmla="*/ 2678369 h 3397250"/>
                <a:gd name="connsiteX426" fmla="*/ 1377306 w 1832851"/>
                <a:gd name="connsiteY426" fmla="*/ 2646526 h 3397250"/>
                <a:gd name="connsiteX427" fmla="*/ 1400386 w 1832851"/>
                <a:gd name="connsiteY427" fmla="*/ 2554975 h 3397250"/>
                <a:gd name="connsiteX428" fmla="*/ 1394524 w 1832851"/>
                <a:gd name="connsiteY428" fmla="*/ 2541587 h 3397250"/>
                <a:gd name="connsiteX429" fmla="*/ 1595014 w 1832851"/>
                <a:gd name="connsiteY429" fmla="*/ 2541046 h 3397250"/>
                <a:gd name="connsiteX430" fmla="*/ 1589486 w 1832851"/>
                <a:gd name="connsiteY430" fmla="*/ 2567912 h 3397250"/>
                <a:gd name="connsiteX431" fmla="*/ 1614914 w 1832851"/>
                <a:gd name="connsiteY431" fmla="*/ 2565121 h 3397250"/>
                <a:gd name="connsiteX432" fmla="*/ 1619705 w 1832851"/>
                <a:gd name="connsiteY432" fmla="*/ 2552560 h 3397250"/>
                <a:gd name="connsiteX433" fmla="*/ 1595014 w 1832851"/>
                <a:gd name="connsiteY433" fmla="*/ 2541046 h 3397250"/>
                <a:gd name="connsiteX434" fmla="*/ 1220247 w 1832851"/>
                <a:gd name="connsiteY434" fmla="*/ 2536825 h 3397250"/>
                <a:gd name="connsiteX435" fmla="*/ 1218431 w 1832851"/>
                <a:gd name="connsiteY435" fmla="*/ 2537191 h 3397250"/>
                <a:gd name="connsiteX436" fmla="*/ 1223880 w 1832851"/>
                <a:gd name="connsiteY436" fmla="*/ 2545617 h 3397250"/>
                <a:gd name="connsiteX437" fmla="*/ 1263110 w 1832851"/>
                <a:gd name="connsiteY437" fmla="*/ 2607163 h 3397250"/>
                <a:gd name="connsiteX438" fmla="*/ 1298707 w 1832851"/>
                <a:gd name="connsiteY438" fmla="*/ 2613025 h 3397250"/>
                <a:gd name="connsiteX439" fmla="*/ 1303793 w 1832851"/>
                <a:gd name="connsiteY439" fmla="*/ 2613025 h 3397250"/>
                <a:gd name="connsiteX440" fmla="*/ 1303793 w 1832851"/>
                <a:gd name="connsiteY440" fmla="*/ 2611193 h 3397250"/>
                <a:gd name="connsiteX441" fmla="*/ 1220247 w 1832851"/>
                <a:gd name="connsiteY441" fmla="*/ 2536825 h 3397250"/>
                <a:gd name="connsiteX442" fmla="*/ 1657587 w 1832851"/>
                <a:gd name="connsiteY442" fmla="*/ 2534608 h 3397250"/>
                <a:gd name="connsiteX443" fmla="*/ 1657730 w 1832851"/>
                <a:gd name="connsiteY443" fmla="*/ 2535056 h 3397250"/>
                <a:gd name="connsiteX444" fmla="*/ 1651910 w 1832851"/>
                <a:gd name="connsiteY444" fmla="*/ 2535427 h 3397250"/>
                <a:gd name="connsiteX445" fmla="*/ 1645597 w 1832851"/>
                <a:gd name="connsiteY445" fmla="*/ 2535336 h 3397250"/>
                <a:gd name="connsiteX446" fmla="*/ 1626340 w 1832851"/>
                <a:gd name="connsiteY446" fmla="*/ 2546614 h 3397250"/>
                <a:gd name="connsiteX447" fmla="*/ 1617257 w 1832851"/>
                <a:gd name="connsiteY447" fmla="*/ 2575718 h 3397250"/>
                <a:gd name="connsiteX448" fmla="*/ 1642327 w 1832851"/>
                <a:gd name="connsiteY448" fmla="*/ 2595727 h 3397250"/>
                <a:gd name="connsiteX449" fmla="*/ 1718265 w 1832851"/>
                <a:gd name="connsiteY449" fmla="*/ 2581175 h 3397250"/>
                <a:gd name="connsiteX450" fmla="*/ 1710635 w 1832851"/>
                <a:gd name="connsiteY450" fmla="*/ 2574990 h 3397250"/>
                <a:gd name="connsiteX451" fmla="*/ 1668124 w 1832851"/>
                <a:gd name="connsiteY451" fmla="*/ 2534608 h 3397250"/>
                <a:gd name="connsiteX452" fmla="*/ 1664854 w 1832851"/>
                <a:gd name="connsiteY452" fmla="*/ 2537155 h 3397250"/>
                <a:gd name="connsiteX453" fmla="*/ 1668488 w 1832851"/>
                <a:gd name="connsiteY453" fmla="*/ 2539702 h 3397250"/>
                <a:gd name="connsiteX454" fmla="*/ 1668124 w 1832851"/>
                <a:gd name="connsiteY454" fmla="*/ 2540793 h 3397250"/>
                <a:gd name="connsiteX455" fmla="*/ 1663038 w 1832851"/>
                <a:gd name="connsiteY455" fmla="*/ 2537883 h 3397250"/>
                <a:gd name="connsiteX456" fmla="*/ 1663038 w 1832851"/>
                <a:gd name="connsiteY456" fmla="*/ 2538610 h 3397250"/>
                <a:gd name="connsiteX457" fmla="*/ 1658269 w 1832851"/>
                <a:gd name="connsiteY457" fmla="*/ 2536746 h 3397250"/>
                <a:gd name="connsiteX458" fmla="*/ 1657730 w 1832851"/>
                <a:gd name="connsiteY458" fmla="*/ 2535056 h 3397250"/>
                <a:gd name="connsiteX459" fmla="*/ 1659041 w 1832851"/>
                <a:gd name="connsiteY459" fmla="*/ 2534972 h 3397250"/>
                <a:gd name="connsiteX460" fmla="*/ 486181 w 1832851"/>
                <a:gd name="connsiteY460" fmla="*/ 2531322 h 3397250"/>
                <a:gd name="connsiteX461" fmla="*/ 404226 w 1832851"/>
                <a:gd name="connsiteY461" fmla="*/ 2575928 h 3397250"/>
                <a:gd name="connsiteX462" fmla="*/ 354468 w 1832851"/>
                <a:gd name="connsiteY462" fmla="*/ 2702800 h 3397250"/>
                <a:gd name="connsiteX463" fmla="*/ 361785 w 1832851"/>
                <a:gd name="connsiteY463" fmla="*/ 2710844 h 3397250"/>
                <a:gd name="connsiteX464" fmla="*/ 393982 w 1832851"/>
                <a:gd name="connsiteY464" fmla="*/ 2702435 h 3397250"/>
                <a:gd name="connsiteX465" fmla="*/ 452887 w 1832851"/>
                <a:gd name="connsiteY465" fmla="*/ 2656366 h 3397250"/>
                <a:gd name="connsiteX466" fmla="*/ 475205 w 1832851"/>
                <a:gd name="connsiteY466" fmla="*/ 2593478 h 3397250"/>
                <a:gd name="connsiteX467" fmla="*/ 515084 w 1832851"/>
                <a:gd name="connsiteY467" fmla="*/ 2562400 h 3397250"/>
                <a:gd name="connsiteX468" fmla="*/ 541793 w 1832851"/>
                <a:gd name="connsiteY468" fmla="*/ 2570444 h 3397250"/>
                <a:gd name="connsiteX469" fmla="*/ 486181 w 1832851"/>
                <a:gd name="connsiteY469" fmla="*/ 2531322 h 3397250"/>
                <a:gd name="connsiteX470" fmla="*/ 1108253 w 1832851"/>
                <a:gd name="connsiteY470" fmla="*/ 2530317 h 3397250"/>
                <a:gd name="connsiteX471" fmla="*/ 1097263 w 1832851"/>
                <a:gd name="connsiteY471" fmla="*/ 2532462 h 3397250"/>
                <a:gd name="connsiteX472" fmla="*/ 1095491 w 1832851"/>
                <a:gd name="connsiteY472" fmla="*/ 2549625 h 3397250"/>
                <a:gd name="connsiteX473" fmla="*/ 1114988 w 1832851"/>
                <a:gd name="connsiteY473" fmla="*/ 2567502 h 3397250"/>
                <a:gd name="connsiteX474" fmla="*/ 1108253 w 1832851"/>
                <a:gd name="connsiteY474" fmla="*/ 2530317 h 3397250"/>
                <a:gd name="connsiteX475" fmla="*/ 427064 w 1832851"/>
                <a:gd name="connsiteY475" fmla="*/ 2528887 h 3397250"/>
                <a:gd name="connsiteX476" fmla="*/ 356069 w 1832851"/>
                <a:gd name="connsiteY476" fmla="*/ 2551825 h 3397250"/>
                <a:gd name="connsiteX477" fmla="*/ 322193 w 1832851"/>
                <a:gd name="connsiteY477" fmla="*/ 2654867 h 3397250"/>
                <a:gd name="connsiteX478" fmla="*/ 352825 w 1832851"/>
                <a:gd name="connsiteY478" fmla="*/ 2686909 h 3397250"/>
                <a:gd name="connsiteX479" fmla="*/ 351384 w 1832851"/>
                <a:gd name="connsiteY479" fmla="*/ 2679262 h 3397250"/>
                <a:gd name="connsiteX480" fmla="*/ 370124 w 1832851"/>
                <a:gd name="connsiteY480" fmla="*/ 2606441 h 3397250"/>
                <a:gd name="connsiteX481" fmla="*/ 426343 w 1832851"/>
                <a:gd name="connsiteY481" fmla="*/ 2536533 h 3397250"/>
                <a:gd name="connsiteX482" fmla="*/ 427064 w 1832851"/>
                <a:gd name="connsiteY482" fmla="*/ 2528887 h 3397250"/>
                <a:gd name="connsiteX483" fmla="*/ 1535593 w 1832851"/>
                <a:gd name="connsiteY483" fmla="*/ 2523645 h 3397250"/>
                <a:gd name="connsiteX484" fmla="*/ 1501831 w 1832851"/>
                <a:gd name="connsiteY484" fmla="*/ 2546025 h 3397250"/>
                <a:gd name="connsiteX485" fmla="*/ 1484768 w 1832851"/>
                <a:gd name="connsiteY485" fmla="*/ 2574276 h 3397250"/>
                <a:gd name="connsiteX486" fmla="*/ 1506550 w 1832851"/>
                <a:gd name="connsiteY486" fmla="*/ 2591886 h 3397250"/>
                <a:gd name="connsiteX487" fmla="*/ 1557012 w 1832851"/>
                <a:gd name="connsiteY487" fmla="*/ 2569139 h 3397250"/>
                <a:gd name="connsiteX488" fmla="*/ 1575890 w 1832851"/>
                <a:gd name="connsiteY488" fmla="*/ 2557766 h 3397250"/>
                <a:gd name="connsiteX489" fmla="*/ 1578431 w 1832851"/>
                <a:gd name="connsiteY489" fmla="*/ 2545658 h 3397250"/>
                <a:gd name="connsiteX490" fmla="*/ 1566088 w 1832851"/>
                <a:gd name="connsiteY490" fmla="*/ 2539788 h 3397250"/>
                <a:gd name="connsiteX491" fmla="*/ 1535593 w 1832851"/>
                <a:gd name="connsiteY491" fmla="*/ 2523645 h 3397250"/>
                <a:gd name="connsiteX492" fmla="*/ 1249539 w 1832851"/>
                <a:gd name="connsiteY492" fmla="*/ 2511526 h 3397250"/>
                <a:gd name="connsiteX493" fmla="*/ 1229578 w 1832851"/>
                <a:gd name="connsiteY493" fmla="*/ 2514931 h 3397250"/>
                <a:gd name="connsiteX494" fmla="*/ 1203780 w 1832851"/>
                <a:gd name="connsiteY494" fmla="*/ 2525067 h 3397250"/>
                <a:gd name="connsiteX495" fmla="*/ 1206687 w 1832851"/>
                <a:gd name="connsiteY495" fmla="*/ 2528325 h 3397250"/>
                <a:gd name="connsiteX496" fmla="*/ 1291347 w 1832851"/>
                <a:gd name="connsiteY496" fmla="*/ 2582261 h 3397250"/>
                <a:gd name="connsiteX497" fmla="*/ 1296434 w 1832851"/>
                <a:gd name="connsiteY497" fmla="*/ 2589862 h 3397250"/>
                <a:gd name="connsiteX498" fmla="*/ 1333133 w 1832851"/>
                <a:gd name="connsiteY498" fmla="*/ 2629319 h 3397250"/>
                <a:gd name="connsiteX499" fmla="*/ 1337130 w 1832851"/>
                <a:gd name="connsiteY499" fmla="*/ 2632577 h 3397250"/>
                <a:gd name="connsiteX500" fmla="*/ 1328409 w 1832851"/>
                <a:gd name="connsiteY500" fmla="*/ 2612306 h 3397250"/>
                <a:gd name="connsiteX501" fmla="*/ 1300431 w 1832851"/>
                <a:gd name="connsiteY501" fmla="*/ 2541356 h 3397250"/>
                <a:gd name="connsiteX502" fmla="*/ 1249539 w 1832851"/>
                <a:gd name="connsiteY502" fmla="*/ 2511526 h 3397250"/>
                <a:gd name="connsiteX503" fmla="*/ 1033479 w 1832851"/>
                <a:gd name="connsiteY503" fmla="*/ 2506662 h 3397250"/>
                <a:gd name="connsiteX504" fmla="*/ 1030217 w 1832851"/>
                <a:gd name="connsiteY504" fmla="*/ 2515369 h 3397250"/>
                <a:gd name="connsiteX505" fmla="*/ 1047615 w 1832851"/>
                <a:gd name="connsiteY505" fmla="*/ 2564708 h 3397250"/>
                <a:gd name="connsiteX506" fmla="*/ 991434 w 1832851"/>
                <a:gd name="connsiteY506" fmla="*/ 2601350 h 3397250"/>
                <a:gd name="connsiteX507" fmla="*/ 975124 w 1832851"/>
                <a:gd name="connsiteY507" fmla="*/ 2630010 h 3397250"/>
                <a:gd name="connsiteX508" fmla="*/ 924380 w 1832851"/>
                <a:gd name="connsiteY508" fmla="*/ 2664475 h 3397250"/>
                <a:gd name="connsiteX509" fmla="*/ 925830 w 1832851"/>
                <a:gd name="connsiteY509" fmla="*/ 2667014 h 3397250"/>
                <a:gd name="connsiteX510" fmla="*/ 932716 w 1832851"/>
                <a:gd name="connsiteY510" fmla="*/ 2667014 h 3397250"/>
                <a:gd name="connsiteX511" fmla="*/ 1027317 w 1832851"/>
                <a:gd name="connsiteY511" fmla="*/ 2734130 h 3397250"/>
                <a:gd name="connsiteX512" fmla="*/ 1081323 w 1832851"/>
                <a:gd name="connsiteY512" fmla="*/ 2711274 h 3397250"/>
                <a:gd name="connsiteX513" fmla="*/ 1125543 w 1832851"/>
                <a:gd name="connsiteY513" fmla="*/ 2606066 h 3397250"/>
                <a:gd name="connsiteX514" fmla="*/ 1088935 w 1832851"/>
                <a:gd name="connsiteY514" fmla="*/ 2569061 h 3397250"/>
                <a:gd name="connsiteX515" fmla="*/ 1076612 w 1832851"/>
                <a:gd name="connsiteY515" fmla="*/ 2531331 h 3397250"/>
                <a:gd name="connsiteX516" fmla="*/ 1033479 w 1832851"/>
                <a:gd name="connsiteY516" fmla="*/ 2506662 h 3397250"/>
                <a:gd name="connsiteX517" fmla="*/ 1602071 w 1832851"/>
                <a:gd name="connsiteY517" fmla="*/ 2484253 h 3397250"/>
                <a:gd name="connsiteX518" fmla="*/ 1580220 w 1832851"/>
                <a:gd name="connsiteY518" fmla="*/ 2496621 h 3397250"/>
                <a:gd name="connsiteX519" fmla="*/ 1564027 w 1832851"/>
                <a:gd name="connsiteY519" fmla="*/ 2520195 h 3397250"/>
                <a:gd name="connsiteX520" fmla="*/ 1568811 w 1832851"/>
                <a:gd name="connsiteY520" fmla="*/ 2531625 h 3397250"/>
                <a:gd name="connsiteX521" fmla="*/ 1604141 w 1832851"/>
                <a:gd name="connsiteY521" fmla="*/ 2530196 h 3397250"/>
                <a:gd name="connsiteX522" fmla="*/ 1623277 w 1832851"/>
                <a:gd name="connsiteY522" fmla="*/ 2533054 h 3397250"/>
                <a:gd name="connsiteX523" fmla="*/ 1640942 w 1832851"/>
                <a:gd name="connsiteY523" fmla="*/ 2510908 h 3397250"/>
                <a:gd name="connsiteX524" fmla="*/ 1625854 w 1832851"/>
                <a:gd name="connsiteY524" fmla="*/ 2484476 h 3397250"/>
                <a:gd name="connsiteX525" fmla="*/ 1602071 w 1832851"/>
                <a:gd name="connsiteY525" fmla="*/ 2484253 h 3397250"/>
                <a:gd name="connsiteX526" fmla="*/ 951363 w 1832851"/>
                <a:gd name="connsiteY526" fmla="*/ 2482136 h 3397250"/>
                <a:gd name="connsiteX527" fmla="*/ 937646 w 1832851"/>
                <a:gd name="connsiteY527" fmla="*/ 2483239 h 3397250"/>
                <a:gd name="connsiteX528" fmla="*/ 910486 w 1832851"/>
                <a:gd name="connsiteY528" fmla="*/ 2492881 h 3397250"/>
                <a:gd name="connsiteX529" fmla="*/ 860707 w 1832851"/>
                <a:gd name="connsiteY529" fmla="*/ 2646436 h 3397250"/>
                <a:gd name="connsiteX530" fmla="*/ 868337 w 1832851"/>
                <a:gd name="connsiteY530" fmla="*/ 2670339 h 3397250"/>
                <a:gd name="connsiteX531" fmla="*/ 956268 w 1832851"/>
                <a:gd name="connsiteY531" fmla="*/ 2530184 h 3397250"/>
                <a:gd name="connsiteX532" fmla="*/ 962082 w 1832851"/>
                <a:gd name="connsiteY532" fmla="*/ 2532719 h 3397250"/>
                <a:gd name="connsiteX533" fmla="*/ 875241 w 1832851"/>
                <a:gd name="connsiteY533" fmla="*/ 2671787 h 3397250"/>
                <a:gd name="connsiteX534" fmla="*/ 873424 w 1832851"/>
                <a:gd name="connsiteY534" fmla="*/ 2683014 h 3397250"/>
                <a:gd name="connsiteX535" fmla="*/ 881418 w 1832851"/>
                <a:gd name="connsiteY535" fmla="*/ 2681928 h 3397250"/>
                <a:gd name="connsiteX536" fmla="*/ 927563 w 1832851"/>
                <a:gd name="connsiteY536" fmla="*/ 2647523 h 3397250"/>
                <a:gd name="connsiteX537" fmla="*/ 942097 w 1832851"/>
                <a:gd name="connsiteY537" fmla="*/ 2637744 h 3397250"/>
                <a:gd name="connsiteX538" fmla="*/ 975526 w 1832851"/>
                <a:gd name="connsiteY538" fmla="*/ 2561691 h 3397250"/>
                <a:gd name="connsiteX539" fmla="*/ 964262 w 1832851"/>
                <a:gd name="connsiteY539" fmla="*/ 2488535 h 3397250"/>
                <a:gd name="connsiteX540" fmla="*/ 951363 w 1832851"/>
                <a:gd name="connsiteY540" fmla="*/ 2482136 h 3397250"/>
                <a:gd name="connsiteX541" fmla="*/ 670373 w 1832851"/>
                <a:gd name="connsiteY541" fmla="*/ 2480364 h 3397250"/>
                <a:gd name="connsiteX542" fmla="*/ 600178 w 1832851"/>
                <a:gd name="connsiteY542" fmla="*/ 2517076 h 3397250"/>
                <a:gd name="connsiteX543" fmla="*/ 539438 w 1832851"/>
                <a:gd name="connsiteY543" fmla="*/ 2607947 h 3397250"/>
                <a:gd name="connsiteX544" fmla="*/ 521253 w 1832851"/>
                <a:gd name="connsiteY544" fmla="*/ 2742437 h 3397250"/>
                <a:gd name="connsiteX545" fmla="*/ 525618 w 1832851"/>
                <a:gd name="connsiteY545" fmla="*/ 2771516 h 3397250"/>
                <a:gd name="connsiteX546" fmla="*/ 545985 w 1832851"/>
                <a:gd name="connsiteY546" fmla="*/ 2800958 h 3397250"/>
                <a:gd name="connsiteX547" fmla="*/ 563443 w 1832851"/>
                <a:gd name="connsiteY547" fmla="*/ 2816225 h 3397250"/>
                <a:gd name="connsiteX548" fmla="*/ 561261 w 1832851"/>
                <a:gd name="connsiteY548" fmla="*/ 2777332 h 3397250"/>
                <a:gd name="connsiteX549" fmla="*/ 616544 w 1832851"/>
                <a:gd name="connsiteY549" fmla="*/ 2615581 h 3397250"/>
                <a:gd name="connsiteX550" fmla="*/ 701652 w 1832851"/>
                <a:gd name="connsiteY550" fmla="*/ 2575234 h 3397250"/>
                <a:gd name="connsiteX551" fmla="*/ 769302 w 1832851"/>
                <a:gd name="connsiteY551" fmla="*/ 2566510 h 3397250"/>
                <a:gd name="connsiteX552" fmla="*/ 770393 w 1832851"/>
                <a:gd name="connsiteY552" fmla="*/ 2565056 h 3397250"/>
                <a:gd name="connsiteX553" fmla="*/ 731840 w 1832851"/>
                <a:gd name="connsiteY553" fmla="*/ 2539249 h 3397250"/>
                <a:gd name="connsiteX554" fmla="*/ 670373 w 1832851"/>
                <a:gd name="connsiteY554" fmla="*/ 2480364 h 3397250"/>
                <a:gd name="connsiteX555" fmla="*/ 966259 w 1832851"/>
                <a:gd name="connsiteY555" fmla="*/ 2476340 h 3397250"/>
                <a:gd name="connsiteX556" fmla="*/ 981597 w 1832851"/>
                <a:gd name="connsiteY556" fmla="*/ 2496730 h 3397250"/>
                <a:gd name="connsiteX557" fmla="*/ 995840 w 1832851"/>
                <a:gd name="connsiteY557" fmla="*/ 2586664 h 3397250"/>
                <a:gd name="connsiteX558" fmla="*/ 1025422 w 1832851"/>
                <a:gd name="connsiteY558" fmla="*/ 2578290 h 3397250"/>
                <a:gd name="connsiteX559" fmla="*/ 1034917 w 1832851"/>
                <a:gd name="connsiteY559" fmla="*/ 2537874 h 3397250"/>
                <a:gd name="connsiteX560" fmla="*/ 1013005 w 1832851"/>
                <a:gd name="connsiteY560" fmla="*/ 2498550 h 3397250"/>
                <a:gd name="connsiteX561" fmla="*/ 966259 w 1832851"/>
                <a:gd name="connsiteY561" fmla="*/ 2476340 h 3397250"/>
                <a:gd name="connsiteX562" fmla="*/ 1115211 w 1832851"/>
                <a:gd name="connsiteY562" fmla="*/ 2470065 h 3397250"/>
                <a:gd name="connsiteX563" fmla="*/ 1112291 w 1832851"/>
                <a:gd name="connsiteY563" fmla="*/ 2473664 h 3397250"/>
                <a:gd name="connsiteX564" fmla="*/ 1127987 w 1832851"/>
                <a:gd name="connsiteY564" fmla="*/ 2539625 h 3397250"/>
                <a:gd name="connsiteX565" fmla="*/ 1161206 w 1832851"/>
                <a:gd name="connsiteY565" fmla="*/ 2584450 h 3397250"/>
                <a:gd name="connsiteX566" fmla="*/ 1168142 w 1832851"/>
                <a:gd name="connsiteY566" fmla="*/ 2543998 h 3397250"/>
                <a:gd name="connsiteX567" fmla="*/ 1120322 w 1832851"/>
                <a:gd name="connsiteY567" fmla="*/ 2471113 h 3397250"/>
                <a:gd name="connsiteX568" fmla="*/ 1115211 w 1832851"/>
                <a:gd name="connsiteY568" fmla="*/ 2470065 h 3397250"/>
                <a:gd name="connsiteX569" fmla="*/ 684202 w 1832851"/>
                <a:gd name="connsiteY569" fmla="*/ 2414852 h 3397250"/>
                <a:gd name="connsiteX570" fmla="*/ 641805 w 1832851"/>
                <a:gd name="connsiteY570" fmla="*/ 2429883 h 3397250"/>
                <a:gd name="connsiteX571" fmla="*/ 654542 w 1832851"/>
                <a:gd name="connsiteY571" fmla="*/ 2434954 h 3397250"/>
                <a:gd name="connsiteX572" fmla="*/ 687659 w 1832851"/>
                <a:gd name="connsiteY572" fmla="*/ 2474431 h 3397250"/>
                <a:gd name="connsiteX573" fmla="*/ 737516 w 1832851"/>
                <a:gd name="connsiteY573" fmla="*/ 2526948 h 3397250"/>
                <a:gd name="connsiteX574" fmla="*/ 809573 w 1832851"/>
                <a:gd name="connsiteY574" fmla="*/ 2554473 h 3397250"/>
                <a:gd name="connsiteX575" fmla="*/ 842326 w 1832851"/>
                <a:gd name="connsiteY575" fmla="*/ 2581275 h 3397250"/>
                <a:gd name="connsiteX576" fmla="*/ 836867 w 1832851"/>
                <a:gd name="connsiteY576" fmla="*/ 2511012 h 3397250"/>
                <a:gd name="connsiteX577" fmla="*/ 732058 w 1832851"/>
                <a:gd name="connsiteY577" fmla="*/ 2415034 h 3397250"/>
                <a:gd name="connsiteX578" fmla="*/ 684202 w 1832851"/>
                <a:gd name="connsiteY578" fmla="*/ 2414852 h 3397250"/>
                <a:gd name="connsiteX579" fmla="*/ 976338 w 1832851"/>
                <a:gd name="connsiteY579" fmla="*/ 2386595 h 3397250"/>
                <a:gd name="connsiteX580" fmla="*/ 847127 w 1832851"/>
                <a:gd name="connsiteY580" fmla="*/ 2462184 h 3397250"/>
                <a:gd name="connsiteX581" fmla="*/ 849675 w 1832851"/>
                <a:gd name="connsiteY581" fmla="*/ 2551154 h 3397250"/>
                <a:gd name="connsiteX582" fmla="*/ 852223 w 1832851"/>
                <a:gd name="connsiteY582" fmla="*/ 2563813 h 3397250"/>
                <a:gd name="connsiteX583" fmla="*/ 895172 w 1832851"/>
                <a:gd name="connsiteY583" fmla="*/ 2485692 h 3397250"/>
                <a:gd name="connsiteX584" fmla="*/ 973790 w 1832851"/>
                <a:gd name="connsiteY584" fmla="*/ 2461822 h 3397250"/>
                <a:gd name="connsiteX585" fmla="*/ 1019287 w 1832851"/>
                <a:gd name="connsiteY585" fmla="*/ 2490032 h 3397250"/>
                <a:gd name="connsiteX586" fmla="*/ 1070607 w 1832851"/>
                <a:gd name="connsiteY586" fmla="*/ 2509924 h 3397250"/>
                <a:gd name="connsiteX587" fmla="*/ 1092809 w 1832851"/>
                <a:gd name="connsiteY587" fmla="*/ 2521497 h 3397250"/>
                <a:gd name="connsiteX588" fmla="*/ 1095721 w 1832851"/>
                <a:gd name="connsiteY588" fmla="*/ 2465077 h 3397250"/>
                <a:gd name="connsiteX589" fmla="*/ 976338 w 1832851"/>
                <a:gd name="connsiteY589" fmla="*/ 2386595 h 3397250"/>
                <a:gd name="connsiteX590" fmla="*/ 1319654 w 1832851"/>
                <a:gd name="connsiteY590" fmla="*/ 2383404 h 3397250"/>
                <a:gd name="connsiteX591" fmla="*/ 1298916 w 1832851"/>
                <a:gd name="connsiteY591" fmla="*/ 2396690 h 3397250"/>
                <a:gd name="connsiteX592" fmla="*/ 1297128 w 1832851"/>
                <a:gd name="connsiteY592" fmla="*/ 2411413 h 3397250"/>
                <a:gd name="connsiteX593" fmla="*/ 1333956 w 1832851"/>
                <a:gd name="connsiteY593" fmla="*/ 2388431 h 3397250"/>
                <a:gd name="connsiteX594" fmla="*/ 1319654 w 1832851"/>
                <a:gd name="connsiteY594" fmla="*/ 2383404 h 3397250"/>
                <a:gd name="connsiteX595" fmla="*/ 735595 w 1832851"/>
                <a:gd name="connsiteY595" fmla="*/ 2344865 h 3397250"/>
                <a:gd name="connsiteX596" fmla="*/ 658881 w 1832851"/>
                <a:gd name="connsiteY596" fmla="*/ 2406833 h 3397250"/>
                <a:gd name="connsiteX597" fmla="*/ 657057 w 1832851"/>
                <a:gd name="connsiteY597" fmla="*/ 2414111 h 3397250"/>
                <a:gd name="connsiteX598" fmla="*/ 670550 w 1832851"/>
                <a:gd name="connsiteY598" fmla="*/ 2406833 h 3397250"/>
                <a:gd name="connsiteX599" fmla="*/ 794167 w 1832851"/>
                <a:gd name="connsiteY599" fmla="*/ 2427939 h 3397250"/>
                <a:gd name="connsiteX600" fmla="*/ 833550 w 1832851"/>
                <a:gd name="connsiteY600" fmla="*/ 2470150 h 3397250"/>
                <a:gd name="connsiteX601" fmla="*/ 836831 w 1832851"/>
                <a:gd name="connsiteY601" fmla="*/ 2469058 h 3397250"/>
                <a:gd name="connsiteX602" fmla="*/ 822245 w 1832851"/>
                <a:gd name="connsiteY602" fmla="*/ 2397009 h 3397250"/>
                <a:gd name="connsiteX603" fmla="*/ 769371 w 1832851"/>
                <a:gd name="connsiteY603" fmla="*/ 2351887 h 3397250"/>
                <a:gd name="connsiteX604" fmla="*/ 735595 w 1832851"/>
                <a:gd name="connsiteY604" fmla="*/ 2344865 h 3397250"/>
                <a:gd name="connsiteX605" fmla="*/ 982354 w 1832851"/>
                <a:gd name="connsiteY605" fmla="*/ 2315617 h 3397250"/>
                <a:gd name="connsiteX606" fmla="*/ 930466 w 1832851"/>
                <a:gd name="connsiteY606" fmla="*/ 2360249 h 3397250"/>
                <a:gd name="connsiteX607" fmla="*/ 923889 w 1832851"/>
                <a:gd name="connsiteY607" fmla="*/ 2380206 h 3397250"/>
                <a:gd name="connsiteX608" fmla="*/ 959699 w 1832851"/>
                <a:gd name="connsiteY608" fmla="*/ 2371860 h 3397250"/>
                <a:gd name="connsiteX609" fmla="*/ 1040820 w 1832851"/>
                <a:gd name="connsiteY609" fmla="*/ 2386012 h 3397250"/>
                <a:gd name="connsiteX610" fmla="*/ 1065668 w 1832851"/>
                <a:gd name="connsiteY610" fmla="*/ 2368595 h 3397250"/>
                <a:gd name="connsiteX611" fmla="*/ 1034608 w 1832851"/>
                <a:gd name="connsiteY611" fmla="*/ 2334123 h 3397250"/>
                <a:gd name="connsiteX612" fmla="*/ 982354 w 1832851"/>
                <a:gd name="connsiteY612" fmla="*/ 2315617 h 3397250"/>
                <a:gd name="connsiteX613" fmla="*/ 1593069 w 1832851"/>
                <a:gd name="connsiteY613" fmla="*/ 2298700 h 3397250"/>
                <a:gd name="connsiteX614" fmla="*/ 1583314 w 1832851"/>
                <a:gd name="connsiteY614" fmla="*/ 2314936 h 3397250"/>
                <a:gd name="connsiteX615" fmla="*/ 1552965 w 1832851"/>
                <a:gd name="connsiteY615" fmla="*/ 2357871 h 3397250"/>
                <a:gd name="connsiteX616" fmla="*/ 1548991 w 1832851"/>
                <a:gd name="connsiteY616" fmla="*/ 2369416 h 3397250"/>
                <a:gd name="connsiteX617" fmla="*/ 1565249 w 1832851"/>
                <a:gd name="connsiteY617" fmla="*/ 2358231 h 3397250"/>
                <a:gd name="connsiteX618" fmla="*/ 1593069 w 1832851"/>
                <a:gd name="connsiteY618" fmla="*/ 2298700 h 3397250"/>
                <a:gd name="connsiteX619" fmla="*/ 1064730 w 1832851"/>
                <a:gd name="connsiteY619" fmla="*/ 2294516 h 3397250"/>
                <a:gd name="connsiteX620" fmla="*/ 1039677 w 1832851"/>
                <a:gd name="connsiteY620" fmla="*/ 2295920 h 3397250"/>
                <a:gd name="connsiteX621" fmla="*/ 997405 w 1832851"/>
                <a:gd name="connsiteY621" fmla="*/ 2307875 h 3397250"/>
                <a:gd name="connsiteX622" fmla="*/ 1033482 w 1832851"/>
                <a:gd name="connsiteY622" fmla="*/ 2317295 h 3397250"/>
                <a:gd name="connsiteX623" fmla="*/ 1114382 w 1832851"/>
                <a:gd name="connsiteY623" fmla="*/ 2374900 h 3397250"/>
                <a:gd name="connsiteX624" fmla="*/ 1088144 w 1832851"/>
                <a:gd name="connsiteY624" fmla="*/ 2304252 h 3397250"/>
                <a:gd name="connsiteX625" fmla="*/ 1064730 w 1832851"/>
                <a:gd name="connsiteY625" fmla="*/ 2294516 h 3397250"/>
                <a:gd name="connsiteX626" fmla="*/ 1441744 w 1832851"/>
                <a:gd name="connsiteY626" fmla="*/ 2290004 h 3397250"/>
                <a:gd name="connsiteX627" fmla="*/ 1417861 w 1832851"/>
                <a:gd name="connsiteY627" fmla="*/ 2295101 h 3397250"/>
                <a:gd name="connsiteX628" fmla="*/ 1330484 w 1832851"/>
                <a:gd name="connsiteY628" fmla="*/ 2327502 h 3397250"/>
                <a:gd name="connsiteX629" fmla="*/ 1302205 w 1832851"/>
                <a:gd name="connsiteY629" fmla="*/ 2380289 h 3397250"/>
                <a:gd name="connsiteX630" fmla="*/ 1304018 w 1832851"/>
                <a:gd name="connsiteY630" fmla="*/ 2382838 h 3397250"/>
                <a:gd name="connsiteX631" fmla="*/ 1323233 w 1832851"/>
                <a:gd name="connsiteY631" fmla="*/ 2374100 h 3397250"/>
                <a:gd name="connsiteX632" fmla="*/ 1386680 w 1832851"/>
                <a:gd name="connsiteY632" fmla="*/ 2358082 h 3397250"/>
                <a:gd name="connsiteX633" fmla="*/ 1455929 w 1832851"/>
                <a:gd name="connsiteY633" fmla="*/ 2304202 h 3397250"/>
                <a:gd name="connsiteX634" fmla="*/ 1465356 w 1832851"/>
                <a:gd name="connsiteY634" fmla="*/ 2291461 h 3397250"/>
                <a:gd name="connsiteX635" fmla="*/ 1441744 w 1832851"/>
                <a:gd name="connsiteY635" fmla="*/ 2290004 h 3397250"/>
                <a:gd name="connsiteX636" fmla="*/ 1385839 w 1832851"/>
                <a:gd name="connsiteY636" fmla="*/ 2285136 h 3397250"/>
                <a:gd name="connsiteX637" fmla="*/ 1364362 w 1832851"/>
                <a:gd name="connsiteY637" fmla="*/ 2285363 h 3397250"/>
                <a:gd name="connsiteX638" fmla="*/ 1329925 w 1832851"/>
                <a:gd name="connsiteY638" fmla="*/ 2306392 h 3397250"/>
                <a:gd name="connsiteX639" fmla="*/ 1307212 w 1832851"/>
                <a:gd name="connsiteY639" fmla="*/ 2341200 h 3397250"/>
                <a:gd name="connsiteX640" fmla="*/ 1309776 w 1832851"/>
                <a:gd name="connsiteY640" fmla="*/ 2341563 h 3397250"/>
                <a:gd name="connsiteX641" fmla="*/ 1405027 w 1832851"/>
                <a:gd name="connsiteY641" fmla="*/ 2290802 h 3397250"/>
                <a:gd name="connsiteX642" fmla="*/ 1405393 w 1832851"/>
                <a:gd name="connsiteY642" fmla="*/ 2288989 h 3397250"/>
                <a:gd name="connsiteX643" fmla="*/ 1385839 w 1832851"/>
                <a:gd name="connsiteY643" fmla="*/ 2285136 h 3397250"/>
                <a:gd name="connsiteX644" fmla="*/ 997461 w 1832851"/>
                <a:gd name="connsiteY644" fmla="*/ 2246312 h 3397250"/>
                <a:gd name="connsiteX645" fmla="*/ 990582 w 1832851"/>
                <a:gd name="connsiteY645" fmla="*/ 2253561 h 3397250"/>
                <a:gd name="connsiteX646" fmla="*/ 940255 w 1832851"/>
                <a:gd name="connsiteY646" fmla="*/ 2325687 h 3397250"/>
                <a:gd name="connsiteX647" fmla="*/ 997823 w 1832851"/>
                <a:gd name="connsiteY647" fmla="*/ 2260085 h 3397250"/>
                <a:gd name="connsiteX648" fmla="*/ 997461 w 1832851"/>
                <a:gd name="connsiteY648" fmla="*/ 2246312 h 3397250"/>
                <a:gd name="connsiteX649" fmla="*/ 1419680 w 1832851"/>
                <a:gd name="connsiteY649" fmla="*/ 2241550 h 3397250"/>
                <a:gd name="connsiteX650" fmla="*/ 1466942 w 1832851"/>
                <a:gd name="connsiteY650" fmla="*/ 2286000 h 3397250"/>
                <a:gd name="connsiteX651" fmla="*/ 1485846 w 1832851"/>
                <a:gd name="connsiteY651" fmla="*/ 2283490 h 3397250"/>
                <a:gd name="connsiteX652" fmla="*/ 1514930 w 1832851"/>
                <a:gd name="connsiteY652" fmla="*/ 2266642 h 3397250"/>
                <a:gd name="connsiteX653" fmla="*/ 1488391 w 1832851"/>
                <a:gd name="connsiteY653" fmla="*/ 2268435 h 3397250"/>
                <a:gd name="connsiteX654" fmla="*/ 1422225 w 1832851"/>
                <a:gd name="connsiteY654" fmla="*/ 2241550 h 3397250"/>
                <a:gd name="connsiteX655" fmla="*/ 230680 w 1832851"/>
                <a:gd name="connsiteY655" fmla="*/ 2184400 h 3397250"/>
                <a:gd name="connsiteX656" fmla="*/ 157618 w 1832851"/>
                <a:gd name="connsiteY656" fmla="*/ 2264027 h 3397250"/>
                <a:gd name="connsiteX657" fmla="*/ 183062 w 1832851"/>
                <a:gd name="connsiteY657" fmla="*/ 2261875 h 3397250"/>
                <a:gd name="connsiteX658" fmla="*/ 235406 w 1832851"/>
                <a:gd name="connsiteY658" fmla="*/ 2186552 h 3397250"/>
                <a:gd name="connsiteX659" fmla="*/ 296338 w 1832851"/>
                <a:gd name="connsiteY659" fmla="*/ 2160197 h 3397250"/>
                <a:gd name="connsiteX660" fmla="*/ 217658 w 1832851"/>
                <a:gd name="connsiteY660" fmla="*/ 2257112 h 3397250"/>
                <a:gd name="connsiteX661" fmla="*/ 146230 w 1832851"/>
                <a:gd name="connsiteY661" fmla="*/ 2278973 h 3397250"/>
                <a:gd name="connsiteX662" fmla="*/ 146956 w 1832851"/>
                <a:gd name="connsiteY662" fmla="*/ 2286989 h 3397250"/>
                <a:gd name="connsiteX663" fmla="*/ 220559 w 1832851"/>
                <a:gd name="connsiteY663" fmla="*/ 2304113 h 3397250"/>
                <a:gd name="connsiteX664" fmla="*/ 335859 w 1832851"/>
                <a:gd name="connsiteY664" fmla="*/ 2279702 h 3397250"/>
                <a:gd name="connsiteX665" fmla="*/ 377555 w 1832851"/>
                <a:gd name="connsiteY665" fmla="*/ 2254562 h 3397250"/>
                <a:gd name="connsiteX666" fmla="*/ 431579 w 1832851"/>
                <a:gd name="connsiteY666" fmla="*/ 2243632 h 3397250"/>
                <a:gd name="connsiteX667" fmla="*/ 435205 w 1832851"/>
                <a:gd name="connsiteY667" fmla="*/ 2235980 h 3397250"/>
                <a:gd name="connsiteX668" fmla="*/ 367040 w 1832851"/>
                <a:gd name="connsiteY668" fmla="*/ 2190802 h 3397250"/>
                <a:gd name="connsiteX669" fmla="*/ 296338 w 1832851"/>
                <a:gd name="connsiteY669" fmla="*/ 2160197 h 3397250"/>
                <a:gd name="connsiteX670" fmla="*/ 1538205 w 1832851"/>
                <a:gd name="connsiteY670" fmla="*/ 2156035 h 3397250"/>
                <a:gd name="connsiteX671" fmla="*/ 1514327 w 1832851"/>
                <a:gd name="connsiteY671" fmla="*/ 2183724 h 3397250"/>
                <a:gd name="connsiteX672" fmla="*/ 1527552 w 1832851"/>
                <a:gd name="connsiteY672" fmla="*/ 2218606 h 3397250"/>
                <a:gd name="connsiteX673" fmla="*/ 1541511 w 1832851"/>
                <a:gd name="connsiteY673" fmla="*/ 2206019 h 3397250"/>
                <a:gd name="connsiteX674" fmla="*/ 1545185 w 1832851"/>
                <a:gd name="connsiteY674" fmla="*/ 2158552 h 3397250"/>
                <a:gd name="connsiteX675" fmla="*/ 1538205 w 1832851"/>
                <a:gd name="connsiteY675" fmla="*/ 2156035 h 3397250"/>
                <a:gd name="connsiteX676" fmla="*/ 1552131 w 1832851"/>
                <a:gd name="connsiteY676" fmla="*/ 2154600 h 3397250"/>
                <a:gd name="connsiteX677" fmla="*/ 1557587 w 1832851"/>
                <a:gd name="connsiteY677" fmla="*/ 2167659 h 3397250"/>
                <a:gd name="connsiteX678" fmla="*/ 1561951 w 1832851"/>
                <a:gd name="connsiteY678" fmla="*/ 2198857 h 3397250"/>
                <a:gd name="connsiteX679" fmla="*/ 1593229 w 1832851"/>
                <a:gd name="connsiteY679" fmla="*/ 2211554 h 3397250"/>
                <a:gd name="connsiteX680" fmla="*/ 1594320 w 1832851"/>
                <a:gd name="connsiteY680" fmla="*/ 2213368 h 3397250"/>
                <a:gd name="connsiteX681" fmla="*/ 1512852 w 1832851"/>
                <a:gd name="connsiteY681" fmla="*/ 2235860 h 3397250"/>
                <a:gd name="connsiteX682" fmla="*/ 1476118 w 1832851"/>
                <a:gd name="connsiteY682" fmla="*/ 2227879 h 3397250"/>
                <a:gd name="connsiteX683" fmla="*/ 1436475 w 1832851"/>
                <a:gd name="connsiteY683" fmla="*/ 2208652 h 3397250"/>
                <a:gd name="connsiteX684" fmla="*/ 1416108 w 1832851"/>
                <a:gd name="connsiteY684" fmla="*/ 2210829 h 3397250"/>
                <a:gd name="connsiteX685" fmla="*/ 1419017 w 1832851"/>
                <a:gd name="connsiteY685" fmla="*/ 2229330 h 3397250"/>
                <a:gd name="connsiteX686" fmla="*/ 1514307 w 1832851"/>
                <a:gd name="connsiteY686" fmla="*/ 2260165 h 3397250"/>
                <a:gd name="connsiteX687" fmla="*/ 1578681 w 1832851"/>
                <a:gd name="connsiteY687" fmla="*/ 2239125 h 3397250"/>
                <a:gd name="connsiteX688" fmla="*/ 1584864 w 1832851"/>
                <a:gd name="connsiteY688" fmla="*/ 2240576 h 3397250"/>
                <a:gd name="connsiteX689" fmla="*/ 1561588 w 1832851"/>
                <a:gd name="connsiteY689" fmla="*/ 2257989 h 3397250"/>
                <a:gd name="connsiteX690" fmla="*/ 1527036 w 1832851"/>
                <a:gd name="connsiteY690" fmla="*/ 2305511 h 3397250"/>
                <a:gd name="connsiteX691" fmla="*/ 1540857 w 1832851"/>
                <a:gd name="connsiteY691" fmla="*/ 2373712 h 3397250"/>
                <a:gd name="connsiteX692" fmla="*/ 1543039 w 1832851"/>
                <a:gd name="connsiteY692" fmla="*/ 2374075 h 3397250"/>
                <a:gd name="connsiteX693" fmla="*/ 1557951 w 1832851"/>
                <a:gd name="connsiteY693" fmla="*/ 2328003 h 3397250"/>
                <a:gd name="connsiteX694" fmla="*/ 1593957 w 1832851"/>
                <a:gd name="connsiteY694" fmla="*/ 2255086 h 3397250"/>
                <a:gd name="connsiteX695" fmla="*/ 1610323 w 1832851"/>
                <a:gd name="connsiteY695" fmla="*/ 2229693 h 3397250"/>
                <a:gd name="connsiteX696" fmla="*/ 1652512 w 1832851"/>
                <a:gd name="connsiteY696" fmla="*/ 2216633 h 3397250"/>
                <a:gd name="connsiteX697" fmla="*/ 1685973 w 1832851"/>
                <a:gd name="connsiteY697" fmla="*/ 2222074 h 3397250"/>
                <a:gd name="connsiteX698" fmla="*/ 1707067 w 1832851"/>
                <a:gd name="connsiteY698" fmla="*/ 2284833 h 3397250"/>
                <a:gd name="connsiteX699" fmla="*/ 1697975 w 1832851"/>
                <a:gd name="connsiteY699" fmla="*/ 2307325 h 3397250"/>
                <a:gd name="connsiteX700" fmla="*/ 1695793 w 1832851"/>
                <a:gd name="connsiteY700" fmla="*/ 2313129 h 3397250"/>
                <a:gd name="connsiteX701" fmla="*/ 1704885 w 1832851"/>
                <a:gd name="connsiteY701" fmla="*/ 2324738 h 3397250"/>
                <a:gd name="connsiteX702" fmla="*/ 1716160 w 1832851"/>
                <a:gd name="connsiteY702" fmla="*/ 2384232 h 3397250"/>
                <a:gd name="connsiteX703" fmla="*/ 1731435 w 1832851"/>
                <a:gd name="connsiteY703" fmla="*/ 2432480 h 3397250"/>
                <a:gd name="connsiteX704" fmla="*/ 1726707 w 1832851"/>
                <a:gd name="connsiteY704" fmla="*/ 2446265 h 3397250"/>
                <a:gd name="connsiteX705" fmla="*/ 1701612 w 1832851"/>
                <a:gd name="connsiteY705" fmla="*/ 2469483 h 3397250"/>
                <a:gd name="connsiteX706" fmla="*/ 1693610 w 1832851"/>
                <a:gd name="connsiteY706" fmla="*/ 2459688 h 3397250"/>
                <a:gd name="connsiteX707" fmla="*/ 1691792 w 1832851"/>
                <a:gd name="connsiteY707" fmla="*/ 2454609 h 3397250"/>
                <a:gd name="connsiteX708" fmla="*/ 1690701 w 1832851"/>
                <a:gd name="connsiteY708" fmla="*/ 2483631 h 3397250"/>
                <a:gd name="connsiteX709" fmla="*/ 1667788 w 1832851"/>
                <a:gd name="connsiteY709" fmla="*/ 2519907 h 3397250"/>
                <a:gd name="connsiteX710" fmla="*/ 1679790 w 1832851"/>
                <a:gd name="connsiteY710" fmla="*/ 2525349 h 3397250"/>
                <a:gd name="connsiteX711" fmla="*/ 1718342 w 1832851"/>
                <a:gd name="connsiteY711" fmla="*/ 2486896 h 3397250"/>
                <a:gd name="connsiteX712" fmla="*/ 1756894 w 1832851"/>
                <a:gd name="connsiteY712" fmla="*/ 2450981 h 3397250"/>
                <a:gd name="connsiteX713" fmla="*/ 1759804 w 1832851"/>
                <a:gd name="connsiteY713" fmla="*/ 2429215 h 3397250"/>
                <a:gd name="connsiteX714" fmla="*/ 1738346 w 1832851"/>
                <a:gd name="connsiteY714" fmla="*/ 2393301 h 3397250"/>
                <a:gd name="connsiteX715" fmla="*/ 1747438 w 1832851"/>
                <a:gd name="connsiteY715" fmla="*/ 2364280 h 3397250"/>
                <a:gd name="connsiteX716" fmla="*/ 1736527 w 1832851"/>
                <a:gd name="connsiteY716" fmla="*/ 2370447 h 3397250"/>
                <a:gd name="connsiteX717" fmla="*/ 1732890 w 1832851"/>
                <a:gd name="connsiteY717" fmla="*/ 2368996 h 3397250"/>
                <a:gd name="connsiteX718" fmla="*/ 1724525 w 1832851"/>
                <a:gd name="connsiteY718" fmla="*/ 2281931 h 3397250"/>
                <a:gd name="connsiteX719" fmla="*/ 1739437 w 1832851"/>
                <a:gd name="connsiteY719" fmla="*/ 2253273 h 3397250"/>
                <a:gd name="connsiteX720" fmla="*/ 1724889 w 1832851"/>
                <a:gd name="connsiteY720" fmla="*/ 2256900 h 3397250"/>
                <a:gd name="connsiteX721" fmla="*/ 1703794 w 1832851"/>
                <a:gd name="connsiteY721" fmla="*/ 2206838 h 3397250"/>
                <a:gd name="connsiteX722" fmla="*/ 1634327 w 1832851"/>
                <a:gd name="connsiteY722" fmla="*/ 2199220 h 3397250"/>
                <a:gd name="connsiteX723" fmla="*/ 1586319 w 1832851"/>
                <a:gd name="connsiteY723" fmla="*/ 2169110 h 3397250"/>
                <a:gd name="connsiteX724" fmla="*/ 1552131 w 1832851"/>
                <a:gd name="connsiteY724" fmla="*/ 2154600 h 3397250"/>
                <a:gd name="connsiteX725" fmla="*/ 718983 w 1832851"/>
                <a:gd name="connsiteY725" fmla="*/ 2121558 h 3397250"/>
                <a:gd name="connsiteX726" fmla="*/ 593911 w 1832851"/>
                <a:gd name="connsiteY726" fmla="*/ 2145178 h 3397250"/>
                <a:gd name="connsiteX727" fmla="*/ 511869 w 1832851"/>
                <a:gd name="connsiteY727" fmla="*/ 2204648 h 3397250"/>
                <a:gd name="connsiteX728" fmla="*/ 492992 w 1832851"/>
                <a:gd name="connsiteY728" fmla="*/ 2247900 h 3397250"/>
                <a:gd name="connsiteX729" fmla="*/ 500979 w 1832851"/>
                <a:gd name="connsiteY729" fmla="*/ 2239970 h 3397250"/>
                <a:gd name="connsiteX730" fmla="*/ 564507 w 1832851"/>
                <a:gd name="connsiteY730" fmla="*/ 2192754 h 3397250"/>
                <a:gd name="connsiteX731" fmla="*/ 697009 w 1832851"/>
                <a:gd name="connsiteY731" fmla="*/ 2170408 h 3397250"/>
                <a:gd name="connsiteX732" fmla="*/ 787038 w 1832851"/>
                <a:gd name="connsiteY732" fmla="*/ 2162478 h 3397250"/>
                <a:gd name="connsiteX733" fmla="*/ 791031 w 1832851"/>
                <a:gd name="connsiteY733" fmla="*/ 2161036 h 3397250"/>
                <a:gd name="connsiteX734" fmla="*/ 762715 w 1832851"/>
                <a:gd name="connsiteY734" fmla="*/ 2131842 h 3397250"/>
                <a:gd name="connsiteX735" fmla="*/ 718983 w 1832851"/>
                <a:gd name="connsiteY735" fmla="*/ 2121558 h 3397250"/>
                <a:gd name="connsiteX736" fmla="*/ 1233482 w 1832851"/>
                <a:gd name="connsiteY736" fmla="*/ 2117725 h 3397250"/>
                <a:gd name="connsiteX737" fmla="*/ 1059318 w 1832851"/>
                <a:gd name="connsiteY737" fmla="*/ 2258165 h 3397250"/>
                <a:gd name="connsiteX738" fmla="*/ 1059318 w 1832851"/>
                <a:gd name="connsiteY738" fmla="*/ 2261822 h 3397250"/>
                <a:gd name="connsiteX739" fmla="*/ 1069862 w 1832851"/>
                <a:gd name="connsiteY739" fmla="*/ 2262188 h 3397250"/>
                <a:gd name="connsiteX740" fmla="*/ 1140764 w 1832851"/>
                <a:gd name="connsiteY740" fmla="*/ 2254507 h 3397250"/>
                <a:gd name="connsiteX741" fmla="*/ 1224755 w 1832851"/>
                <a:gd name="connsiteY741" fmla="*/ 2135280 h 3397250"/>
                <a:gd name="connsiteX742" fmla="*/ 1237118 w 1832851"/>
                <a:gd name="connsiteY742" fmla="*/ 2119188 h 3397250"/>
                <a:gd name="connsiteX743" fmla="*/ 294143 w 1832851"/>
                <a:gd name="connsiteY743" fmla="*/ 2112333 h 3397250"/>
                <a:gd name="connsiteX744" fmla="*/ 379154 w 1832851"/>
                <a:gd name="connsiteY744" fmla="*/ 2181814 h 3397250"/>
                <a:gd name="connsiteX745" fmla="*/ 465624 w 1832851"/>
                <a:gd name="connsiteY745" fmla="*/ 2282216 h 3397250"/>
                <a:gd name="connsiteX746" fmla="*/ 407247 w 1832851"/>
                <a:gd name="connsiteY746" fmla="*/ 2400442 h 3397250"/>
                <a:gd name="connsiteX747" fmla="*/ 396302 w 1832851"/>
                <a:gd name="connsiteY747" fmla="*/ 2435001 h 3397250"/>
                <a:gd name="connsiteX748" fmla="*/ 453219 w 1832851"/>
                <a:gd name="connsiteY748" fmla="*/ 2481564 h 3397250"/>
                <a:gd name="connsiteX749" fmla="*/ 538959 w 1832851"/>
                <a:gd name="connsiteY749" fmla="*/ 2541587 h 3397250"/>
                <a:gd name="connsiteX750" fmla="*/ 569242 w 1832851"/>
                <a:gd name="connsiteY750" fmla="*/ 2518305 h 3397250"/>
                <a:gd name="connsiteX751" fmla="*/ 568877 w 1832851"/>
                <a:gd name="connsiteY751" fmla="*/ 2513212 h 3397250"/>
                <a:gd name="connsiteX752" fmla="*/ 521446 w 1832851"/>
                <a:gd name="connsiteY752" fmla="*/ 2463739 h 3397250"/>
                <a:gd name="connsiteX753" fmla="*/ 455408 w 1832851"/>
                <a:gd name="connsiteY753" fmla="*/ 2414630 h 3397250"/>
                <a:gd name="connsiteX754" fmla="*/ 560121 w 1832851"/>
                <a:gd name="connsiteY754" fmla="*/ 2287309 h 3397250"/>
                <a:gd name="connsiteX755" fmla="*/ 569607 w 1832851"/>
                <a:gd name="connsiteY755" fmla="*/ 2267301 h 3397250"/>
                <a:gd name="connsiteX756" fmla="*/ 592593 w 1832851"/>
                <a:gd name="connsiteY756" fmla="*/ 2207642 h 3397250"/>
                <a:gd name="connsiteX757" fmla="*/ 490799 w 1832851"/>
                <a:gd name="connsiteY757" fmla="*/ 2292038 h 3397250"/>
                <a:gd name="connsiteX758" fmla="*/ 483866 w 1832851"/>
                <a:gd name="connsiteY758" fmla="*/ 2264755 h 3397250"/>
                <a:gd name="connsiteX759" fmla="*/ 410896 w 1832851"/>
                <a:gd name="connsiteY759" fmla="*/ 2155986 h 3397250"/>
                <a:gd name="connsiteX760" fmla="*/ 313115 w 1832851"/>
                <a:gd name="connsiteY760" fmla="*/ 2118517 h 3397250"/>
                <a:gd name="connsiteX761" fmla="*/ 294143 w 1832851"/>
                <a:gd name="connsiteY761" fmla="*/ 2112333 h 3397250"/>
                <a:gd name="connsiteX762" fmla="*/ 888262 w 1832851"/>
                <a:gd name="connsiteY762" fmla="*/ 2106612 h 3397250"/>
                <a:gd name="connsiteX763" fmla="*/ 875157 w 1832851"/>
                <a:gd name="connsiteY763" fmla="*/ 2132797 h 3397250"/>
                <a:gd name="connsiteX764" fmla="*/ 910102 w 1832851"/>
                <a:gd name="connsiteY764" fmla="*/ 2321184 h 3397250"/>
                <a:gd name="connsiteX765" fmla="*/ 883165 w 1832851"/>
                <a:gd name="connsiteY765" fmla="*/ 2383738 h 3397250"/>
                <a:gd name="connsiteX766" fmla="*/ 895906 w 1832851"/>
                <a:gd name="connsiteY766" fmla="*/ 2307001 h 3397250"/>
                <a:gd name="connsiteX767" fmla="*/ 887170 w 1832851"/>
                <a:gd name="connsiteY767" fmla="*/ 2240083 h 3397250"/>
                <a:gd name="connsiteX768" fmla="*/ 871153 w 1832851"/>
                <a:gd name="connsiteY768" fmla="*/ 2152799 h 3397250"/>
                <a:gd name="connsiteX769" fmla="*/ 866421 w 1832851"/>
                <a:gd name="connsiteY769" fmla="*/ 2149163 h 3397250"/>
                <a:gd name="connsiteX770" fmla="*/ 850040 w 1832851"/>
                <a:gd name="connsiteY770" fmla="*/ 2221899 h 3397250"/>
                <a:gd name="connsiteX771" fmla="*/ 872973 w 1832851"/>
                <a:gd name="connsiteY771" fmla="*/ 2392466 h 3397250"/>
                <a:gd name="connsiteX772" fmla="*/ 879889 w 1832851"/>
                <a:gd name="connsiteY772" fmla="*/ 2393921 h 3397250"/>
                <a:gd name="connsiteX773" fmla="*/ 878069 w 1832851"/>
                <a:gd name="connsiteY773" fmla="*/ 2405195 h 3397250"/>
                <a:gd name="connsiteX774" fmla="*/ 897362 w 1832851"/>
                <a:gd name="connsiteY774" fmla="*/ 2395376 h 3397250"/>
                <a:gd name="connsiteX775" fmla="*/ 947960 w 1832851"/>
                <a:gd name="connsiteY775" fmla="*/ 2271360 h 3397250"/>
                <a:gd name="connsiteX776" fmla="*/ 945412 w 1832851"/>
                <a:gd name="connsiteY776" fmla="*/ 2263723 h 3397250"/>
                <a:gd name="connsiteX777" fmla="*/ 946868 w 1832851"/>
                <a:gd name="connsiteY777" fmla="*/ 2236083 h 3397250"/>
                <a:gd name="connsiteX778" fmla="*/ 942135 w 1832851"/>
                <a:gd name="connsiteY778" fmla="*/ 2192077 h 3397250"/>
                <a:gd name="connsiteX779" fmla="*/ 888262 w 1832851"/>
                <a:gd name="connsiteY779" fmla="*/ 2106612 h 3397250"/>
                <a:gd name="connsiteX780" fmla="*/ 505406 w 1832851"/>
                <a:gd name="connsiteY780" fmla="*/ 2075225 h 3397250"/>
                <a:gd name="connsiteX781" fmla="*/ 482053 w 1832851"/>
                <a:gd name="connsiteY781" fmla="*/ 2094260 h 3397250"/>
                <a:gd name="connsiteX782" fmla="*/ 478460 w 1832851"/>
                <a:gd name="connsiteY782" fmla="*/ 2223478 h 3397250"/>
                <a:gd name="connsiteX783" fmla="*/ 484568 w 1832851"/>
                <a:gd name="connsiteY783" fmla="*/ 2225675 h 3397250"/>
                <a:gd name="connsiteX784" fmla="*/ 487801 w 1832851"/>
                <a:gd name="connsiteY784" fmla="*/ 2201881 h 3397250"/>
                <a:gd name="connsiteX785" fmla="*/ 505406 w 1832851"/>
                <a:gd name="connsiteY785" fmla="*/ 2075225 h 3397250"/>
                <a:gd name="connsiteX786" fmla="*/ 1176688 w 1832851"/>
                <a:gd name="connsiteY786" fmla="*/ 2062128 h 3397250"/>
                <a:gd name="connsiteX787" fmla="*/ 1072081 w 1832851"/>
                <a:gd name="connsiteY787" fmla="*/ 2116967 h 3397250"/>
                <a:gd name="connsiteX788" fmla="*/ 1009120 w 1832851"/>
                <a:gd name="connsiteY788" fmla="*/ 2257647 h 3397250"/>
                <a:gd name="connsiteX789" fmla="*/ 989468 w 1832851"/>
                <a:gd name="connsiteY789" fmla="*/ 2297737 h 3397250"/>
                <a:gd name="connsiteX790" fmla="*/ 997474 w 1832851"/>
                <a:gd name="connsiteY790" fmla="*/ 2291541 h 3397250"/>
                <a:gd name="connsiteX791" fmla="*/ 1074628 w 1832851"/>
                <a:gd name="connsiteY791" fmla="*/ 2215734 h 3397250"/>
                <a:gd name="connsiteX792" fmla="*/ 1085910 w 1832851"/>
                <a:gd name="connsiteY792" fmla="*/ 2200792 h 3397250"/>
                <a:gd name="connsiteX793" fmla="*/ 1260234 w 1832851"/>
                <a:gd name="connsiteY793" fmla="*/ 2101295 h 3397250"/>
                <a:gd name="connsiteX794" fmla="*/ 1265693 w 1832851"/>
                <a:gd name="connsiteY794" fmla="*/ 2095100 h 3397250"/>
                <a:gd name="connsiteX795" fmla="*/ 1215834 w 1832851"/>
                <a:gd name="connsiteY795" fmla="*/ 2071410 h 3397250"/>
                <a:gd name="connsiteX796" fmla="*/ 1176688 w 1832851"/>
                <a:gd name="connsiteY796" fmla="*/ 2062128 h 3397250"/>
                <a:gd name="connsiteX797" fmla="*/ 668952 w 1832851"/>
                <a:gd name="connsiteY797" fmla="*/ 2058472 h 3397250"/>
                <a:gd name="connsiteX798" fmla="*/ 547401 w 1832851"/>
                <a:gd name="connsiteY798" fmla="*/ 2101590 h 3397250"/>
                <a:gd name="connsiteX799" fmla="*/ 511630 w 1832851"/>
                <a:gd name="connsiteY799" fmla="*/ 2187096 h 3397250"/>
                <a:gd name="connsiteX800" fmla="*/ 514550 w 1832851"/>
                <a:gd name="connsiteY800" fmla="*/ 2190750 h 3397250"/>
                <a:gd name="connsiteX801" fmla="*/ 527326 w 1832851"/>
                <a:gd name="connsiteY801" fmla="*/ 2173210 h 3397250"/>
                <a:gd name="connsiteX802" fmla="*/ 649606 w 1832851"/>
                <a:gd name="connsiteY802" fmla="*/ 2111456 h 3397250"/>
                <a:gd name="connsiteX803" fmla="*/ 695964 w 1832851"/>
                <a:gd name="connsiteY803" fmla="*/ 2104879 h 3397250"/>
                <a:gd name="connsiteX804" fmla="*/ 772617 w 1832851"/>
                <a:gd name="connsiteY804" fmla="*/ 2130092 h 3397250"/>
                <a:gd name="connsiteX805" fmla="*/ 777728 w 1832851"/>
                <a:gd name="connsiteY805" fmla="*/ 2122053 h 3397250"/>
                <a:gd name="connsiteX806" fmla="*/ 668952 w 1832851"/>
                <a:gd name="connsiteY806" fmla="*/ 2058472 h 3397250"/>
                <a:gd name="connsiteX807" fmla="*/ 332139 w 1832851"/>
                <a:gd name="connsiteY807" fmla="*/ 2044607 h 3397250"/>
                <a:gd name="connsiteX808" fmla="*/ 292345 w 1832851"/>
                <a:gd name="connsiteY808" fmla="*/ 2049865 h 3397250"/>
                <a:gd name="connsiteX809" fmla="*/ 282238 w 1832851"/>
                <a:gd name="connsiteY809" fmla="*/ 2077787 h 3397250"/>
                <a:gd name="connsiteX810" fmla="*/ 361647 w 1832851"/>
                <a:gd name="connsiteY810" fmla="*/ 2115501 h 3397250"/>
                <a:gd name="connsiteX811" fmla="*/ 439611 w 1832851"/>
                <a:gd name="connsiteY811" fmla="*/ 2176785 h 3397250"/>
                <a:gd name="connsiteX812" fmla="*/ 449718 w 1832851"/>
                <a:gd name="connsiteY812" fmla="*/ 2179323 h 3397250"/>
                <a:gd name="connsiteX813" fmla="*/ 445025 w 1832851"/>
                <a:gd name="connsiteY813" fmla="*/ 2132544 h 3397250"/>
                <a:gd name="connsiteX814" fmla="*/ 370309 w 1832851"/>
                <a:gd name="connsiteY814" fmla="*/ 2057843 h 3397250"/>
                <a:gd name="connsiteX815" fmla="*/ 332139 w 1832851"/>
                <a:gd name="connsiteY815" fmla="*/ 2044607 h 3397250"/>
                <a:gd name="connsiteX816" fmla="*/ 1385728 w 1832851"/>
                <a:gd name="connsiteY816" fmla="*/ 1932842 h 3397250"/>
                <a:gd name="connsiteX817" fmla="*/ 1372055 w 1832851"/>
                <a:gd name="connsiteY817" fmla="*/ 1942611 h 3397250"/>
                <a:gd name="connsiteX818" fmla="*/ 1420993 w 1832851"/>
                <a:gd name="connsiteY818" fmla="*/ 1955521 h 3397250"/>
                <a:gd name="connsiteX819" fmla="*/ 1413796 w 1832851"/>
                <a:gd name="connsiteY819" fmla="*/ 1939820 h 3397250"/>
                <a:gd name="connsiteX820" fmla="*/ 1385728 w 1832851"/>
                <a:gd name="connsiteY820" fmla="*/ 1932842 h 3397250"/>
                <a:gd name="connsiteX821" fmla="*/ 1468455 w 1832851"/>
                <a:gd name="connsiteY821" fmla="*/ 1905935 h 3397250"/>
                <a:gd name="connsiteX822" fmla="*/ 1400993 w 1832851"/>
                <a:gd name="connsiteY822" fmla="*/ 1923601 h 3397250"/>
                <a:gd name="connsiteX823" fmla="*/ 1400630 w 1832851"/>
                <a:gd name="connsiteY823" fmla="*/ 1926846 h 3397250"/>
                <a:gd name="connsiteX824" fmla="*/ 1423118 w 1832851"/>
                <a:gd name="connsiteY824" fmla="*/ 1936220 h 3397250"/>
                <a:gd name="connsiteX825" fmla="*/ 1487678 w 1832851"/>
                <a:gd name="connsiteY825" fmla="*/ 1977321 h 3397250"/>
                <a:gd name="connsiteX826" fmla="*/ 1588508 w 1832851"/>
                <a:gd name="connsiteY826" fmla="*/ 1993545 h 3397250"/>
                <a:gd name="connsiteX827" fmla="*/ 1607005 w 1832851"/>
                <a:gd name="connsiteY827" fmla="*/ 1991381 h 3397250"/>
                <a:gd name="connsiteX828" fmla="*/ 1565658 w 1832851"/>
                <a:gd name="connsiteY828" fmla="*/ 1954247 h 3397250"/>
                <a:gd name="connsiteX829" fmla="*/ 1468455 w 1832851"/>
                <a:gd name="connsiteY829" fmla="*/ 1905935 h 3397250"/>
                <a:gd name="connsiteX830" fmla="*/ 1458967 w 1832851"/>
                <a:gd name="connsiteY830" fmla="*/ 1883763 h 3397250"/>
                <a:gd name="connsiteX831" fmla="*/ 1438730 w 1832851"/>
                <a:gd name="connsiteY831" fmla="*/ 1896791 h 3397250"/>
                <a:gd name="connsiteX832" fmla="*/ 1440185 w 1832851"/>
                <a:gd name="connsiteY832" fmla="*/ 1899298 h 3397250"/>
                <a:gd name="connsiteX833" fmla="*/ 1559149 w 1832851"/>
                <a:gd name="connsiteY833" fmla="*/ 1938338 h 3397250"/>
                <a:gd name="connsiteX834" fmla="*/ 1560968 w 1832851"/>
                <a:gd name="connsiteY834" fmla="*/ 1937263 h 3397250"/>
                <a:gd name="connsiteX835" fmla="*/ 1531500 w 1832851"/>
                <a:gd name="connsiteY835" fmla="*/ 1900731 h 3397250"/>
                <a:gd name="connsiteX836" fmla="*/ 1486025 w 1832851"/>
                <a:gd name="connsiteY836" fmla="*/ 1888196 h 3397250"/>
                <a:gd name="connsiteX837" fmla="*/ 1458967 w 1832851"/>
                <a:gd name="connsiteY837" fmla="*/ 1883763 h 3397250"/>
                <a:gd name="connsiteX838" fmla="*/ 714560 w 1832851"/>
                <a:gd name="connsiteY838" fmla="*/ 1873250 h 3397250"/>
                <a:gd name="connsiteX839" fmla="*/ 700367 w 1832851"/>
                <a:gd name="connsiteY839" fmla="*/ 1938780 h 3397250"/>
                <a:gd name="connsiteX840" fmla="*/ 683262 w 1832851"/>
                <a:gd name="connsiteY840" fmla="*/ 1937316 h 3397250"/>
                <a:gd name="connsiteX841" fmla="*/ 681443 w 1832851"/>
                <a:gd name="connsiteY841" fmla="*/ 1879107 h 3397250"/>
                <a:gd name="connsiteX842" fmla="*/ 650508 w 1832851"/>
                <a:gd name="connsiteY842" fmla="*/ 1886063 h 3397250"/>
                <a:gd name="connsiteX843" fmla="*/ 651964 w 1832851"/>
                <a:gd name="connsiteY843" fmla="*/ 2014194 h 3397250"/>
                <a:gd name="connsiteX844" fmla="*/ 666521 w 1832851"/>
                <a:gd name="connsiteY844" fmla="*/ 2042383 h 3397250"/>
                <a:gd name="connsiteX845" fmla="*/ 694180 w 1832851"/>
                <a:gd name="connsiteY845" fmla="*/ 2042749 h 3397250"/>
                <a:gd name="connsiteX846" fmla="*/ 678531 w 1832851"/>
                <a:gd name="connsiteY846" fmla="*/ 1975389 h 3397250"/>
                <a:gd name="connsiteX847" fmla="*/ 709101 w 1832851"/>
                <a:gd name="connsiteY847" fmla="*/ 1960745 h 3397250"/>
                <a:gd name="connsiteX848" fmla="*/ 728026 w 1832851"/>
                <a:gd name="connsiteY848" fmla="*/ 1896313 h 3397250"/>
                <a:gd name="connsiteX849" fmla="*/ 714560 w 1832851"/>
                <a:gd name="connsiteY849" fmla="*/ 1873250 h 3397250"/>
                <a:gd name="connsiteX850" fmla="*/ 755868 w 1832851"/>
                <a:gd name="connsiteY850" fmla="*/ 1856612 h 3397250"/>
                <a:gd name="connsiteX851" fmla="*/ 744890 w 1832851"/>
                <a:gd name="connsiteY851" fmla="*/ 1862137 h 3397250"/>
                <a:gd name="connsiteX852" fmla="*/ 727530 w 1832851"/>
                <a:gd name="connsiteY852" fmla="*/ 1867958 h 3397250"/>
                <a:gd name="connsiteX853" fmla="*/ 745998 w 1832851"/>
                <a:gd name="connsiteY853" fmla="*/ 1907613 h 3397250"/>
                <a:gd name="connsiteX854" fmla="*/ 795863 w 1832851"/>
                <a:gd name="connsiteY854" fmla="*/ 1942538 h 3397250"/>
                <a:gd name="connsiteX855" fmla="*/ 798449 w 1832851"/>
                <a:gd name="connsiteY855" fmla="*/ 1900700 h 3397250"/>
                <a:gd name="connsiteX856" fmla="*/ 785890 w 1832851"/>
                <a:gd name="connsiteY856" fmla="*/ 1875234 h 3397250"/>
                <a:gd name="connsiteX857" fmla="*/ 755868 w 1832851"/>
                <a:gd name="connsiteY857" fmla="*/ 1856612 h 3397250"/>
                <a:gd name="connsiteX858" fmla="*/ 723753 w 1832851"/>
                <a:gd name="connsiteY858" fmla="*/ 1809719 h 3397250"/>
                <a:gd name="connsiteX859" fmla="*/ 706567 w 1832851"/>
                <a:gd name="connsiteY859" fmla="*/ 1820063 h 3397250"/>
                <a:gd name="connsiteX860" fmla="*/ 708348 w 1832851"/>
                <a:gd name="connsiteY860" fmla="*/ 1840113 h 3397250"/>
                <a:gd name="connsiteX861" fmla="*/ 741472 w 1832851"/>
                <a:gd name="connsiteY861" fmla="*/ 1853236 h 3397250"/>
                <a:gd name="connsiteX862" fmla="*/ 743609 w 1832851"/>
                <a:gd name="connsiteY862" fmla="*/ 1811678 h 3397250"/>
                <a:gd name="connsiteX863" fmla="*/ 723753 w 1832851"/>
                <a:gd name="connsiteY863" fmla="*/ 1809719 h 3397250"/>
                <a:gd name="connsiteX864" fmla="*/ 819329 w 1832851"/>
                <a:gd name="connsiteY864" fmla="*/ 1805068 h 3397250"/>
                <a:gd name="connsiteX865" fmla="*/ 806796 w 1832851"/>
                <a:gd name="connsiteY865" fmla="*/ 1807384 h 3397250"/>
                <a:gd name="connsiteX866" fmla="*/ 783970 w 1832851"/>
                <a:gd name="connsiteY866" fmla="*/ 1821815 h 3397250"/>
                <a:gd name="connsiteX867" fmla="*/ 764767 w 1832851"/>
                <a:gd name="connsiteY867" fmla="*/ 1825457 h 3397250"/>
                <a:gd name="connsiteX868" fmla="*/ 764043 w 1832851"/>
                <a:gd name="connsiteY868" fmla="*/ 1842938 h 3397250"/>
                <a:gd name="connsiteX869" fmla="*/ 786506 w 1832851"/>
                <a:gd name="connsiteY869" fmla="*/ 1866246 h 3397250"/>
                <a:gd name="connsiteX870" fmla="*/ 848462 w 1832851"/>
                <a:gd name="connsiteY870" fmla="*/ 1916504 h 3397250"/>
                <a:gd name="connsiteX871" fmla="*/ 884693 w 1832851"/>
                <a:gd name="connsiteY871" fmla="*/ 1899387 h 3397250"/>
                <a:gd name="connsiteX872" fmla="*/ 870563 w 1832851"/>
                <a:gd name="connsiteY872" fmla="*/ 1853864 h 3397250"/>
                <a:gd name="connsiteX873" fmla="*/ 831795 w 1832851"/>
                <a:gd name="connsiteY873" fmla="*/ 1810161 h 3397250"/>
                <a:gd name="connsiteX874" fmla="*/ 819329 w 1832851"/>
                <a:gd name="connsiteY874" fmla="*/ 1805068 h 3397250"/>
                <a:gd name="connsiteX875" fmla="*/ 621940 w 1832851"/>
                <a:gd name="connsiteY875" fmla="*/ 1775950 h 3397250"/>
                <a:gd name="connsiteX876" fmla="*/ 570062 w 1832851"/>
                <a:gd name="connsiteY876" fmla="*/ 1818298 h 3397250"/>
                <a:gd name="connsiteX877" fmla="*/ 557668 w 1832851"/>
                <a:gd name="connsiteY877" fmla="*/ 1824526 h 3397250"/>
                <a:gd name="connsiteX878" fmla="*/ 657916 w 1832851"/>
                <a:gd name="connsiteY878" fmla="*/ 1873250 h 3397250"/>
                <a:gd name="connsiteX879" fmla="*/ 700202 w 1832851"/>
                <a:gd name="connsiteY879" fmla="*/ 1853833 h 3397250"/>
                <a:gd name="connsiteX880" fmla="*/ 697650 w 1832851"/>
                <a:gd name="connsiteY880" fmla="*/ 1809139 h 3397250"/>
                <a:gd name="connsiteX881" fmla="*/ 675414 w 1832851"/>
                <a:gd name="connsiteY881" fmla="*/ 1786059 h 3397250"/>
                <a:gd name="connsiteX882" fmla="*/ 666528 w 1832851"/>
                <a:gd name="connsiteY882" fmla="*/ 1783724 h 3397250"/>
                <a:gd name="connsiteX883" fmla="*/ 658603 w 1832851"/>
                <a:gd name="connsiteY883" fmla="*/ 1781144 h 3397250"/>
                <a:gd name="connsiteX884" fmla="*/ 659009 w 1832851"/>
                <a:gd name="connsiteY884" fmla="*/ 1780564 h 3397250"/>
                <a:gd name="connsiteX885" fmla="*/ 656822 w 1832851"/>
                <a:gd name="connsiteY885" fmla="*/ 1780564 h 3397250"/>
                <a:gd name="connsiteX886" fmla="*/ 658603 w 1832851"/>
                <a:gd name="connsiteY886" fmla="*/ 1781144 h 3397250"/>
                <a:gd name="connsiteX887" fmla="*/ 657050 w 1832851"/>
                <a:gd name="connsiteY887" fmla="*/ 1783358 h 3397250"/>
                <a:gd name="connsiteX888" fmla="*/ 649896 w 1832851"/>
                <a:gd name="connsiteY888" fmla="*/ 1784228 h 3397250"/>
                <a:gd name="connsiteX889" fmla="*/ 649896 w 1832851"/>
                <a:gd name="connsiteY889" fmla="*/ 1783129 h 3397250"/>
                <a:gd name="connsiteX890" fmla="*/ 641876 w 1832851"/>
                <a:gd name="connsiteY890" fmla="*/ 1785327 h 3397250"/>
                <a:gd name="connsiteX891" fmla="*/ 641876 w 1832851"/>
                <a:gd name="connsiteY891" fmla="*/ 1784228 h 3397250"/>
                <a:gd name="connsiteX892" fmla="*/ 647344 w 1832851"/>
                <a:gd name="connsiteY892" fmla="*/ 1781663 h 3397250"/>
                <a:gd name="connsiteX893" fmla="*/ 644063 w 1832851"/>
                <a:gd name="connsiteY893" fmla="*/ 1776534 h 3397250"/>
                <a:gd name="connsiteX894" fmla="*/ 621940 w 1832851"/>
                <a:gd name="connsiteY894" fmla="*/ 1775950 h 3397250"/>
                <a:gd name="connsiteX895" fmla="*/ 721130 w 1832851"/>
                <a:gd name="connsiteY895" fmla="*/ 1720850 h 3397250"/>
                <a:gd name="connsiteX896" fmla="*/ 691018 w 1832851"/>
                <a:gd name="connsiteY896" fmla="*/ 1753035 h 3397250"/>
                <a:gd name="connsiteX897" fmla="*/ 706808 w 1832851"/>
                <a:gd name="connsiteY897" fmla="*/ 1791007 h 3397250"/>
                <a:gd name="connsiteX898" fmla="*/ 735084 w 1832851"/>
                <a:gd name="connsiteY898" fmla="*/ 1793900 h 3397250"/>
                <a:gd name="connsiteX899" fmla="*/ 782822 w 1832851"/>
                <a:gd name="connsiteY899" fmla="*/ 1808727 h 3397250"/>
                <a:gd name="connsiteX900" fmla="*/ 794206 w 1832851"/>
                <a:gd name="connsiteY900" fmla="*/ 1793538 h 3397250"/>
                <a:gd name="connsiteX901" fmla="*/ 780252 w 1832851"/>
                <a:gd name="connsiteY901" fmla="*/ 1754482 h 3397250"/>
                <a:gd name="connsiteX902" fmla="*/ 721130 w 1832851"/>
                <a:gd name="connsiteY902" fmla="*/ 1720850 h 3397250"/>
                <a:gd name="connsiteX903" fmla="*/ 1169555 w 1832851"/>
                <a:gd name="connsiteY903" fmla="*/ 1686225 h 3397250"/>
                <a:gd name="connsiteX904" fmla="*/ 1159330 w 1832851"/>
                <a:gd name="connsiteY904" fmla="*/ 1691199 h 3397250"/>
                <a:gd name="connsiteX905" fmla="*/ 1204153 w 1832851"/>
                <a:gd name="connsiteY905" fmla="*/ 1736725 h 3397250"/>
                <a:gd name="connsiteX906" fmla="*/ 1207142 w 1832851"/>
                <a:gd name="connsiteY906" fmla="*/ 1715575 h 3397250"/>
                <a:gd name="connsiteX907" fmla="*/ 1181742 w 1832851"/>
                <a:gd name="connsiteY907" fmla="*/ 1689048 h 3397250"/>
                <a:gd name="connsiteX908" fmla="*/ 1169555 w 1832851"/>
                <a:gd name="connsiteY908" fmla="*/ 1686225 h 3397250"/>
                <a:gd name="connsiteX909" fmla="*/ 1097418 w 1832851"/>
                <a:gd name="connsiteY909" fmla="*/ 1525572 h 3397250"/>
                <a:gd name="connsiteX910" fmla="*/ 1097778 w 1832851"/>
                <a:gd name="connsiteY910" fmla="*/ 1528128 h 3397250"/>
                <a:gd name="connsiteX911" fmla="*/ 1209924 w 1832851"/>
                <a:gd name="connsiteY911" fmla="*/ 1635125 h 3397250"/>
                <a:gd name="connsiteX912" fmla="*/ 1213169 w 1832851"/>
                <a:gd name="connsiteY912" fmla="*/ 1635125 h 3397250"/>
                <a:gd name="connsiteX913" fmla="*/ 1194779 w 1832851"/>
                <a:gd name="connsiteY913" fmla="*/ 1577792 h 3397250"/>
                <a:gd name="connsiteX914" fmla="*/ 1154752 w 1832851"/>
                <a:gd name="connsiteY914" fmla="*/ 1535432 h 3397250"/>
                <a:gd name="connsiteX915" fmla="*/ 1097418 w 1832851"/>
                <a:gd name="connsiteY915" fmla="*/ 1525572 h 3397250"/>
                <a:gd name="connsiteX916" fmla="*/ 1011919 w 1832851"/>
                <a:gd name="connsiteY916" fmla="*/ 1507144 h 3397250"/>
                <a:gd name="connsiteX917" fmla="*/ 1020628 w 1832851"/>
                <a:gd name="connsiteY917" fmla="*/ 1528717 h 3397250"/>
                <a:gd name="connsiteX918" fmla="*/ 1097916 w 1832851"/>
                <a:gd name="connsiteY918" fmla="*/ 1630365 h 3397250"/>
                <a:gd name="connsiteX919" fmla="*/ 1180648 w 1832851"/>
                <a:gd name="connsiteY919" fmla="*/ 1676071 h 3397250"/>
                <a:gd name="connsiteX920" fmla="*/ 1203870 w 1832851"/>
                <a:gd name="connsiteY920" fmla="*/ 1695450 h 3397250"/>
                <a:gd name="connsiteX921" fmla="*/ 1207499 w 1832851"/>
                <a:gd name="connsiteY921" fmla="*/ 1692890 h 3397250"/>
                <a:gd name="connsiteX922" fmla="*/ 1186816 w 1832851"/>
                <a:gd name="connsiteY922" fmla="*/ 1607695 h 3397250"/>
                <a:gd name="connsiteX923" fmla="*/ 1076870 w 1832851"/>
                <a:gd name="connsiteY923" fmla="*/ 1529813 h 3397250"/>
                <a:gd name="connsiteX924" fmla="*/ 1011919 w 1832851"/>
                <a:gd name="connsiteY924" fmla="*/ 1507144 h 3397250"/>
                <a:gd name="connsiteX925" fmla="*/ 833562 w 1832851"/>
                <a:gd name="connsiteY925" fmla="*/ 1470025 h 3397250"/>
                <a:gd name="connsiteX926" fmla="*/ 851181 w 1832851"/>
                <a:gd name="connsiteY926" fmla="*/ 1565542 h 3397250"/>
                <a:gd name="connsiteX927" fmla="*/ 870268 w 1832851"/>
                <a:gd name="connsiteY927" fmla="*/ 1587500 h 3397250"/>
                <a:gd name="connsiteX928" fmla="*/ 868799 w 1832851"/>
                <a:gd name="connsiteY928" fmla="*/ 1569567 h 3397250"/>
                <a:gd name="connsiteX929" fmla="*/ 841270 w 1832851"/>
                <a:gd name="connsiteY929" fmla="*/ 1496740 h 3397250"/>
                <a:gd name="connsiteX930" fmla="*/ 833562 w 1832851"/>
                <a:gd name="connsiteY930" fmla="*/ 1470025 h 3397250"/>
                <a:gd name="connsiteX931" fmla="*/ 1090601 w 1832851"/>
                <a:gd name="connsiteY931" fmla="*/ 1450975 h 3397250"/>
                <a:gd name="connsiteX932" fmla="*/ 988641 w 1832851"/>
                <a:gd name="connsiteY932" fmla="*/ 1466146 h 3397250"/>
                <a:gd name="connsiteX933" fmla="*/ 952955 w 1832851"/>
                <a:gd name="connsiteY933" fmla="*/ 1453935 h 3397250"/>
                <a:gd name="connsiteX934" fmla="*/ 987184 w 1832851"/>
                <a:gd name="connsiteY934" fmla="*/ 1489087 h 3397250"/>
                <a:gd name="connsiteX935" fmla="*/ 1012674 w 1832851"/>
                <a:gd name="connsiteY935" fmla="*/ 1499818 h 3397250"/>
                <a:gd name="connsiteX936" fmla="*/ 1094243 w 1832851"/>
                <a:gd name="connsiteY936" fmla="*/ 1452455 h 3397250"/>
                <a:gd name="connsiteX937" fmla="*/ 959986 w 1832851"/>
                <a:gd name="connsiteY937" fmla="*/ 1288342 h 3397250"/>
                <a:gd name="connsiteX938" fmla="*/ 949337 w 1832851"/>
                <a:gd name="connsiteY938" fmla="*/ 1289448 h 3397250"/>
                <a:gd name="connsiteX939" fmla="*/ 937588 w 1832851"/>
                <a:gd name="connsiteY939" fmla="*/ 1359488 h 3397250"/>
                <a:gd name="connsiteX940" fmla="*/ 951908 w 1832851"/>
                <a:gd name="connsiteY940" fmla="*/ 1382712 h 3397250"/>
                <a:gd name="connsiteX941" fmla="*/ 983118 w 1832851"/>
                <a:gd name="connsiteY941" fmla="*/ 1337370 h 3397250"/>
                <a:gd name="connsiteX942" fmla="*/ 959986 w 1832851"/>
                <a:gd name="connsiteY942" fmla="*/ 1288342 h 3397250"/>
                <a:gd name="connsiteX943" fmla="*/ 915528 w 1832851"/>
                <a:gd name="connsiteY943" fmla="*/ 1281401 h 3397250"/>
                <a:gd name="connsiteX944" fmla="*/ 889699 w 1832851"/>
                <a:gd name="connsiteY944" fmla="*/ 1289456 h 3397250"/>
                <a:gd name="connsiteX945" fmla="*/ 812214 w 1832851"/>
                <a:gd name="connsiteY945" fmla="*/ 1314941 h 3397250"/>
                <a:gd name="connsiteX946" fmla="*/ 712902 w 1832851"/>
                <a:gd name="connsiteY946" fmla="*/ 1300379 h 3397250"/>
                <a:gd name="connsiteX947" fmla="*/ 665246 w 1832851"/>
                <a:gd name="connsiteY947" fmla="*/ 1364091 h 3397250"/>
                <a:gd name="connsiteX948" fmla="*/ 646694 w 1832851"/>
                <a:gd name="connsiteY948" fmla="*/ 1353533 h 3397250"/>
                <a:gd name="connsiteX949" fmla="*/ 657243 w 1832851"/>
                <a:gd name="connsiteY949" fmla="*/ 1399406 h 3397250"/>
                <a:gd name="connsiteX950" fmla="*/ 614317 w 1832851"/>
                <a:gd name="connsiteY950" fmla="*/ 1519915 h 3397250"/>
                <a:gd name="connsiteX951" fmla="*/ 608860 w 1832851"/>
                <a:gd name="connsiteY951" fmla="*/ 1521007 h 3397250"/>
                <a:gd name="connsiteX952" fmla="*/ 595764 w 1832851"/>
                <a:gd name="connsiteY952" fmla="*/ 1508264 h 3397250"/>
                <a:gd name="connsiteX953" fmla="*/ 597947 w 1832851"/>
                <a:gd name="connsiteY953" fmla="*/ 1552317 h 3397250"/>
                <a:gd name="connsiteX954" fmla="*/ 555748 w 1832851"/>
                <a:gd name="connsiteY954" fmla="*/ 1595642 h 3397250"/>
                <a:gd name="connsiteX955" fmla="*/ 551747 w 1832851"/>
                <a:gd name="connsiteY955" fmla="*/ 1627316 h 3397250"/>
                <a:gd name="connsiteX956" fmla="*/ 592854 w 1832851"/>
                <a:gd name="connsiteY956" fmla="*/ 1692485 h 3397250"/>
                <a:gd name="connsiteX957" fmla="*/ 632506 w 1832851"/>
                <a:gd name="connsiteY957" fmla="*/ 1761295 h 3397250"/>
                <a:gd name="connsiteX958" fmla="*/ 650695 w 1832851"/>
                <a:gd name="connsiteY958" fmla="*/ 1757654 h 3397250"/>
                <a:gd name="connsiteX959" fmla="*/ 631779 w 1832851"/>
                <a:gd name="connsiteY959" fmla="*/ 1697946 h 3397250"/>
                <a:gd name="connsiteX960" fmla="*/ 641237 w 1832851"/>
                <a:gd name="connsiteY960" fmla="*/ 1656442 h 3397250"/>
                <a:gd name="connsiteX961" fmla="*/ 636508 w 1832851"/>
                <a:gd name="connsiteY961" fmla="*/ 1662631 h 3397250"/>
                <a:gd name="connsiteX962" fmla="*/ 621956 w 1832851"/>
                <a:gd name="connsiteY962" fmla="*/ 1673917 h 3397250"/>
                <a:gd name="connsiteX963" fmla="*/ 595764 w 1832851"/>
                <a:gd name="connsiteY963" fmla="*/ 1631685 h 3397250"/>
                <a:gd name="connsiteX964" fmla="*/ 593945 w 1832851"/>
                <a:gd name="connsiteY964" fmla="*/ 1610205 h 3397250"/>
                <a:gd name="connsiteX965" fmla="*/ 632506 w 1832851"/>
                <a:gd name="connsiteY965" fmla="*/ 1547948 h 3397250"/>
                <a:gd name="connsiteX966" fmla="*/ 669248 w 1832851"/>
                <a:gd name="connsiteY966" fmla="*/ 1467852 h 3397250"/>
                <a:gd name="connsiteX967" fmla="*/ 686346 w 1832851"/>
                <a:gd name="connsiteY967" fmla="*/ 1454017 h 3397250"/>
                <a:gd name="connsiteX968" fmla="*/ 684891 w 1832851"/>
                <a:gd name="connsiteY968" fmla="*/ 1445280 h 3397250"/>
                <a:gd name="connsiteX969" fmla="*/ 680525 w 1832851"/>
                <a:gd name="connsiteY969" fmla="*/ 1409965 h 3397250"/>
                <a:gd name="connsiteX970" fmla="*/ 732182 w 1832851"/>
                <a:gd name="connsiteY970" fmla="*/ 1328776 h 3397250"/>
                <a:gd name="connsiteX971" fmla="*/ 780565 w 1832851"/>
                <a:gd name="connsiteY971" fmla="*/ 1333145 h 3397250"/>
                <a:gd name="connsiteX972" fmla="*/ 834405 w 1832851"/>
                <a:gd name="connsiteY972" fmla="*/ 1367004 h 3397250"/>
                <a:gd name="connsiteX973" fmla="*/ 848228 w 1832851"/>
                <a:gd name="connsiteY973" fmla="*/ 1408872 h 3397250"/>
                <a:gd name="connsiteX974" fmla="*/ 871874 w 1832851"/>
                <a:gd name="connsiteY974" fmla="*/ 1525376 h 3397250"/>
                <a:gd name="connsiteX975" fmla="*/ 876239 w 1832851"/>
                <a:gd name="connsiteY975" fmla="*/ 1596006 h 3397250"/>
                <a:gd name="connsiteX976" fmla="*/ 879513 w 1832851"/>
                <a:gd name="connsiteY976" fmla="*/ 1596370 h 3397250"/>
                <a:gd name="connsiteX977" fmla="*/ 923167 w 1832851"/>
                <a:gd name="connsiteY977" fmla="*/ 1504624 h 3397250"/>
                <a:gd name="connsiteX978" fmla="*/ 892246 w 1832851"/>
                <a:gd name="connsiteY978" fmla="*/ 1424892 h 3397250"/>
                <a:gd name="connsiteX979" fmla="*/ 866054 w 1832851"/>
                <a:gd name="connsiteY979" fmla="*/ 1391397 h 3397250"/>
                <a:gd name="connsiteX980" fmla="*/ 875148 w 1832851"/>
                <a:gd name="connsiteY980" fmla="*/ 1391761 h 3397250"/>
                <a:gd name="connsiteX981" fmla="*/ 956999 w 1832851"/>
                <a:gd name="connsiteY981" fmla="*/ 1444916 h 3397250"/>
                <a:gd name="connsiteX982" fmla="*/ 1100692 w 1832851"/>
                <a:gd name="connsiteY982" fmla="*/ 1435814 h 3397250"/>
                <a:gd name="connsiteX983" fmla="*/ 1111242 w 1832851"/>
                <a:gd name="connsiteY983" fmla="*/ 1410693 h 3397250"/>
                <a:gd name="connsiteX984" fmla="*/ 1083595 w 1832851"/>
                <a:gd name="connsiteY984" fmla="*/ 1400135 h 3397250"/>
                <a:gd name="connsiteX985" fmla="*/ 1021752 w 1832851"/>
                <a:gd name="connsiteY985" fmla="*/ 1412877 h 3397250"/>
                <a:gd name="connsiteX986" fmla="*/ 967548 w 1832851"/>
                <a:gd name="connsiteY986" fmla="*/ 1410693 h 3397250"/>
                <a:gd name="connsiteX987" fmla="*/ 862780 w 1832851"/>
                <a:gd name="connsiteY987" fmla="*/ 1349892 h 3397250"/>
                <a:gd name="connsiteX988" fmla="*/ 864962 w 1832851"/>
                <a:gd name="connsiteY988" fmla="*/ 1347344 h 3397250"/>
                <a:gd name="connsiteX989" fmla="*/ 912981 w 1832851"/>
                <a:gd name="connsiteY989" fmla="*/ 1340427 h 3397250"/>
                <a:gd name="connsiteX990" fmla="*/ 930079 w 1832851"/>
                <a:gd name="connsiteY990" fmla="*/ 1297830 h 3397250"/>
                <a:gd name="connsiteX991" fmla="*/ 942448 w 1832851"/>
                <a:gd name="connsiteY991" fmla="*/ 1281811 h 3397250"/>
                <a:gd name="connsiteX992" fmla="*/ 915528 w 1832851"/>
                <a:gd name="connsiteY992" fmla="*/ 1281401 h 3397250"/>
                <a:gd name="connsiteX993" fmla="*/ 892158 w 1832851"/>
                <a:gd name="connsiteY993" fmla="*/ 785812 h 3397250"/>
                <a:gd name="connsiteX994" fmla="*/ 833428 w 1832851"/>
                <a:gd name="connsiteY994" fmla="*/ 816005 h 3397250"/>
                <a:gd name="connsiteX995" fmla="*/ 819931 w 1832851"/>
                <a:gd name="connsiteY995" fmla="*/ 858418 h 3397250"/>
                <a:gd name="connsiteX996" fmla="*/ 873554 w 1832851"/>
                <a:gd name="connsiteY996" fmla="*/ 842603 h 3397250"/>
                <a:gd name="connsiteX997" fmla="*/ 895806 w 1832851"/>
                <a:gd name="connsiteY997" fmla="*/ 785812 h 3397250"/>
                <a:gd name="connsiteX998" fmla="*/ 918825 w 1832851"/>
                <a:gd name="connsiteY998" fmla="*/ 781334 h 3397250"/>
                <a:gd name="connsiteX999" fmla="*/ 910822 w 1832851"/>
                <a:gd name="connsiteY999" fmla="*/ 783115 h 3397250"/>
                <a:gd name="connsiteX1000" fmla="*/ 903545 w 1832851"/>
                <a:gd name="connsiteY1000" fmla="*/ 844490 h 3397250"/>
                <a:gd name="connsiteX1001" fmla="*/ 927920 w 1832851"/>
                <a:gd name="connsiteY1001" fmla="*/ 865314 h 3397250"/>
                <a:gd name="connsiteX1002" fmla="*/ 945019 w 1832851"/>
                <a:gd name="connsiteY1002" fmla="*/ 825128 h 3397250"/>
                <a:gd name="connsiteX1003" fmla="*/ 925738 w 1832851"/>
                <a:gd name="connsiteY1003" fmla="*/ 783115 h 3397250"/>
                <a:gd name="connsiteX1004" fmla="*/ 918825 w 1832851"/>
                <a:gd name="connsiteY1004" fmla="*/ 781334 h 3397250"/>
                <a:gd name="connsiteX1005" fmla="*/ 935494 w 1832851"/>
                <a:gd name="connsiteY1005" fmla="*/ 776287 h 3397250"/>
                <a:gd name="connsiteX1006" fmla="*/ 958875 w 1832851"/>
                <a:gd name="connsiteY1006" fmla="*/ 816520 h 3397250"/>
                <a:gd name="connsiteX1007" fmla="*/ 1015501 w 1832851"/>
                <a:gd name="connsiteY1007" fmla="*/ 849803 h 3397250"/>
                <a:gd name="connsiteX1008" fmla="*/ 994677 w 1832851"/>
                <a:gd name="connsiteY1008" fmla="*/ 797135 h 3397250"/>
                <a:gd name="connsiteX1009" fmla="*/ 935494 w 1832851"/>
                <a:gd name="connsiteY1009" fmla="*/ 776287 h 3397250"/>
                <a:gd name="connsiteX1010" fmla="*/ 1072156 w 1832851"/>
                <a:gd name="connsiteY1010" fmla="*/ 743133 h 3397250"/>
                <a:gd name="connsiteX1011" fmla="*/ 1019223 w 1832851"/>
                <a:gd name="connsiteY1011" fmla="*/ 748012 h 3397250"/>
                <a:gd name="connsiteX1012" fmla="*/ 965656 w 1832851"/>
                <a:gd name="connsiteY1012" fmla="*/ 773442 h 3397250"/>
                <a:gd name="connsiteX1013" fmla="*/ 1009451 w 1832851"/>
                <a:gd name="connsiteY1013" fmla="*/ 791350 h 3397250"/>
                <a:gd name="connsiteX1014" fmla="*/ 1124908 w 1832851"/>
                <a:gd name="connsiteY1014" fmla="*/ 763771 h 3397250"/>
                <a:gd name="connsiteX1015" fmla="*/ 1123461 w 1832851"/>
                <a:gd name="connsiteY1015" fmla="*/ 755176 h 3397250"/>
                <a:gd name="connsiteX1016" fmla="*/ 1072156 w 1832851"/>
                <a:gd name="connsiteY1016" fmla="*/ 743133 h 3397250"/>
                <a:gd name="connsiteX1017" fmla="*/ 777549 w 1832851"/>
                <a:gd name="connsiteY1017" fmla="*/ 740467 h 3397250"/>
                <a:gd name="connsiteX1018" fmla="*/ 730274 w 1832851"/>
                <a:gd name="connsiteY1018" fmla="*/ 747519 h 3397250"/>
                <a:gd name="connsiteX1019" fmla="*/ 711656 w 1832851"/>
                <a:gd name="connsiteY1019" fmla="*/ 763533 h 3397250"/>
                <a:gd name="connsiteX1020" fmla="*/ 769335 w 1832851"/>
                <a:gd name="connsiteY1020" fmla="*/ 801386 h 3397250"/>
                <a:gd name="connsiteX1021" fmla="*/ 884694 w 1832851"/>
                <a:gd name="connsiteY1021" fmla="*/ 780640 h 3397250"/>
                <a:gd name="connsiteX1022" fmla="*/ 884694 w 1832851"/>
                <a:gd name="connsiteY1022" fmla="*/ 774452 h 3397250"/>
                <a:gd name="connsiteX1023" fmla="*/ 856220 w 1832851"/>
                <a:gd name="connsiteY1023" fmla="*/ 763533 h 3397250"/>
                <a:gd name="connsiteX1024" fmla="*/ 825920 w 1832851"/>
                <a:gd name="connsiteY1024" fmla="*/ 748975 h 3397250"/>
                <a:gd name="connsiteX1025" fmla="*/ 777549 w 1832851"/>
                <a:gd name="connsiteY1025" fmla="*/ 740467 h 3397250"/>
                <a:gd name="connsiteX1026" fmla="*/ 912536 w 1832851"/>
                <a:gd name="connsiteY1026" fmla="*/ 686894 h 3397250"/>
                <a:gd name="connsiteX1027" fmla="*/ 900080 w 1832851"/>
                <a:gd name="connsiteY1027" fmla="*/ 738329 h 3397250"/>
                <a:gd name="connsiteX1028" fmla="*/ 924625 w 1832851"/>
                <a:gd name="connsiteY1028" fmla="*/ 764229 h 3397250"/>
                <a:gd name="connsiteX1029" fmla="*/ 934517 w 1832851"/>
                <a:gd name="connsiteY1029" fmla="*/ 707687 h 3397250"/>
                <a:gd name="connsiteX1030" fmla="*/ 912536 w 1832851"/>
                <a:gd name="connsiteY1030" fmla="*/ 686894 h 3397250"/>
                <a:gd name="connsiteX1031" fmla="*/ 810940 w 1832851"/>
                <a:gd name="connsiteY1031" fmla="*/ 678331 h 3397250"/>
                <a:gd name="connsiteX1032" fmla="*/ 789444 w 1832851"/>
                <a:gd name="connsiteY1032" fmla="*/ 678786 h 3397250"/>
                <a:gd name="connsiteX1033" fmla="*/ 877251 w 1832851"/>
                <a:gd name="connsiteY1033" fmla="*/ 761705 h 3397250"/>
                <a:gd name="connsiteX1034" fmla="*/ 900569 w 1832851"/>
                <a:gd name="connsiteY1034" fmla="*/ 764251 h 3397250"/>
                <a:gd name="connsiteX1035" fmla="*/ 887089 w 1832851"/>
                <a:gd name="connsiteY1035" fmla="*/ 730065 h 3397250"/>
                <a:gd name="connsiteX1036" fmla="*/ 833530 w 1832851"/>
                <a:gd name="connsiteY1036" fmla="*/ 686059 h 3397250"/>
                <a:gd name="connsiteX1037" fmla="*/ 810940 w 1832851"/>
                <a:gd name="connsiteY1037" fmla="*/ 678331 h 3397250"/>
                <a:gd name="connsiteX1038" fmla="*/ 1043444 w 1832851"/>
                <a:gd name="connsiteY1038" fmla="*/ 672438 h 3397250"/>
                <a:gd name="connsiteX1039" fmla="*/ 994928 w 1832851"/>
                <a:gd name="connsiteY1039" fmla="*/ 688238 h 3397250"/>
                <a:gd name="connsiteX1040" fmla="*/ 940256 w 1832851"/>
                <a:gd name="connsiteY1040" fmla="*/ 759336 h 3397250"/>
                <a:gd name="connsiteX1041" fmla="*/ 1005790 w 1832851"/>
                <a:gd name="connsiteY1041" fmla="*/ 737432 h 3397250"/>
                <a:gd name="connsiteX1042" fmla="*/ 1043444 w 1832851"/>
                <a:gd name="connsiteY1042" fmla="*/ 672438 h 3397250"/>
                <a:gd name="connsiteX1043" fmla="*/ 650105 w 1832851"/>
                <a:gd name="connsiteY1043" fmla="*/ 0 h 3397250"/>
                <a:gd name="connsiteX1044" fmla="*/ 652652 w 1832851"/>
                <a:gd name="connsiteY1044" fmla="*/ 0 h 3397250"/>
                <a:gd name="connsiteX1045" fmla="*/ 916444 w 1832851"/>
                <a:gd name="connsiteY1045" fmla="*/ 0 h 3397250"/>
                <a:gd name="connsiteX1046" fmla="*/ 1180236 w 1832851"/>
                <a:gd name="connsiteY1046" fmla="*/ 0 h 3397250"/>
                <a:gd name="connsiteX1047" fmla="*/ 1182783 w 1832851"/>
                <a:gd name="connsiteY1047" fmla="*/ 0 h 3397250"/>
                <a:gd name="connsiteX1048" fmla="*/ 1182419 w 1832851"/>
                <a:gd name="connsiteY1048" fmla="*/ 364 h 3397250"/>
                <a:gd name="connsiteX1049" fmla="*/ 1202067 w 1832851"/>
                <a:gd name="connsiteY1049" fmla="*/ 22185 h 3397250"/>
                <a:gd name="connsiteX1050" fmla="*/ 1180236 w 1832851"/>
                <a:gd name="connsiteY1050" fmla="*/ 44007 h 3397250"/>
                <a:gd name="connsiteX1051" fmla="*/ 1178053 w 1832851"/>
                <a:gd name="connsiteY1051" fmla="*/ 44007 h 3397250"/>
                <a:gd name="connsiteX1052" fmla="*/ 1178417 w 1832851"/>
                <a:gd name="connsiteY1052" fmla="*/ 1075802 h 3397250"/>
                <a:gd name="connsiteX1053" fmla="*/ 1712550 w 1832851"/>
                <a:gd name="connsiteY1053" fmla="*/ 3021192 h 3397250"/>
                <a:gd name="connsiteX1054" fmla="*/ 1469495 w 1832851"/>
                <a:gd name="connsiteY1054" fmla="*/ 3256544 h 3397250"/>
                <a:gd name="connsiteX1055" fmla="*/ 1461250 w 1832851"/>
                <a:gd name="connsiteY1055" fmla="*/ 3266007 h 3397250"/>
                <a:gd name="connsiteX1056" fmla="*/ 1464130 w 1832851"/>
                <a:gd name="connsiteY1056" fmla="*/ 3262312 h 3397250"/>
                <a:gd name="connsiteX1057" fmla="*/ 368755 w 1832851"/>
                <a:gd name="connsiteY1057" fmla="*/ 3262312 h 3397250"/>
                <a:gd name="connsiteX1058" fmla="*/ 374799 w 1832851"/>
                <a:gd name="connsiteY1058" fmla="*/ 3269635 h 3397250"/>
                <a:gd name="connsiteX1059" fmla="*/ 363394 w 1832851"/>
                <a:gd name="connsiteY1059" fmla="*/ 3256544 h 3397250"/>
                <a:gd name="connsiteX1060" fmla="*/ 120338 w 1832851"/>
                <a:gd name="connsiteY1060" fmla="*/ 3021192 h 3397250"/>
                <a:gd name="connsiteX1061" fmla="*/ 14916 w 1832851"/>
                <a:gd name="connsiteY1061" fmla="*/ 2769397 h 3397250"/>
                <a:gd name="connsiteX1062" fmla="*/ 9575 w 1832851"/>
                <a:gd name="connsiteY1062" fmla="*/ 2723656 h 3397250"/>
                <a:gd name="connsiteX1063" fmla="*/ 27331 w 1832851"/>
                <a:gd name="connsiteY1063" fmla="*/ 2736880 h 3397250"/>
                <a:gd name="connsiteX1064" fmla="*/ 132582 w 1832851"/>
                <a:gd name="connsiteY1064" fmla="*/ 2757493 h 3397250"/>
                <a:gd name="connsiteX1065" fmla="*/ 197772 w 1832851"/>
                <a:gd name="connsiteY1065" fmla="*/ 2786062 h 3397250"/>
                <a:gd name="connsiteX1066" fmla="*/ 297925 w 1832851"/>
                <a:gd name="connsiteY1066" fmla="*/ 2703971 h 3397250"/>
                <a:gd name="connsiteX1067" fmla="*/ 317592 w 1832851"/>
                <a:gd name="connsiteY1067" fmla="*/ 2671425 h 3397250"/>
                <a:gd name="connsiteX1068" fmla="*/ 308123 w 1832851"/>
                <a:gd name="connsiteY1068" fmla="*/ 2661299 h 3397250"/>
                <a:gd name="connsiteX1069" fmla="*/ 184297 w 1832851"/>
                <a:gd name="connsiteY1069" fmla="*/ 2713374 h 3397250"/>
                <a:gd name="connsiteX1070" fmla="*/ 59015 w 1832851"/>
                <a:gd name="connsiteY1070" fmla="*/ 2721330 h 3397250"/>
                <a:gd name="connsiteX1071" fmla="*/ 197408 w 1832851"/>
                <a:gd name="connsiteY1071" fmla="*/ 2690953 h 3397250"/>
                <a:gd name="connsiteX1072" fmla="*/ 242932 w 1832851"/>
                <a:gd name="connsiteY1072" fmla="*/ 2671425 h 3397250"/>
                <a:gd name="connsiteX1073" fmla="*/ 304116 w 1832851"/>
                <a:gd name="connsiteY1073" fmla="*/ 2646472 h 3397250"/>
                <a:gd name="connsiteX1074" fmla="*/ 303752 w 1832851"/>
                <a:gd name="connsiteY1074" fmla="*/ 2627306 h 3397250"/>
                <a:gd name="connsiteX1075" fmla="*/ 232735 w 1832851"/>
                <a:gd name="connsiteY1075" fmla="*/ 2598737 h 3397250"/>
                <a:gd name="connsiteX1076" fmla="*/ 189760 w 1832851"/>
                <a:gd name="connsiteY1076" fmla="*/ 2629475 h 3397250"/>
                <a:gd name="connsiteX1077" fmla="*/ 55373 w 1832851"/>
                <a:gd name="connsiteY1077" fmla="*/ 2678657 h 3397250"/>
                <a:gd name="connsiteX1078" fmla="*/ 21868 w 1832851"/>
                <a:gd name="connsiteY1078" fmla="*/ 2711927 h 3397250"/>
                <a:gd name="connsiteX1079" fmla="*/ 9379 w 1832851"/>
                <a:gd name="connsiteY1079" fmla="*/ 2721982 h 3397250"/>
                <a:gd name="connsiteX1080" fmla="*/ 282 w 1832851"/>
                <a:gd name="connsiteY1080" fmla="*/ 2644069 h 3397250"/>
                <a:gd name="connsiteX1081" fmla="*/ 654108 w 1832851"/>
                <a:gd name="connsiteY1081" fmla="*/ 1075802 h 3397250"/>
                <a:gd name="connsiteX1082" fmla="*/ 654835 w 1832851"/>
                <a:gd name="connsiteY1082" fmla="*/ 44007 h 3397250"/>
                <a:gd name="connsiteX1083" fmla="*/ 652652 w 1832851"/>
                <a:gd name="connsiteY1083" fmla="*/ 44007 h 3397250"/>
                <a:gd name="connsiteX1084" fmla="*/ 630457 w 1832851"/>
                <a:gd name="connsiteY1084" fmla="*/ 22185 h 3397250"/>
                <a:gd name="connsiteX1085" fmla="*/ 650105 w 1832851"/>
                <a:gd name="connsiteY1085" fmla="*/ 364 h 3397250"/>
                <a:gd name="connsiteX1086" fmla="*/ 650105 w 1832851"/>
                <a:gd name="connsiteY1086" fmla="*/ 0 h 33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</a:cxnLst>
              <a:rect l="l" t="t" r="r" b="b"/>
              <a:pathLst>
                <a:path w="1832851" h="3397250">
                  <a:moveTo>
                    <a:pt x="378975" y="3294062"/>
                  </a:moveTo>
                  <a:lnTo>
                    <a:pt x="1453761" y="3294062"/>
                  </a:lnTo>
                  <a:lnTo>
                    <a:pt x="1447803" y="3329831"/>
                  </a:lnTo>
                  <a:cubicBezTo>
                    <a:pt x="1441481" y="3358517"/>
                    <a:pt x="1430384" y="3388522"/>
                    <a:pt x="1409462" y="3397250"/>
                  </a:cubicBezTo>
                  <a:lnTo>
                    <a:pt x="916444" y="3397250"/>
                  </a:lnTo>
                  <a:lnTo>
                    <a:pt x="423426" y="3397250"/>
                  </a:lnTo>
                  <a:cubicBezTo>
                    <a:pt x="402505" y="3388522"/>
                    <a:pt x="391316" y="3358517"/>
                    <a:pt x="384949" y="3329831"/>
                  </a:cubicBezTo>
                  <a:close/>
                  <a:moveTo>
                    <a:pt x="377759" y="3286282"/>
                  </a:moveTo>
                  <a:lnTo>
                    <a:pt x="378655" y="3292147"/>
                  </a:lnTo>
                  <a:lnTo>
                    <a:pt x="378399" y="3290615"/>
                  </a:lnTo>
                  <a:close/>
                  <a:moveTo>
                    <a:pt x="1414025" y="2991573"/>
                  </a:moveTo>
                  <a:cubicBezTo>
                    <a:pt x="1413387" y="2990984"/>
                    <a:pt x="1412658" y="2991074"/>
                    <a:pt x="1412294" y="2992886"/>
                  </a:cubicBezTo>
                  <a:cubicBezTo>
                    <a:pt x="1411565" y="3005570"/>
                    <a:pt x="1410836" y="3017529"/>
                    <a:pt x="1412294" y="3030575"/>
                  </a:cubicBezTo>
                  <a:cubicBezTo>
                    <a:pt x="1410107" y="3037823"/>
                    <a:pt x="1404275" y="3030575"/>
                    <a:pt x="1400630" y="3032749"/>
                  </a:cubicBezTo>
                  <a:cubicBezTo>
                    <a:pt x="1401724" y="3036735"/>
                    <a:pt x="1403911" y="3040722"/>
                    <a:pt x="1406097" y="3044346"/>
                  </a:cubicBezTo>
                  <a:lnTo>
                    <a:pt x="1417396" y="3050506"/>
                  </a:lnTo>
                  <a:cubicBezTo>
                    <a:pt x="1423228" y="3071887"/>
                    <a:pt x="1438900" y="3084571"/>
                    <a:pt x="1446919" y="3102690"/>
                  </a:cubicBezTo>
                  <a:cubicBezTo>
                    <a:pt x="1447283" y="3111750"/>
                    <a:pt x="1448741" y="3120448"/>
                    <a:pt x="1444732" y="3127695"/>
                  </a:cubicBezTo>
                  <a:cubicBezTo>
                    <a:pt x="1439994" y="3130232"/>
                    <a:pt x="1435620" y="3122259"/>
                    <a:pt x="1430153" y="3122622"/>
                  </a:cubicBezTo>
                  <a:cubicBezTo>
                    <a:pt x="1432340" y="3138567"/>
                    <a:pt x="1449470" y="3140379"/>
                    <a:pt x="1453844" y="3154150"/>
                  </a:cubicBezTo>
                  <a:cubicBezTo>
                    <a:pt x="1455302" y="3166109"/>
                    <a:pt x="1466236" y="3170095"/>
                    <a:pt x="1465507" y="3182779"/>
                  </a:cubicBezTo>
                  <a:cubicBezTo>
                    <a:pt x="1463685" y="3199449"/>
                    <a:pt x="1449106" y="3203435"/>
                    <a:pt x="1439629" y="3207421"/>
                  </a:cubicBezTo>
                  <a:cubicBezTo>
                    <a:pt x="1446190" y="3217931"/>
                    <a:pt x="1453479" y="3227715"/>
                    <a:pt x="1461862" y="3235325"/>
                  </a:cubicBezTo>
                  <a:cubicBezTo>
                    <a:pt x="1473526" y="3232064"/>
                    <a:pt x="1481180" y="3223729"/>
                    <a:pt x="1492114" y="3219380"/>
                  </a:cubicBezTo>
                  <a:cubicBezTo>
                    <a:pt x="1494301" y="3213582"/>
                    <a:pt x="1488469" y="3211407"/>
                    <a:pt x="1489198" y="3205247"/>
                  </a:cubicBezTo>
                  <a:cubicBezTo>
                    <a:pt x="1493936" y="3190026"/>
                    <a:pt x="1499039" y="3173357"/>
                    <a:pt x="1511067" y="3163572"/>
                  </a:cubicBezTo>
                  <a:cubicBezTo>
                    <a:pt x="1522366" y="3153063"/>
                    <a:pt x="1542776" y="3153063"/>
                    <a:pt x="1543505" y="3131682"/>
                  </a:cubicBezTo>
                  <a:cubicBezTo>
                    <a:pt x="1540954" y="3120810"/>
                    <a:pt x="1540954" y="3110663"/>
                    <a:pt x="1537674" y="3101966"/>
                  </a:cubicBezTo>
                  <a:cubicBezTo>
                    <a:pt x="1531842" y="3099429"/>
                    <a:pt x="1524188" y="3101241"/>
                    <a:pt x="1517627" y="3099429"/>
                  </a:cubicBezTo>
                  <a:cubicBezTo>
                    <a:pt x="1509609" y="3100154"/>
                    <a:pt x="1516534" y="3109576"/>
                    <a:pt x="1515441" y="3114287"/>
                  </a:cubicBezTo>
                  <a:cubicBezTo>
                    <a:pt x="1512160" y="3121172"/>
                    <a:pt x="1504871" y="3121897"/>
                    <a:pt x="1500861" y="3128420"/>
                  </a:cubicBezTo>
                  <a:lnTo>
                    <a:pt x="1478993" y="3152338"/>
                  </a:lnTo>
                  <a:cubicBezTo>
                    <a:pt x="1467330" y="3150526"/>
                    <a:pt x="1466965" y="3133131"/>
                    <a:pt x="1463685" y="3120810"/>
                  </a:cubicBezTo>
                  <a:cubicBezTo>
                    <a:pt x="1462591" y="3109213"/>
                    <a:pt x="1463320" y="3097979"/>
                    <a:pt x="1457853" y="3088920"/>
                  </a:cubicBezTo>
                  <a:cubicBezTo>
                    <a:pt x="1448741" y="3074424"/>
                    <a:pt x="1434527" y="3067539"/>
                    <a:pt x="1430882" y="3047607"/>
                  </a:cubicBezTo>
                  <a:cubicBezTo>
                    <a:pt x="1426508" y="3029850"/>
                    <a:pt x="1418125" y="3013542"/>
                    <a:pt x="1415209" y="2994336"/>
                  </a:cubicBezTo>
                  <a:cubicBezTo>
                    <a:pt x="1415209" y="2993430"/>
                    <a:pt x="1414663" y="2992161"/>
                    <a:pt x="1414025" y="2991573"/>
                  </a:cubicBezTo>
                  <a:close/>
                  <a:moveTo>
                    <a:pt x="1484732" y="2978150"/>
                  </a:moveTo>
                  <a:cubicBezTo>
                    <a:pt x="1482561" y="2994789"/>
                    <a:pt x="1481837" y="3012151"/>
                    <a:pt x="1472068" y="3025172"/>
                  </a:cubicBezTo>
                  <a:cubicBezTo>
                    <a:pt x="1480028" y="3051215"/>
                    <a:pt x="1504270" y="3060982"/>
                    <a:pt x="1523808" y="3075088"/>
                  </a:cubicBezTo>
                  <a:cubicBezTo>
                    <a:pt x="1551668" y="3092450"/>
                    <a:pt x="1589297" y="3091727"/>
                    <a:pt x="1616433" y="3072556"/>
                  </a:cubicBezTo>
                  <a:cubicBezTo>
                    <a:pt x="1640675" y="3058811"/>
                    <a:pt x="1660936" y="3039641"/>
                    <a:pt x="1674324" y="3013236"/>
                  </a:cubicBezTo>
                  <a:cubicBezTo>
                    <a:pt x="1676856" y="3002746"/>
                    <a:pt x="1671791" y="2995151"/>
                    <a:pt x="1671791" y="2984661"/>
                  </a:cubicBezTo>
                  <a:cubicBezTo>
                    <a:pt x="1668173" y="2984661"/>
                    <a:pt x="1663107" y="2988278"/>
                    <a:pt x="1661660" y="2992257"/>
                  </a:cubicBezTo>
                  <a:cubicBezTo>
                    <a:pt x="1635971" y="3021555"/>
                    <a:pt x="1596895" y="3045066"/>
                    <a:pt x="1557819" y="3033853"/>
                  </a:cubicBezTo>
                  <a:cubicBezTo>
                    <a:pt x="1530682" y="3022279"/>
                    <a:pt x="1509697" y="2999853"/>
                    <a:pt x="1488712" y="2979958"/>
                  </a:cubicBezTo>
                  <a:close/>
                  <a:moveTo>
                    <a:pt x="1459404" y="2946400"/>
                  </a:moveTo>
                  <a:cubicBezTo>
                    <a:pt x="1453812" y="2948934"/>
                    <a:pt x="1451575" y="2958348"/>
                    <a:pt x="1445237" y="2960882"/>
                  </a:cubicBezTo>
                  <a:cubicBezTo>
                    <a:pt x="1437407" y="2965227"/>
                    <a:pt x="1429205" y="2972106"/>
                    <a:pt x="1429205" y="2982606"/>
                  </a:cubicBezTo>
                  <a:cubicBezTo>
                    <a:pt x="1432188" y="3001434"/>
                    <a:pt x="1447847" y="3013020"/>
                    <a:pt x="1455303" y="3028950"/>
                  </a:cubicBezTo>
                  <a:lnTo>
                    <a:pt x="1459404" y="3027502"/>
                  </a:lnTo>
                  <a:cubicBezTo>
                    <a:pt x="1470589" y="3012295"/>
                    <a:pt x="1478418" y="2993106"/>
                    <a:pt x="1476927" y="2974641"/>
                  </a:cubicBezTo>
                  <a:cubicBezTo>
                    <a:pt x="1475063" y="2965589"/>
                    <a:pt x="1472080" y="2957986"/>
                    <a:pt x="1465369" y="2953279"/>
                  </a:cubicBezTo>
                  <a:cubicBezTo>
                    <a:pt x="1463878" y="2950020"/>
                    <a:pt x="1462387" y="2947486"/>
                    <a:pt x="1459404" y="2946400"/>
                  </a:cubicBezTo>
                  <a:close/>
                  <a:moveTo>
                    <a:pt x="1445791" y="2903898"/>
                  </a:moveTo>
                  <a:cubicBezTo>
                    <a:pt x="1434039" y="2898775"/>
                    <a:pt x="1427061" y="2912314"/>
                    <a:pt x="1415309" y="2914876"/>
                  </a:cubicBezTo>
                  <a:cubicBezTo>
                    <a:pt x="1389967" y="2932806"/>
                    <a:pt x="1370136" y="2959519"/>
                    <a:pt x="1358383" y="2992454"/>
                  </a:cubicBezTo>
                  <a:cubicBezTo>
                    <a:pt x="1356547" y="2996845"/>
                    <a:pt x="1356180" y="3001602"/>
                    <a:pt x="1358383" y="3006725"/>
                  </a:cubicBezTo>
                  <a:cubicBezTo>
                    <a:pt x="1374910" y="3003798"/>
                    <a:pt x="1397313" y="2997211"/>
                    <a:pt x="1409433" y="2980378"/>
                  </a:cubicBezTo>
                  <a:cubicBezTo>
                    <a:pt x="1416043" y="2967204"/>
                    <a:pt x="1426694" y="2960251"/>
                    <a:pt x="1438813" y="2956592"/>
                  </a:cubicBezTo>
                  <a:cubicBezTo>
                    <a:pt x="1445057" y="2950005"/>
                    <a:pt x="1452034" y="2945980"/>
                    <a:pt x="1453871" y="2936100"/>
                  </a:cubicBezTo>
                  <a:cubicBezTo>
                    <a:pt x="1454605" y="2924390"/>
                    <a:pt x="1449096" y="2913778"/>
                    <a:pt x="1445791" y="2903898"/>
                  </a:cubicBezTo>
                  <a:close/>
                  <a:moveTo>
                    <a:pt x="1458247" y="2894012"/>
                  </a:moveTo>
                  <a:cubicBezTo>
                    <a:pt x="1454593" y="2894012"/>
                    <a:pt x="1449843" y="2896553"/>
                    <a:pt x="1450209" y="2901272"/>
                  </a:cubicBezTo>
                  <a:cubicBezTo>
                    <a:pt x="1458612" y="2909984"/>
                    <a:pt x="1460439" y="2921601"/>
                    <a:pt x="1461901" y="2934669"/>
                  </a:cubicBezTo>
                  <a:cubicBezTo>
                    <a:pt x="1469574" y="2950279"/>
                    <a:pt x="1484554" y="2962984"/>
                    <a:pt x="1498804" y="2973875"/>
                  </a:cubicBezTo>
                  <a:cubicBezTo>
                    <a:pt x="1518534" y="2980409"/>
                    <a:pt x="1540457" y="2974238"/>
                    <a:pt x="1556533" y="2993115"/>
                  </a:cubicBezTo>
                  <a:cubicBezTo>
                    <a:pt x="1573341" y="3000375"/>
                    <a:pt x="1591610" y="2990574"/>
                    <a:pt x="1607321" y="2982950"/>
                  </a:cubicBezTo>
                  <a:cubicBezTo>
                    <a:pt x="1619013" y="2981498"/>
                    <a:pt x="1629974" y="2975690"/>
                    <a:pt x="1633993" y="2964073"/>
                  </a:cubicBezTo>
                  <a:cubicBezTo>
                    <a:pt x="1624493" y="2953546"/>
                    <a:pt x="1612071" y="2953183"/>
                    <a:pt x="1600379" y="2944471"/>
                  </a:cubicBezTo>
                  <a:cubicBezTo>
                    <a:pt x="1559091" y="2907443"/>
                    <a:pt x="1507938" y="2897642"/>
                    <a:pt x="1458247" y="2894012"/>
                  </a:cubicBezTo>
                  <a:close/>
                  <a:moveTo>
                    <a:pt x="1415925" y="2893439"/>
                  </a:moveTo>
                  <a:cubicBezTo>
                    <a:pt x="1409470" y="2894448"/>
                    <a:pt x="1402742" y="2897199"/>
                    <a:pt x="1397832" y="2898666"/>
                  </a:cubicBezTo>
                  <a:cubicBezTo>
                    <a:pt x="1381104" y="2904535"/>
                    <a:pt x="1367285" y="2919941"/>
                    <a:pt x="1360012" y="2939382"/>
                  </a:cubicBezTo>
                  <a:cubicBezTo>
                    <a:pt x="1352739" y="2952954"/>
                    <a:pt x="1349830" y="2967993"/>
                    <a:pt x="1353466" y="2983399"/>
                  </a:cubicBezTo>
                  <a:lnTo>
                    <a:pt x="1356376" y="2984500"/>
                  </a:lnTo>
                  <a:cubicBezTo>
                    <a:pt x="1361467" y="2977164"/>
                    <a:pt x="1360739" y="2967626"/>
                    <a:pt x="1364012" y="2959190"/>
                  </a:cubicBezTo>
                  <a:cubicBezTo>
                    <a:pt x="1375286" y="2934614"/>
                    <a:pt x="1392378" y="2916273"/>
                    <a:pt x="1414197" y="2906002"/>
                  </a:cubicBezTo>
                  <a:cubicBezTo>
                    <a:pt x="1421471" y="2906736"/>
                    <a:pt x="1427289" y="2902334"/>
                    <a:pt x="1432380" y="2898666"/>
                  </a:cubicBezTo>
                  <a:cubicBezTo>
                    <a:pt x="1428562" y="2893164"/>
                    <a:pt x="1422380" y="2892430"/>
                    <a:pt x="1415925" y="2893439"/>
                  </a:cubicBezTo>
                  <a:close/>
                  <a:moveTo>
                    <a:pt x="1241735" y="2866036"/>
                  </a:moveTo>
                  <a:cubicBezTo>
                    <a:pt x="1239539" y="2863850"/>
                    <a:pt x="1236611" y="2866765"/>
                    <a:pt x="1236245" y="2868586"/>
                  </a:cubicBezTo>
                  <a:cubicBezTo>
                    <a:pt x="1225630" y="2883160"/>
                    <a:pt x="1216480" y="2898098"/>
                    <a:pt x="1221970" y="2917408"/>
                  </a:cubicBezTo>
                  <a:cubicBezTo>
                    <a:pt x="1228924" y="2945463"/>
                    <a:pt x="1243931" y="2970603"/>
                    <a:pt x="1262964" y="2991735"/>
                  </a:cubicBezTo>
                  <a:cubicBezTo>
                    <a:pt x="1269918" y="2995379"/>
                    <a:pt x="1275409" y="2999386"/>
                    <a:pt x="1280533" y="3005580"/>
                  </a:cubicBezTo>
                  <a:cubicBezTo>
                    <a:pt x="1301396" y="3019425"/>
                    <a:pt x="1324821" y="3019061"/>
                    <a:pt x="1347880" y="3013596"/>
                  </a:cubicBezTo>
                  <a:cubicBezTo>
                    <a:pt x="1353005" y="2999751"/>
                    <a:pt x="1347514" y="2983355"/>
                    <a:pt x="1340926" y="2971696"/>
                  </a:cubicBezTo>
                  <a:cubicBezTo>
                    <a:pt x="1333240" y="2971331"/>
                    <a:pt x="1324089" y="2970238"/>
                    <a:pt x="1315305" y="2970603"/>
                  </a:cubicBezTo>
                  <a:cubicBezTo>
                    <a:pt x="1280533" y="2967688"/>
                    <a:pt x="1258572" y="2935261"/>
                    <a:pt x="1244663" y="2903199"/>
                  </a:cubicBezTo>
                  <a:close/>
                  <a:moveTo>
                    <a:pt x="1508692" y="2863086"/>
                  </a:moveTo>
                  <a:cubicBezTo>
                    <a:pt x="1495604" y="2867085"/>
                    <a:pt x="1485060" y="2876901"/>
                    <a:pt x="1475243" y="2887080"/>
                  </a:cubicBezTo>
                  <a:cubicBezTo>
                    <a:pt x="1488332" y="2889988"/>
                    <a:pt x="1500694" y="2883445"/>
                    <a:pt x="1513783" y="2888171"/>
                  </a:cubicBezTo>
                  <a:cubicBezTo>
                    <a:pt x="1542505" y="2895078"/>
                    <a:pt x="1568319" y="2906348"/>
                    <a:pt x="1589770" y="2929252"/>
                  </a:cubicBezTo>
                  <a:lnTo>
                    <a:pt x="1624310" y="2954337"/>
                  </a:lnTo>
                  <a:cubicBezTo>
                    <a:pt x="1635581" y="2949974"/>
                    <a:pt x="1621038" y="2940158"/>
                    <a:pt x="1621765" y="2932524"/>
                  </a:cubicBezTo>
                  <a:cubicBezTo>
                    <a:pt x="1615584" y="2907439"/>
                    <a:pt x="1589043" y="2901986"/>
                    <a:pt x="1573046" y="2888898"/>
                  </a:cubicBezTo>
                  <a:cubicBezTo>
                    <a:pt x="1556685" y="2868175"/>
                    <a:pt x="1531961" y="2859087"/>
                    <a:pt x="1508692" y="2863086"/>
                  </a:cubicBezTo>
                  <a:close/>
                  <a:moveTo>
                    <a:pt x="1257022" y="2830042"/>
                  </a:moveTo>
                  <a:cubicBezTo>
                    <a:pt x="1254092" y="2828925"/>
                    <a:pt x="1250428" y="2828925"/>
                    <a:pt x="1248230" y="2830787"/>
                  </a:cubicBezTo>
                  <a:cubicBezTo>
                    <a:pt x="1245299" y="2839351"/>
                    <a:pt x="1238705" y="2855736"/>
                    <a:pt x="1250794" y="2859088"/>
                  </a:cubicBezTo>
                  <a:cubicBezTo>
                    <a:pt x="1257389" y="2857971"/>
                    <a:pt x="1261419" y="2849033"/>
                    <a:pt x="1261419" y="2842331"/>
                  </a:cubicBezTo>
                  <a:cubicBezTo>
                    <a:pt x="1262518" y="2838234"/>
                    <a:pt x="1260686" y="2831904"/>
                    <a:pt x="1257022" y="2830042"/>
                  </a:cubicBezTo>
                  <a:close/>
                  <a:moveTo>
                    <a:pt x="849783" y="2813050"/>
                  </a:moveTo>
                  <a:lnTo>
                    <a:pt x="845074" y="2816671"/>
                  </a:lnTo>
                  <a:cubicBezTo>
                    <a:pt x="824428" y="2851802"/>
                    <a:pt x="804869" y="2889105"/>
                    <a:pt x="773357" y="2914819"/>
                  </a:cubicBezTo>
                  <a:cubicBezTo>
                    <a:pt x="726270" y="2944154"/>
                    <a:pt x="666144" y="2926770"/>
                    <a:pt x="621954" y="2897073"/>
                  </a:cubicBezTo>
                  <a:cubicBezTo>
                    <a:pt x="618332" y="2892002"/>
                    <a:pt x="610364" y="2889467"/>
                    <a:pt x="605655" y="2890554"/>
                  </a:cubicBezTo>
                  <a:cubicBezTo>
                    <a:pt x="609639" y="2904678"/>
                    <a:pt x="605293" y="2916992"/>
                    <a:pt x="612537" y="2929668"/>
                  </a:cubicBezTo>
                  <a:cubicBezTo>
                    <a:pt x="639702" y="2960452"/>
                    <a:pt x="673388" y="2978560"/>
                    <a:pt x="710333" y="2987977"/>
                  </a:cubicBezTo>
                  <a:cubicBezTo>
                    <a:pt x="753073" y="3003550"/>
                    <a:pt x="803058" y="2990512"/>
                    <a:pt x="833121" y="2957192"/>
                  </a:cubicBezTo>
                  <a:cubicBezTo>
                    <a:pt x="854129" y="2931116"/>
                    <a:pt x="882019" y="2909024"/>
                    <a:pt x="883106" y="2871359"/>
                  </a:cubicBezTo>
                  <a:cubicBezTo>
                    <a:pt x="865720" y="2857234"/>
                    <a:pt x="858113" y="2834780"/>
                    <a:pt x="849783" y="2813050"/>
                  </a:cubicBezTo>
                  <a:close/>
                  <a:moveTo>
                    <a:pt x="1478615" y="2803890"/>
                  </a:moveTo>
                  <a:cubicBezTo>
                    <a:pt x="1467334" y="2805297"/>
                    <a:pt x="1457012" y="2810017"/>
                    <a:pt x="1451166" y="2821272"/>
                  </a:cubicBezTo>
                  <a:cubicBezTo>
                    <a:pt x="1443493" y="2829985"/>
                    <a:pt x="1451532" y="2837973"/>
                    <a:pt x="1449339" y="2846323"/>
                  </a:cubicBezTo>
                  <a:cubicBezTo>
                    <a:pt x="1452628" y="2856489"/>
                    <a:pt x="1452628" y="2867018"/>
                    <a:pt x="1455185" y="2876820"/>
                  </a:cubicBezTo>
                  <a:lnTo>
                    <a:pt x="1467243" y="2879725"/>
                  </a:lnTo>
                  <a:cubicBezTo>
                    <a:pt x="1484781" y="2876820"/>
                    <a:pt x="1492819" y="2856489"/>
                    <a:pt x="1507434" y="2848501"/>
                  </a:cubicBezTo>
                  <a:cubicBezTo>
                    <a:pt x="1519857" y="2845597"/>
                    <a:pt x="1530453" y="2835794"/>
                    <a:pt x="1535568" y="2824902"/>
                  </a:cubicBezTo>
                  <a:cubicBezTo>
                    <a:pt x="1533011" y="2814373"/>
                    <a:pt x="1521319" y="2809291"/>
                    <a:pt x="1511819" y="2806386"/>
                  </a:cubicBezTo>
                  <a:cubicBezTo>
                    <a:pt x="1502136" y="2804389"/>
                    <a:pt x="1489896" y="2802483"/>
                    <a:pt x="1478615" y="2803890"/>
                  </a:cubicBezTo>
                  <a:close/>
                  <a:moveTo>
                    <a:pt x="1295782" y="2799489"/>
                  </a:moveTo>
                  <a:cubicBezTo>
                    <a:pt x="1284833" y="2805667"/>
                    <a:pt x="1272425" y="2811119"/>
                    <a:pt x="1269871" y="2824930"/>
                  </a:cubicBezTo>
                  <a:cubicBezTo>
                    <a:pt x="1270601" y="2835106"/>
                    <a:pt x="1273885" y="2844556"/>
                    <a:pt x="1268411" y="2854005"/>
                  </a:cubicBezTo>
                  <a:cubicBezTo>
                    <a:pt x="1263667" y="2867453"/>
                    <a:pt x="1245055" y="2869270"/>
                    <a:pt x="1249434" y="2886715"/>
                  </a:cubicBezTo>
                  <a:cubicBezTo>
                    <a:pt x="1254908" y="2916518"/>
                    <a:pt x="1277535" y="2937234"/>
                    <a:pt x="1300891" y="2951409"/>
                  </a:cubicBezTo>
                  <a:cubicBezTo>
                    <a:pt x="1315489" y="2954680"/>
                    <a:pt x="1330816" y="2967037"/>
                    <a:pt x="1343954" y="2956860"/>
                  </a:cubicBezTo>
                  <a:cubicBezTo>
                    <a:pt x="1349793" y="2926694"/>
                    <a:pt x="1369135" y="2899436"/>
                    <a:pt x="1398331" y="2891804"/>
                  </a:cubicBezTo>
                  <a:cubicBezTo>
                    <a:pt x="1400155" y="2892167"/>
                    <a:pt x="1401981" y="2892531"/>
                    <a:pt x="1403440" y="2890350"/>
                  </a:cubicBezTo>
                  <a:lnTo>
                    <a:pt x="1403805" y="2888169"/>
                  </a:lnTo>
                  <a:cubicBezTo>
                    <a:pt x="1389937" y="2884898"/>
                    <a:pt x="1374609" y="2883444"/>
                    <a:pt x="1361106" y="2873995"/>
                  </a:cubicBezTo>
                  <a:lnTo>
                    <a:pt x="1343954" y="2857276"/>
                  </a:lnTo>
                  <a:cubicBezTo>
                    <a:pt x="1328262" y="2854369"/>
                    <a:pt x="1305270" y="2865999"/>
                    <a:pt x="1296877" y="2842739"/>
                  </a:cubicBezTo>
                  <a:cubicBezTo>
                    <a:pt x="1283739" y="2831472"/>
                    <a:pt x="1297242" y="2816207"/>
                    <a:pt x="1299796" y="2804940"/>
                  </a:cubicBezTo>
                  <a:cubicBezTo>
                    <a:pt x="1300526" y="2802033"/>
                    <a:pt x="1298336" y="2798762"/>
                    <a:pt x="1295782" y="2799489"/>
                  </a:cubicBezTo>
                  <a:close/>
                  <a:moveTo>
                    <a:pt x="1561304" y="2797083"/>
                  </a:moveTo>
                  <a:cubicBezTo>
                    <a:pt x="1549749" y="2795788"/>
                    <a:pt x="1538075" y="2796647"/>
                    <a:pt x="1526743" y="2800176"/>
                  </a:cubicBezTo>
                  <a:cubicBezTo>
                    <a:pt x="1524915" y="2799814"/>
                    <a:pt x="1521990" y="2802347"/>
                    <a:pt x="1524184" y="2804518"/>
                  </a:cubicBezTo>
                  <a:lnTo>
                    <a:pt x="1545020" y="2821165"/>
                  </a:lnTo>
                  <a:cubicBezTo>
                    <a:pt x="1540999" y="2832746"/>
                    <a:pt x="1532226" y="2842879"/>
                    <a:pt x="1522722" y="2850479"/>
                  </a:cubicBezTo>
                  <a:cubicBezTo>
                    <a:pt x="1526377" y="2854821"/>
                    <a:pt x="1533688" y="2855545"/>
                    <a:pt x="1539537" y="2855907"/>
                  </a:cubicBezTo>
                  <a:cubicBezTo>
                    <a:pt x="1565856" y="2855545"/>
                    <a:pt x="1580477" y="2883411"/>
                    <a:pt x="1601313" y="2894267"/>
                  </a:cubicBezTo>
                  <a:cubicBezTo>
                    <a:pt x="1613376" y="2904039"/>
                    <a:pt x="1622881" y="2917429"/>
                    <a:pt x="1631654" y="2931904"/>
                  </a:cubicBezTo>
                  <a:cubicBezTo>
                    <a:pt x="1634212" y="2942399"/>
                    <a:pt x="1638599" y="2952532"/>
                    <a:pt x="1644448" y="2961941"/>
                  </a:cubicBezTo>
                  <a:cubicBezTo>
                    <a:pt x="1642254" y="2989083"/>
                    <a:pt x="1614473" y="2992341"/>
                    <a:pt x="1595465" y="2999940"/>
                  </a:cubicBezTo>
                  <a:cubicBezTo>
                    <a:pt x="1586692" y="3004283"/>
                    <a:pt x="1576822" y="3008988"/>
                    <a:pt x="1567318" y="3006093"/>
                  </a:cubicBezTo>
                  <a:cubicBezTo>
                    <a:pt x="1551600" y="2998493"/>
                    <a:pt x="1530032" y="2982931"/>
                    <a:pt x="1511755" y="2986188"/>
                  </a:cubicBezTo>
                  <a:cubicBezTo>
                    <a:pt x="1517238" y="2997769"/>
                    <a:pt x="1530398" y="3001750"/>
                    <a:pt x="1538074" y="3011521"/>
                  </a:cubicBezTo>
                  <a:cubicBezTo>
                    <a:pt x="1555986" y="3020568"/>
                    <a:pt x="1576091" y="3024187"/>
                    <a:pt x="1596196" y="3021292"/>
                  </a:cubicBezTo>
                  <a:cubicBezTo>
                    <a:pt x="1611183" y="3017673"/>
                    <a:pt x="1625074" y="3010797"/>
                    <a:pt x="1639330" y="3005007"/>
                  </a:cubicBezTo>
                  <a:cubicBezTo>
                    <a:pt x="1651027" y="2991979"/>
                    <a:pt x="1667477" y="2984379"/>
                    <a:pt x="1672229" y="2965198"/>
                  </a:cubicBezTo>
                  <a:cubicBezTo>
                    <a:pt x="1671498" y="2952170"/>
                    <a:pt x="1676250" y="2938780"/>
                    <a:pt x="1678443" y="2926838"/>
                  </a:cubicBezTo>
                  <a:cubicBezTo>
                    <a:pt x="1676616" y="2897886"/>
                    <a:pt x="1665284" y="2874002"/>
                    <a:pt x="1649565" y="2853012"/>
                  </a:cubicBezTo>
                  <a:cubicBezTo>
                    <a:pt x="1629552" y="2824241"/>
                    <a:pt x="1595967" y="2800967"/>
                    <a:pt x="1561304" y="2797083"/>
                  </a:cubicBezTo>
                  <a:close/>
                  <a:moveTo>
                    <a:pt x="1227606" y="2792476"/>
                  </a:moveTo>
                  <a:cubicBezTo>
                    <a:pt x="1213978" y="2809392"/>
                    <a:pt x="1202193" y="2828828"/>
                    <a:pt x="1207349" y="2851863"/>
                  </a:cubicBezTo>
                  <a:cubicBezTo>
                    <a:pt x="1212505" y="2859421"/>
                    <a:pt x="1209559" y="2874538"/>
                    <a:pt x="1219871" y="2878137"/>
                  </a:cubicBezTo>
                  <a:cubicBezTo>
                    <a:pt x="1229079" y="2868779"/>
                    <a:pt x="1240128" y="2856542"/>
                    <a:pt x="1235340" y="2841065"/>
                  </a:cubicBezTo>
                  <a:cubicBezTo>
                    <a:pt x="1248231" y="2825948"/>
                    <a:pt x="1231289" y="2808312"/>
                    <a:pt x="1233499" y="2792476"/>
                  </a:cubicBezTo>
                  <a:cubicBezTo>
                    <a:pt x="1232762" y="2789237"/>
                    <a:pt x="1228711" y="2791036"/>
                    <a:pt x="1227606" y="2792476"/>
                  </a:cubicBezTo>
                  <a:close/>
                  <a:moveTo>
                    <a:pt x="929013" y="2784312"/>
                  </a:moveTo>
                  <a:cubicBezTo>
                    <a:pt x="928193" y="2785633"/>
                    <a:pt x="927646" y="2788092"/>
                    <a:pt x="927646" y="2789550"/>
                  </a:cubicBezTo>
                  <a:cubicBezTo>
                    <a:pt x="930928" y="2824164"/>
                    <a:pt x="923634" y="2856229"/>
                    <a:pt x="923270" y="2889021"/>
                  </a:cubicBezTo>
                  <a:cubicBezTo>
                    <a:pt x="925093" y="2925094"/>
                    <a:pt x="903578" y="2942948"/>
                    <a:pt x="894097" y="2971733"/>
                  </a:cubicBezTo>
                  <a:cubicBezTo>
                    <a:pt x="888627" y="2989587"/>
                    <a:pt x="894826" y="3008898"/>
                    <a:pt x="897744" y="3029303"/>
                  </a:cubicBezTo>
                  <a:cubicBezTo>
                    <a:pt x="897014" y="3052258"/>
                    <a:pt x="903578" y="3082865"/>
                    <a:pt x="884251" y="3090881"/>
                  </a:cubicBezTo>
                  <a:lnTo>
                    <a:pt x="837575" y="3057359"/>
                  </a:lnTo>
                  <a:cubicBezTo>
                    <a:pt x="828094" y="3047521"/>
                    <a:pt x="815330" y="3049343"/>
                    <a:pt x="807308" y="3038412"/>
                  </a:cubicBezTo>
                  <a:cubicBezTo>
                    <a:pt x="803661" y="3030760"/>
                    <a:pt x="810954" y="3011449"/>
                    <a:pt x="797462" y="3012906"/>
                  </a:cubicBezTo>
                  <a:cubicBezTo>
                    <a:pt x="787252" y="3019101"/>
                    <a:pt x="773395" y="3019101"/>
                    <a:pt x="764278" y="3025295"/>
                  </a:cubicBezTo>
                  <a:cubicBezTo>
                    <a:pt x="762455" y="3042056"/>
                    <a:pt x="766101" y="3059910"/>
                    <a:pt x="766831" y="3079950"/>
                  </a:cubicBezTo>
                  <a:cubicBezTo>
                    <a:pt x="776676" y="3116751"/>
                    <a:pt x="810954" y="3108735"/>
                    <a:pt x="834293" y="3122580"/>
                  </a:cubicBezTo>
                  <a:cubicBezTo>
                    <a:pt x="858725" y="3135333"/>
                    <a:pt x="874405" y="3162661"/>
                    <a:pt x="888992" y="3187073"/>
                  </a:cubicBezTo>
                  <a:cubicBezTo>
                    <a:pt x="892638" y="3197275"/>
                    <a:pt x="883522" y="3203470"/>
                    <a:pt x="889356" y="3212579"/>
                  </a:cubicBezTo>
                  <a:cubicBezTo>
                    <a:pt x="910142" y="3216222"/>
                    <a:pt x="926552" y="3227882"/>
                    <a:pt x="947337" y="3228975"/>
                  </a:cubicBezTo>
                  <a:cubicBezTo>
                    <a:pt x="958642" y="3212943"/>
                    <a:pt x="967029" y="3192174"/>
                    <a:pt x="973593" y="3171405"/>
                  </a:cubicBezTo>
                  <a:cubicBezTo>
                    <a:pt x="956089" y="3168126"/>
                    <a:pt x="929834" y="3167033"/>
                    <a:pt x="919988" y="3138613"/>
                  </a:cubicBezTo>
                  <a:cubicBezTo>
                    <a:pt x="913789" y="3116751"/>
                    <a:pt x="930563" y="3105455"/>
                    <a:pt x="927646" y="3083958"/>
                  </a:cubicBezTo>
                  <a:cubicBezTo>
                    <a:pt x="929469" y="3058452"/>
                    <a:pt x="957912" y="3048614"/>
                    <a:pt x="954995" y="3019465"/>
                  </a:cubicBezTo>
                  <a:cubicBezTo>
                    <a:pt x="945879" y="3021651"/>
                    <a:pt x="941503" y="3036590"/>
                    <a:pt x="932386" y="3034404"/>
                  </a:cubicBezTo>
                  <a:cubicBezTo>
                    <a:pt x="922905" y="3023473"/>
                    <a:pt x="921446" y="3007441"/>
                    <a:pt x="918529" y="2991409"/>
                  </a:cubicBezTo>
                  <a:cubicBezTo>
                    <a:pt x="924728" y="2956429"/>
                    <a:pt x="945879" y="2928737"/>
                    <a:pt x="947337" y="2888657"/>
                  </a:cubicBezTo>
                  <a:lnTo>
                    <a:pt x="964112" y="2873354"/>
                  </a:lnTo>
                  <a:cubicBezTo>
                    <a:pt x="966300" y="2866431"/>
                    <a:pt x="968488" y="2858050"/>
                    <a:pt x="968123" y="2851127"/>
                  </a:cubicBezTo>
                  <a:cubicBezTo>
                    <a:pt x="961194" y="2848941"/>
                    <a:pt x="954630" y="2863880"/>
                    <a:pt x="947337" y="2851492"/>
                  </a:cubicBezTo>
                  <a:cubicBezTo>
                    <a:pt x="944785" y="2828537"/>
                    <a:pt x="938585" y="2807768"/>
                    <a:pt x="932022" y="2785906"/>
                  </a:cubicBezTo>
                  <a:cubicBezTo>
                    <a:pt x="930928" y="2782809"/>
                    <a:pt x="929834" y="2782991"/>
                    <a:pt x="929013" y="2784312"/>
                  </a:cubicBezTo>
                  <a:close/>
                  <a:moveTo>
                    <a:pt x="511806" y="2774950"/>
                  </a:moveTo>
                  <a:cubicBezTo>
                    <a:pt x="451217" y="2795633"/>
                    <a:pt x="392088" y="2823573"/>
                    <a:pt x="341354" y="2868930"/>
                  </a:cubicBezTo>
                  <a:lnTo>
                    <a:pt x="295730" y="2883444"/>
                  </a:lnTo>
                  <a:lnTo>
                    <a:pt x="295730" y="2887073"/>
                  </a:lnTo>
                  <a:cubicBezTo>
                    <a:pt x="316899" y="2897595"/>
                    <a:pt x="340989" y="2896870"/>
                    <a:pt x="361794" y="2889613"/>
                  </a:cubicBezTo>
                  <a:cubicBezTo>
                    <a:pt x="394643" y="2880178"/>
                    <a:pt x="426397" y="2901950"/>
                    <a:pt x="459977" y="2898684"/>
                  </a:cubicBezTo>
                  <a:cubicBezTo>
                    <a:pt x="493556" y="2901950"/>
                    <a:pt x="512171" y="2871833"/>
                    <a:pt x="534800" y="2849698"/>
                  </a:cubicBezTo>
                  <a:lnTo>
                    <a:pt x="551590" y="2834821"/>
                  </a:lnTo>
                  <a:cubicBezTo>
                    <a:pt x="559255" y="2818493"/>
                    <a:pt x="535895" y="2817041"/>
                    <a:pt x="530055" y="2804341"/>
                  </a:cubicBezTo>
                  <a:cubicBezTo>
                    <a:pt x="521660" y="2795270"/>
                    <a:pt x="522390" y="2780393"/>
                    <a:pt x="511806" y="2774950"/>
                  </a:cubicBezTo>
                  <a:close/>
                  <a:moveTo>
                    <a:pt x="1337414" y="2765790"/>
                  </a:moveTo>
                  <a:cubicBezTo>
                    <a:pt x="1323908" y="2765425"/>
                    <a:pt x="1314668" y="2777481"/>
                    <a:pt x="1309337" y="2790632"/>
                  </a:cubicBezTo>
                  <a:cubicBezTo>
                    <a:pt x="1308626" y="2801227"/>
                    <a:pt x="1306849" y="2811456"/>
                    <a:pt x="1301873" y="2822416"/>
                  </a:cubicBezTo>
                  <a:cubicBezTo>
                    <a:pt x="1299030" y="2832645"/>
                    <a:pt x="1305072" y="2846162"/>
                    <a:pt x="1315734" y="2848719"/>
                  </a:cubicBezTo>
                  <a:cubicBezTo>
                    <a:pt x="1322487" y="2849450"/>
                    <a:pt x="1331017" y="2852738"/>
                    <a:pt x="1337769" y="2848719"/>
                  </a:cubicBezTo>
                  <a:cubicBezTo>
                    <a:pt x="1346655" y="2824973"/>
                    <a:pt x="1323553" y="2806341"/>
                    <a:pt x="1330661" y="2783326"/>
                  </a:cubicBezTo>
                  <a:cubicBezTo>
                    <a:pt x="1332438" y="2777115"/>
                    <a:pt x="1340613" y="2772731"/>
                    <a:pt x="1337414" y="2765790"/>
                  </a:cubicBezTo>
                  <a:close/>
                  <a:moveTo>
                    <a:pt x="1359673" y="2765644"/>
                  </a:moveTo>
                  <a:cubicBezTo>
                    <a:pt x="1352723" y="2765735"/>
                    <a:pt x="1346273" y="2767547"/>
                    <a:pt x="1341912" y="2774432"/>
                  </a:cubicBezTo>
                  <a:cubicBezTo>
                    <a:pt x="1329193" y="2793275"/>
                    <a:pt x="1350270" y="2809943"/>
                    <a:pt x="1347726" y="2827699"/>
                  </a:cubicBezTo>
                  <a:cubicBezTo>
                    <a:pt x="1351724" y="2850166"/>
                    <a:pt x="1366623" y="2868284"/>
                    <a:pt x="1386247" y="2874082"/>
                  </a:cubicBezTo>
                  <a:cubicBezTo>
                    <a:pt x="1390971" y="2872632"/>
                    <a:pt x="1393152" y="2878430"/>
                    <a:pt x="1398239" y="2878068"/>
                  </a:cubicBezTo>
                  <a:cubicBezTo>
                    <a:pt x="1412413" y="2879517"/>
                    <a:pt x="1425132" y="2885315"/>
                    <a:pt x="1437488" y="2892925"/>
                  </a:cubicBezTo>
                  <a:cubicBezTo>
                    <a:pt x="1439668" y="2894012"/>
                    <a:pt x="1441848" y="2893649"/>
                    <a:pt x="1443302" y="2892200"/>
                  </a:cubicBezTo>
                  <a:lnTo>
                    <a:pt x="1440031" y="2884590"/>
                  </a:lnTo>
                  <a:cubicBezTo>
                    <a:pt x="1410232" y="2859225"/>
                    <a:pt x="1384430" y="2828061"/>
                    <a:pt x="1351724" y="2804870"/>
                  </a:cubicBezTo>
                  <a:cubicBezTo>
                    <a:pt x="1350270" y="2802334"/>
                    <a:pt x="1353541" y="2801247"/>
                    <a:pt x="1355358" y="2801609"/>
                  </a:cubicBezTo>
                  <a:cubicBezTo>
                    <a:pt x="1394242" y="2815016"/>
                    <a:pt x="1416774" y="2853789"/>
                    <a:pt x="1444392" y="2882416"/>
                  </a:cubicBezTo>
                  <a:cubicBezTo>
                    <a:pt x="1449843" y="2878792"/>
                    <a:pt x="1446573" y="2869371"/>
                    <a:pt x="1445119" y="2864298"/>
                  </a:cubicBezTo>
                  <a:cubicBezTo>
                    <a:pt x="1438578" y="2822626"/>
                    <a:pt x="1421134" y="2776968"/>
                    <a:pt x="1380433" y="2767184"/>
                  </a:cubicBezTo>
                  <a:cubicBezTo>
                    <a:pt x="1374073" y="2767184"/>
                    <a:pt x="1366624" y="2765554"/>
                    <a:pt x="1359673" y="2765644"/>
                  </a:cubicBezTo>
                  <a:close/>
                  <a:moveTo>
                    <a:pt x="872198" y="2762250"/>
                  </a:moveTo>
                  <a:cubicBezTo>
                    <a:pt x="868971" y="2764769"/>
                    <a:pt x="867896" y="2768367"/>
                    <a:pt x="866821" y="2773405"/>
                  </a:cubicBezTo>
                  <a:cubicBezTo>
                    <a:pt x="860368" y="2782041"/>
                    <a:pt x="859293" y="2793195"/>
                    <a:pt x="859651" y="2805790"/>
                  </a:cubicBezTo>
                  <a:cubicBezTo>
                    <a:pt x="865028" y="2830618"/>
                    <a:pt x="881518" y="2853647"/>
                    <a:pt x="901233" y="2870200"/>
                  </a:cubicBezTo>
                  <a:lnTo>
                    <a:pt x="906969" y="2870200"/>
                  </a:lnTo>
                  <a:cubicBezTo>
                    <a:pt x="910554" y="2846451"/>
                    <a:pt x="925968" y="2825580"/>
                    <a:pt x="923100" y="2799313"/>
                  </a:cubicBezTo>
                  <a:cubicBezTo>
                    <a:pt x="919157" y="2785639"/>
                    <a:pt x="906610" y="2779162"/>
                    <a:pt x="895140" y="2776283"/>
                  </a:cubicBezTo>
                  <a:cubicBezTo>
                    <a:pt x="886178" y="2774844"/>
                    <a:pt x="880084" y="2763689"/>
                    <a:pt x="872198" y="2762250"/>
                  </a:cubicBezTo>
                  <a:close/>
                  <a:moveTo>
                    <a:pt x="1576541" y="2711423"/>
                  </a:moveTo>
                  <a:cubicBezTo>
                    <a:pt x="1566911" y="2708604"/>
                    <a:pt x="1556962" y="2708240"/>
                    <a:pt x="1547105" y="2712969"/>
                  </a:cubicBezTo>
                  <a:cubicBezTo>
                    <a:pt x="1532501" y="2727519"/>
                    <a:pt x="1521913" y="2743888"/>
                    <a:pt x="1514976" y="2765713"/>
                  </a:cubicBezTo>
                  <a:cubicBezTo>
                    <a:pt x="1509865" y="2776625"/>
                    <a:pt x="1500372" y="2783536"/>
                    <a:pt x="1492705" y="2791175"/>
                  </a:cubicBezTo>
                  <a:lnTo>
                    <a:pt x="1493801" y="2791903"/>
                  </a:lnTo>
                  <a:cubicBezTo>
                    <a:pt x="1510230" y="2792630"/>
                    <a:pt x="1525929" y="2788993"/>
                    <a:pt x="1543454" y="2784991"/>
                  </a:cubicBezTo>
                  <a:cubicBezTo>
                    <a:pt x="1566455" y="2783900"/>
                    <a:pt x="1589091" y="2786810"/>
                    <a:pt x="1611362" y="2796267"/>
                  </a:cubicBezTo>
                  <a:cubicBezTo>
                    <a:pt x="1647142" y="2818092"/>
                    <a:pt x="1672699" y="2854467"/>
                    <a:pt x="1681826" y="2898117"/>
                  </a:cubicBezTo>
                  <a:cubicBezTo>
                    <a:pt x="1680731" y="2907938"/>
                    <a:pt x="1684382" y="2919214"/>
                    <a:pt x="1687668" y="2925762"/>
                  </a:cubicBezTo>
                  <a:cubicBezTo>
                    <a:pt x="1692049" y="2922488"/>
                    <a:pt x="1697526" y="2917032"/>
                    <a:pt x="1697161" y="2911576"/>
                  </a:cubicBezTo>
                  <a:cubicBezTo>
                    <a:pt x="1704463" y="2905756"/>
                    <a:pt x="1702637" y="2894843"/>
                    <a:pt x="1705923" y="2887204"/>
                  </a:cubicBezTo>
                  <a:cubicBezTo>
                    <a:pt x="1702637" y="2880657"/>
                    <a:pt x="1707018" y="2873746"/>
                    <a:pt x="1703367" y="2866107"/>
                  </a:cubicBezTo>
                  <a:cubicBezTo>
                    <a:pt x="1696795" y="2833006"/>
                    <a:pt x="1682557" y="2802087"/>
                    <a:pt x="1664667" y="2776261"/>
                  </a:cubicBezTo>
                  <a:cubicBezTo>
                    <a:pt x="1647507" y="2756619"/>
                    <a:pt x="1627427" y="2734067"/>
                    <a:pt x="1604060" y="2724609"/>
                  </a:cubicBezTo>
                  <a:cubicBezTo>
                    <a:pt x="1595480" y="2719517"/>
                    <a:pt x="1586170" y="2714242"/>
                    <a:pt x="1576541" y="2711423"/>
                  </a:cubicBezTo>
                  <a:close/>
                  <a:moveTo>
                    <a:pt x="1341423" y="2700207"/>
                  </a:moveTo>
                  <a:cubicBezTo>
                    <a:pt x="1331774" y="2700824"/>
                    <a:pt x="1322200" y="2702680"/>
                    <a:pt x="1313124" y="2705578"/>
                  </a:cubicBezTo>
                  <a:cubicBezTo>
                    <a:pt x="1280815" y="2717893"/>
                    <a:pt x="1247417" y="2743611"/>
                    <a:pt x="1244150" y="2783455"/>
                  </a:cubicBezTo>
                  <a:cubicBezTo>
                    <a:pt x="1241972" y="2796133"/>
                    <a:pt x="1238705" y="2821850"/>
                    <a:pt x="1257219" y="2821850"/>
                  </a:cubicBezTo>
                  <a:cubicBezTo>
                    <a:pt x="1264842" y="2822575"/>
                    <a:pt x="1264842" y="2812070"/>
                    <a:pt x="1270288" y="2809535"/>
                  </a:cubicBezTo>
                  <a:cubicBezTo>
                    <a:pt x="1276459" y="2795770"/>
                    <a:pt x="1292432" y="2792873"/>
                    <a:pt x="1302597" y="2785991"/>
                  </a:cubicBezTo>
                  <a:cubicBezTo>
                    <a:pt x="1305864" y="2771140"/>
                    <a:pt x="1318933" y="2763533"/>
                    <a:pt x="1329460" y="2757375"/>
                  </a:cubicBezTo>
                  <a:cubicBezTo>
                    <a:pt x="1350152" y="2753391"/>
                    <a:pt x="1369756" y="2755926"/>
                    <a:pt x="1389359" y="2758824"/>
                  </a:cubicBezTo>
                  <a:cubicBezTo>
                    <a:pt x="1409325" y="2766068"/>
                    <a:pt x="1422757" y="2787802"/>
                    <a:pt x="1434737" y="2805188"/>
                  </a:cubicBezTo>
                  <a:cubicBezTo>
                    <a:pt x="1438730" y="2803739"/>
                    <a:pt x="1435463" y="2797219"/>
                    <a:pt x="1434011" y="2795770"/>
                  </a:cubicBezTo>
                  <a:cubicBezTo>
                    <a:pt x="1423483" y="2777297"/>
                    <a:pt x="1432922" y="2751942"/>
                    <a:pt x="1418764" y="2733469"/>
                  </a:cubicBezTo>
                  <a:cubicBezTo>
                    <a:pt x="1399977" y="2707660"/>
                    <a:pt x="1370368" y="2698356"/>
                    <a:pt x="1341423" y="2700207"/>
                  </a:cubicBezTo>
                  <a:close/>
                  <a:moveTo>
                    <a:pt x="471517" y="2698029"/>
                  </a:moveTo>
                  <a:cubicBezTo>
                    <a:pt x="462033" y="2697438"/>
                    <a:pt x="452595" y="2698892"/>
                    <a:pt x="444245" y="2703797"/>
                  </a:cubicBezTo>
                  <a:cubicBezTo>
                    <a:pt x="405403" y="2712880"/>
                    <a:pt x="389794" y="2767015"/>
                    <a:pt x="349862" y="2773918"/>
                  </a:cubicBezTo>
                  <a:cubicBezTo>
                    <a:pt x="324815" y="2789905"/>
                    <a:pt x="314287" y="2818607"/>
                    <a:pt x="309205" y="2846220"/>
                  </a:cubicBezTo>
                  <a:cubicBezTo>
                    <a:pt x="308479" y="2854940"/>
                    <a:pt x="300493" y="2862570"/>
                    <a:pt x="304123" y="2870200"/>
                  </a:cubicBezTo>
                  <a:cubicBezTo>
                    <a:pt x="334979" y="2869473"/>
                    <a:pt x="351677" y="2839317"/>
                    <a:pt x="375273" y="2824784"/>
                  </a:cubicBezTo>
                  <a:cubicBezTo>
                    <a:pt x="408670" y="2787361"/>
                    <a:pt x="456225" y="2770648"/>
                    <a:pt x="503053" y="2761202"/>
                  </a:cubicBezTo>
                  <a:lnTo>
                    <a:pt x="509588" y="2755025"/>
                  </a:lnTo>
                  <a:cubicBezTo>
                    <a:pt x="508136" y="2737586"/>
                    <a:pt x="513218" y="2717240"/>
                    <a:pt x="499060" y="2704523"/>
                  </a:cubicBezTo>
                  <a:cubicBezTo>
                    <a:pt x="490530" y="2701253"/>
                    <a:pt x="481001" y="2698619"/>
                    <a:pt x="471517" y="2698029"/>
                  </a:cubicBezTo>
                  <a:close/>
                  <a:moveTo>
                    <a:pt x="884422" y="2697922"/>
                  </a:moveTo>
                  <a:cubicBezTo>
                    <a:pt x="880916" y="2698086"/>
                    <a:pt x="877474" y="2699242"/>
                    <a:pt x="874077" y="2702052"/>
                  </a:cubicBezTo>
                  <a:cubicBezTo>
                    <a:pt x="873342" y="2715830"/>
                    <a:pt x="870405" y="2732146"/>
                    <a:pt x="875178" y="2747374"/>
                  </a:cubicBezTo>
                  <a:cubicBezTo>
                    <a:pt x="881421" y="2760064"/>
                    <a:pt x="892070" y="2762602"/>
                    <a:pt x="902719" y="2769128"/>
                  </a:cubicBezTo>
                  <a:cubicBezTo>
                    <a:pt x="919977" y="2769491"/>
                    <a:pt x="936501" y="2774567"/>
                    <a:pt x="949721" y="2789795"/>
                  </a:cubicBezTo>
                  <a:cubicBezTo>
                    <a:pt x="972120" y="2807924"/>
                    <a:pt x="1003332" y="2808287"/>
                    <a:pt x="1026466" y="2806474"/>
                  </a:cubicBezTo>
                  <a:cubicBezTo>
                    <a:pt x="1027568" y="2798860"/>
                    <a:pt x="1024997" y="2792333"/>
                    <a:pt x="1021325" y="2787257"/>
                  </a:cubicBezTo>
                  <a:cubicBezTo>
                    <a:pt x="993785" y="2748099"/>
                    <a:pt x="958166" y="2719818"/>
                    <a:pt x="918141" y="2705315"/>
                  </a:cubicBezTo>
                  <a:cubicBezTo>
                    <a:pt x="910063" y="2705677"/>
                    <a:pt x="902443" y="2702052"/>
                    <a:pt x="895145" y="2699740"/>
                  </a:cubicBezTo>
                  <a:cubicBezTo>
                    <a:pt x="891496" y="2698585"/>
                    <a:pt x="887927" y="2697757"/>
                    <a:pt x="884422" y="2697922"/>
                  </a:cubicBezTo>
                  <a:close/>
                  <a:moveTo>
                    <a:pt x="854063" y="2690315"/>
                  </a:moveTo>
                  <a:cubicBezTo>
                    <a:pt x="790060" y="2713214"/>
                    <a:pt x="726422" y="2744837"/>
                    <a:pt x="685460" y="2809900"/>
                  </a:cubicBezTo>
                  <a:cubicBezTo>
                    <a:pt x="673025" y="2825893"/>
                    <a:pt x="656932" y="2830618"/>
                    <a:pt x="648155" y="2848065"/>
                  </a:cubicBezTo>
                  <a:cubicBezTo>
                    <a:pt x="658030" y="2862241"/>
                    <a:pt x="674122" y="2866239"/>
                    <a:pt x="690214" y="2864058"/>
                  </a:cubicBezTo>
                  <a:cubicBezTo>
                    <a:pt x="713621" y="2868057"/>
                    <a:pt x="741417" y="2874963"/>
                    <a:pt x="760801" y="2858970"/>
                  </a:cubicBezTo>
                  <a:cubicBezTo>
                    <a:pt x="774699" y="2827710"/>
                    <a:pt x="806152" y="2828074"/>
                    <a:pt x="829925" y="2812081"/>
                  </a:cubicBezTo>
                  <a:cubicBezTo>
                    <a:pt x="844188" y="2792089"/>
                    <a:pt x="859915" y="2769917"/>
                    <a:pt x="863938" y="2745928"/>
                  </a:cubicBezTo>
                  <a:cubicBezTo>
                    <a:pt x="861012" y="2728117"/>
                    <a:pt x="859549" y="2711760"/>
                    <a:pt x="867230" y="2696858"/>
                  </a:cubicBezTo>
                  <a:cubicBezTo>
                    <a:pt x="865767" y="2690679"/>
                    <a:pt x="858818" y="2689225"/>
                    <a:pt x="854063" y="2690315"/>
                  </a:cubicBezTo>
                  <a:close/>
                  <a:moveTo>
                    <a:pt x="911045" y="2676001"/>
                  </a:moveTo>
                  <a:cubicBezTo>
                    <a:pt x="902215" y="2677140"/>
                    <a:pt x="894287" y="2680513"/>
                    <a:pt x="891043" y="2689264"/>
                  </a:cubicBezTo>
                  <a:cubicBezTo>
                    <a:pt x="899332" y="2691816"/>
                    <a:pt x="908342" y="2695827"/>
                    <a:pt x="917352" y="2692181"/>
                  </a:cubicBezTo>
                  <a:cubicBezTo>
                    <a:pt x="949428" y="2697650"/>
                    <a:pt x="978261" y="2715881"/>
                    <a:pt x="1002048" y="2744322"/>
                  </a:cubicBezTo>
                  <a:cubicBezTo>
                    <a:pt x="1008895" y="2754531"/>
                    <a:pt x="1011779" y="2766928"/>
                    <a:pt x="1021149" y="2774950"/>
                  </a:cubicBezTo>
                  <a:lnTo>
                    <a:pt x="1024393" y="2772397"/>
                  </a:lnTo>
                  <a:cubicBezTo>
                    <a:pt x="1023672" y="2750885"/>
                    <a:pt x="1014301" y="2731924"/>
                    <a:pt x="1000246" y="2716246"/>
                  </a:cubicBezTo>
                  <a:cubicBezTo>
                    <a:pt x="983667" y="2693274"/>
                    <a:pt x="960241" y="2677596"/>
                    <a:pt x="936454" y="2676137"/>
                  </a:cubicBezTo>
                  <a:cubicBezTo>
                    <a:pt x="929606" y="2675955"/>
                    <a:pt x="919875" y="2674861"/>
                    <a:pt x="911045" y="2676001"/>
                  </a:cubicBezTo>
                  <a:close/>
                  <a:moveTo>
                    <a:pt x="1524883" y="2668622"/>
                  </a:moveTo>
                  <a:cubicBezTo>
                    <a:pt x="1513310" y="2670629"/>
                    <a:pt x="1501557" y="2674643"/>
                    <a:pt x="1491249" y="2678292"/>
                  </a:cubicBezTo>
                  <a:cubicBezTo>
                    <a:pt x="1459424" y="2693253"/>
                    <a:pt x="1440618" y="2729378"/>
                    <a:pt x="1435555" y="2765868"/>
                  </a:cubicBezTo>
                  <a:cubicBezTo>
                    <a:pt x="1435555" y="2783019"/>
                    <a:pt x="1441342" y="2800169"/>
                    <a:pt x="1445320" y="2816225"/>
                  </a:cubicBezTo>
                  <a:cubicBezTo>
                    <a:pt x="1454723" y="2812576"/>
                    <a:pt x="1452914" y="2794696"/>
                    <a:pt x="1463402" y="2791047"/>
                  </a:cubicBezTo>
                  <a:cubicBezTo>
                    <a:pt x="1481485" y="2783749"/>
                    <a:pt x="1499206" y="2778275"/>
                    <a:pt x="1508609" y="2757476"/>
                  </a:cubicBezTo>
                  <a:cubicBezTo>
                    <a:pt x="1511140" y="2739596"/>
                    <a:pt x="1520905" y="2722445"/>
                    <a:pt x="1533563" y="2711133"/>
                  </a:cubicBezTo>
                  <a:cubicBezTo>
                    <a:pt x="1536817" y="2699092"/>
                    <a:pt x="1540434" y="2686320"/>
                    <a:pt x="1549475" y="2677198"/>
                  </a:cubicBezTo>
                  <a:cubicBezTo>
                    <a:pt x="1552368" y="2675373"/>
                    <a:pt x="1557793" y="2675738"/>
                    <a:pt x="1557432" y="2670994"/>
                  </a:cubicBezTo>
                  <a:cubicBezTo>
                    <a:pt x="1547848" y="2666615"/>
                    <a:pt x="1536456" y="2666615"/>
                    <a:pt x="1524883" y="2668622"/>
                  </a:cubicBezTo>
                  <a:close/>
                  <a:moveTo>
                    <a:pt x="776513" y="2668587"/>
                  </a:moveTo>
                  <a:cubicBezTo>
                    <a:pt x="744357" y="2671481"/>
                    <a:pt x="714760" y="2692463"/>
                    <a:pt x="700875" y="2726106"/>
                  </a:cubicBezTo>
                  <a:cubicBezTo>
                    <a:pt x="684066" y="2749620"/>
                    <a:pt x="651180" y="2766622"/>
                    <a:pt x="652276" y="2801712"/>
                  </a:cubicBezTo>
                  <a:cubicBezTo>
                    <a:pt x="655930" y="2811842"/>
                    <a:pt x="640218" y="2830291"/>
                    <a:pt x="656295" y="2832100"/>
                  </a:cubicBezTo>
                  <a:lnTo>
                    <a:pt x="693201" y="2786157"/>
                  </a:lnTo>
                  <a:cubicBezTo>
                    <a:pt x="712933" y="2747449"/>
                    <a:pt x="743261" y="2723212"/>
                    <a:pt x="778705" y="2703677"/>
                  </a:cubicBezTo>
                  <a:cubicBezTo>
                    <a:pt x="794418" y="2692463"/>
                    <a:pt x="813053" y="2696442"/>
                    <a:pt x="829131" y="2688121"/>
                  </a:cubicBezTo>
                  <a:cubicBezTo>
                    <a:pt x="812688" y="2677631"/>
                    <a:pt x="795148" y="2668587"/>
                    <a:pt x="776513" y="2668587"/>
                  </a:cubicBezTo>
                  <a:close/>
                  <a:moveTo>
                    <a:pt x="1340596" y="2642160"/>
                  </a:moveTo>
                  <a:cubicBezTo>
                    <a:pt x="1329717" y="2638425"/>
                    <a:pt x="1322827" y="2646642"/>
                    <a:pt x="1313761" y="2650004"/>
                  </a:cubicBezTo>
                  <a:cubicBezTo>
                    <a:pt x="1309410" y="2656354"/>
                    <a:pt x="1301432" y="2660463"/>
                    <a:pt x="1297443" y="2666813"/>
                  </a:cubicBezTo>
                  <a:cubicBezTo>
                    <a:pt x="1301069" y="2670548"/>
                    <a:pt x="1303245" y="2675404"/>
                    <a:pt x="1309410" y="2676151"/>
                  </a:cubicBezTo>
                  <a:cubicBezTo>
                    <a:pt x="1324640" y="2676151"/>
                    <a:pt x="1335881" y="2665692"/>
                    <a:pt x="1350387" y="2671295"/>
                  </a:cubicBezTo>
                  <a:cubicBezTo>
                    <a:pt x="1356551" y="2673537"/>
                    <a:pt x="1361628" y="2675031"/>
                    <a:pt x="1367793" y="2676525"/>
                  </a:cubicBezTo>
                  <a:cubicBezTo>
                    <a:pt x="1368881" y="2673537"/>
                    <a:pt x="1366705" y="2669428"/>
                    <a:pt x="1365254" y="2666066"/>
                  </a:cubicBezTo>
                  <a:cubicBezTo>
                    <a:pt x="1360903" y="2655607"/>
                    <a:pt x="1351475" y="2643654"/>
                    <a:pt x="1340596" y="2642160"/>
                  </a:cubicBezTo>
                  <a:close/>
                  <a:moveTo>
                    <a:pt x="1476136" y="2629274"/>
                  </a:moveTo>
                  <a:cubicBezTo>
                    <a:pt x="1468580" y="2630277"/>
                    <a:pt x="1461047" y="2633700"/>
                    <a:pt x="1453629" y="2640592"/>
                  </a:cubicBezTo>
                  <a:cubicBezTo>
                    <a:pt x="1443371" y="2655826"/>
                    <a:pt x="1436044" y="2669247"/>
                    <a:pt x="1424688" y="2682305"/>
                  </a:cubicBezTo>
                  <a:cubicBezTo>
                    <a:pt x="1418093" y="2698990"/>
                    <a:pt x="1422123" y="2717852"/>
                    <a:pt x="1427985" y="2734900"/>
                  </a:cubicBezTo>
                  <a:lnTo>
                    <a:pt x="1430549" y="2735263"/>
                  </a:lnTo>
                  <a:cubicBezTo>
                    <a:pt x="1438609" y="2725106"/>
                    <a:pt x="1440440" y="2707696"/>
                    <a:pt x="1450332" y="2698265"/>
                  </a:cubicBezTo>
                  <a:cubicBezTo>
                    <a:pt x="1470115" y="2672874"/>
                    <a:pt x="1502353" y="2657640"/>
                    <a:pt x="1534225" y="2659816"/>
                  </a:cubicBezTo>
                  <a:cubicBezTo>
                    <a:pt x="1537523" y="2662718"/>
                    <a:pt x="1541186" y="2662718"/>
                    <a:pt x="1545216" y="2662355"/>
                  </a:cubicBezTo>
                  <a:cubicBezTo>
                    <a:pt x="1546681" y="2660179"/>
                    <a:pt x="1544850" y="2656552"/>
                    <a:pt x="1542285" y="2657277"/>
                  </a:cubicBezTo>
                  <a:cubicBezTo>
                    <a:pt x="1521678" y="2645035"/>
                    <a:pt x="1498804" y="2626264"/>
                    <a:pt x="1476136" y="2629274"/>
                  </a:cubicBezTo>
                  <a:close/>
                  <a:moveTo>
                    <a:pt x="1300749" y="2629079"/>
                  </a:moveTo>
                  <a:cubicBezTo>
                    <a:pt x="1296768" y="2630011"/>
                    <a:pt x="1292877" y="2631875"/>
                    <a:pt x="1288715" y="2633179"/>
                  </a:cubicBezTo>
                  <a:cubicBezTo>
                    <a:pt x="1281115" y="2643243"/>
                    <a:pt x="1264105" y="2653306"/>
                    <a:pt x="1273877" y="2668588"/>
                  </a:cubicBezTo>
                  <a:cubicBezTo>
                    <a:pt x="1290525" y="2667470"/>
                    <a:pt x="1303192" y="2653679"/>
                    <a:pt x="1315859" y="2641379"/>
                  </a:cubicBezTo>
                  <a:cubicBezTo>
                    <a:pt x="1321288" y="2637279"/>
                    <a:pt x="1328164" y="2640634"/>
                    <a:pt x="1333955" y="2637652"/>
                  </a:cubicBezTo>
                  <a:cubicBezTo>
                    <a:pt x="1328164" y="2633552"/>
                    <a:pt x="1319478" y="2633925"/>
                    <a:pt x="1313325" y="2630570"/>
                  </a:cubicBezTo>
                  <a:cubicBezTo>
                    <a:pt x="1308801" y="2628147"/>
                    <a:pt x="1304730" y="2628147"/>
                    <a:pt x="1300749" y="2629079"/>
                  </a:cubicBezTo>
                  <a:close/>
                  <a:moveTo>
                    <a:pt x="177781" y="2620962"/>
                  </a:moveTo>
                  <a:cubicBezTo>
                    <a:pt x="140204" y="2642098"/>
                    <a:pt x="88033" y="2629861"/>
                    <a:pt x="63955" y="2671762"/>
                  </a:cubicBezTo>
                  <a:cubicBezTo>
                    <a:pt x="100803" y="2668425"/>
                    <a:pt x="140934" y="2668054"/>
                    <a:pt x="169026" y="2636165"/>
                  </a:cubicBezTo>
                  <a:cubicBezTo>
                    <a:pt x="174863" y="2633940"/>
                    <a:pt x="179241" y="2628749"/>
                    <a:pt x="181430" y="2623557"/>
                  </a:cubicBezTo>
                  <a:close/>
                  <a:moveTo>
                    <a:pt x="1334974" y="2606675"/>
                  </a:moveTo>
                  <a:cubicBezTo>
                    <a:pt x="1332368" y="2607771"/>
                    <a:pt x="1333485" y="2611788"/>
                    <a:pt x="1334230" y="2613615"/>
                  </a:cubicBezTo>
                  <a:cubicBezTo>
                    <a:pt x="1337953" y="2628225"/>
                    <a:pt x="1350615" y="2639183"/>
                    <a:pt x="1362531" y="2647950"/>
                  </a:cubicBezTo>
                  <a:cubicBezTo>
                    <a:pt x="1360669" y="2632243"/>
                    <a:pt x="1348008" y="2621651"/>
                    <a:pt x="1338326" y="2610693"/>
                  </a:cubicBezTo>
                  <a:close/>
                  <a:moveTo>
                    <a:pt x="485705" y="2606675"/>
                  </a:moveTo>
                  <a:cubicBezTo>
                    <a:pt x="478580" y="2611686"/>
                    <a:pt x="476705" y="2621352"/>
                    <a:pt x="476705" y="2627795"/>
                  </a:cubicBezTo>
                  <a:cubicBezTo>
                    <a:pt x="490955" y="2632807"/>
                    <a:pt x="504080" y="2636744"/>
                    <a:pt x="518705" y="2643188"/>
                  </a:cubicBezTo>
                  <a:cubicBezTo>
                    <a:pt x="520955" y="2640682"/>
                    <a:pt x="524330" y="2637102"/>
                    <a:pt x="524330" y="2632091"/>
                  </a:cubicBezTo>
                  <a:cubicBezTo>
                    <a:pt x="516830" y="2618488"/>
                    <a:pt x="499955" y="2609539"/>
                    <a:pt x="485705" y="2606675"/>
                  </a:cubicBezTo>
                  <a:close/>
                  <a:moveTo>
                    <a:pt x="729152" y="2590167"/>
                  </a:moveTo>
                  <a:cubicBezTo>
                    <a:pt x="664785" y="2587625"/>
                    <a:pt x="608782" y="2644649"/>
                    <a:pt x="587690" y="2706032"/>
                  </a:cubicBezTo>
                  <a:cubicBezTo>
                    <a:pt x="574598" y="2739811"/>
                    <a:pt x="568780" y="2776495"/>
                    <a:pt x="576780" y="2815359"/>
                  </a:cubicBezTo>
                  <a:cubicBezTo>
                    <a:pt x="584053" y="2830614"/>
                    <a:pt x="594963" y="2847321"/>
                    <a:pt x="598963" y="2865119"/>
                  </a:cubicBezTo>
                  <a:cubicBezTo>
                    <a:pt x="612055" y="2889091"/>
                    <a:pt x="636420" y="2893449"/>
                    <a:pt x="656421" y="2906162"/>
                  </a:cubicBezTo>
                  <a:cubicBezTo>
                    <a:pt x="677149" y="2909067"/>
                    <a:pt x="697878" y="2913063"/>
                    <a:pt x="718606" y="2912336"/>
                  </a:cubicBezTo>
                  <a:cubicBezTo>
                    <a:pt x="745880" y="2909067"/>
                    <a:pt x="770973" y="2896718"/>
                    <a:pt x="790974" y="2878194"/>
                  </a:cubicBezTo>
                  <a:cubicBezTo>
                    <a:pt x="797520" y="2861850"/>
                    <a:pt x="813157" y="2852043"/>
                    <a:pt x="816430" y="2834609"/>
                  </a:cubicBezTo>
                  <a:cubicBezTo>
                    <a:pt x="790974" y="2836788"/>
                    <a:pt x="768791" y="2865482"/>
                    <a:pt x="750972" y="2881463"/>
                  </a:cubicBezTo>
                  <a:cubicBezTo>
                    <a:pt x="739698" y="2888728"/>
                    <a:pt x="724788" y="2885822"/>
                    <a:pt x="712060" y="2883279"/>
                  </a:cubicBezTo>
                  <a:cubicBezTo>
                    <a:pt x="684422" y="2880374"/>
                    <a:pt x="646602" y="2885822"/>
                    <a:pt x="633874" y="2850590"/>
                  </a:cubicBezTo>
                  <a:cubicBezTo>
                    <a:pt x="638238" y="2835335"/>
                    <a:pt x="640056" y="2820444"/>
                    <a:pt x="639693" y="2805189"/>
                  </a:cubicBezTo>
                  <a:cubicBezTo>
                    <a:pt x="645875" y="2782670"/>
                    <a:pt x="653512" y="2761240"/>
                    <a:pt x="665512" y="2743806"/>
                  </a:cubicBezTo>
                  <a:cubicBezTo>
                    <a:pt x="689150" y="2721650"/>
                    <a:pt x="698241" y="2679154"/>
                    <a:pt x="732425" y="2669347"/>
                  </a:cubicBezTo>
                  <a:cubicBezTo>
                    <a:pt x="740426" y="2667168"/>
                    <a:pt x="749517" y="2663536"/>
                    <a:pt x="752790" y="2655909"/>
                  </a:cubicBezTo>
                  <a:cubicBezTo>
                    <a:pt x="737880" y="2649371"/>
                    <a:pt x="722606" y="2639201"/>
                    <a:pt x="712788" y="2625036"/>
                  </a:cubicBezTo>
                  <a:lnTo>
                    <a:pt x="733880" y="2595252"/>
                  </a:lnTo>
                  <a:cubicBezTo>
                    <a:pt x="736062" y="2591620"/>
                    <a:pt x="731334" y="2588714"/>
                    <a:pt x="729152" y="2590167"/>
                  </a:cubicBezTo>
                  <a:close/>
                  <a:moveTo>
                    <a:pt x="1603628" y="2586274"/>
                  </a:moveTo>
                  <a:cubicBezTo>
                    <a:pt x="1596654" y="2584450"/>
                    <a:pt x="1595186" y="2595032"/>
                    <a:pt x="1590782" y="2599045"/>
                  </a:cubicBezTo>
                  <a:cubicBezTo>
                    <a:pt x="1590414" y="2614371"/>
                    <a:pt x="1581605" y="2630791"/>
                    <a:pt x="1592617" y="2645021"/>
                  </a:cubicBezTo>
                  <a:cubicBezTo>
                    <a:pt x="1597021" y="2652319"/>
                    <a:pt x="1604730" y="2655238"/>
                    <a:pt x="1610969" y="2659982"/>
                  </a:cubicBezTo>
                  <a:cubicBezTo>
                    <a:pt x="1611704" y="2678226"/>
                    <a:pt x="1594085" y="2686619"/>
                    <a:pt x="1588579" y="2702309"/>
                  </a:cubicBezTo>
                  <a:cubicBezTo>
                    <a:pt x="1593351" y="2706688"/>
                    <a:pt x="1601059" y="2705958"/>
                    <a:pt x="1607666" y="2706688"/>
                  </a:cubicBezTo>
                  <a:cubicBezTo>
                    <a:pt x="1614273" y="2703769"/>
                    <a:pt x="1616108" y="2695376"/>
                    <a:pt x="1622348" y="2690633"/>
                  </a:cubicBezTo>
                  <a:cubicBezTo>
                    <a:pt x="1639967" y="2664361"/>
                    <a:pt x="1635929" y="2634805"/>
                    <a:pt x="1645105" y="2605978"/>
                  </a:cubicBezTo>
                  <a:cubicBezTo>
                    <a:pt x="1641435" y="2600505"/>
                    <a:pt x="1632258" y="2597586"/>
                    <a:pt x="1625284" y="2595761"/>
                  </a:cubicBezTo>
                  <a:cubicBezTo>
                    <a:pt x="1619045" y="2608532"/>
                    <a:pt x="1622715" y="2622033"/>
                    <a:pt x="1614273" y="2634075"/>
                  </a:cubicBezTo>
                  <a:cubicBezTo>
                    <a:pt x="1609134" y="2640278"/>
                    <a:pt x="1605097" y="2633710"/>
                    <a:pt x="1602160" y="2632250"/>
                  </a:cubicBezTo>
                  <a:cubicBezTo>
                    <a:pt x="1597388" y="2616925"/>
                    <a:pt x="1603995" y="2602329"/>
                    <a:pt x="1603628" y="2586274"/>
                  </a:cubicBezTo>
                  <a:close/>
                  <a:moveTo>
                    <a:pt x="793921" y="2577847"/>
                  </a:moveTo>
                  <a:cubicBezTo>
                    <a:pt x="778473" y="2580102"/>
                    <a:pt x="762980" y="2587047"/>
                    <a:pt x="750879" y="2593181"/>
                  </a:cubicBezTo>
                  <a:cubicBezTo>
                    <a:pt x="739511" y="2600397"/>
                    <a:pt x="725943" y="2611582"/>
                    <a:pt x="726309" y="2626374"/>
                  </a:cubicBezTo>
                  <a:cubicBezTo>
                    <a:pt x="737311" y="2639002"/>
                    <a:pt x="754912" y="2648383"/>
                    <a:pt x="772148" y="2647300"/>
                  </a:cubicBezTo>
                  <a:cubicBezTo>
                    <a:pt x="794517" y="2652712"/>
                    <a:pt x="812485" y="2676525"/>
                    <a:pt x="836688" y="2674721"/>
                  </a:cubicBezTo>
                  <a:lnTo>
                    <a:pt x="851356" y="2666062"/>
                  </a:lnTo>
                  <a:cubicBezTo>
                    <a:pt x="850989" y="2652351"/>
                    <a:pt x="847322" y="2638641"/>
                    <a:pt x="848055" y="2623488"/>
                  </a:cubicBezTo>
                  <a:cubicBezTo>
                    <a:pt x="841821" y="2613386"/>
                    <a:pt x="849522" y="2599675"/>
                    <a:pt x="836688" y="2590655"/>
                  </a:cubicBezTo>
                  <a:cubicBezTo>
                    <a:pt x="824770" y="2578027"/>
                    <a:pt x="809368" y="2575592"/>
                    <a:pt x="793921" y="2577847"/>
                  </a:cubicBezTo>
                  <a:close/>
                  <a:moveTo>
                    <a:pt x="522921" y="2574009"/>
                  </a:moveTo>
                  <a:cubicBezTo>
                    <a:pt x="517130" y="2573467"/>
                    <a:pt x="510982" y="2574642"/>
                    <a:pt x="505993" y="2576449"/>
                  </a:cubicBezTo>
                  <a:cubicBezTo>
                    <a:pt x="505280" y="2582595"/>
                    <a:pt x="512051" y="2584041"/>
                    <a:pt x="515258" y="2587656"/>
                  </a:cubicBezTo>
                  <a:cubicBezTo>
                    <a:pt x="524524" y="2593079"/>
                    <a:pt x="521673" y="2607901"/>
                    <a:pt x="530583" y="2608263"/>
                  </a:cubicBezTo>
                  <a:cubicBezTo>
                    <a:pt x="533790" y="2600671"/>
                    <a:pt x="540205" y="2593079"/>
                    <a:pt x="537710" y="2581872"/>
                  </a:cubicBezTo>
                  <a:cubicBezTo>
                    <a:pt x="534147" y="2576811"/>
                    <a:pt x="528712" y="2574552"/>
                    <a:pt x="522921" y="2574009"/>
                  </a:cubicBezTo>
                  <a:close/>
                  <a:moveTo>
                    <a:pt x="1132627" y="2573799"/>
                  </a:moveTo>
                  <a:cubicBezTo>
                    <a:pt x="1130992" y="2573298"/>
                    <a:pt x="1129265" y="2573571"/>
                    <a:pt x="1128174" y="2575393"/>
                  </a:cubicBezTo>
                  <a:lnTo>
                    <a:pt x="1137626" y="2626396"/>
                  </a:lnTo>
                  <a:cubicBezTo>
                    <a:pt x="1131082" y="2674120"/>
                    <a:pt x="1113996" y="2725487"/>
                    <a:pt x="1069643" y="2742609"/>
                  </a:cubicBezTo>
                  <a:cubicBezTo>
                    <a:pt x="1058373" y="2744795"/>
                    <a:pt x="1046739" y="2749895"/>
                    <a:pt x="1036560" y="2753538"/>
                  </a:cubicBezTo>
                  <a:cubicBezTo>
                    <a:pt x="1032560" y="2771025"/>
                    <a:pt x="1030743" y="2795069"/>
                    <a:pt x="1042740" y="2811463"/>
                  </a:cubicBezTo>
                  <a:cubicBezTo>
                    <a:pt x="1075096" y="2810734"/>
                    <a:pt x="1105634" y="2802355"/>
                    <a:pt x="1127811" y="2776489"/>
                  </a:cubicBezTo>
                  <a:cubicBezTo>
                    <a:pt x="1132173" y="2766289"/>
                    <a:pt x="1137990" y="2759003"/>
                    <a:pt x="1145624" y="2751352"/>
                  </a:cubicBezTo>
                  <a:cubicBezTo>
                    <a:pt x="1163075" y="2716379"/>
                    <a:pt x="1173618" y="2677398"/>
                    <a:pt x="1172527" y="2636960"/>
                  </a:cubicBezTo>
                  <a:cubicBezTo>
                    <a:pt x="1172891" y="2609273"/>
                    <a:pt x="1155077" y="2592515"/>
                    <a:pt x="1136536" y="2576850"/>
                  </a:cubicBezTo>
                  <a:cubicBezTo>
                    <a:pt x="1135809" y="2575575"/>
                    <a:pt x="1134263" y="2574300"/>
                    <a:pt x="1132627" y="2573799"/>
                  </a:cubicBezTo>
                  <a:close/>
                  <a:moveTo>
                    <a:pt x="1578794" y="2567865"/>
                  </a:moveTo>
                  <a:cubicBezTo>
                    <a:pt x="1571756" y="2566706"/>
                    <a:pt x="1563220" y="2576392"/>
                    <a:pt x="1555511" y="2575285"/>
                  </a:cubicBezTo>
                  <a:cubicBezTo>
                    <a:pt x="1550738" y="2579713"/>
                    <a:pt x="1543396" y="2582296"/>
                    <a:pt x="1542662" y="2590045"/>
                  </a:cubicBezTo>
                  <a:cubicBezTo>
                    <a:pt x="1537522" y="2599639"/>
                    <a:pt x="1543396" y="2608494"/>
                    <a:pt x="1537155" y="2618457"/>
                  </a:cubicBezTo>
                  <a:cubicBezTo>
                    <a:pt x="1551473" y="2627313"/>
                    <a:pt x="1563587" y="2607756"/>
                    <a:pt x="1576803" y="2603697"/>
                  </a:cubicBezTo>
                  <a:cubicBezTo>
                    <a:pt x="1584513" y="2597425"/>
                    <a:pt x="1589652" y="2587831"/>
                    <a:pt x="1595893" y="2580451"/>
                  </a:cubicBezTo>
                  <a:cubicBezTo>
                    <a:pt x="1594425" y="2576392"/>
                    <a:pt x="1587450" y="2577499"/>
                    <a:pt x="1585247" y="2573440"/>
                  </a:cubicBezTo>
                  <a:cubicBezTo>
                    <a:pt x="1583320" y="2569843"/>
                    <a:pt x="1581140" y="2568251"/>
                    <a:pt x="1578794" y="2567865"/>
                  </a:cubicBezTo>
                  <a:close/>
                  <a:moveTo>
                    <a:pt x="1394524" y="2541587"/>
                  </a:moveTo>
                  <a:cubicBezTo>
                    <a:pt x="1376207" y="2545929"/>
                    <a:pt x="1370711" y="2566193"/>
                    <a:pt x="1364850" y="2582115"/>
                  </a:cubicBezTo>
                  <a:lnTo>
                    <a:pt x="1361186" y="2603826"/>
                  </a:lnTo>
                  <a:cubicBezTo>
                    <a:pt x="1363018" y="2608892"/>
                    <a:pt x="1359355" y="2612511"/>
                    <a:pt x="1361186" y="2617577"/>
                  </a:cubicBezTo>
                  <a:lnTo>
                    <a:pt x="1359721" y="2621195"/>
                  </a:lnTo>
                  <a:cubicBezTo>
                    <a:pt x="1365949" y="2642545"/>
                    <a:pt x="1368147" y="2666066"/>
                    <a:pt x="1382068" y="2683435"/>
                  </a:cubicBezTo>
                  <a:cubicBezTo>
                    <a:pt x="1385365" y="2684882"/>
                    <a:pt x="1387930" y="2689225"/>
                    <a:pt x="1391593" y="2688863"/>
                  </a:cubicBezTo>
                  <a:cubicBezTo>
                    <a:pt x="1392326" y="2687054"/>
                    <a:pt x="1390494" y="2684521"/>
                    <a:pt x="1390861" y="2683073"/>
                  </a:cubicBezTo>
                  <a:lnTo>
                    <a:pt x="1394158" y="2682711"/>
                  </a:lnTo>
                  <a:cubicBezTo>
                    <a:pt x="1404049" y="2656296"/>
                    <a:pt x="1416505" y="2628794"/>
                    <a:pt x="1410644" y="2599484"/>
                  </a:cubicBezTo>
                  <a:cubicBezTo>
                    <a:pt x="1407713" y="2587905"/>
                    <a:pt x="1405149" y="2575601"/>
                    <a:pt x="1404416" y="2562936"/>
                  </a:cubicBezTo>
                  <a:cubicBezTo>
                    <a:pt x="1403317" y="2561851"/>
                    <a:pt x="1402218" y="2563660"/>
                    <a:pt x="1401851" y="2564746"/>
                  </a:cubicBezTo>
                  <a:cubicBezTo>
                    <a:pt x="1398920" y="2579220"/>
                    <a:pt x="1396356" y="2594418"/>
                    <a:pt x="1391227" y="2607445"/>
                  </a:cubicBezTo>
                  <a:cubicBezTo>
                    <a:pt x="1389395" y="2618662"/>
                    <a:pt x="1386098" y="2628794"/>
                    <a:pt x="1384999" y="2640012"/>
                  </a:cubicBezTo>
                  <a:cubicBezTo>
                    <a:pt x="1385732" y="2653763"/>
                    <a:pt x="1388296" y="2665704"/>
                    <a:pt x="1389395" y="2678369"/>
                  </a:cubicBezTo>
                  <a:cubicBezTo>
                    <a:pt x="1382435" y="2670408"/>
                    <a:pt x="1380603" y="2657381"/>
                    <a:pt x="1377306" y="2646526"/>
                  </a:cubicBezTo>
                  <a:cubicBezTo>
                    <a:pt x="1372543" y="2612873"/>
                    <a:pt x="1393059" y="2585733"/>
                    <a:pt x="1400386" y="2554975"/>
                  </a:cubicBezTo>
                  <a:cubicBezTo>
                    <a:pt x="1398554" y="2550271"/>
                    <a:pt x="1400386" y="2543034"/>
                    <a:pt x="1394524" y="2541587"/>
                  </a:cubicBezTo>
                  <a:close/>
                  <a:moveTo>
                    <a:pt x="1595014" y="2541046"/>
                  </a:moveTo>
                  <a:cubicBezTo>
                    <a:pt x="1586169" y="2545931"/>
                    <a:pt x="1578430" y="2560236"/>
                    <a:pt x="1589486" y="2567912"/>
                  </a:cubicBezTo>
                  <a:cubicBezTo>
                    <a:pt x="1597594" y="2571750"/>
                    <a:pt x="1608281" y="2570703"/>
                    <a:pt x="1614914" y="2565121"/>
                  </a:cubicBezTo>
                  <a:cubicBezTo>
                    <a:pt x="1618968" y="2562678"/>
                    <a:pt x="1619337" y="2556049"/>
                    <a:pt x="1619705" y="2552560"/>
                  </a:cubicBezTo>
                  <a:cubicBezTo>
                    <a:pt x="1615283" y="2544187"/>
                    <a:pt x="1604964" y="2540000"/>
                    <a:pt x="1595014" y="2541046"/>
                  </a:cubicBezTo>
                  <a:close/>
                  <a:moveTo>
                    <a:pt x="1220247" y="2536825"/>
                  </a:moveTo>
                  <a:lnTo>
                    <a:pt x="1218431" y="2537191"/>
                  </a:lnTo>
                  <a:cubicBezTo>
                    <a:pt x="1218068" y="2541221"/>
                    <a:pt x="1223153" y="2541954"/>
                    <a:pt x="1223880" y="2545617"/>
                  </a:cubicBezTo>
                  <a:cubicBezTo>
                    <a:pt x="1228965" y="2570529"/>
                    <a:pt x="1236593" y="2599836"/>
                    <a:pt x="1263110" y="2607163"/>
                  </a:cubicBezTo>
                  <a:cubicBezTo>
                    <a:pt x="1276550" y="2604965"/>
                    <a:pt x="1286720" y="2608629"/>
                    <a:pt x="1298707" y="2613025"/>
                  </a:cubicBezTo>
                  <a:lnTo>
                    <a:pt x="1303793" y="2613025"/>
                  </a:lnTo>
                  <a:lnTo>
                    <a:pt x="1303793" y="2611193"/>
                  </a:lnTo>
                  <a:cubicBezTo>
                    <a:pt x="1278729" y="2580786"/>
                    <a:pt x="1253665" y="2552578"/>
                    <a:pt x="1220247" y="2536825"/>
                  </a:cubicBezTo>
                  <a:close/>
                  <a:moveTo>
                    <a:pt x="1657587" y="2534608"/>
                  </a:moveTo>
                  <a:lnTo>
                    <a:pt x="1657730" y="2535056"/>
                  </a:lnTo>
                  <a:lnTo>
                    <a:pt x="1651910" y="2535427"/>
                  </a:lnTo>
                  <a:cubicBezTo>
                    <a:pt x="1649685" y="2536336"/>
                    <a:pt x="1647596" y="2537155"/>
                    <a:pt x="1645597" y="2535336"/>
                  </a:cubicBezTo>
                  <a:cubicBezTo>
                    <a:pt x="1640511" y="2541157"/>
                    <a:pt x="1629610" y="2536064"/>
                    <a:pt x="1626340" y="2546614"/>
                  </a:cubicBezTo>
                  <a:cubicBezTo>
                    <a:pt x="1632154" y="2558619"/>
                    <a:pt x="1616530" y="2564804"/>
                    <a:pt x="1617257" y="2575718"/>
                  </a:cubicBezTo>
                  <a:cubicBezTo>
                    <a:pt x="1623434" y="2584085"/>
                    <a:pt x="1634334" y="2589542"/>
                    <a:pt x="1642327" y="2595727"/>
                  </a:cubicBezTo>
                  <a:cubicBezTo>
                    <a:pt x="1668124" y="2601912"/>
                    <a:pt x="1696101" y="2597182"/>
                    <a:pt x="1718265" y="2581175"/>
                  </a:cubicBezTo>
                  <a:cubicBezTo>
                    <a:pt x="1719718" y="2576082"/>
                    <a:pt x="1712088" y="2578628"/>
                    <a:pt x="1710635" y="2574990"/>
                  </a:cubicBezTo>
                  <a:cubicBezTo>
                    <a:pt x="1704821" y="2554981"/>
                    <a:pt x="1689925" y="2534245"/>
                    <a:pt x="1668124" y="2534608"/>
                  </a:cubicBezTo>
                  <a:lnTo>
                    <a:pt x="1664854" y="2537155"/>
                  </a:lnTo>
                  <a:cubicBezTo>
                    <a:pt x="1664854" y="2534608"/>
                    <a:pt x="1667761" y="2539702"/>
                    <a:pt x="1668488" y="2539702"/>
                  </a:cubicBezTo>
                  <a:lnTo>
                    <a:pt x="1668124" y="2540793"/>
                  </a:lnTo>
                  <a:cubicBezTo>
                    <a:pt x="1668124" y="2540793"/>
                    <a:pt x="1661948" y="2541884"/>
                    <a:pt x="1663038" y="2537883"/>
                  </a:cubicBezTo>
                  <a:lnTo>
                    <a:pt x="1663038" y="2538610"/>
                  </a:lnTo>
                  <a:cubicBezTo>
                    <a:pt x="1662129" y="2535700"/>
                    <a:pt x="1659858" y="2536245"/>
                    <a:pt x="1658269" y="2536746"/>
                  </a:cubicBezTo>
                  <a:lnTo>
                    <a:pt x="1657730" y="2535056"/>
                  </a:lnTo>
                  <a:lnTo>
                    <a:pt x="1659041" y="2534972"/>
                  </a:lnTo>
                  <a:close/>
                  <a:moveTo>
                    <a:pt x="486181" y="2531322"/>
                  </a:moveTo>
                  <a:cubicBezTo>
                    <a:pt x="452521" y="2527300"/>
                    <a:pt x="428007" y="2554722"/>
                    <a:pt x="404226" y="2575928"/>
                  </a:cubicBezTo>
                  <a:cubicBezTo>
                    <a:pt x="374225" y="2610662"/>
                    <a:pt x="355565" y="2654903"/>
                    <a:pt x="354468" y="2702800"/>
                  </a:cubicBezTo>
                  <a:cubicBezTo>
                    <a:pt x="355931" y="2705360"/>
                    <a:pt x="355931" y="2713038"/>
                    <a:pt x="361785" y="2710844"/>
                  </a:cubicBezTo>
                  <a:cubicBezTo>
                    <a:pt x="369468" y="2702069"/>
                    <a:pt x="382274" y="2703531"/>
                    <a:pt x="393982" y="2702435"/>
                  </a:cubicBezTo>
                  <a:cubicBezTo>
                    <a:pt x="418129" y="2697681"/>
                    <a:pt x="441910" y="2684153"/>
                    <a:pt x="452887" y="2656366"/>
                  </a:cubicBezTo>
                  <a:cubicBezTo>
                    <a:pt x="460204" y="2635159"/>
                    <a:pt x="471180" y="2617609"/>
                    <a:pt x="475205" y="2593478"/>
                  </a:cubicBezTo>
                  <a:cubicBezTo>
                    <a:pt x="481790" y="2574466"/>
                    <a:pt x="497523" y="2564594"/>
                    <a:pt x="515084" y="2562400"/>
                  </a:cubicBezTo>
                  <a:cubicBezTo>
                    <a:pt x="524231" y="2563862"/>
                    <a:pt x="533744" y="2579219"/>
                    <a:pt x="541793" y="2570444"/>
                  </a:cubicBezTo>
                  <a:cubicBezTo>
                    <a:pt x="527158" y="2549969"/>
                    <a:pt x="508499" y="2535709"/>
                    <a:pt x="486181" y="2531322"/>
                  </a:cubicBezTo>
                  <a:close/>
                  <a:moveTo>
                    <a:pt x="1108253" y="2530317"/>
                  </a:moveTo>
                  <a:cubicBezTo>
                    <a:pt x="1105062" y="2528887"/>
                    <a:pt x="1100454" y="2529959"/>
                    <a:pt x="1097263" y="2532462"/>
                  </a:cubicBezTo>
                  <a:cubicBezTo>
                    <a:pt x="1092655" y="2536038"/>
                    <a:pt x="1093009" y="2544619"/>
                    <a:pt x="1095491" y="2549625"/>
                  </a:cubicBezTo>
                  <a:cubicBezTo>
                    <a:pt x="1097972" y="2558563"/>
                    <a:pt x="1106126" y="2568575"/>
                    <a:pt x="1114988" y="2567502"/>
                  </a:cubicBezTo>
                  <a:cubicBezTo>
                    <a:pt x="1129168" y="2558921"/>
                    <a:pt x="1115342" y="2540328"/>
                    <a:pt x="1108253" y="2530317"/>
                  </a:cubicBezTo>
                  <a:close/>
                  <a:moveTo>
                    <a:pt x="427064" y="2528887"/>
                  </a:moveTo>
                  <a:cubicBezTo>
                    <a:pt x="403279" y="2536169"/>
                    <a:pt x="372646" y="2529251"/>
                    <a:pt x="356069" y="2551825"/>
                  </a:cubicBezTo>
                  <a:cubicBezTo>
                    <a:pt x="342014" y="2585687"/>
                    <a:pt x="305255" y="2611539"/>
                    <a:pt x="322193" y="2654867"/>
                  </a:cubicBezTo>
                  <a:cubicBezTo>
                    <a:pt x="330482" y="2666155"/>
                    <a:pt x="338050" y="2687637"/>
                    <a:pt x="352825" y="2686909"/>
                  </a:cubicBezTo>
                  <a:cubicBezTo>
                    <a:pt x="353906" y="2684360"/>
                    <a:pt x="352825" y="2681811"/>
                    <a:pt x="351384" y="2679262"/>
                  </a:cubicBezTo>
                  <a:cubicBezTo>
                    <a:pt x="356429" y="2654139"/>
                    <a:pt x="349942" y="2623554"/>
                    <a:pt x="370124" y="2606441"/>
                  </a:cubicBezTo>
                  <a:cubicBezTo>
                    <a:pt x="375890" y="2574764"/>
                    <a:pt x="405081" y="2556559"/>
                    <a:pt x="426343" y="2536533"/>
                  </a:cubicBezTo>
                  <a:cubicBezTo>
                    <a:pt x="427424" y="2533984"/>
                    <a:pt x="430668" y="2531435"/>
                    <a:pt x="427064" y="2528887"/>
                  </a:cubicBezTo>
                  <a:close/>
                  <a:moveTo>
                    <a:pt x="1535593" y="2523645"/>
                  </a:moveTo>
                  <a:cubicBezTo>
                    <a:pt x="1523613" y="2528781"/>
                    <a:pt x="1509092" y="2532450"/>
                    <a:pt x="1501831" y="2546025"/>
                  </a:cubicBezTo>
                  <a:cubicBezTo>
                    <a:pt x="1496385" y="2554464"/>
                    <a:pt x="1496748" y="2570607"/>
                    <a:pt x="1484768" y="2574276"/>
                  </a:cubicBezTo>
                  <a:cubicBezTo>
                    <a:pt x="1491303" y="2581247"/>
                    <a:pt x="1498564" y="2587484"/>
                    <a:pt x="1506550" y="2591886"/>
                  </a:cubicBezTo>
                  <a:cubicBezTo>
                    <a:pt x="1526517" y="2600325"/>
                    <a:pt x="1540313" y="2577578"/>
                    <a:pt x="1557012" y="2569139"/>
                  </a:cubicBezTo>
                  <a:cubicBezTo>
                    <a:pt x="1563184" y="2566938"/>
                    <a:pt x="1571534" y="2564737"/>
                    <a:pt x="1575890" y="2557766"/>
                  </a:cubicBezTo>
                  <a:lnTo>
                    <a:pt x="1578431" y="2545658"/>
                  </a:lnTo>
                  <a:lnTo>
                    <a:pt x="1566088" y="2539788"/>
                  </a:lnTo>
                  <a:cubicBezTo>
                    <a:pt x="1558464" y="2530983"/>
                    <a:pt x="1549025" y="2517775"/>
                    <a:pt x="1535593" y="2523645"/>
                  </a:cubicBezTo>
                  <a:close/>
                  <a:moveTo>
                    <a:pt x="1249539" y="2511526"/>
                  </a:moveTo>
                  <a:cubicBezTo>
                    <a:pt x="1243203" y="2510791"/>
                    <a:pt x="1236572" y="2511673"/>
                    <a:pt x="1229578" y="2514931"/>
                  </a:cubicBezTo>
                  <a:cubicBezTo>
                    <a:pt x="1221221" y="2518913"/>
                    <a:pt x="1210683" y="2518551"/>
                    <a:pt x="1203780" y="2525067"/>
                  </a:cubicBezTo>
                  <a:lnTo>
                    <a:pt x="1206687" y="2528325"/>
                  </a:lnTo>
                  <a:cubicBezTo>
                    <a:pt x="1239388" y="2535926"/>
                    <a:pt x="1266640" y="2557646"/>
                    <a:pt x="1291347" y="2582261"/>
                  </a:cubicBezTo>
                  <a:lnTo>
                    <a:pt x="1296434" y="2589862"/>
                  </a:lnTo>
                  <a:cubicBezTo>
                    <a:pt x="1308788" y="2603980"/>
                    <a:pt x="1317872" y="2618821"/>
                    <a:pt x="1333133" y="2629319"/>
                  </a:cubicBezTo>
                  <a:cubicBezTo>
                    <a:pt x="1334950" y="2630043"/>
                    <a:pt x="1334586" y="2633663"/>
                    <a:pt x="1337130" y="2632577"/>
                  </a:cubicBezTo>
                  <a:cubicBezTo>
                    <a:pt x="1336040" y="2624251"/>
                    <a:pt x="1329863" y="2619907"/>
                    <a:pt x="1328409" y="2612306"/>
                  </a:cubicBezTo>
                  <a:cubicBezTo>
                    <a:pt x="1326956" y="2585519"/>
                    <a:pt x="1318235" y="2559456"/>
                    <a:pt x="1300431" y="2541356"/>
                  </a:cubicBezTo>
                  <a:cubicBezTo>
                    <a:pt x="1284898" y="2530497"/>
                    <a:pt x="1268547" y="2513732"/>
                    <a:pt x="1249539" y="2511526"/>
                  </a:cubicBezTo>
                  <a:close/>
                  <a:moveTo>
                    <a:pt x="1033479" y="2506662"/>
                  </a:moveTo>
                  <a:cubicBezTo>
                    <a:pt x="1030217" y="2506662"/>
                    <a:pt x="1028042" y="2511378"/>
                    <a:pt x="1030217" y="2515369"/>
                  </a:cubicBezTo>
                  <a:cubicBezTo>
                    <a:pt x="1037466" y="2529155"/>
                    <a:pt x="1061026" y="2544755"/>
                    <a:pt x="1047615" y="2564708"/>
                  </a:cubicBezTo>
                  <a:cubicBezTo>
                    <a:pt x="1045078" y="2598447"/>
                    <a:pt x="1010644" y="2591554"/>
                    <a:pt x="991434" y="2601350"/>
                  </a:cubicBezTo>
                  <a:lnTo>
                    <a:pt x="975124" y="2630010"/>
                  </a:lnTo>
                  <a:cubicBezTo>
                    <a:pt x="960625" y="2647424"/>
                    <a:pt x="941415" y="2654679"/>
                    <a:pt x="924380" y="2664475"/>
                  </a:cubicBezTo>
                  <a:lnTo>
                    <a:pt x="925830" y="2667014"/>
                  </a:lnTo>
                  <a:cubicBezTo>
                    <a:pt x="928004" y="2669554"/>
                    <a:pt x="930179" y="2668465"/>
                    <a:pt x="932716" y="2667014"/>
                  </a:cubicBezTo>
                  <a:cubicBezTo>
                    <a:pt x="973674" y="2666651"/>
                    <a:pt x="1008832" y="2696037"/>
                    <a:pt x="1027317" y="2734130"/>
                  </a:cubicBezTo>
                  <a:cubicBezTo>
                    <a:pt x="1047977" y="2743200"/>
                    <a:pt x="1063563" y="2721070"/>
                    <a:pt x="1081323" y="2711274"/>
                  </a:cubicBezTo>
                  <a:cubicBezTo>
                    <a:pt x="1107058" y="2684065"/>
                    <a:pt x="1129168" y="2647786"/>
                    <a:pt x="1125543" y="2606066"/>
                  </a:cubicBezTo>
                  <a:cubicBezTo>
                    <a:pt x="1124818" y="2581033"/>
                    <a:pt x="1099809" y="2585750"/>
                    <a:pt x="1088935" y="2569061"/>
                  </a:cubicBezTo>
                  <a:cubicBezTo>
                    <a:pt x="1078424" y="2558903"/>
                    <a:pt x="1079149" y="2545117"/>
                    <a:pt x="1076612" y="2531331"/>
                  </a:cubicBezTo>
                  <a:cubicBezTo>
                    <a:pt x="1068275" y="2513555"/>
                    <a:pt x="1049790" y="2510652"/>
                    <a:pt x="1033479" y="2506662"/>
                  </a:cubicBezTo>
                  <a:close/>
                  <a:moveTo>
                    <a:pt x="1602071" y="2484253"/>
                  </a:moveTo>
                  <a:cubicBezTo>
                    <a:pt x="1594112" y="2485995"/>
                    <a:pt x="1586476" y="2489834"/>
                    <a:pt x="1580220" y="2496621"/>
                  </a:cubicBezTo>
                  <a:cubicBezTo>
                    <a:pt x="1572492" y="2502693"/>
                    <a:pt x="1567339" y="2511266"/>
                    <a:pt x="1564027" y="2520195"/>
                  </a:cubicBezTo>
                  <a:cubicBezTo>
                    <a:pt x="1562555" y="2524839"/>
                    <a:pt x="1566603" y="2528411"/>
                    <a:pt x="1568811" y="2531625"/>
                  </a:cubicBezTo>
                  <a:cubicBezTo>
                    <a:pt x="1579484" y="2538412"/>
                    <a:pt x="1592732" y="2533768"/>
                    <a:pt x="1604141" y="2530196"/>
                  </a:cubicBezTo>
                  <a:cubicBezTo>
                    <a:pt x="1609661" y="2531625"/>
                    <a:pt x="1616285" y="2536626"/>
                    <a:pt x="1623277" y="2533054"/>
                  </a:cubicBezTo>
                  <a:cubicBezTo>
                    <a:pt x="1631742" y="2527696"/>
                    <a:pt x="1638366" y="2519838"/>
                    <a:pt x="1640942" y="2510908"/>
                  </a:cubicBezTo>
                  <a:cubicBezTo>
                    <a:pt x="1643518" y="2499121"/>
                    <a:pt x="1634318" y="2490191"/>
                    <a:pt x="1625854" y="2484476"/>
                  </a:cubicBezTo>
                  <a:cubicBezTo>
                    <a:pt x="1618309" y="2482869"/>
                    <a:pt x="1610029" y="2482512"/>
                    <a:pt x="1602071" y="2484253"/>
                  </a:cubicBezTo>
                  <a:close/>
                  <a:moveTo>
                    <a:pt x="951363" y="2482136"/>
                  </a:moveTo>
                  <a:cubicBezTo>
                    <a:pt x="946889" y="2481462"/>
                    <a:pt x="942279" y="2482039"/>
                    <a:pt x="937646" y="2483239"/>
                  </a:cubicBezTo>
                  <a:cubicBezTo>
                    <a:pt x="928381" y="2485638"/>
                    <a:pt x="919025" y="2490527"/>
                    <a:pt x="910486" y="2492881"/>
                  </a:cubicBezTo>
                  <a:cubicBezTo>
                    <a:pt x="860707" y="2520767"/>
                    <a:pt x="854530" y="2588491"/>
                    <a:pt x="860707" y="2646436"/>
                  </a:cubicBezTo>
                  <a:cubicBezTo>
                    <a:pt x="861070" y="2654042"/>
                    <a:pt x="860343" y="2667803"/>
                    <a:pt x="868337" y="2670339"/>
                  </a:cubicBezTo>
                  <a:cubicBezTo>
                    <a:pt x="894498" y="2621809"/>
                    <a:pt x="910123" y="2562053"/>
                    <a:pt x="956268" y="2530184"/>
                  </a:cubicBezTo>
                  <a:cubicBezTo>
                    <a:pt x="958448" y="2528735"/>
                    <a:pt x="963172" y="2528735"/>
                    <a:pt x="962082" y="2532719"/>
                  </a:cubicBezTo>
                  <a:cubicBezTo>
                    <a:pt x="927927" y="2575815"/>
                    <a:pt x="905036" y="2627242"/>
                    <a:pt x="875241" y="2671787"/>
                  </a:cubicBezTo>
                  <a:lnTo>
                    <a:pt x="873424" y="2683014"/>
                  </a:lnTo>
                  <a:cubicBezTo>
                    <a:pt x="875604" y="2684463"/>
                    <a:pt x="879238" y="2684463"/>
                    <a:pt x="881418" y="2681928"/>
                  </a:cubicBezTo>
                  <a:cubicBezTo>
                    <a:pt x="894498" y="2667079"/>
                    <a:pt x="909396" y="2654766"/>
                    <a:pt x="927563" y="2647523"/>
                  </a:cubicBezTo>
                  <a:cubicBezTo>
                    <a:pt x="934104" y="2646436"/>
                    <a:pt x="935194" y="2637744"/>
                    <a:pt x="942097" y="2637744"/>
                  </a:cubicBezTo>
                  <a:cubicBezTo>
                    <a:pt x="965715" y="2623258"/>
                    <a:pt x="978796" y="2593199"/>
                    <a:pt x="975526" y="2561691"/>
                  </a:cubicBezTo>
                  <a:cubicBezTo>
                    <a:pt x="965715" y="2538875"/>
                    <a:pt x="987880" y="2509178"/>
                    <a:pt x="964262" y="2488535"/>
                  </a:cubicBezTo>
                  <a:cubicBezTo>
                    <a:pt x="960174" y="2484733"/>
                    <a:pt x="955837" y="2482809"/>
                    <a:pt x="951363" y="2482136"/>
                  </a:cubicBezTo>
                  <a:close/>
                  <a:moveTo>
                    <a:pt x="670373" y="2480364"/>
                  </a:moveTo>
                  <a:cubicBezTo>
                    <a:pt x="641640" y="2474912"/>
                    <a:pt x="619090" y="2497084"/>
                    <a:pt x="600178" y="2517076"/>
                  </a:cubicBezTo>
                  <a:cubicBezTo>
                    <a:pt x="573263" y="2537795"/>
                    <a:pt x="554714" y="2575597"/>
                    <a:pt x="539438" y="2607947"/>
                  </a:cubicBezTo>
                  <a:cubicBezTo>
                    <a:pt x="525618" y="2649385"/>
                    <a:pt x="517980" y="2695911"/>
                    <a:pt x="521253" y="2742437"/>
                  </a:cubicBezTo>
                  <a:cubicBezTo>
                    <a:pt x="519435" y="2753705"/>
                    <a:pt x="527800" y="2761338"/>
                    <a:pt x="525618" y="2771516"/>
                  </a:cubicBezTo>
                  <a:cubicBezTo>
                    <a:pt x="532892" y="2780603"/>
                    <a:pt x="534347" y="2795506"/>
                    <a:pt x="545985" y="2800958"/>
                  </a:cubicBezTo>
                  <a:cubicBezTo>
                    <a:pt x="547440" y="2808592"/>
                    <a:pt x="556533" y="2813680"/>
                    <a:pt x="563443" y="2816225"/>
                  </a:cubicBezTo>
                  <a:cubicBezTo>
                    <a:pt x="565625" y="2806411"/>
                    <a:pt x="566353" y="2790054"/>
                    <a:pt x="561261" y="2777332"/>
                  </a:cubicBezTo>
                  <a:cubicBezTo>
                    <a:pt x="557260" y="2715539"/>
                    <a:pt x="577628" y="2657745"/>
                    <a:pt x="616544" y="2615581"/>
                  </a:cubicBezTo>
                  <a:cubicBezTo>
                    <a:pt x="642731" y="2594499"/>
                    <a:pt x="671101" y="2582503"/>
                    <a:pt x="701652" y="2575234"/>
                  </a:cubicBezTo>
                  <a:cubicBezTo>
                    <a:pt x="726020" y="2574507"/>
                    <a:pt x="747843" y="2573780"/>
                    <a:pt x="769302" y="2566510"/>
                  </a:cubicBezTo>
                  <a:lnTo>
                    <a:pt x="770393" y="2565056"/>
                  </a:lnTo>
                  <a:cubicBezTo>
                    <a:pt x="757663" y="2557423"/>
                    <a:pt x="742387" y="2551971"/>
                    <a:pt x="731840" y="2539249"/>
                  </a:cubicBezTo>
                  <a:cubicBezTo>
                    <a:pt x="715109" y="2512714"/>
                    <a:pt x="695105" y="2494540"/>
                    <a:pt x="670373" y="2480364"/>
                  </a:cubicBezTo>
                  <a:close/>
                  <a:moveTo>
                    <a:pt x="966259" y="2476340"/>
                  </a:moveTo>
                  <a:cubicBezTo>
                    <a:pt x="964068" y="2486535"/>
                    <a:pt x="976850" y="2489083"/>
                    <a:pt x="981597" y="2496730"/>
                  </a:cubicBezTo>
                  <a:cubicBezTo>
                    <a:pt x="999858" y="2524766"/>
                    <a:pt x="975389" y="2558628"/>
                    <a:pt x="995840" y="2586664"/>
                  </a:cubicBezTo>
                  <a:cubicBezTo>
                    <a:pt x="1006066" y="2589213"/>
                    <a:pt x="1016292" y="2581931"/>
                    <a:pt x="1025422" y="2578290"/>
                  </a:cubicBezTo>
                  <a:cubicBezTo>
                    <a:pt x="1039299" y="2571007"/>
                    <a:pt x="1041856" y="2550617"/>
                    <a:pt x="1034917" y="2537874"/>
                  </a:cubicBezTo>
                  <a:cubicBezTo>
                    <a:pt x="1023961" y="2525130"/>
                    <a:pt x="1017752" y="2512386"/>
                    <a:pt x="1013005" y="2498550"/>
                  </a:cubicBezTo>
                  <a:cubicBezTo>
                    <a:pt x="1000953" y="2483258"/>
                    <a:pt x="984519" y="2470150"/>
                    <a:pt x="966259" y="2476340"/>
                  </a:cubicBezTo>
                  <a:close/>
                  <a:moveTo>
                    <a:pt x="1115211" y="2470065"/>
                  </a:moveTo>
                  <a:cubicBezTo>
                    <a:pt x="1113477" y="2470202"/>
                    <a:pt x="1112108" y="2471113"/>
                    <a:pt x="1112291" y="2473664"/>
                  </a:cubicBezTo>
                  <a:cubicBezTo>
                    <a:pt x="1120687" y="2494072"/>
                    <a:pt x="1105355" y="2523955"/>
                    <a:pt x="1127987" y="2539625"/>
                  </a:cubicBezTo>
                  <a:cubicBezTo>
                    <a:pt x="1127257" y="2562220"/>
                    <a:pt x="1146240" y="2575339"/>
                    <a:pt x="1161206" y="2584450"/>
                  </a:cubicBezTo>
                  <a:cubicBezTo>
                    <a:pt x="1173618" y="2575703"/>
                    <a:pt x="1164127" y="2556753"/>
                    <a:pt x="1168142" y="2543998"/>
                  </a:cubicBezTo>
                  <a:cubicBezTo>
                    <a:pt x="1166317" y="2511200"/>
                    <a:pt x="1143684" y="2489334"/>
                    <a:pt x="1120322" y="2471113"/>
                  </a:cubicBezTo>
                  <a:cubicBezTo>
                    <a:pt x="1119044" y="2470566"/>
                    <a:pt x="1116945" y="2469928"/>
                    <a:pt x="1115211" y="2470065"/>
                  </a:cubicBezTo>
                  <a:close/>
                  <a:moveTo>
                    <a:pt x="684202" y="2414852"/>
                  </a:moveTo>
                  <a:cubicBezTo>
                    <a:pt x="668189" y="2416482"/>
                    <a:pt x="653086" y="2420647"/>
                    <a:pt x="641805" y="2429883"/>
                  </a:cubicBezTo>
                  <a:cubicBezTo>
                    <a:pt x="642897" y="2436040"/>
                    <a:pt x="649811" y="2433867"/>
                    <a:pt x="654542" y="2434954"/>
                  </a:cubicBezTo>
                  <a:cubicBezTo>
                    <a:pt x="669827" y="2444008"/>
                    <a:pt x="679289" y="2459220"/>
                    <a:pt x="687659" y="2474431"/>
                  </a:cubicBezTo>
                  <a:cubicBezTo>
                    <a:pt x="708766" y="2484935"/>
                    <a:pt x="727690" y="2504130"/>
                    <a:pt x="737516" y="2526948"/>
                  </a:cubicBezTo>
                  <a:cubicBezTo>
                    <a:pt x="757532" y="2551214"/>
                    <a:pt x="783007" y="2551576"/>
                    <a:pt x="809573" y="2554473"/>
                  </a:cubicBezTo>
                  <a:cubicBezTo>
                    <a:pt x="824494" y="2555922"/>
                    <a:pt x="828497" y="2579826"/>
                    <a:pt x="842326" y="2581275"/>
                  </a:cubicBezTo>
                  <a:cubicBezTo>
                    <a:pt x="841962" y="2558820"/>
                    <a:pt x="843418" y="2533829"/>
                    <a:pt x="836867" y="2511012"/>
                  </a:cubicBezTo>
                  <a:cubicBezTo>
                    <a:pt x="817215" y="2464290"/>
                    <a:pt x="779367" y="2423364"/>
                    <a:pt x="732058" y="2415034"/>
                  </a:cubicBezTo>
                  <a:cubicBezTo>
                    <a:pt x="717137" y="2414128"/>
                    <a:pt x="700214" y="2413223"/>
                    <a:pt x="684202" y="2414852"/>
                  </a:cubicBezTo>
                  <a:close/>
                  <a:moveTo>
                    <a:pt x="976338" y="2386595"/>
                  </a:moveTo>
                  <a:cubicBezTo>
                    <a:pt x="924653" y="2384425"/>
                    <a:pt x="867509" y="2407572"/>
                    <a:pt x="847127" y="2462184"/>
                  </a:cubicBezTo>
                  <a:cubicBezTo>
                    <a:pt x="835480" y="2492202"/>
                    <a:pt x="856954" y="2522582"/>
                    <a:pt x="849675" y="2551154"/>
                  </a:cubicBezTo>
                  <a:cubicBezTo>
                    <a:pt x="848583" y="2553686"/>
                    <a:pt x="846763" y="2563813"/>
                    <a:pt x="852223" y="2563813"/>
                  </a:cubicBezTo>
                  <a:cubicBezTo>
                    <a:pt x="862050" y="2536326"/>
                    <a:pt x="871513" y="2502691"/>
                    <a:pt x="895172" y="2485692"/>
                  </a:cubicBezTo>
                  <a:cubicBezTo>
                    <a:pt x="919922" y="2474842"/>
                    <a:pt x="945036" y="2463992"/>
                    <a:pt x="973790" y="2461822"/>
                  </a:cubicBezTo>
                  <a:cubicBezTo>
                    <a:pt x="989805" y="2465800"/>
                    <a:pt x="1009459" y="2471225"/>
                    <a:pt x="1019287" y="2490032"/>
                  </a:cubicBezTo>
                  <a:cubicBezTo>
                    <a:pt x="1035666" y="2495457"/>
                    <a:pt x="1057504" y="2493287"/>
                    <a:pt x="1070607" y="2509924"/>
                  </a:cubicBezTo>
                  <a:cubicBezTo>
                    <a:pt x="1078614" y="2511371"/>
                    <a:pt x="1082254" y="2525114"/>
                    <a:pt x="1092809" y="2521497"/>
                  </a:cubicBezTo>
                  <a:cubicBezTo>
                    <a:pt x="1116468" y="2514264"/>
                    <a:pt x="1103001" y="2481714"/>
                    <a:pt x="1095721" y="2465077"/>
                  </a:cubicBezTo>
                  <a:cubicBezTo>
                    <a:pt x="1077159" y="2413358"/>
                    <a:pt x="1023654" y="2391296"/>
                    <a:pt x="976338" y="2386595"/>
                  </a:cubicBezTo>
                  <a:close/>
                  <a:moveTo>
                    <a:pt x="1319654" y="2383404"/>
                  </a:moveTo>
                  <a:cubicBezTo>
                    <a:pt x="1311788" y="2384841"/>
                    <a:pt x="1302491" y="2389868"/>
                    <a:pt x="1298916" y="2396690"/>
                  </a:cubicBezTo>
                  <a:cubicBezTo>
                    <a:pt x="1297486" y="2401718"/>
                    <a:pt x="1294268" y="2407104"/>
                    <a:pt x="1297128" y="2411413"/>
                  </a:cubicBezTo>
                  <a:cubicBezTo>
                    <a:pt x="1309285" y="2405308"/>
                    <a:pt x="1326805" y="2404231"/>
                    <a:pt x="1333956" y="2388431"/>
                  </a:cubicBezTo>
                  <a:cubicBezTo>
                    <a:pt x="1332526" y="2381250"/>
                    <a:pt x="1324302" y="2384482"/>
                    <a:pt x="1319654" y="2383404"/>
                  </a:cubicBezTo>
                  <a:close/>
                  <a:moveTo>
                    <a:pt x="735595" y="2344865"/>
                  </a:moveTo>
                  <a:cubicBezTo>
                    <a:pt x="704690" y="2349044"/>
                    <a:pt x="681580" y="2382544"/>
                    <a:pt x="658881" y="2406833"/>
                  </a:cubicBezTo>
                  <a:cubicBezTo>
                    <a:pt x="655599" y="2406833"/>
                    <a:pt x="654505" y="2411564"/>
                    <a:pt x="657057" y="2414111"/>
                  </a:cubicBezTo>
                  <a:cubicBezTo>
                    <a:pt x="662527" y="2413020"/>
                    <a:pt x="667268" y="2411928"/>
                    <a:pt x="670550" y="2406833"/>
                  </a:cubicBezTo>
                  <a:cubicBezTo>
                    <a:pt x="711755" y="2392642"/>
                    <a:pt x="759160" y="2401011"/>
                    <a:pt x="794167" y="2427939"/>
                  </a:cubicBezTo>
                  <a:cubicBezTo>
                    <a:pt x="810576" y="2437036"/>
                    <a:pt x="819328" y="2459961"/>
                    <a:pt x="833550" y="2470150"/>
                  </a:cubicBezTo>
                  <a:lnTo>
                    <a:pt x="836831" y="2469058"/>
                  </a:lnTo>
                  <a:cubicBezTo>
                    <a:pt x="838655" y="2443950"/>
                    <a:pt x="836831" y="2417386"/>
                    <a:pt x="822245" y="2397009"/>
                  </a:cubicBezTo>
                  <a:cubicBezTo>
                    <a:pt x="802189" y="2383909"/>
                    <a:pt x="787968" y="2368625"/>
                    <a:pt x="769371" y="2351887"/>
                  </a:cubicBezTo>
                  <a:cubicBezTo>
                    <a:pt x="757064" y="2345337"/>
                    <a:pt x="745896" y="2343472"/>
                    <a:pt x="735595" y="2344865"/>
                  </a:cubicBezTo>
                  <a:close/>
                  <a:moveTo>
                    <a:pt x="982354" y="2315617"/>
                  </a:moveTo>
                  <a:cubicBezTo>
                    <a:pt x="960430" y="2317795"/>
                    <a:pt x="940332" y="2340292"/>
                    <a:pt x="930466" y="2360249"/>
                  </a:cubicBezTo>
                  <a:cubicBezTo>
                    <a:pt x="927178" y="2366417"/>
                    <a:pt x="922793" y="2373675"/>
                    <a:pt x="923889" y="2380206"/>
                  </a:cubicBezTo>
                  <a:cubicBezTo>
                    <a:pt x="936678" y="2378029"/>
                    <a:pt x="946910" y="2375489"/>
                    <a:pt x="959699" y="2371860"/>
                  </a:cubicBezTo>
                  <a:cubicBezTo>
                    <a:pt x="989297" y="2362426"/>
                    <a:pt x="1010491" y="2384197"/>
                    <a:pt x="1040820" y="2386012"/>
                  </a:cubicBezTo>
                  <a:cubicBezTo>
                    <a:pt x="1053244" y="2384923"/>
                    <a:pt x="1057629" y="2376215"/>
                    <a:pt x="1065668" y="2368595"/>
                  </a:cubicBezTo>
                  <a:cubicBezTo>
                    <a:pt x="1058360" y="2355895"/>
                    <a:pt x="1043012" y="2346823"/>
                    <a:pt x="1034608" y="2334123"/>
                  </a:cubicBezTo>
                  <a:cubicBezTo>
                    <a:pt x="1017068" y="2326503"/>
                    <a:pt x="1003914" y="2309812"/>
                    <a:pt x="982354" y="2315617"/>
                  </a:cubicBezTo>
                  <a:close/>
                  <a:moveTo>
                    <a:pt x="1593069" y="2298700"/>
                  </a:moveTo>
                  <a:cubicBezTo>
                    <a:pt x="1586566" y="2301586"/>
                    <a:pt x="1589095" y="2310245"/>
                    <a:pt x="1583314" y="2314936"/>
                  </a:cubicBezTo>
                  <a:cubicBezTo>
                    <a:pt x="1572114" y="2328285"/>
                    <a:pt x="1551520" y="2337305"/>
                    <a:pt x="1552965" y="2357871"/>
                  </a:cubicBezTo>
                  <a:cubicBezTo>
                    <a:pt x="1551520" y="2362922"/>
                    <a:pt x="1548268" y="2365808"/>
                    <a:pt x="1548991" y="2369416"/>
                  </a:cubicBezTo>
                  <a:cubicBezTo>
                    <a:pt x="1555494" y="2370138"/>
                    <a:pt x="1559830" y="2362200"/>
                    <a:pt x="1565249" y="2358231"/>
                  </a:cubicBezTo>
                  <a:cubicBezTo>
                    <a:pt x="1580424" y="2342356"/>
                    <a:pt x="1600656" y="2321791"/>
                    <a:pt x="1593069" y="2298700"/>
                  </a:cubicBezTo>
                  <a:close/>
                  <a:moveTo>
                    <a:pt x="1064730" y="2294516"/>
                  </a:moveTo>
                  <a:cubicBezTo>
                    <a:pt x="1056896" y="2292206"/>
                    <a:pt x="1048787" y="2291753"/>
                    <a:pt x="1039677" y="2295920"/>
                  </a:cubicBezTo>
                  <a:cubicBezTo>
                    <a:pt x="1027287" y="2302079"/>
                    <a:pt x="1009795" y="2300267"/>
                    <a:pt x="997405" y="2307875"/>
                  </a:cubicBezTo>
                  <a:cubicBezTo>
                    <a:pt x="1009066" y="2314397"/>
                    <a:pt x="1022914" y="2308238"/>
                    <a:pt x="1033482" y="2317295"/>
                  </a:cubicBezTo>
                  <a:cubicBezTo>
                    <a:pt x="1057169" y="2342656"/>
                    <a:pt x="1080856" y="2370552"/>
                    <a:pt x="1114382" y="2374900"/>
                  </a:cubicBezTo>
                  <a:cubicBezTo>
                    <a:pt x="1135518" y="2346641"/>
                    <a:pt x="1102720" y="2324541"/>
                    <a:pt x="1088144" y="2304252"/>
                  </a:cubicBezTo>
                  <a:cubicBezTo>
                    <a:pt x="1080127" y="2300992"/>
                    <a:pt x="1072565" y="2296825"/>
                    <a:pt x="1064730" y="2294516"/>
                  </a:cubicBezTo>
                  <a:close/>
                  <a:moveTo>
                    <a:pt x="1441744" y="2290004"/>
                  </a:moveTo>
                  <a:cubicBezTo>
                    <a:pt x="1433813" y="2291188"/>
                    <a:pt x="1425837" y="2293463"/>
                    <a:pt x="1417861" y="2295101"/>
                  </a:cubicBezTo>
                  <a:cubicBezTo>
                    <a:pt x="1386318" y="2294737"/>
                    <a:pt x="1357313" y="2307479"/>
                    <a:pt x="1330484" y="2327502"/>
                  </a:cubicBezTo>
                  <a:cubicBezTo>
                    <a:pt x="1315257" y="2340972"/>
                    <a:pt x="1303655" y="2358446"/>
                    <a:pt x="1302205" y="2380289"/>
                  </a:cubicBezTo>
                  <a:lnTo>
                    <a:pt x="1304018" y="2382838"/>
                  </a:lnTo>
                  <a:lnTo>
                    <a:pt x="1323233" y="2374100"/>
                  </a:lnTo>
                  <a:cubicBezTo>
                    <a:pt x="1343174" y="2377013"/>
                    <a:pt x="1368190" y="2376649"/>
                    <a:pt x="1386680" y="2358082"/>
                  </a:cubicBezTo>
                  <a:cubicBezTo>
                    <a:pt x="1402633" y="2328230"/>
                    <a:pt x="1438527" y="2332963"/>
                    <a:pt x="1455929" y="2304202"/>
                  </a:cubicBezTo>
                  <a:cubicBezTo>
                    <a:pt x="1457742" y="2298378"/>
                    <a:pt x="1465718" y="2296921"/>
                    <a:pt x="1465356" y="2291461"/>
                  </a:cubicBezTo>
                  <a:cubicBezTo>
                    <a:pt x="1457561" y="2288730"/>
                    <a:pt x="1449675" y="2288821"/>
                    <a:pt x="1441744" y="2290004"/>
                  </a:cubicBezTo>
                  <a:close/>
                  <a:moveTo>
                    <a:pt x="1385839" y="2285136"/>
                  </a:moveTo>
                  <a:cubicBezTo>
                    <a:pt x="1378833" y="2285091"/>
                    <a:pt x="1371505" y="2285725"/>
                    <a:pt x="1364362" y="2285363"/>
                  </a:cubicBezTo>
                  <a:cubicBezTo>
                    <a:pt x="1352639" y="2288989"/>
                    <a:pt x="1336520" y="2294790"/>
                    <a:pt x="1329925" y="2306392"/>
                  </a:cubicBezTo>
                  <a:cubicBezTo>
                    <a:pt x="1316371" y="2312919"/>
                    <a:pt x="1300618" y="2326334"/>
                    <a:pt x="1307212" y="2341200"/>
                  </a:cubicBezTo>
                  <a:lnTo>
                    <a:pt x="1309776" y="2341563"/>
                  </a:lnTo>
                  <a:cubicBezTo>
                    <a:pt x="1331391" y="2310381"/>
                    <a:pt x="1369857" y="2290439"/>
                    <a:pt x="1405027" y="2290802"/>
                  </a:cubicBezTo>
                  <a:lnTo>
                    <a:pt x="1405393" y="2288989"/>
                  </a:lnTo>
                  <a:cubicBezTo>
                    <a:pt x="1399531" y="2285907"/>
                    <a:pt x="1392845" y="2285182"/>
                    <a:pt x="1385839" y="2285136"/>
                  </a:cubicBezTo>
                  <a:close/>
                  <a:moveTo>
                    <a:pt x="997461" y="2246312"/>
                  </a:moveTo>
                  <a:lnTo>
                    <a:pt x="990582" y="2253561"/>
                  </a:lnTo>
                  <a:cubicBezTo>
                    <a:pt x="970668" y="2274582"/>
                    <a:pt x="944962" y="2294517"/>
                    <a:pt x="940255" y="2325687"/>
                  </a:cubicBezTo>
                  <a:cubicBezTo>
                    <a:pt x="963789" y="2309739"/>
                    <a:pt x="989496" y="2288718"/>
                    <a:pt x="997823" y="2260085"/>
                  </a:cubicBezTo>
                  <a:cubicBezTo>
                    <a:pt x="999995" y="2256460"/>
                    <a:pt x="1002168" y="2248849"/>
                    <a:pt x="997461" y="2246312"/>
                  </a:cubicBezTo>
                  <a:close/>
                  <a:moveTo>
                    <a:pt x="1419680" y="2241550"/>
                  </a:moveTo>
                  <a:cubicBezTo>
                    <a:pt x="1426588" y="2263416"/>
                    <a:pt x="1445129" y="2280981"/>
                    <a:pt x="1466942" y="2286000"/>
                  </a:cubicBezTo>
                  <a:lnTo>
                    <a:pt x="1485846" y="2283490"/>
                  </a:lnTo>
                  <a:cubicBezTo>
                    <a:pt x="1495662" y="2278113"/>
                    <a:pt x="1506932" y="2276321"/>
                    <a:pt x="1514930" y="2266642"/>
                  </a:cubicBezTo>
                  <a:cubicBezTo>
                    <a:pt x="1506932" y="2263058"/>
                    <a:pt x="1497116" y="2270586"/>
                    <a:pt x="1488391" y="2268435"/>
                  </a:cubicBezTo>
                  <a:cubicBezTo>
                    <a:pt x="1463306" y="2272020"/>
                    <a:pt x="1437131" y="2262341"/>
                    <a:pt x="1422225" y="2241550"/>
                  </a:cubicBezTo>
                  <a:close/>
                  <a:moveTo>
                    <a:pt x="230680" y="2184400"/>
                  </a:moveTo>
                  <a:cubicBezTo>
                    <a:pt x="200510" y="2208431"/>
                    <a:pt x="179064" y="2234974"/>
                    <a:pt x="157618" y="2264027"/>
                  </a:cubicBezTo>
                  <a:cubicBezTo>
                    <a:pt x="165251" y="2270125"/>
                    <a:pt x="174339" y="2262234"/>
                    <a:pt x="183062" y="2261875"/>
                  </a:cubicBezTo>
                  <a:cubicBezTo>
                    <a:pt x="218685" y="2250397"/>
                    <a:pt x="223774" y="2212736"/>
                    <a:pt x="235406" y="2186552"/>
                  </a:cubicBezTo>
                  <a:close/>
                  <a:moveTo>
                    <a:pt x="296338" y="2160197"/>
                  </a:moveTo>
                  <a:cubicBezTo>
                    <a:pt x="230711" y="2155825"/>
                    <a:pt x="251741" y="2227236"/>
                    <a:pt x="217658" y="2257112"/>
                  </a:cubicBezTo>
                  <a:cubicBezTo>
                    <a:pt x="198079" y="2273508"/>
                    <a:pt x="169435" y="2271686"/>
                    <a:pt x="146230" y="2278973"/>
                  </a:cubicBezTo>
                  <a:cubicBezTo>
                    <a:pt x="143330" y="2280430"/>
                    <a:pt x="143692" y="2285531"/>
                    <a:pt x="146956" y="2286989"/>
                  </a:cubicBezTo>
                  <a:cubicBezTo>
                    <a:pt x="171611" y="2293911"/>
                    <a:pt x="194453" y="2311400"/>
                    <a:pt x="220559" y="2304113"/>
                  </a:cubicBezTo>
                  <a:cubicBezTo>
                    <a:pt x="253916" y="2279702"/>
                    <a:pt x="302864" y="2305570"/>
                    <a:pt x="335859" y="2279702"/>
                  </a:cubicBezTo>
                  <a:cubicBezTo>
                    <a:pt x="347461" y="2268771"/>
                    <a:pt x="360876" y="2257841"/>
                    <a:pt x="377555" y="2254562"/>
                  </a:cubicBezTo>
                  <a:cubicBezTo>
                    <a:pt x="397134" y="2252740"/>
                    <a:pt x="409824" y="2239260"/>
                    <a:pt x="431579" y="2243632"/>
                  </a:cubicBezTo>
                  <a:cubicBezTo>
                    <a:pt x="435930" y="2243632"/>
                    <a:pt x="437018" y="2239624"/>
                    <a:pt x="435205" y="2235980"/>
                  </a:cubicBezTo>
                  <a:cubicBezTo>
                    <a:pt x="417801" y="2216670"/>
                    <a:pt x="395684" y="2193717"/>
                    <a:pt x="367040" y="2190802"/>
                  </a:cubicBezTo>
                  <a:cubicBezTo>
                    <a:pt x="339847" y="2184972"/>
                    <a:pt x="323531" y="2164569"/>
                    <a:pt x="296338" y="2160197"/>
                  </a:cubicBezTo>
                  <a:close/>
                  <a:moveTo>
                    <a:pt x="1538205" y="2156035"/>
                  </a:moveTo>
                  <a:cubicBezTo>
                    <a:pt x="1528286" y="2164306"/>
                    <a:pt x="1520572" y="2172936"/>
                    <a:pt x="1514327" y="2183724"/>
                  </a:cubicBezTo>
                  <a:cubicBezTo>
                    <a:pt x="1511755" y="2197389"/>
                    <a:pt x="1522041" y="2208537"/>
                    <a:pt x="1527552" y="2218606"/>
                  </a:cubicBezTo>
                  <a:cubicBezTo>
                    <a:pt x="1534899" y="2219325"/>
                    <a:pt x="1536735" y="2209975"/>
                    <a:pt x="1541511" y="2206019"/>
                  </a:cubicBezTo>
                  <a:cubicBezTo>
                    <a:pt x="1550695" y="2191276"/>
                    <a:pt x="1556205" y="2172576"/>
                    <a:pt x="1545185" y="2158552"/>
                  </a:cubicBezTo>
                  <a:cubicBezTo>
                    <a:pt x="1544450" y="2155675"/>
                    <a:pt x="1541511" y="2154237"/>
                    <a:pt x="1538205" y="2156035"/>
                  </a:cubicBezTo>
                  <a:close/>
                  <a:moveTo>
                    <a:pt x="1552131" y="2154600"/>
                  </a:moveTo>
                  <a:cubicBezTo>
                    <a:pt x="1551404" y="2159678"/>
                    <a:pt x="1557223" y="2162943"/>
                    <a:pt x="1557587" y="2167659"/>
                  </a:cubicBezTo>
                  <a:cubicBezTo>
                    <a:pt x="1563042" y="2176728"/>
                    <a:pt x="1554314" y="2190514"/>
                    <a:pt x="1561951" y="2198857"/>
                  </a:cubicBezTo>
                  <a:cubicBezTo>
                    <a:pt x="1569589" y="2206838"/>
                    <a:pt x="1580864" y="2210466"/>
                    <a:pt x="1593229" y="2211554"/>
                  </a:cubicBezTo>
                  <a:lnTo>
                    <a:pt x="1594320" y="2213368"/>
                  </a:lnTo>
                  <a:cubicBezTo>
                    <a:pt x="1567770" y="2224977"/>
                    <a:pt x="1541220" y="2245292"/>
                    <a:pt x="1512852" y="2235860"/>
                  </a:cubicBezTo>
                  <a:cubicBezTo>
                    <a:pt x="1500850" y="2231144"/>
                    <a:pt x="1489575" y="2226790"/>
                    <a:pt x="1476118" y="2227879"/>
                  </a:cubicBezTo>
                  <a:cubicBezTo>
                    <a:pt x="1457569" y="2236948"/>
                    <a:pt x="1452114" y="2212280"/>
                    <a:pt x="1436475" y="2208652"/>
                  </a:cubicBezTo>
                  <a:cubicBezTo>
                    <a:pt x="1429201" y="2210466"/>
                    <a:pt x="1423018" y="2203573"/>
                    <a:pt x="1416108" y="2210829"/>
                  </a:cubicBezTo>
                  <a:cubicBezTo>
                    <a:pt x="1411743" y="2216996"/>
                    <a:pt x="1416108" y="2224977"/>
                    <a:pt x="1419017" y="2229330"/>
                  </a:cubicBezTo>
                  <a:cubicBezTo>
                    <a:pt x="1438657" y="2256175"/>
                    <a:pt x="1481937" y="2261979"/>
                    <a:pt x="1514307" y="2260165"/>
                  </a:cubicBezTo>
                  <a:cubicBezTo>
                    <a:pt x="1536129" y="2256537"/>
                    <a:pt x="1557223" y="2247106"/>
                    <a:pt x="1578681" y="2239125"/>
                  </a:cubicBezTo>
                  <a:cubicBezTo>
                    <a:pt x="1580864" y="2239487"/>
                    <a:pt x="1584137" y="2236948"/>
                    <a:pt x="1584864" y="2240576"/>
                  </a:cubicBezTo>
                  <a:cubicBezTo>
                    <a:pt x="1580864" y="2249282"/>
                    <a:pt x="1569953" y="2257263"/>
                    <a:pt x="1561588" y="2257989"/>
                  </a:cubicBezTo>
                  <a:cubicBezTo>
                    <a:pt x="1543039" y="2267058"/>
                    <a:pt x="1532128" y="2285559"/>
                    <a:pt x="1527036" y="2305511"/>
                  </a:cubicBezTo>
                  <a:cubicBezTo>
                    <a:pt x="1525218" y="2329817"/>
                    <a:pt x="1535765" y="2351220"/>
                    <a:pt x="1540857" y="2373712"/>
                  </a:cubicBezTo>
                  <a:lnTo>
                    <a:pt x="1543039" y="2374075"/>
                  </a:lnTo>
                  <a:cubicBezTo>
                    <a:pt x="1550677" y="2359927"/>
                    <a:pt x="1543039" y="2339611"/>
                    <a:pt x="1557951" y="2328003"/>
                  </a:cubicBezTo>
                  <a:cubicBezTo>
                    <a:pt x="1585955" y="2315306"/>
                    <a:pt x="1591047" y="2282657"/>
                    <a:pt x="1593957" y="2255086"/>
                  </a:cubicBezTo>
                  <a:cubicBezTo>
                    <a:pt x="1596866" y="2245292"/>
                    <a:pt x="1601594" y="2234771"/>
                    <a:pt x="1610323" y="2229693"/>
                  </a:cubicBezTo>
                  <a:cubicBezTo>
                    <a:pt x="1623780" y="2221349"/>
                    <a:pt x="1637964" y="2218447"/>
                    <a:pt x="1652512" y="2216633"/>
                  </a:cubicBezTo>
                  <a:lnTo>
                    <a:pt x="1685973" y="2222074"/>
                  </a:lnTo>
                  <a:cubicBezTo>
                    <a:pt x="1711795" y="2230055"/>
                    <a:pt x="1701612" y="2263793"/>
                    <a:pt x="1707067" y="2284833"/>
                  </a:cubicBezTo>
                  <a:cubicBezTo>
                    <a:pt x="1705613" y="2292452"/>
                    <a:pt x="1710704" y="2306962"/>
                    <a:pt x="1697975" y="2307325"/>
                  </a:cubicBezTo>
                  <a:cubicBezTo>
                    <a:pt x="1695793" y="2306962"/>
                    <a:pt x="1693974" y="2310953"/>
                    <a:pt x="1695793" y="2313129"/>
                  </a:cubicBezTo>
                  <a:lnTo>
                    <a:pt x="1704885" y="2324738"/>
                  </a:lnTo>
                  <a:cubicBezTo>
                    <a:pt x="1706340" y="2345779"/>
                    <a:pt x="1709977" y="2365005"/>
                    <a:pt x="1716160" y="2384232"/>
                  </a:cubicBezTo>
                  <a:cubicBezTo>
                    <a:pt x="1717978" y="2400919"/>
                    <a:pt x="1724889" y="2416518"/>
                    <a:pt x="1731435" y="2432480"/>
                  </a:cubicBezTo>
                  <a:cubicBezTo>
                    <a:pt x="1731799" y="2436833"/>
                    <a:pt x="1730708" y="2443726"/>
                    <a:pt x="1726707" y="2446265"/>
                  </a:cubicBezTo>
                  <a:lnTo>
                    <a:pt x="1701612" y="2469483"/>
                  </a:lnTo>
                  <a:cubicBezTo>
                    <a:pt x="1696520" y="2469120"/>
                    <a:pt x="1694338" y="2463316"/>
                    <a:pt x="1693610" y="2459688"/>
                  </a:cubicBezTo>
                  <a:cubicBezTo>
                    <a:pt x="1693247" y="2457874"/>
                    <a:pt x="1695065" y="2453884"/>
                    <a:pt x="1691792" y="2454609"/>
                  </a:cubicBezTo>
                  <a:cubicBezTo>
                    <a:pt x="1687064" y="2464404"/>
                    <a:pt x="1688519" y="2474561"/>
                    <a:pt x="1690701" y="2483631"/>
                  </a:cubicBezTo>
                  <a:cubicBezTo>
                    <a:pt x="1680517" y="2493788"/>
                    <a:pt x="1673243" y="2507211"/>
                    <a:pt x="1667788" y="2519907"/>
                  </a:cubicBezTo>
                  <a:cubicBezTo>
                    <a:pt x="1668879" y="2525712"/>
                    <a:pt x="1676153" y="2522810"/>
                    <a:pt x="1679790" y="2525349"/>
                  </a:cubicBezTo>
                  <a:cubicBezTo>
                    <a:pt x="1695429" y="2517005"/>
                    <a:pt x="1703430" y="2498141"/>
                    <a:pt x="1718342" y="2486896"/>
                  </a:cubicBezTo>
                  <a:cubicBezTo>
                    <a:pt x="1731799" y="2474924"/>
                    <a:pt x="1739437" y="2456423"/>
                    <a:pt x="1756894" y="2450981"/>
                  </a:cubicBezTo>
                  <a:cubicBezTo>
                    <a:pt x="1764168" y="2445540"/>
                    <a:pt x="1759440" y="2436471"/>
                    <a:pt x="1759804" y="2429215"/>
                  </a:cubicBezTo>
                  <a:cubicBezTo>
                    <a:pt x="1747074" y="2420872"/>
                    <a:pt x="1743437" y="2407812"/>
                    <a:pt x="1738346" y="2393301"/>
                  </a:cubicBezTo>
                  <a:cubicBezTo>
                    <a:pt x="1742710" y="2383506"/>
                    <a:pt x="1748893" y="2373712"/>
                    <a:pt x="1747438" y="2364280"/>
                  </a:cubicBezTo>
                  <a:cubicBezTo>
                    <a:pt x="1744892" y="2365368"/>
                    <a:pt x="1741255" y="2371898"/>
                    <a:pt x="1736527" y="2370447"/>
                  </a:cubicBezTo>
                  <a:lnTo>
                    <a:pt x="1732890" y="2368996"/>
                  </a:lnTo>
                  <a:cubicBezTo>
                    <a:pt x="1723434" y="2341063"/>
                    <a:pt x="1725252" y="2311316"/>
                    <a:pt x="1724525" y="2281931"/>
                  </a:cubicBezTo>
                  <a:cubicBezTo>
                    <a:pt x="1727071" y="2269960"/>
                    <a:pt x="1740891" y="2265244"/>
                    <a:pt x="1739437" y="2253273"/>
                  </a:cubicBezTo>
                  <a:cubicBezTo>
                    <a:pt x="1735072" y="2251459"/>
                    <a:pt x="1729617" y="2260891"/>
                    <a:pt x="1724889" y="2256900"/>
                  </a:cubicBezTo>
                  <a:cubicBezTo>
                    <a:pt x="1720888" y="2239125"/>
                    <a:pt x="1721252" y="2214456"/>
                    <a:pt x="1703794" y="2206838"/>
                  </a:cubicBezTo>
                  <a:cubicBezTo>
                    <a:pt x="1681608" y="2198857"/>
                    <a:pt x="1656513" y="2191239"/>
                    <a:pt x="1634327" y="2199220"/>
                  </a:cubicBezTo>
                  <a:cubicBezTo>
                    <a:pt x="1608505" y="2210829"/>
                    <a:pt x="1602322" y="2179268"/>
                    <a:pt x="1586319" y="2169110"/>
                  </a:cubicBezTo>
                  <a:cubicBezTo>
                    <a:pt x="1575772" y="2162218"/>
                    <a:pt x="1565588" y="2154237"/>
                    <a:pt x="1552131" y="2154600"/>
                  </a:cubicBezTo>
                  <a:close/>
                  <a:moveTo>
                    <a:pt x="718983" y="2121558"/>
                  </a:moveTo>
                  <a:cubicBezTo>
                    <a:pt x="675863" y="2118889"/>
                    <a:pt x="634479" y="2135987"/>
                    <a:pt x="593911" y="2145178"/>
                  </a:cubicBezTo>
                  <a:cubicBezTo>
                    <a:pt x="559425" y="2155270"/>
                    <a:pt x="536191" y="2179418"/>
                    <a:pt x="511869" y="2204648"/>
                  </a:cubicBezTo>
                  <a:cubicBezTo>
                    <a:pt x="504609" y="2217984"/>
                    <a:pt x="484643" y="2231320"/>
                    <a:pt x="492992" y="2247900"/>
                  </a:cubicBezTo>
                  <a:lnTo>
                    <a:pt x="500979" y="2239970"/>
                  </a:lnTo>
                  <a:cubicBezTo>
                    <a:pt x="514410" y="2218705"/>
                    <a:pt x="535102" y="2195998"/>
                    <a:pt x="564507" y="2192754"/>
                  </a:cubicBezTo>
                  <a:cubicBezTo>
                    <a:pt x="609884" y="2194917"/>
                    <a:pt x="663248" y="2201044"/>
                    <a:pt x="697009" y="2170408"/>
                  </a:cubicBezTo>
                  <a:cubicBezTo>
                    <a:pt x="722783" y="2157793"/>
                    <a:pt x="759085" y="2138690"/>
                    <a:pt x="787038" y="2162478"/>
                  </a:cubicBezTo>
                  <a:lnTo>
                    <a:pt x="791031" y="2161036"/>
                  </a:lnTo>
                  <a:cubicBezTo>
                    <a:pt x="788490" y="2148061"/>
                    <a:pt x="772154" y="2139411"/>
                    <a:pt x="762715" y="2131842"/>
                  </a:cubicBezTo>
                  <a:cubicBezTo>
                    <a:pt x="747922" y="2125534"/>
                    <a:pt x="733356" y="2122448"/>
                    <a:pt x="718983" y="2121558"/>
                  </a:cubicBezTo>
                  <a:close/>
                  <a:moveTo>
                    <a:pt x="1233482" y="2117725"/>
                  </a:moveTo>
                  <a:cubicBezTo>
                    <a:pt x="1165489" y="2145886"/>
                    <a:pt x="1112767" y="2199282"/>
                    <a:pt x="1059318" y="2258165"/>
                  </a:cubicBezTo>
                  <a:lnTo>
                    <a:pt x="1059318" y="2261822"/>
                  </a:lnTo>
                  <a:lnTo>
                    <a:pt x="1069862" y="2262188"/>
                  </a:lnTo>
                  <a:cubicBezTo>
                    <a:pt x="1093860" y="2254873"/>
                    <a:pt x="1114221" y="2249022"/>
                    <a:pt x="1140764" y="2254507"/>
                  </a:cubicBezTo>
                  <a:cubicBezTo>
                    <a:pt x="1194577" y="2242804"/>
                    <a:pt x="1212393" y="2184653"/>
                    <a:pt x="1224755" y="2135280"/>
                  </a:cubicBezTo>
                  <a:cubicBezTo>
                    <a:pt x="1226937" y="2127965"/>
                    <a:pt x="1237118" y="2126868"/>
                    <a:pt x="1237118" y="2119188"/>
                  </a:cubicBezTo>
                  <a:close/>
                  <a:moveTo>
                    <a:pt x="294143" y="2112333"/>
                  </a:moveTo>
                  <a:cubicBezTo>
                    <a:pt x="305818" y="2144709"/>
                    <a:pt x="344128" y="2173811"/>
                    <a:pt x="379154" y="2181814"/>
                  </a:cubicBezTo>
                  <a:cubicBezTo>
                    <a:pt x="427679" y="2197093"/>
                    <a:pt x="457232" y="2239290"/>
                    <a:pt x="465624" y="2282216"/>
                  </a:cubicBezTo>
                  <a:cubicBezTo>
                    <a:pt x="455408" y="2325869"/>
                    <a:pt x="436800" y="2366975"/>
                    <a:pt x="407247" y="2400442"/>
                  </a:cubicBezTo>
                  <a:cubicBezTo>
                    <a:pt x="384626" y="2402625"/>
                    <a:pt x="402139" y="2421541"/>
                    <a:pt x="396302" y="2435001"/>
                  </a:cubicBezTo>
                  <a:cubicBezTo>
                    <a:pt x="403964" y="2456827"/>
                    <a:pt x="429868" y="2473197"/>
                    <a:pt x="453219" y="2481564"/>
                  </a:cubicBezTo>
                  <a:cubicBezTo>
                    <a:pt x="487880" y="2487021"/>
                    <a:pt x="515244" y="2518669"/>
                    <a:pt x="538959" y="2541587"/>
                  </a:cubicBezTo>
                  <a:lnTo>
                    <a:pt x="569242" y="2518305"/>
                  </a:lnTo>
                  <a:lnTo>
                    <a:pt x="568877" y="2513212"/>
                  </a:lnTo>
                  <a:cubicBezTo>
                    <a:pt x="551729" y="2496843"/>
                    <a:pt x="541148" y="2477563"/>
                    <a:pt x="521446" y="2463739"/>
                  </a:cubicBezTo>
                  <a:cubicBezTo>
                    <a:pt x="499555" y="2444823"/>
                    <a:pt x="455773" y="2446278"/>
                    <a:pt x="455408" y="2414630"/>
                  </a:cubicBezTo>
                  <a:cubicBezTo>
                    <a:pt x="480948" y="2366975"/>
                    <a:pt x="521446" y="2327688"/>
                    <a:pt x="560121" y="2287309"/>
                  </a:cubicBezTo>
                  <a:cubicBezTo>
                    <a:pt x="565229" y="2280397"/>
                    <a:pt x="563040" y="2272758"/>
                    <a:pt x="569607" y="2267301"/>
                  </a:cubicBezTo>
                  <a:cubicBezTo>
                    <a:pt x="579458" y="2248749"/>
                    <a:pt x="584566" y="2227650"/>
                    <a:pt x="592593" y="2207642"/>
                  </a:cubicBezTo>
                  <a:cubicBezTo>
                    <a:pt x="532027" y="2199275"/>
                    <a:pt x="531297" y="2268392"/>
                    <a:pt x="490799" y="2292038"/>
                  </a:cubicBezTo>
                  <a:cubicBezTo>
                    <a:pt x="485691" y="2282943"/>
                    <a:pt x="487515" y="2272394"/>
                    <a:pt x="483866" y="2264755"/>
                  </a:cubicBezTo>
                  <a:cubicBezTo>
                    <a:pt x="467083" y="2223284"/>
                    <a:pt x="444097" y="2190181"/>
                    <a:pt x="410896" y="2155986"/>
                  </a:cubicBezTo>
                  <a:cubicBezTo>
                    <a:pt x="385721" y="2129431"/>
                    <a:pt x="348141" y="2126520"/>
                    <a:pt x="313115" y="2118517"/>
                  </a:cubicBezTo>
                  <a:cubicBezTo>
                    <a:pt x="306183" y="2118517"/>
                    <a:pt x="301075" y="2109787"/>
                    <a:pt x="294143" y="2112333"/>
                  </a:cubicBezTo>
                  <a:close/>
                  <a:moveTo>
                    <a:pt x="888262" y="2106612"/>
                  </a:moveTo>
                  <a:cubicBezTo>
                    <a:pt x="876613" y="2108794"/>
                    <a:pt x="879525" y="2124069"/>
                    <a:pt x="875157" y="2132797"/>
                  </a:cubicBezTo>
                  <a:cubicBezTo>
                    <a:pt x="886078" y="2196078"/>
                    <a:pt x="923207" y="2253539"/>
                    <a:pt x="910102" y="2321184"/>
                  </a:cubicBezTo>
                  <a:cubicBezTo>
                    <a:pt x="902822" y="2342642"/>
                    <a:pt x="897726" y="2368827"/>
                    <a:pt x="883165" y="2383738"/>
                  </a:cubicBezTo>
                  <a:cubicBezTo>
                    <a:pt x="887170" y="2358644"/>
                    <a:pt x="893358" y="2335004"/>
                    <a:pt x="895906" y="2307001"/>
                  </a:cubicBezTo>
                  <a:cubicBezTo>
                    <a:pt x="895178" y="2284452"/>
                    <a:pt x="890082" y="2262995"/>
                    <a:pt x="887170" y="2240083"/>
                  </a:cubicBezTo>
                  <a:cubicBezTo>
                    <a:pt x="878433" y="2213534"/>
                    <a:pt x="875157" y="2181894"/>
                    <a:pt x="871153" y="2152799"/>
                  </a:cubicBezTo>
                  <a:cubicBezTo>
                    <a:pt x="871153" y="2150254"/>
                    <a:pt x="868605" y="2146617"/>
                    <a:pt x="866421" y="2149163"/>
                  </a:cubicBezTo>
                  <a:cubicBezTo>
                    <a:pt x="863509" y="2174257"/>
                    <a:pt x="857321" y="2199351"/>
                    <a:pt x="850040" y="2221899"/>
                  </a:cubicBezTo>
                  <a:cubicBezTo>
                    <a:pt x="835480" y="2280816"/>
                    <a:pt x="856592" y="2337914"/>
                    <a:pt x="872973" y="2392466"/>
                  </a:cubicBezTo>
                  <a:lnTo>
                    <a:pt x="879889" y="2393921"/>
                  </a:lnTo>
                  <a:cubicBezTo>
                    <a:pt x="879889" y="2396467"/>
                    <a:pt x="876613" y="2401558"/>
                    <a:pt x="878069" y="2405195"/>
                  </a:cubicBezTo>
                  <a:cubicBezTo>
                    <a:pt x="884985" y="2406650"/>
                    <a:pt x="890446" y="2397921"/>
                    <a:pt x="897362" y="2395376"/>
                  </a:cubicBezTo>
                  <a:cubicBezTo>
                    <a:pt x="926119" y="2361917"/>
                    <a:pt x="933035" y="2314274"/>
                    <a:pt x="947960" y="2271360"/>
                  </a:cubicBezTo>
                  <a:lnTo>
                    <a:pt x="945412" y="2263723"/>
                  </a:lnTo>
                  <a:cubicBezTo>
                    <a:pt x="949780" y="2253903"/>
                    <a:pt x="942499" y="2246266"/>
                    <a:pt x="946868" y="2236083"/>
                  </a:cubicBezTo>
                  <a:lnTo>
                    <a:pt x="942135" y="2192077"/>
                  </a:lnTo>
                  <a:cubicBezTo>
                    <a:pt x="932307" y="2158982"/>
                    <a:pt x="924299" y="2117159"/>
                    <a:pt x="888262" y="2106612"/>
                  </a:cubicBezTo>
                  <a:close/>
                  <a:moveTo>
                    <a:pt x="505406" y="2075225"/>
                  </a:moveTo>
                  <a:cubicBezTo>
                    <a:pt x="492472" y="2070100"/>
                    <a:pt x="492831" y="2088769"/>
                    <a:pt x="482053" y="2094260"/>
                  </a:cubicBezTo>
                  <a:cubicBezTo>
                    <a:pt x="460137" y="2130499"/>
                    <a:pt x="449718" y="2184676"/>
                    <a:pt x="478460" y="2223478"/>
                  </a:cubicBezTo>
                  <a:lnTo>
                    <a:pt x="484568" y="2225675"/>
                  </a:lnTo>
                  <a:cubicBezTo>
                    <a:pt x="489598" y="2219086"/>
                    <a:pt x="485646" y="2209934"/>
                    <a:pt x="487801" y="2201881"/>
                  </a:cubicBezTo>
                  <a:cubicBezTo>
                    <a:pt x="509717" y="2164543"/>
                    <a:pt x="517981" y="2118053"/>
                    <a:pt x="505406" y="2075225"/>
                  </a:cubicBezTo>
                  <a:close/>
                  <a:moveTo>
                    <a:pt x="1176688" y="2062128"/>
                  </a:moveTo>
                  <a:cubicBezTo>
                    <a:pt x="1138748" y="2064417"/>
                    <a:pt x="1104289" y="2096740"/>
                    <a:pt x="1072081" y="2116967"/>
                  </a:cubicBezTo>
                  <a:cubicBezTo>
                    <a:pt x="1034959" y="2151955"/>
                    <a:pt x="1014579" y="2203343"/>
                    <a:pt x="1009120" y="2257647"/>
                  </a:cubicBezTo>
                  <a:cubicBezTo>
                    <a:pt x="1005117" y="2272589"/>
                    <a:pt x="992743" y="2281336"/>
                    <a:pt x="989468" y="2297737"/>
                  </a:cubicBezTo>
                  <a:cubicBezTo>
                    <a:pt x="994199" y="2300288"/>
                    <a:pt x="994199" y="2292634"/>
                    <a:pt x="997474" y="2291541"/>
                  </a:cubicBezTo>
                  <a:cubicBezTo>
                    <a:pt x="1029136" y="2271860"/>
                    <a:pt x="1049153" y="2243068"/>
                    <a:pt x="1074628" y="2215734"/>
                  </a:cubicBezTo>
                  <a:lnTo>
                    <a:pt x="1085910" y="2200792"/>
                  </a:lnTo>
                  <a:cubicBezTo>
                    <a:pt x="1137588" y="2153412"/>
                    <a:pt x="1193998" y="2112593"/>
                    <a:pt x="1260234" y="2101295"/>
                  </a:cubicBezTo>
                  <a:lnTo>
                    <a:pt x="1265693" y="2095100"/>
                  </a:lnTo>
                  <a:cubicBezTo>
                    <a:pt x="1252591" y="2080886"/>
                    <a:pt x="1232211" y="2080521"/>
                    <a:pt x="1215834" y="2071410"/>
                  </a:cubicBezTo>
                  <a:cubicBezTo>
                    <a:pt x="1202368" y="2063939"/>
                    <a:pt x="1189335" y="2061365"/>
                    <a:pt x="1176688" y="2062128"/>
                  </a:cubicBezTo>
                  <a:close/>
                  <a:moveTo>
                    <a:pt x="668952" y="2058472"/>
                  </a:moveTo>
                  <a:cubicBezTo>
                    <a:pt x="626975" y="2066511"/>
                    <a:pt x="570398" y="2057741"/>
                    <a:pt x="547401" y="2101590"/>
                  </a:cubicBezTo>
                  <a:cubicBezTo>
                    <a:pt x="543386" y="2131919"/>
                    <a:pt x="522945" y="2158959"/>
                    <a:pt x="511630" y="2187096"/>
                  </a:cubicBezTo>
                  <a:lnTo>
                    <a:pt x="514550" y="2190750"/>
                  </a:lnTo>
                  <a:cubicBezTo>
                    <a:pt x="521485" y="2186730"/>
                    <a:pt x="522215" y="2178691"/>
                    <a:pt x="527326" y="2173210"/>
                  </a:cubicBezTo>
                  <a:cubicBezTo>
                    <a:pt x="550322" y="2129361"/>
                    <a:pt x="605074" y="2123514"/>
                    <a:pt x="649606" y="2111456"/>
                  </a:cubicBezTo>
                  <a:cubicBezTo>
                    <a:pt x="663112" y="2100859"/>
                    <a:pt x="680998" y="2109263"/>
                    <a:pt x="695964" y="2104879"/>
                  </a:cubicBezTo>
                  <a:cubicBezTo>
                    <a:pt x="725895" y="2102686"/>
                    <a:pt x="745241" y="2127169"/>
                    <a:pt x="772617" y="2130092"/>
                  </a:cubicBezTo>
                  <a:cubicBezTo>
                    <a:pt x="779918" y="2131188"/>
                    <a:pt x="775173" y="2124611"/>
                    <a:pt x="777728" y="2122053"/>
                  </a:cubicBezTo>
                  <a:cubicBezTo>
                    <a:pt x="751811" y="2089897"/>
                    <a:pt x="716405" y="2047875"/>
                    <a:pt x="668952" y="2058472"/>
                  </a:cubicBezTo>
                  <a:close/>
                  <a:moveTo>
                    <a:pt x="332139" y="2044607"/>
                  </a:moveTo>
                  <a:cubicBezTo>
                    <a:pt x="318152" y="2043610"/>
                    <a:pt x="303895" y="2045695"/>
                    <a:pt x="292345" y="2049865"/>
                  </a:cubicBezTo>
                  <a:cubicBezTo>
                    <a:pt x="281155" y="2054217"/>
                    <a:pt x="278268" y="2067271"/>
                    <a:pt x="282238" y="2077787"/>
                  </a:cubicBezTo>
                  <a:cubicBezTo>
                    <a:pt x="292345" y="2111149"/>
                    <a:pt x="335297" y="2104622"/>
                    <a:pt x="361647" y="2115501"/>
                  </a:cubicBezTo>
                  <a:cubicBezTo>
                    <a:pt x="393771" y="2126379"/>
                    <a:pt x="421203" y="2148862"/>
                    <a:pt x="439611" y="2176785"/>
                  </a:cubicBezTo>
                  <a:cubicBezTo>
                    <a:pt x="442499" y="2178235"/>
                    <a:pt x="445747" y="2184400"/>
                    <a:pt x="449718" y="2179323"/>
                  </a:cubicBezTo>
                  <a:cubicBezTo>
                    <a:pt x="447913" y="2162280"/>
                    <a:pt x="442499" y="2149588"/>
                    <a:pt x="445025" y="2132544"/>
                  </a:cubicBezTo>
                  <a:cubicBezTo>
                    <a:pt x="415067" y="2111149"/>
                    <a:pt x="399185" y="2076700"/>
                    <a:pt x="370309" y="2057843"/>
                  </a:cubicBezTo>
                  <a:cubicBezTo>
                    <a:pt x="359842" y="2049684"/>
                    <a:pt x="346126" y="2045604"/>
                    <a:pt x="332139" y="2044607"/>
                  </a:cubicBezTo>
                  <a:close/>
                  <a:moveTo>
                    <a:pt x="1385728" y="1932842"/>
                  </a:moveTo>
                  <a:cubicBezTo>
                    <a:pt x="1380331" y="1935633"/>
                    <a:pt x="1373134" y="1937029"/>
                    <a:pt x="1372055" y="1942611"/>
                  </a:cubicBezTo>
                  <a:cubicBezTo>
                    <a:pt x="1386808" y="1948543"/>
                    <a:pt x="1401562" y="1962150"/>
                    <a:pt x="1420993" y="1955521"/>
                  </a:cubicBezTo>
                  <a:cubicBezTo>
                    <a:pt x="1426030" y="1948892"/>
                    <a:pt x="1416675" y="1944705"/>
                    <a:pt x="1413796" y="1939820"/>
                  </a:cubicBezTo>
                  <a:cubicBezTo>
                    <a:pt x="1406239" y="1934587"/>
                    <a:pt x="1394724" y="1930400"/>
                    <a:pt x="1385728" y="1932842"/>
                  </a:cubicBezTo>
                  <a:close/>
                  <a:moveTo>
                    <a:pt x="1468455" y="1905935"/>
                  </a:moveTo>
                  <a:cubicBezTo>
                    <a:pt x="1444879" y="1903412"/>
                    <a:pt x="1420579" y="1907378"/>
                    <a:pt x="1400993" y="1923601"/>
                  </a:cubicBezTo>
                  <a:lnTo>
                    <a:pt x="1400630" y="1926846"/>
                  </a:lnTo>
                  <a:lnTo>
                    <a:pt x="1423118" y="1936220"/>
                  </a:lnTo>
                  <a:cubicBezTo>
                    <a:pt x="1436537" y="1955328"/>
                    <a:pt x="1456848" y="1976239"/>
                    <a:pt x="1487678" y="1977321"/>
                  </a:cubicBezTo>
                  <a:cubicBezTo>
                    <a:pt x="1525761" y="1967226"/>
                    <a:pt x="1550062" y="2001837"/>
                    <a:pt x="1588508" y="1993545"/>
                  </a:cubicBezTo>
                  <a:cubicBezTo>
                    <a:pt x="1594674" y="1990300"/>
                    <a:pt x="1602290" y="1996068"/>
                    <a:pt x="1607005" y="1991381"/>
                  </a:cubicBezTo>
                  <a:cubicBezTo>
                    <a:pt x="1599026" y="1973715"/>
                    <a:pt x="1581254" y="1965063"/>
                    <a:pt x="1565658" y="1954247"/>
                  </a:cubicBezTo>
                  <a:cubicBezTo>
                    <a:pt x="1540994" y="1927207"/>
                    <a:pt x="1506901" y="1912425"/>
                    <a:pt x="1468455" y="1905935"/>
                  </a:cubicBezTo>
                  <a:close/>
                  <a:moveTo>
                    <a:pt x="1458967" y="1883763"/>
                  </a:moveTo>
                  <a:cubicBezTo>
                    <a:pt x="1450099" y="1884524"/>
                    <a:pt x="1442368" y="1888196"/>
                    <a:pt x="1438730" y="1896791"/>
                  </a:cubicBezTo>
                  <a:lnTo>
                    <a:pt x="1440185" y="1899298"/>
                  </a:lnTo>
                  <a:cubicBezTo>
                    <a:pt x="1483842" y="1892493"/>
                    <a:pt x="1531500" y="1908969"/>
                    <a:pt x="1559149" y="1938338"/>
                  </a:cubicBezTo>
                  <a:lnTo>
                    <a:pt x="1560968" y="1937263"/>
                  </a:lnTo>
                  <a:cubicBezTo>
                    <a:pt x="1557330" y="1922937"/>
                    <a:pt x="1542050" y="1912908"/>
                    <a:pt x="1531500" y="1900731"/>
                  </a:cubicBezTo>
                  <a:cubicBezTo>
                    <a:pt x="1519131" y="1893210"/>
                    <a:pt x="1501304" y="1884614"/>
                    <a:pt x="1486025" y="1888196"/>
                  </a:cubicBezTo>
                  <a:cubicBezTo>
                    <a:pt x="1477839" y="1885151"/>
                    <a:pt x="1467835" y="1883002"/>
                    <a:pt x="1458967" y="1883763"/>
                  </a:cubicBezTo>
                  <a:close/>
                  <a:moveTo>
                    <a:pt x="714560" y="1873250"/>
                  </a:moveTo>
                  <a:cubicBezTo>
                    <a:pt x="708374" y="1895947"/>
                    <a:pt x="712377" y="1918645"/>
                    <a:pt x="700367" y="1938780"/>
                  </a:cubicBezTo>
                  <a:cubicBezTo>
                    <a:pt x="696000" y="1940244"/>
                    <a:pt x="687993" y="1947566"/>
                    <a:pt x="683262" y="1937316"/>
                  </a:cubicBezTo>
                  <a:cubicBezTo>
                    <a:pt x="675620" y="1916814"/>
                    <a:pt x="685446" y="1899242"/>
                    <a:pt x="681443" y="1879107"/>
                  </a:cubicBezTo>
                  <a:cubicBezTo>
                    <a:pt x="671252" y="1878741"/>
                    <a:pt x="657423" y="1879839"/>
                    <a:pt x="650508" y="1886063"/>
                  </a:cubicBezTo>
                  <a:cubicBezTo>
                    <a:pt x="653056" y="1930360"/>
                    <a:pt x="637043" y="1970996"/>
                    <a:pt x="651964" y="2014194"/>
                  </a:cubicBezTo>
                  <a:cubicBezTo>
                    <a:pt x="658879" y="2023347"/>
                    <a:pt x="658151" y="2035794"/>
                    <a:pt x="666521" y="2042383"/>
                  </a:cubicBezTo>
                  <a:cubicBezTo>
                    <a:pt x="675620" y="2043848"/>
                    <a:pt x="686174" y="2047875"/>
                    <a:pt x="694180" y="2042749"/>
                  </a:cubicBezTo>
                  <a:cubicBezTo>
                    <a:pt x="692361" y="2018588"/>
                    <a:pt x="670889" y="2000649"/>
                    <a:pt x="678531" y="1975389"/>
                  </a:cubicBezTo>
                  <a:cubicBezTo>
                    <a:pt x="688721" y="1970630"/>
                    <a:pt x="700003" y="1969531"/>
                    <a:pt x="709101" y="1960745"/>
                  </a:cubicBezTo>
                  <a:cubicBezTo>
                    <a:pt x="729118" y="1944637"/>
                    <a:pt x="722931" y="1917547"/>
                    <a:pt x="728026" y="1896313"/>
                  </a:cubicBezTo>
                  <a:cubicBezTo>
                    <a:pt x="723295" y="1888626"/>
                    <a:pt x="725114" y="1873250"/>
                    <a:pt x="714560" y="1873250"/>
                  </a:cubicBezTo>
                  <a:close/>
                  <a:moveTo>
                    <a:pt x="755868" y="1856612"/>
                  </a:moveTo>
                  <a:cubicBezTo>
                    <a:pt x="752462" y="1856316"/>
                    <a:pt x="748861" y="1857772"/>
                    <a:pt x="744890" y="1862137"/>
                  </a:cubicBezTo>
                  <a:cubicBezTo>
                    <a:pt x="740088" y="1867230"/>
                    <a:pt x="730854" y="1863229"/>
                    <a:pt x="727530" y="1867958"/>
                  </a:cubicBezTo>
                  <a:cubicBezTo>
                    <a:pt x="733809" y="1880691"/>
                    <a:pt x="737503" y="1895971"/>
                    <a:pt x="745998" y="1907613"/>
                  </a:cubicBezTo>
                  <a:cubicBezTo>
                    <a:pt x="762620" y="1917799"/>
                    <a:pt x="772962" y="1949450"/>
                    <a:pt x="795863" y="1942538"/>
                  </a:cubicBezTo>
                  <a:cubicBezTo>
                    <a:pt x="791062" y="1925803"/>
                    <a:pt x="802143" y="1915980"/>
                    <a:pt x="798449" y="1900700"/>
                  </a:cubicBezTo>
                  <a:cubicBezTo>
                    <a:pt x="800296" y="1889422"/>
                    <a:pt x="790692" y="1882874"/>
                    <a:pt x="785890" y="1875234"/>
                  </a:cubicBezTo>
                  <a:cubicBezTo>
                    <a:pt x="774532" y="1874143"/>
                    <a:pt x="766083" y="1857499"/>
                    <a:pt x="755868" y="1856612"/>
                  </a:cubicBezTo>
                  <a:close/>
                  <a:moveTo>
                    <a:pt x="723753" y="1809719"/>
                  </a:moveTo>
                  <a:cubicBezTo>
                    <a:pt x="717163" y="1811040"/>
                    <a:pt x="711019" y="1814412"/>
                    <a:pt x="706567" y="1820063"/>
                  </a:cubicBezTo>
                  <a:cubicBezTo>
                    <a:pt x="705855" y="1824802"/>
                    <a:pt x="703718" y="1835009"/>
                    <a:pt x="708348" y="1840113"/>
                  </a:cubicBezTo>
                  <a:cubicBezTo>
                    <a:pt x="715471" y="1850320"/>
                    <a:pt x="729006" y="1855788"/>
                    <a:pt x="741472" y="1853236"/>
                  </a:cubicBezTo>
                  <a:cubicBezTo>
                    <a:pt x="759281" y="1845945"/>
                    <a:pt x="753938" y="1821885"/>
                    <a:pt x="743609" y="1811678"/>
                  </a:cubicBezTo>
                  <a:cubicBezTo>
                    <a:pt x="737376" y="1809127"/>
                    <a:pt x="730342" y="1808397"/>
                    <a:pt x="723753" y="1809719"/>
                  </a:cubicBezTo>
                  <a:close/>
                  <a:moveTo>
                    <a:pt x="819329" y="1805068"/>
                  </a:moveTo>
                  <a:cubicBezTo>
                    <a:pt x="815129" y="1804778"/>
                    <a:pt x="810917" y="1805722"/>
                    <a:pt x="806796" y="1807384"/>
                  </a:cubicBezTo>
                  <a:cubicBezTo>
                    <a:pt x="798553" y="1810707"/>
                    <a:pt x="790673" y="1816898"/>
                    <a:pt x="783970" y="1821815"/>
                  </a:cubicBezTo>
                  <a:lnTo>
                    <a:pt x="764767" y="1825457"/>
                  </a:lnTo>
                  <a:lnTo>
                    <a:pt x="764043" y="1842938"/>
                  </a:lnTo>
                  <a:cubicBezTo>
                    <a:pt x="767666" y="1854592"/>
                    <a:pt x="778173" y="1861147"/>
                    <a:pt x="786506" y="1866246"/>
                  </a:cubicBezTo>
                  <a:cubicBezTo>
                    <a:pt x="806433" y="1884091"/>
                    <a:pt x="817665" y="1920875"/>
                    <a:pt x="848462" y="1916504"/>
                  </a:cubicBezTo>
                  <a:cubicBezTo>
                    <a:pt x="860780" y="1912863"/>
                    <a:pt x="873461" y="1906671"/>
                    <a:pt x="884693" y="1899387"/>
                  </a:cubicBezTo>
                  <a:cubicBezTo>
                    <a:pt x="869476" y="1890283"/>
                    <a:pt x="875635" y="1867703"/>
                    <a:pt x="870563" y="1853864"/>
                  </a:cubicBezTo>
                  <a:cubicBezTo>
                    <a:pt x="865490" y="1832012"/>
                    <a:pt x="847012" y="1821815"/>
                    <a:pt x="831795" y="1810161"/>
                  </a:cubicBezTo>
                  <a:cubicBezTo>
                    <a:pt x="827719" y="1806883"/>
                    <a:pt x="823530" y="1805358"/>
                    <a:pt x="819329" y="1805068"/>
                  </a:cubicBezTo>
                  <a:close/>
                  <a:moveTo>
                    <a:pt x="621940" y="1775950"/>
                  </a:moveTo>
                  <a:cubicBezTo>
                    <a:pt x="600547" y="1780381"/>
                    <a:pt x="581819" y="1798515"/>
                    <a:pt x="570062" y="1818298"/>
                  </a:cubicBezTo>
                  <a:cubicBezTo>
                    <a:pt x="566781" y="1823427"/>
                    <a:pt x="557668" y="1816832"/>
                    <a:pt x="557668" y="1824526"/>
                  </a:cubicBezTo>
                  <a:cubicBezTo>
                    <a:pt x="582821" y="1855665"/>
                    <a:pt x="620004" y="1872517"/>
                    <a:pt x="657916" y="1873250"/>
                  </a:cubicBezTo>
                  <a:cubicBezTo>
                    <a:pt x="671768" y="1867022"/>
                    <a:pt x="688902" y="1863725"/>
                    <a:pt x="700202" y="1853833"/>
                  </a:cubicBezTo>
                  <a:cubicBezTo>
                    <a:pt x="705306" y="1838447"/>
                    <a:pt x="685621" y="1824159"/>
                    <a:pt x="697650" y="1809139"/>
                  </a:cubicBezTo>
                  <a:cubicBezTo>
                    <a:pt x="697286" y="1792654"/>
                    <a:pt x="680153" y="1796317"/>
                    <a:pt x="675414" y="1786059"/>
                  </a:cubicBezTo>
                  <a:cubicBezTo>
                    <a:pt x="671951" y="1787891"/>
                    <a:pt x="669308" y="1785876"/>
                    <a:pt x="666528" y="1783724"/>
                  </a:cubicBezTo>
                  <a:lnTo>
                    <a:pt x="658603" y="1781144"/>
                  </a:lnTo>
                  <a:lnTo>
                    <a:pt x="659009" y="1780564"/>
                  </a:lnTo>
                  <a:lnTo>
                    <a:pt x="656822" y="1780564"/>
                  </a:lnTo>
                  <a:lnTo>
                    <a:pt x="658603" y="1781144"/>
                  </a:lnTo>
                  <a:lnTo>
                    <a:pt x="657050" y="1783358"/>
                  </a:lnTo>
                  <a:cubicBezTo>
                    <a:pt x="654999" y="1782030"/>
                    <a:pt x="652083" y="1780381"/>
                    <a:pt x="649896" y="1784228"/>
                  </a:cubicBezTo>
                  <a:lnTo>
                    <a:pt x="649896" y="1783129"/>
                  </a:lnTo>
                  <a:cubicBezTo>
                    <a:pt x="649896" y="1789356"/>
                    <a:pt x="641876" y="1785327"/>
                    <a:pt x="641876" y="1785327"/>
                  </a:cubicBezTo>
                  <a:lnTo>
                    <a:pt x="641876" y="1784228"/>
                  </a:lnTo>
                  <a:cubicBezTo>
                    <a:pt x="642970" y="1784228"/>
                    <a:pt x="648438" y="1778000"/>
                    <a:pt x="647344" y="1781663"/>
                  </a:cubicBezTo>
                  <a:lnTo>
                    <a:pt x="644063" y="1776534"/>
                  </a:lnTo>
                  <a:cubicBezTo>
                    <a:pt x="636499" y="1774519"/>
                    <a:pt x="629072" y="1774474"/>
                    <a:pt x="621940" y="1775950"/>
                  </a:cubicBezTo>
                  <a:close/>
                  <a:moveTo>
                    <a:pt x="721130" y="1720850"/>
                  </a:moveTo>
                  <a:cubicBezTo>
                    <a:pt x="707543" y="1725913"/>
                    <a:pt x="691385" y="1735677"/>
                    <a:pt x="691018" y="1753035"/>
                  </a:cubicBezTo>
                  <a:cubicBezTo>
                    <a:pt x="691385" y="1766777"/>
                    <a:pt x="697260" y="1780881"/>
                    <a:pt x="706808" y="1791007"/>
                  </a:cubicBezTo>
                  <a:cubicBezTo>
                    <a:pt x="715254" y="1798601"/>
                    <a:pt x="726638" y="1793900"/>
                    <a:pt x="735084" y="1793900"/>
                  </a:cubicBezTo>
                  <a:cubicBezTo>
                    <a:pt x="749038" y="1802940"/>
                    <a:pt x="765563" y="1814513"/>
                    <a:pt x="782822" y="1808727"/>
                  </a:cubicBezTo>
                  <a:cubicBezTo>
                    <a:pt x="787229" y="1804749"/>
                    <a:pt x="794206" y="1801132"/>
                    <a:pt x="794206" y="1793538"/>
                  </a:cubicBezTo>
                  <a:cubicBezTo>
                    <a:pt x="792370" y="1779796"/>
                    <a:pt x="788697" y="1766054"/>
                    <a:pt x="780252" y="1754482"/>
                  </a:cubicBezTo>
                  <a:cubicBezTo>
                    <a:pt x="768133" y="1730614"/>
                    <a:pt x="743163" y="1721211"/>
                    <a:pt x="721130" y="1720850"/>
                  </a:cubicBezTo>
                  <a:close/>
                  <a:moveTo>
                    <a:pt x="1169555" y="1686225"/>
                  </a:moveTo>
                  <a:cubicBezTo>
                    <a:pt x="1165400" y="1685553"/>
                    <a:pt x="1161571" y="1686180"/>
                    <a:pt x="1159330" y="1691199"/>
                  </a:cubicBezTo>
                  <a:cubicBezTo>
                    <a:pt x="1163439" y="1715933"/>
                    <a:pt x="1188465" y="1723820"/>
                    <a:pt x="1204153" y="1736725"/>
                  </a:cubicBezTo>
                  <a:cubicBezTo>
                    <a:pt x="1210130" y="1731706"/>
                    <a:pt x="1207515" y="1723103"/>
                    <a:pt x="1207142" y="1715575"/>
                  </a:cubicBezTo>
                  <a:cubicBezTo>
                    <a:pt x="1204527" y="1704104"/>
                    <a:pt x="1192574" y="1694067"/>
                    <a:pt x="1181742" y="1689048"/>
                  </a:cubicBezTo>
                  <a:cubicBezTo>
                    <a:pt x="1178193" y="1688869"/>
                    <a:pt x="1173711" y="1686897"/>
                    <a:pt x="1169555" y="1686225"/>
                  </a:cubicBezTo>
                  <a:close/>
                  <a:moveTo>
                    <a:pt x="1097418" y="1525572"/>
                  </a:moveTo>
                  <a:lnTo>
                    <a:pt x="1097778" y="1528128"/>
                  </a:lnTo>
                  <a:cubicBezTo>
                    <a:pt x="1145738" y="1540179"/>
                    <a:pt x="1191533" y="1582905"/>
                    <a:pt x="1209924" y="1635125"/>
                  </a:cubicBezTo>
                  <a:lnTo>
                    <a:pt x="1213169" y="1635125"/>
                  </a:lnTo>
                  <a:cubicBezTo>
                    <a:pt x="1227593" y="1616501"/>
                    <a:pt x="1211005" y="1592034"/>
                    <a:pt x="1194779" y="1577792"/>
                  </a:cubicBezTo>
                  <a:cubicBezTo>
                    <a:pt x="1189730" y="1558803"/>
                    <a:pt x="1169897" y="1544561"/>
                    <a:pt x="1154752" y="1535432"/>
                  </a:cubicBezTo>
                  <a:cubicBezTo>
                    <a:pt x="1135280" y="1531415"/>
                    <a:pt x="1115808" y="1520825"/>
                    <a:pt x="1097418" y="1525572"/>
                  </a:cubicBezTo>
                  <a:close/>
                  <a:moveTo>
                    <a:pt x="1011919" y="1507144"/>
                  </a:moveTo>
                  <a:cubicBezTo>
                    <a:pt x="1010105" y="1514822"/>
                    <a:pt x="1020265" y="1519941"/>
                    <a:pt x="1020628" y="1528717"/>
                  </a:cubicBezTo>
                  <a:cubicBezTo>
                    <a:pt x="1034416" y="1575884"/>
                    <a:pt x="1086305" y="1582100"/>
                    <a:pt x="1097916" y="1630365"/>
                  </a:cubicBezTo>
                  <a:cubicBezTo>
                    <a:pt x="1117148" y="1663639"/>
                    <a:pt x="1151619" y="1673146"/>
                    <a:pt x="1180648" y="1676071"/>
                  </a:cubicBezTo>
                  <a:lnTo>
                    <a:pt x="1203870" y="1695450"/>
                  </a:lnTo>
                  <a:lnTo>
                    <a:pt x="1207499" y="1692890"/>
                  </a:lnTo>
                  <a:cubicBezTo>
                    <a:pt x="1213305" y="1661445"/>
                    <a:pt x="1203508" y="1632194"/>
                    <a:pt x="1186816" y="1607695"/>
                  </a:cubicBezTo>
                  <a:cubicBezTo>
                    <a:pt x="1157062" y="1569303"/>
                    <a:pt x="1120776" y="1540783"/>
                    <a:pt x="1076870" y="1529813"/>
                  </a:cubicBezTo>
                  <a:cubicBezTo>
                    <a:pt x="1055825" y="1519210"/>
                    <a:pt x="1036230" y="1504950"/>
                    <a:pt x="1011919" y="1507144"/>
                  </a:cubicBezTo>
                  <a:close/>
                  <a:moveTo>
                    <a:pt x="833562" y="1470025"/>
                  </a:moveTo>
                  <a:cubicBezTo>
                    <a:pt x="814843" y="1500400"/>
                    <a:pt x="835398" y="1537362"/>
                    <a:pt x="851181" y="1565542"/>
                  </a:cubicBezTo>
                  <a:cubicBezTo>
                    <a:pt x="857421" y="1573227"/>
                    <a:pt x="861091" y="1586036"/>
                    <a:pt x="870268" y="1587500"/>
                  </a:cubicBezTo>
                  <a:cubicBezTo>
                    <a:pt x="872470" y="1582376"/>
                    <a:pt x="869166" y="1577253"/>
                    <a:pt x="868799" y="1569567"/>
                  </a:cubicBezTo>
                  <a:cubicBezTo>
                    <a:pt x="878343" y="1540656"/>
                    <a:pt x="852282" y="1519796"/>
                    <a:pt x="841270" y="1496740"/>
                  </a:cubicBezTo>
                  <a:cubicBezTo>
                    <a:pt x="835398" y="1487957"/>
                    <a:pt x="842005" y="1476612"/>
                    <a:pt x="833562" y="1470025"/>
                  </a:cubicBezTo>
                  <a:close/>
                  <a:moveTo>
                    <a:pt x="1090601" y="1450975"/>
                  </a:moveTo>
                  <a:cubicBezTo>
                    <a:pt x="1062562" y="1476136"/>
                    <a:pt x="1022506" y="1480577"/>
                    <a:pt x="988641" y="1466146"/>
                  </a:cubicBezTo>
                  <a:cubicBezTo>
                    <a:pt x="976260" y="1465776"/>
                    <a:pt x="965336" y="1451345"/>
                    <a:pt x="952955" y="1453935"/>
                  </a:cubicBezTo>
                  <a:cubicBezTo>
                    <a:pt x="960238" y="1470586"/>
                    <a:pt x="975168" y="1477246"/>
                    <a:pt x="987184" y="1489087"/>
                  </a:cubicBezTo>
                  <a:lnTo>
                    <a:pt x="1012674" y="1499818"/>
                  </a:lnTo>
                  <a:cubicBezTo>
                    <a:pt x="1044719" y="1500188"/>
                    <a:pt x="1076764" y="1481687"/>
                    <a:pt x="1094243" y="1452455"/>
                  </a:cubicBezTo>
                  <a:close/>
                  <a:moveTo>
                    <a:pt x="959986" y="1288342"/>
                  </a:moveTo>
                  <a:cubicBezTo>
                    <a:pt x="956314" y="1284287"/>
                    <a:pt x="951541" y="1285393"/>
                    <a:pt x="949337" y="1289448"/>
                  </a:cubicBezTo>
                  <a:cubicBezTo>
                    <a:pt x="929143" y="1305667"/>
                    <a:pt x="929877" y="1335158"/>
                    <a:pt x="937588" y="1359488"/>
                  </a:cubicBezTo>
                  <a:cubicBezTo>
                    <a:pt x="942361" y="1367229"/>
                    <a:pt x="941627" y="1381237"/>
                    <a:pt x="951908" y="1382712"/>
                  </a:cubicBezTo>
                  <a:cubicBezTo>
                    <a:pt x="963290" y="1370178"/>
                    <a:pt x="981282" y="1357645"/>
                    <a:pt x="983118" y="1337370"/>
                  </a:cubicBezTo>
                  <a:cubicBezTo>
                    <a:pt x="977977" y="1319307"/>
                    <a:pt x="970634" y="1303824"/>
                    <a:pt x="959986" y="1288342"/>
                  </a:cubicBezTo>
                  <a:close/>
                  <a:moveTo>
                    <a:pt x="915528" y="1281401"/>
                  </a:moveTo>
                  <a:cubicBezTo>
                    <a:pt x="906797" y="1283267"/>
                    <a:pt x="898248" y="1286544"/>
                    <a:pt x="889699" y="1289456"/>
                  </a:cubicBezTo>
                  <a:cubicBezTo>
                    <a:pt x="863507" y="1298194"/>
                    <a:pt x="843863" y="1340427"/>
                    <a:pt x="812214" y="1314941"/>
                  </a:cubicBezTo>
                  <a:cubicBezTo>
                    <a:pt x="784203" y="1295282"/>
                    <a:pt x="746370" y="1297466"/>
                    <a:pt x="712902" y="1300379"/>
                  </a:cubicBezTo>
                  <a:cubicBezTo>
                    <a:pt x="685618" y="1305112"/>
                    <a:pt x="677251" y="1340427"/>
                    <a:pt x="665246" y="1364091"/>
                  </a:cubicBezTo>
                  <a:cubicBezTo>
                    <a:pt x="657243" y="1367732"/>
                    <a:pt x="653605" y="1352441"/>
                    <a:pt x="646694" y="1353533"/>
                  </a:cubicBezTo>
                  <a:cubicBezTo>
                    <a:pt x="640146" y="1369917"/>
                    <a:pt x="657607" y="1381567"/>
                    <a:pt x="657243" y="1399406"/>
                  </a:cubicBezTo>
                  <a:cubicBezTo>
                    <a:pt x="645602" y="1440911"/>
                    <a:pt x="637599" y="1483507"/>
                    <a:pt x="614317" y="1519915"/>
                  </a:cubicBezTo>
                  <a:lnTo>
                    <a:pt x="608860" y="1521007"/>
                  </a:lnTo>
                  <a:cubicBezTo>
                    <a:pt x="601948" y="1521007"/>
                    <a:pt x="599402" y="1510813"/>
                    <a:pt x="595764" y="1508264"/>
                  </a:cubicBezTo>
                  <a:cubicBezTo>
                    <a:pt x="590308" y="1520643"/>
                    <a:pt x="595400" y="1537026"/>
                    <a:pt x="597947" y="1552317"/>
                  </a:cubicBezTo>
                  <a:cubicBezTo>
                    <a:pt x="585942" y="1570885"/>
                    <a:pt x="576120" y="1588724"/>
                    <a:pt x="555748" y="1595642"/>
                  </a:cubicBezTo>
                  <a:cubicBezTo>
                    <a:pt x="553566" y="1605836"/>
                    <a:pt x="543380" y="1617122"/>
                    <a:pt x="551747" y="1627316"/>
                  </a:cubicBezTo>
                  <a:cubicBezTo>
                    <a:pt x="573937" y="1641515"/>
                    <a:pt x="578303" y="1670641"/>
                    <a:pt x="592854" y="1692485"/>
                  </a:cubicBezTo>
                  <a:cubicBezTo>
                    <a:pt x="609224" y="1713965"/>
                    <a:pt x="613589" y="1743091"/>
                    <a:pt x="632506" y="1761295"/>
                  </a:cubicBezTo>
                  <a:cubicBezTo>
                    <a:pt x="637963" y="1758746"/>
                    <a:pt x="647421" y="1765300"/>
                    <a:pt x="650695" y="1757654"/>
                  </a:cubicBezTo>
                  <a:cubicBezTo>
                    <a:pt x="647785" y="1737630"/>
                    <a:pt x="642692" y="1715786"/>
                    <a:pt x="631779" y="1697946"/>
                  </a:cubicBezTo>
                  <a:cubicBezTo>
                    <a:pt x="638327" y="1685568"/>
                    <a:pt x="643783" y="1671733"/>
                    <a:pt x="641237" y="1656442"/>
                  </a:cubicBezTo>
                  <a:cubicBezTo>
                    <a:pt x="636508" y="1653893"/>
                    <a:pt x="637599" y="1660447"/>
                    <a:pt x="636508" y="1662631"/>
                  </a:cubicBezTo>
                  <a:cubicBezTo>
                    <a:pt x="634689" y="1667728"/>
                    <a:pt x="628868" y="1675374"/>
                    <a:pt x="621956" y="1673917"/>
                  </a:cubicBezTo>
                  <a:lnTo>
                    <a:pt x="595764" y="1631685"/>
                  </a:lnTo>
                  <a:cubicBezTo>
                    <a:pt x="591035" y="1626588"/>
                    <a:pt x="591763" y="1616758"/>
                    <a:pt x="593945" y="1610205"/>
                  </a:cubicBezTo>
                  <a:cubicBezTo>
                    <a:pt x="608133" y="1590545"/>
                    <a:pt x="623775" y="1570521"/>
                    <a:pt x="632506" y="1547948"/>
                  </a:cubicBezTo>
                  <a:cubicBezTo>
                    <a:pt x="647785" y="1522827"/>
                    <a:pt x="659790" y="1496614"/>
                    <a:pt x="669248" y="1467852"/>
                  </a:cubicBezTo>
                  <a:lnTo>
                    <a:pt x="686346" y="1454017"/>
                  </a:lnTo>
                  <a:cubicBezTo>
                    <a:pt x="689620" y="1451469"/>
                    <a:pt x="688165" y="1445280"/>
                    <a:pt x="684891" y="1445280"/>
                  </a:cubicBezTo>
                  <a:cubicBezTo>
                    <a:pt x="667429" y="1439819"/>
                    <a:pt x="679434" y="1421251"/>
                    <a:pt x="680525" y="1409965"/>
                  </a:cubicBezTo>
                  <a:cubicBezTo>
                    <a:pt x="695804" y="1382295"/>
                    <a:pt x="693258" y="1330597"/>
                    <a:pt x="732182" y="1328776"/>
                  </a:cubicBezTo>
                  <a:lnTo>
                    <a:pt x="780565" y="1333145"/>
                  </a:lnTo>
                  <a:cubicBezTo>
                    <a:pt x="800209" y="1341155"/>
                    <a:pt x="819126" y="1350257"/>
                    <a:pt x="834405" y="1367004"/>
                  </a:cubicBezTo>
                  <a:cubicBezTo>
                    <a:pt x="844954" y="1377198"/>
                    <a:pt x="847864" y="1393581"/>
                    <a:pt x="848228" y="1408872"/>
                  </a:cubicBezTo>
                  <a:cubicBezTo>
                    <a:pt x="842408" y="1449284"/>
                    <a:pt x="838042" y="1496978"/>
                    <a:pt x="871874" y="1525376"/>
                  </a:cubicBezTo>
                  <a:cubicBezTo>
                    <a:pt x="888608" y="1547220"/>
                    <a:pt x="871146" y="1573433"/>
                    <a:pt x="876239" y="1596006"/>
                  </a:cubicBezTo>
                  <a:lnTo>
                    <a:pt x="879513" y="1596370"/>
                  </a:lnTo>
                  <a:cubicBezTo>
                    <a:pt x="894792" y="1566152"/>
                    <a:pt x="917347" y="1539939"/>
                    <a:pt x="923167" y="1504624"/>
                  </a:cubicBezTo>
                  <a:cubicBezTo>
                    <a:pt x="923531" y="1474405"/>
                    <a:pt x="914436" y="1444187"/>
                    <a:pt x="892246" y="1424892"/>
                  </a:cubicBezTo>
                  <a:cubicBezTo>
                    <a:pt x="880605" y="1420887"/>
                    <a:pt x="868600" y="1405232"/>
                    <a:pt x="866054" y="1391397"/>
                  </a:cubicBezTo>
                  <a:cubicBezTo>
                    <a:pt x="868236" y="1386300"/>
                    <a:pt x="871874" y="1391397"/>
                    <a:pt x="875148" y="1391761"/>
                  </a:cubicBezTo>
                  <a:cubicBezTo>
                    <a:pt x="902068" y="1411057"/>
                    <a:pt x="927896" y="1431809"/>
                    <a:pt x="956999" y="1444916"/>
                  </a:cubicBezTo>
                  <a:cubicBezTo>
                    <a:pt x="1001016" y="1459478"/>
                    <a:pt x="1063587" y="1466760"/>
                    <a:pt x="1100692" y="1435814"/>
                  </a:cubicBezTo>
                  <a:cubicBezTo>
                    <a:pt x="1106149" y="1430717"/>
                    <a:pt x="1114880" y="1420887"/>
                    <a:pt x="1111242" y="1410693"/>
                  </a:cubicBezTo>
                  <a:cubicBezTo>
                    <a:pt x="1103966" y="1397950"/>
                    <a:pt x="1092689" y="1405232"/>
                    <a:pt x="1083595" y="1400135"/>
                  </a:cubicBezTo>
                  <a:cubicBezTo>
                    <a:pt x="1060313" y="1399770"/>
                    <a:pt x="1043942" y="1432173"/>
                    <a:pt x="1021752" y="1412877"/>
                  </a:cubicBezTo>
                  <a:cubicBezTo>
                    <a:pt x="1003199" y="1406324"/>
                    <a:pt x="986101" y="1408508"/>
                    <a:pt x="967548" y="1410693"/>
                  </a:cubicBezTo>
                  <a:cubicBezTo>
                    <a:pt x="925350" y="1413969"/>
                    <a:pt x="895520" y="1375378"/>
                    <a:pt x="862780" y="1349892"/>
                  </a:cubicBezTo>
                  <a:lnTo>
                    <a:pt x="864962" y="1347344"/>
                  </a:lnTo>
                  <a:cubicBezTo>
                    <a:pt x="882060" y="1350257"/>
                    <a:pt x="899521" y="1349164"/>
                    <a:pt x="912981" y="1340427"/>
                  </a:cubicBezTo>
                  <a:cubicBezTo>
                    <a:pt x="926441" y="1332053"/>
                    <a:pt x="918802" y="1309116"/>
                    <a:pt x="930079" y="1297830"/>
                  </a:cubicBezTo>
                  <a:cubicBezTo>
                    <a:pt x="932262" y="1291641"/>
                    <a:pt x="941356" y="1289092"/>
                    <a:pt x="942448" y="1281811"/>
                  </a:cubicBezTo>
                  <a:cubicBezTo>
                    <a:pt x="933171" y="1279080"/>
                    <a:pt x="924259" y="1279535"/>
                    <a:pt x="915528" y="1281401"/>
                  </a:cubicBezTo>
                  <a:close/>
                  <a:moveTo>
                    <a:pt x="892158" y="785812"/>
                  </a:moveTo>
                  <a:cubicBezTo>
                    <a:pt x="875013" y="800190"/>
                    <a:pt x="850573" y="799111"/>
                    <a:pt x="833428" y="816005"/>
                  </a:cubicBezTo>
                  <a:cubicBezTo>
                    <a:pt x="825767" y="829304"/>
                    <a:pt x="810081" y="843681"/>
                    <a:pt x="819931" y="858418"/>
                  </a:cubicBezTo>
                  <a:cubicBezTo>
                    <a:pt x="839264" y="862012"/>
                    <a:pt x="858963" y="855902"/>
                    <a:pt x="873554" y="842603"/>
                  </a:cubicBezTo>
                  <a:cubicBezTo>
                    <a:pt x="892158" y="829304"/>
                    <a:pt x="889605" y="804143"/>
                    <a:pt x="895806" y="785812"/>
                  </a:cubicBezTo>
                  <a:close/>
                  <a:moveTo>
                    <a:pt x="918825" y="781334"/>
                  </a:moveTo>
                  <a:cubicBezTo>
                    <a:pt x="916188" y="781654"/>
                    <a:pt x="913368" y="782567"/>
                    <a:pt x="910822" y="783115"/>
                  </a:cubicBezTo>
                  <a:cubicBezTo>
                    <a:pt x="899907" y="800286"/>
                    <a:pt x="892631" y="825128"/>
                    <a:pt x="903545" y="844490"/>
                  </a:cubicBezTo>
                  <a:cubicBezTo>
                    <a:pt x="909730" y="853258"/>
                    <a:pt x="917006" y="866775"/>
                    <a:pt x="927920" y="865314"/>
                  </a:cubicBezTo>
                  <a:cubicBezTo>
                    <a:pt x="939198" y="855450"/>
                    <a:pt x="945019" y="840837"/>
                    <a:pt x="945019" y="825128"/>
                  </a:cubicBezTo>
                  <a:cubicBezTo>
                    <a:pt x="941381" y="810150"/>
                    <a:pt x="941381" y="791883"/>
                    <a:pt x="925738" y="783115"/>
                  </a:cubicBezTo>
                  <a:cubicBezTo>
                    <a:pt x="923918" y="781289"/>
                    <a:pt x="921463" y="781015"/>
                    <a:pt x="918825" y="781334"/>
                  </a:cubicBezTo>
                  <a:close/>
                  <a:moveTo>
                    <a:pt x="935494" y="776287"/>
                  </a:moveTo>
                  <a:cubicBezTo>
                    <a:pt x="944262" y="787260"/>
                    <a:pt x="955222" y="801890"/>
                    <a:pt x="958875" y="816520"/>
                  </a:cubicBezTo>
                  <a:cubicBezTo>
                    <a:pt x="969835" y="837367"/>
                    <a:pt x="993216" y="850900"/>
                    <a:pt x="1015501" y="849803"/>
                  </a:cubicBezTo>
                  <a:cubicBezTo>
                    <a:pt x="1022807" y="828955"/>
                    <a:pt x="1006733" y="812862"/>
                    <a:pt x="994677" y="797135"/>
                  </a:cubicBezTo>
                  <a:cubicBezTo>
                    <a:pt x="973488" y="792014"/>
                    <a:pt x="956683" y="781042"/>
                    <a:pt x="935494" y="776287"/>
                  </a:cubicBezTo>
                  <a:close/>
                  <a:moveTo>
                    <a:pt x="1072156" y="743133"/>
                  </a:moveTo>
                  <a:cubicBezTo>
                    <a:pt x="1053969" y="742371"/>
                    <a:pt x="1035510" y="744431"/>
                    <a:pt x="1019223" y="748012"/>
                  </a:cubicBezTo>
                  <a:cubicBezTo>
                    <a:pt x="999678" y="754101"/>
                    <a:pt x="979048" y="758757"/>
                    <a:pt x="965656" y="773442"/>
                  </a:cubicBezTo>
                  <a:cubicBezTo>
                    <a:pt x="977962" y="781679"/>
                    <a:pt x="994973" y="782754"/>
                    <a:pt x="1009451" y="791350"/>
                  </a:cubicBezTo>
                  <a:cubicBezTo>
                    <a:pt x="1048178" y="796006"/>
                    <a:pt x="1096677" y="798513"/>
                    <a:pt x="1124908" y="763771"/>
                  </a:cubicBezTo>
                  <a:cubicBezTo>
                    <a:pt x="1125994" y="761264"/>
                    <a:pt x="1125994" y="757683"/>
                    <a:pt x="1123461" y="755176"/>
                  </a:cubicBezTo>
                  <a:cubicBezTo>
                    <a:pt x="1108259" y="747475"/>
                    <a:pt x="1090344" y="743894"/>
                    <a:pt x="1072156" y="743133"/>
                  </a:cubicBezTo>
                  <a:close/>
                  <a:moveTo>
                    <a:pt x="777549" y="740467"/>
                  </a:moveTo>
                  <a:cubicBezTo>
                    <a:pt x="761121" y="739967"/>
                    <a:pt x="744876" y="742059"/>
                    <a:pt x="730274" y="747519"/>
                  </a:cubicBezTo>
                  <a:cubicBezTo>
                    <a:pt x="722973" y="751158"/>
                    <a:pt x="713116" y="753706"/>
                    <a:pt x="711656" y="763533"/>
                  </a:cubicBezTo>
                  <a:cubicBezTo>
                    <a:pt x="724068" y="784279"/>
                    <a:pt x="745971" y="797747"/>
                    <a:pt x="769335" y="801386"/>
                  </a:cubicBezTo>
                  <a:cubicBezTo>
                    <a:pt x="809857" y="811213"/>
                    <a:pt x="848918" y="796291"/>
                    <a:pt x="884694" y="780640"/>
                  </a:cubicBezTo>
                  <a:lnTo>
                    <a:pt x="884694" y="774452"/>
                  </a:lnTo>
                  <a:cubicBezTo>
                    <a:pt x="874838" y="769721"/>
                    <a:pt x="863886" y="770813"/>
                    <a:pt x="856220" y="763533"/>
                  </a:cubicBezTo>
                  <a:lnTo>
                    <a:pt x="825920" y="748975"/>
                  </a:lnTo>
                  <a:cubicBezTo>
                    <a:pt x="810587" y="744061"/>
                    <a:pt x="793977" y="740968"/>
                    <a:pt x="777549" y="740467"/>
                  </a:cubicBezTo>
                  <a:close/>
                  <a:moveTo>
                    <a:pt x="912536" y="686894"/>
                  </a:moveTo>
                  <a:cubicBezTo>
                    <a:pt x="898981" y="698203"/>
                    <a:pt x="898981" y="720090"/>
                    <a:pt x="900080" y="738329"/>
                  </a:cubicBezTo>
                  <a:cubicBezTo>
                    <a:pt x="908873" y="747084"/>
                    <a:pt x="906308" y="771525"/>
                    <a:pt x="924625" y="764229"/>
                  </a:cubicBezTo>
                  <a:cubicBezTo>
                    <a:pt x="937081" y="749638"/>
                    <a:pt x="937081" y="726291"/>
                    <a:pt x="934517" y="707687"/>
                  </a:cubicBezTo>
                  <a:cubicBezTo>
                    <a:pt x="927190" y="700391"/>
                    <a:pt x="926091" y="685800"/>
                    <a:pt x="912536" y="686894"/>
                  </a:cubicBezTo>
                  <a:close/>
                  <a:moveTo>
                    <a:pt x="810940" y="678331"/>
                  </a:moveTo>
                  <a:cubicBezTo>
                    <a:pt x="803471" y="676058"/>
                    <a:pt x="796184" y="675149"/>
                    <a:pt x="789444" y="678786"/>
                  </a:cubicBezTo>
                  <a:cubicBezTo>
                    <a:pt x="795638" y="723882"/>
                    <a:pt x="841910" y="743521"/>
                    <a:pt x="877251" y="761705"/>
                  </a:cubicBezTo>
                  <a:cubicBezTo>
                    <a:pt x="884902" y="762796"/>
                    <a:pt x="893282" y="771525"/>
                    <a:pt x="900569" y="764251"/>
                  </a:cubicBezTo>
                  <a:lnTo>
                    <a:pt x="887089" y="730065"/>
                  </a:lnTo>
                  <a:cubicBezTo>
                    <a:pt x="876158" y="709335"/>
                    <a:pt x="855391" y="692242"/>
                    <a:pt x="833530" y="686059"/>
                  </a:cubicBezTo>
                  <a:cubicBezTo>
                    <a:pt x="826061" y="684241"/>
                    <a:pt x="818410" y="680604"/>
                    <a:pt x="810940" y="678331"/>
                  </a:cubicBezTo>
                  <a:close/>
                  <a:moveTo>
                    <a:pt x="1043444" y="672438"/>
                  </a:moveTo>
                  <a:cubicBezTo>
                    <a:pt x="1024979" y="669925"/>
                    <a:pt x="1010496" y="683211"/>
                    <a:pt x="994928" y="688238"/>
                  </a:cubicBezTo>
                  <a:cubicBezTo>
                    <a:pt x="964514" y="700088"/>
                    <a:pt x="942429" y="727737"/>
                    <a:pt x="940256" y="759336"/>
                  </a:cubicBezTo>
                  <a:cubicBezTo>
                    <a:pt x="964514" y="760413"/>
                    <a:pt x="985152" y="749640"/>
                    <a:pt x="1005790" y="737432"/>
                  </a:cubicBezTo>
                  <a:cubicBezTo>
                    <a:pt x="1024979" y="720555"/>
                    <a:pt x="1041996" y="697933"/>
                    <a:pt x="1043444" y="672438"/>
                  </a:cubicBezTo>
                  <a:close/>
                  <a:moveTo>
                    <a:pt x="650105" y="0"/>
                  </a:moveTo>
                  <a:lnTo>
                    <a:pt x="652652" y="0"/>
                  </a:lnTo>
                  <a:lnTo>
                    <a:pt x="916444" y="0"/>
                  </a:lnTo>
                  <a:lnTo>
                    <a:pt x="1180236" y="0"/>
                  </a:lnTo>
                  <a:lnTo>
                    <a:pt x="1182783" y="0"/>
                  </a:lnTo>
                  <a:cubicBezTo>
                    <a:pt x="1182783" y="0"/>
                    <a:pt x="1182419" y="364"/>
                    <a:pt x="1182419" y="364"/>
                  </a:cubicBezTo>
                  <a:cubicBezTo>
                    <a:pt x="1193699" y="1455"/>
                    <a:pt x="1202067" y="10911"/>
                    <a:pt x="1202067" y="22185"/>
                  </a:cubicBezTo>
                  <a:cubicBezTo>
                    <a:pt x="1202067" y="34187"/>
                    <a:pt x="1192243" y="44007"/>
                    <a:pt x="1180236" y="44007"/>
                  </a:cubicBezTo>
                  <a:lnTo>
                    <a:pt x="1178053" y="44007"/>
                  </a:lnTo>
                  <a:cubicBezTo>
                    <a:pt x="1157314" y="245856"/>
                    <a:pt x="1120201" y="722657"/>
                    <a:pt x="1178417" y="1075802"/>
                  </a:cubicBezTo>
                  <a:cubicBezTo>
                    <a:pt x="1279568" y="1687169"/>
                    <a:pt x="2145169" y="2347998"/>
                    <a:pt x="1712550" y="3021192"/>
                  </a:cubicBezTo>
                  <a:cubicBezTo>
                    <a:pt x="1670207" y="3087066"/>
                    <a:pt x="1514763" y="3211972"/>
                    <a:pt x="1469495" y="3256544"/>
                  </a:cubicBezTo>
                  <a:lnTo>
                    <a:pt x="1461250" y="3266007"/>
                  </a:lnTo>
                  <a:lnTo>
                    <a:pt x="1464130" y="3262312"/>
                  </a:lnTo>
                  <a:lnTo>
                    <a:pt x="368755" y="3262312"/>
                  </a:lnTo>
                  <a:lnTo>
                    <a:pt x="374799" y="3269635"/>
                  </a:lnTo>
                  <a:lnTo>
                    <a:pt x="363394" y="3256544"/>
                  </a:lnTo>
                  <a:cubicBezTo>
                    <a:pt x="318125" y="3211972"/>
                    <a:pt x="162681" y="3087066"/>
                    <a:pt x="120338" y="3021192"/>
                  </a:cubicBezTo>
                  <a:cubicBezTo>
                    <a:pt x="66261" y="2937043"/>
                    <a:pt x="32463" y="2853087"/>
                    <a:pt x="14916" y="2769397"/>
                  </a:cubicBezTo>
                  <a:lnTo>
                    <a:pt x="9575" y="2723656"/>
                  </a:lnTo>
                  <a:lnTo>
                    <a:pt x="27331" y="2736880"/>
                  </a:lnTo>
                  <a:cubicBezTo>
                    <a:pt x="59015" y="2758939"/>
                    <a:pt x="96527" y="2754600"/>
                    <a:pt x="132582" y="2757493"/>
                  </a:cubicBezTo>
                  <a:cubicBezTo>
                    <a:pt x="153341" y="2767980"/>
                    <a:pt x="174464" y="2780637"/>
                    <a:pt x="197772" y="2786062"/>
                  </a:cubicBezTo>
                  <a:cubicBezTo>
                    <a:pt x="243661" y="2782084"/>
                    <a:pt x="272432" y="2741219"/>
                    <a:pt x="297925" y="2703971"/>
                  </a:cubicBezTo>
                  <a:cubicBezTo>
                    <a:pt x="304481" y="2692761"/>
                    <a:pt x="317956" y="2686613"/>
                    <a:pt x="317592" y="2671425"/>
                  </a:cubicBezTo>
                  <a:cubicBezTo>
                    <a:pt x="316499" y="2667808"/>
                    <a:pt x="313950" y="2660214"/>
                    <a:pt x="308123" y="2661299"/>
                  </a:cubicBezTo>
                  <a:cubicBezTo>
                    <a:pt x="267333" y="2679381"/>
                    <a:pt x="227636" y="2701440"/>
                    <a:pt x="184297" y="2713374"/>
                  </a:cubicBezTo>
                  <a:cubicBezTo>
                    <a:pt x="143144" y="2722415"/>
                    <a:pt x="100533" y="2730732"/>
                    <a:pt x="59015" y="2721330"/>
                  </a:cubicBezTo>
                  <a:cubicBezTo>
                    <a:pt x="107089" y="2713374"/>
                    <a:pt x="150428" y="2703971"/>
                    <a:pt x="197408" y="2690953"/>
                  </a:cubicBezTo>
                  <a:cubicBezTo>
                    <a:pt x="211976" y="2683720"/>
                    <a:pt x="230550" y="2682635"/>
                    <a:pt x="242932" y="2671425"/>
                  </a:cubicBezTo>
                  <a:cubicBezTo>
                    <a:pt x="264420" y="2667085"/>
                    <a:pt x="284814" y="2655874"/>
                    <a:pt x="304116" y="2646472"/>
                  </a:cubicBezTo>
                  <a:cubicBezTo>
                    <a:pt x="306302" y="2639963"/>
                    <a:pt x="307394" y="2632730"/>
                    <a:pt x="303752" y="2627306"/>
                  </a:cubicBezTo>
                  <a:cubicBezTo>
                    <a:pt x="278259" y="2623328"/>
                    <a:pt x="259321" y="2600545"/>
                    <a:pt x="232735" y="2598737"/>
                  </a:cubicBezTo>
                  <a:cubicBezTo>
                    <a:pt x="213069" y="2599460"/>
                    <a:pt x="199958" y="2614287"/>
                    <a:pt x="189760" y="2629475"/>
                  </a:cubicBezTo>
                  <a:cubicBezTo>
                    <a:pt x="168273" y="2685528"/>
                    <a:pt x="103811" y="2682997"/>
                    <a:pt x="55373" y="2678657"/>
                  </a:cubicBezTo>
                  <a:cubicBezTo>
                    <a:pt x="39349" y="2680827"/>
                    <a:pt x="29516" y="2698185"/>
                    <a:pt x="21868" y="2711927"/>
                  </a:cubicBezTo>
                  <a:lnTo>
                    <a:pt x="9379" y="2721982"/>
                  </a:lnTo>
                  <a:lnTo>
                    <a:pt x="282" y="2644069"/>
                  </a:lnTo>
                  <a:cubicBezTo>
                    <a:pt x="-14679" y="2101926"/>
                    <a:pt x="571923" y="1572538"/>
                    <a:pt x="654108" y="1075802"/>
                  </a:cubicBezTo>
                  <a:cubicBezTo>
                    <a:pt x="712688" y="722657"/>
                    <a:pt x="675211" y="245856"/>
                    <a:pt x="654835" y="44007"/>
                  </a:cubicBezTo>
                  <a:lnTo>
                    <a:pt x="652652" y="44007"/>
                  </a:lnTo>
                  <a:cubicBezTo>
                    <a:pt x="640645" y="44007"/>
                    <a:pt x="630457" y="34187"/>
                    <a:pt x="630457" y="22185"/>
                  </a:cubicBezTo>
                  <a:cubicBezTo>
                    <a:pt x="630457" y="10911"/>
                    <a:pt x="639190" y="1455"/>
                    <a:pt x="650105" y="364"/>
                  </a:cubicBezTo>
                  <a:cubicBezTo>
                    <a:pt x="650105" y="364"/>
                    <a:pt x="650105" y="0"/>
                    <a:pt x="650105" y="0"/>
                  </a:cubicBezTo>
                  <a:close/>
                </a:path>
              </a:pathLst>
            </a:custGeom>
            <a:solidFill>
              <a:srgbClr val="004DA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2" name="Freeform 229"/>
            <p:cNvSpPr>
              <a:spLocks noEditPoints="1"/>
            </p:cNvSpPr>
            <p:nvPr/>
          </p:nvSpPr>
          <p:spPr bwMode="auto">
            <a:xfrm>
              <a:off x="5786438" y="4465638"/>
              <a:ext cx="527050" cy="71438"/>
            </a:xfrm>
            <a:custGeom>
              <a:avLst/>
              <a:gdLst>
                <a:gd name="T0" fmla="*/ 29 w 1446"/>
                <a:gd name="T1" fmla="*/ 0 h 194"/>
                <a:gd name="T2" fmla="*/ 17 w 1446"/>
                <a:gd name="T3" fmla="*/ 88 h 194"/>
                <a:gd name="T4" fmla="*/ 1429 w 1446"/>
                <a:gd name="T5" fmla="*/ 88 h 194"/>
                <a:gd name="T6" fmla="*/ 1417 w 1446"/>
                <a:gd name="T7" fmla="*/ 0 h 194"/>
                <a:gd name="T8" fmla="*/ 29 w 1446"/>
                <a:gd name="T9" fmla="*/ 0 h 194"/>
                <a:gd name="T10" fmla="*/ 7 w 1446"/>
                <a:gd name="T11" fmla="*/ 152 h 194"/>
                <a:gd name="T12" fmla="*/ 2 w 1446"/>
                <a:gd name="T13" fmla="*/ 180 h 194"/>
                <a:gd name="T14" fmla="*/ 0 w 1446"/>
                <a:gd name="T15" fmla="*/ 194 h 194"/>
                <a:gd name="T16" fmla="*/ 1446 w 1446"/>
                <a:gd name="T17" fmla="*/ 194 h 194"/>
                <a:gd name="T18" fmla="*/ 1443 w 1446"/>
                <a:gd name="T19" fmla="*/ 180 h 194"/>
                <a:gd name="T20" fmla="*/ 1439 w 1446"/>
                <a:gd name="T21" fmla="*/ 152 h 194"/>
                <a:gd name="T22" fmla="*/ 7 w 1446"/>
                <a:gd name="T23" fmla="*/ 15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6" h="194">
                  <a:moveTo>
                    <a:pt x="29" y="0"/>
                  </a:moveTo>
                  <a:cubicBezTo>
                    <a:pt x="25" y="30"/>
                    <a:pt x="21" y="59"/>
                    <a:pt x="17" y="88"/>
                  </a:cubicBezTo>
                  <a:lnTo>
                    <a:pt x="1429" y="88"/>
                  </a:lnTo>
                  <a:cubicBezTo>
                    <a:pt x="1425" y="59"/>
                    <a:pt x="1421" y="30"/>
                    <a:pt x="1417" y="0"/>
                  </a:cubicBezTo>
                  <a:lnTo>
                    <a:pt x="29" y="0"/>
                  </a:lnTo>
                  <a:close/>
                  <a:moveTo>
                    <a:pt x="7" y="152"/>
                  </a:moveTo>
                  <a:cubicBezTo>
                    <a:pt x="5" y="161"/>
                    <a:pt x="4" y="170"/>
                    <a:pt x="2" y="180"/>
                  </a:cubicBezTo>
                  <a:cubicBezTo>
                    <a:pt x="2" y="184"/>
                    <a:pt x="1" y="189"/>
                    <a:pt x="0" y="194"/>
                  </a:cubicBezTo>
                  <a:lnTo>
                    <a:pt x="1446" y="194"/>
                  </a:lnTo>
                  <a:cubicBezTo>
                    <a:pt x="1445" y="189"/>
                    <a:pt x="1444" y="184"/>
                    <a:pt x="1443" y="180"/>
                  </a:cubicBezTo>
                  <a:cubicBezTo>
                    <a:pt x="1442" y="170"/>
                    <a:pt x="1440" y="161"/>
                    <a:pt x="1439" y="152"/>
                  </a:cubicBezTo>
                  <a:lnTo>
                    <a:pt x="7" y="152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30"/>
            <p:cNvSpPr>
              <a:spLocks noEditPoints="1"/>
            </p:cNvSpPr>
            <p:nvPr/>
          </p:nvSpPr>
          <p:spPr bwMode="auto">
            <a:xfrm>
              <a:off x="5815013" y="3905250"/>
              <a:ext cx="468313" cy="69850"/>
            </a:xfrm>
            <a:custGeom>
              <a:avLst/>
              <a:gdLst>
                <a:gd name="T0" fmla="*/ 0 w 1285"/>
                <a:gd name="T1" fmla="*/ 0 h 193"/>
                <a:gd name="T2" fmla="*/ 1 w 1285"/>
                <a:gd name="T3" fmla="*/ 42 h 193"/>
                <a:gd name="T4" fmla="*/ 1284 w 1285"/>
                <a:gd name="T5" fmla="*/ 42 h 193"/>
                <a:gd name="T6" fmla="*/ 1285 w 1285"/>
                <a:gd name="T7" fmla="*/ 0 h 193"/>
                <a:gd name="T8" fmla="*/ 0 w 1285"/>
                <a:gd name="T9" fmla="*/ 0 h 193"/>
                <a:gd name="T10" fmla="*/ 3 w 1285"/>
                <a:gd name="T11" fmla="*/ 106 h 193"/>
                <a:gd name="T12" fmla="*/ 5 w 1285"/>
                <a:gd name="T13" fmla="*/ 193 h 193"/>
                <a:gd name="T14" fmla="*/ 1280 w 1285"/>
                <a:gd name="T15" fmla="*/ 193 h 193"/>
                <a:gd name="T16" fmla="*/ 1282 w 1285"/>
                <a:gd name="T17" fmla="*/ 106 h 193"/>
                <a:gd name="T18" fmla="*/ 3 w 1285"/>
                <a:gd name="T19" fmla="*/ 10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5" h="193">
                  <a:moveTo>
                    <a:pt x="0" y="0"/>
                  </a:moveTo>
                  <a:cubicBezTo>
                    <a:pt x="0" y="14"/>
                    <a:pt x="1" y="28"/>
                    <a:pt x="1" y="42"/>
                  </a:cubicBezTo>
                  <a:lnTo>
                    <a:pt x="1284" y="42"/>
                  </a:lnTo>
                  <a:cubicBezTo>
                    <a:pt x="1285" y="28"/>
                    <a:pt x="1285" y="14"/>
                    <a:pt x="1285" y="0"/>
                  </a:cubicBezTo>
                  <a:lnTo>
                    <a:pt x="0" y="0"/>
                  </a:lnTo>
                  <a:close/>
                  <a:moveTo>
                    <a:pt x="3" y="106"/>
                  </a:moveTo>
                  <a:cubicBezTo>
                    <a:pt x="4" y="135"/>
                    <a:pt x="5" y="164"/>
                    <a:pt x="5" y="193"/>
                  </a:cubicBezTo>
                  <a:lnTo>
                    <a:pt x="1280" y="193"/>
                  </a:lnTo>
                  <a:cubicBezTo>
                    <a:pt x="1281" y="164"/>
                    <a:pt x="1281" y="135"/>
                    <a:pt x="1282" y="106"/>
                  </a:cubicBezTo>
                  <a:lnTo>
                    <a:pt x="3" y="106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4" name="组合 43" hidden="1"/>
          <p:cNvGrpSpPr/>
          <p:nvPr/>
        </p:nvGrpSpPr>
        <p:grpSpPr>
          <a:xfrm>
            <a:off x="4029921" y="6080948"/>
            <a:ext cx="348135" cy="747147"/>
            <a:chOff x="4554538" y="122238"/>
            <a:chExt cx="3106738" cy="6667501"/>
          </a:xfrm>
          <a:solidFill>
            <a:srgbClr val="004DA1"/>
          </a:solidFill>
        </p:grpSpPr>
        <p:sp>
          <p:nvSpPr>
            <p:cNvPr id="45" name="Freeform 286"/>
            <p:cNvSpPr>
              <a:spLocks noEditPoints="1"/>
            </p:cNvSpPr>
            <p:nvPr/>
          </p:nvSpPr>
          <p:spPr bwMode="auto">
            <a:xfrm>
              <a:off x="4554538" y="122238"/>
              <a:ext cx="3106738" cy="4002087"/>
            </a:xfrm>
            <a:custGeom>
              <a:avLst/>
              <a:gdLst>
                <a:gd name="T0" fmla="*/ 2899 w 8525"/>
                <a:gd name="T1" fmla="*/ 6723 h 11861"/>
                <a:gd name="T2" fmla="*/ 3417 w 8525"/>
                <a:gd name="T3" fmla="*/ 6860 h 11861"/>
                <a:gd name="T4" fmla="*/ 4841 w 8525"/>
                <a:gd name="T5" fmla="*/ 6181 h 11861"/>
                <a:gd name="T6" fmla="*/ 4746 w 8525"/>
                <a:gd name="T7" fmla="*/ 6003 h 11861"/>
                <a:gd name="T8" fmla="*/ 4132 w 8525"/>
                <a:gd name="T9" fmla="*/ 5927 h 11861"/>
                <a:gd name="T10" fmla="*/ 5665 w 8525"/>
                <a:gd name="T11" fmla="*/ 5761 h 11861"/>
                <a:gd name="T12" fmla="*/ 5775 w 8525"/>
                <a:gd name="T13" fmla="*/ 6055 h 11861"/>
                <a:gd name="T14" fmla="*/ 5165 w 8525"/>
                <a:gd name="T15" fmla="*/ 7791 h 11861"/>
                <a:gd name="T16" fmla="*/ 5342 w 8525"/>
                <a:gd name="T17" fmla="*/ 5903 h 11861"/>
                <a:gd name="T18" fmla="*/ 4483 w 8525"/>
                <a:gd name="T19" fmla="*/ 6974 h 11861"/>
                <a:gd name="T20" fmla="*/ 4056 w 8525"/>
                <a:gd name="T21" fmla="*/ 6278 h 11861"/>
                <a:gd name="T22" fmla="*/ 3814 w 8525"/>
                <a:gd name="T23" fmla="*/ 7195 h 11861"/>
                <a:gd name="T24" fmla="*/ 4254 w 8525"/>
                <a:gd name="T25" fmla="*/ 9341 h 11861"/>
                <a:gd name="T26" fmla="*/ 4882 w 8525"/>
                <a:gd name="T27" fmla="*/ 9985 h 11861"/>
                <a:gd name="T28" fmla="*/ 5857 w 8525"/>
                <a:gd name="T29" fmla="*/ 6739 h 11861"/>
                <a:gd name="T30" fmla="*/ 4231 w 8525"/>
                <a:gd name="T31" fmla="*/ 5403 h 11861"/>
                <a:gd name="T32" fmla="*/ 5418 w 8525"/>
                <a:gd name="T33" fmla="*/ 5170 h 11861"/>
                <a:gd name="T34" fmla="*/ 7805 w 8525"/>
                <a:gd name="T35" fmla="*/ 5610 h 11861"/>
                <a:gd name="T36" fmla="*/ 6148 w 8525"/>
                <a:gd name="T37" fmla="*/ 6219 h 11861"/>
                <a:gd name="T38" fmla="*/ 3494 w 8525"/>
                <a:gd name="T39" fmla="*/ 4403 h 11861"/>
                <a:gd name="T40" fmla="*/ 3968 w 8525"/>
                <a:gd name="T41" fmla="*/ 4194 h 11861"/>
                <a:gd name="T42" fmla="*/ 6844 w 8525"/>
                <a:gd name="T43" fmla="*/ 6095 h 11861"/>
                <a:gd name="T44" fmla="*/ 1973 w 8525"/>
                <a:gd name="T45" fmla="*/ 3308 h 11861"/>
                <a:gd name="T46" fmla="*/ 3275 w 8525"/>
                <a:gd name="T47" fmla="*/ 3474 h 11861"/>
                <a:gd name="T48" fmla="*/ 1677 w 8525"/>
                <a:gd name="T49" fmla="*/ 2824 h 11861"/>
                <a:gd name="T50" fmla="*/ 5857 w 8525"/>
                <a:gd name="T51" fmla="*/ 4303 h 11861"/>
                <a:gd name="T52" fmla="*/ 2943 w 8525"/>
                <a:gd name="T53" fmla="*/ 3035 h 11861"/>
                <a:gd name="T54" fmla="*/ 6189 w 8525"/>
                <a:gd name="T55" fmla="*/ 4518 h 11861"/>
                <a:gd name="T56" fmla="*/ 3022 w 8525"/>
                <a:gd name="T57" fmla="*/ 3042 h 11861"/>
                <a:gd name="T58" fmla="*/ 6476 w 8525"/>
                <a:gd name="T59" fmla="*/ 4189 h 11861"/>
                <a:gd name="T60" fmla="*/ 486 w 8525"/>
                <a:gd name="T61" fmla="*/ 1625 h 11861"/>
                <a:gd name="T62" fmla="*/ 3400 w 8525"/>
                <a:gd name="T63" fmla="*/ 2925 h 11861"/>
                <a:gd name="T64" fmla="*/ 1175 w 8525"/>
                <a:gd name="T65" fmla="*/ 1597 h 11861"/>
                <a:gd name="T66" fmla="*/ 6711 w 8525"/>
                <a:gd name="T67" fmla="*/ 5289 h 11861"/>
                <a:gd name="T68" fmla="*/ 780 w 8525"/>
                <a:gd name="T69" fmla="*/ 1558 h 11861"/>
                <a:gd name="T70" fmla="*/ 7454 w 8525"/>
                <a:gd name="T71" fmla="*/ 3758 h 11861"/>
                <a:gd name="T72" fmla="*/ 6432 w 8525"/>
                <a:gd name="T73" fmla="*/ 3083 h 11861"/>
                <a:gd name="T74" fmla="*/ 1701 w 8525"/>
                <a:gd name="T75" fmla="*/ 1533 h 11861"/>
                <a:gd name="T76" fmla="*/ 1227 w 8525"/>
                <a:gd name="T77" fmla="*/ 1362 h 11861"/>
                <a:gd name="T78" fmla="*/ 1754 w 8525"/>
                <a:gd name="T79" fmla="*/ 2076 h 11861"/>
                <a:gd name="T80" fmla="*/ 2613 w 8525"/>
                <a:gd name="T81" fmla="*/ 2392 h 11861"/>
                <a:gd name="T82" fmla="*/ 7237 w 8525"/>
                <a:gd name="T83" fmla="*/ 3583 h 11861"/>
                <a:gd name="T84" fmla="*/ 7012 w 8525"/>
                <a:gd name="T85" fmla="*/ 3249 h 11861"/>
                <a:gd name="T86" fmla="*/ 5036 w 8525"/>
                <a:gd name="T87" fmla="*/ 2548 h 11861"/>
                <a:gd name="T88" fmla="*/ 5318 w 8525"/>
                <a:gd name="T89" fmla="*/ 3250 h 11861"/>
                <a:gd name="T90" fmla="*/ 3874 w 8525"/>
                <a:gd name="T91" fmla="*/ 2593 h 11861"/>
                <a:gd name="T92" fmla="*/ 3567 w 8525"/>
                <a:gd name="T93" fmla="*/ 2640 h 11861"/>
                <a:gd name="T94" fmla="*/ 4438 w 8525"/>
                <a:gd name="T95" fmla="*/ 4140 h 11861"/>
                <a:gd name="T96" fmla="*/ 4561 w 8525"/>
                <a:gd name="T97" fmla="*/ 3767 h 11861"/>
                <a:gd name="T98" fmla="*/ 5399 w 8525"/>
                <a:gd name="T99" fmla="*/ 4582 h 11861"/>
                <a:gd name="T100" fmla="*/ 5756 w 8525"/>
                <a:gd name="T101" fmla="*/ 2775 h 11861"/>
                <a:gd name="T102" fmla="*/ 4712 w 8525"/>
                <a:gd name="T103" fmla="*/ 2293 h 11861"/>
                <a:gd name="T104" fmla="*/ 3263 w 8525"/>
                <a:gd name="T105" fmla="*/ 1281 h 11861"/>
                <a:gd name="T106" fmla="*/ 1613 w 8525"/>
                <a:gd name="T107" fmla="*/ 1169 h 11861"/>
                <a:gd name="T108" fmla="*/ 2264 w 8525"/>
                <a:gd name="T109" fmla="*/ 1193 h 11861"/>
                <a:gd name="T110" fmla="*/ 8048 w 8525"/>
                <a:gd name="T111" fmla="*/ 2950 h 11861"/>
                <a:gd name="T112" fmla="*/ 4947 w 8525"/>
                <a:gd name="T113" fmla="*/ 1763 h 11861"/>
                <a:gd name="T114" fmla="*/ 3537 w 8525"/>
                <a:gd name="T115" fmla="*/ 1422 h 11861"/>
                <a:gd name="T116" fmla="*/ 4538 w 8525"/>
                <a:gd name="T117" fmla="*/ 1345 h 11861"/>
                <a:gd name="T118" fmla="*/ 6715 w 8525"/>
                <a:gd name="T119" fmla="*/ 2116 h 11861"/>
                <a:gd name="T120" fmla="*/ 5323 w 8525"/>
                <a:gd name="T121" fmla="*/ 2321 h 11861"/>
                <a:gd name="T122" fmla="*/ 5541 w 8525"/>
                <a:gd name="T123" fmla="*/ 2382 h 1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25" h="11861">
                  <a:moveTo>
                    <a:pt x="8130" y="2479"/>
                  </a:moveTo>
                  <a:cubicBezTo>
                    <a:pt x="8066" y="2544"/>
                    <a:pt x="8110" y="2632"/>
                    <a:pt x="8083" y="2712"/>
                  </a:cubicBezTo>
                  <a:cubicBezTo>
                    <a:pt x="8078" y="2769"/>
                    <a:pt x="8041" y="2822"/>
                    <a:pt x="8017" y="2871"/>
                  </a:cubicBezTo>
                  <a:cubicBezTo>
                    <a:pt x="8027" y="2891"/>
                    <a:pt x="8054" y="2889"/>
                    <a:pt x="8071" y="2888"/>
                  </a:cubicBezTo>
                  <a:cubicBezTo>
                    <a:pt x="8180" y="2864"/>
                    <a:pt x="8337" y="2905"/>
                    <a:pt x="8402" y="2792"/>
                  </a:cubicBezTo>
                  <a:cubicBezTo>
                    <a:pt x="8471" y="2693"/>
                    <a:pt x="8479" y="2571"/>
                    <a:pt x="8525" y="2463"/>
                  </a:cubicBezTo>
                  <a:cubicBezTo>
                    <a:pt x="8394" y="2479"/>
                    <a:pt x="8253" y="2428"/>
                    <a:pt x="8130" y="2479"/>
                  </a:cubicBezTo>
                  <a:close/>
                  <a:moveTo>
                    <a:pt x="5401" y="1204"/>
                  </a:moveTo>
                  <a:lnTo>
                    <a:pt x="5347" y="1297"/>
                  </a:lnTo>
                  <a:lnTo>
                    <a:pt x="5347" y="1399"/>
                  </a:lnTo>
                  <a:cubicBezTo>
                    <a:pt x="5381" y="1444"/>
                    <a:pt x="5399" y="1498"/>
                    <a:pt x="5449" y="1525"/>
                  </a:cubicBezTo>
                  <a:cubicBezTo>
                    <a:pt x="5474" y="1460"/>
                    <a:pt x="5530" y="1407"/>
                    <a:pt x="5551" y="1340"/>
                  </a:cubicBezTo>
                  <a:cubicBezTo>
                    <a:pt x="5550" y="1265"/>
                    <a:pt x="5468" y="1230"/>
                    <a:pt x="5448" y="1159"/>
                  </a:cubicBezTo>
                  <a:cubicBezTo>
                    <a:pt x="5423" y="1157"/>
                    <a:pt x="5416" y="1186"/>
                    <a:pt x="5401" y="1204"/>
                  </a:cubicBezTo>
                  <a:close/>
                  <a:moveTo>
                    <a:pt x="2895" y="6666"/>
                  </a:moveTo>
                  <a:cubicBezTo>
                    <a:pt x="2871" y="6685"/>
                    <a:pt x="2907" y="6703"/>
                    <a:pt x="2899" y="6723"/>
                  </a:cubicBezTo>
                  <a:cubicBezTo>
                    <a:pt x="2911" y="6794"/>
                    <a:pt x="2982" y="6834"/>
                    <a:pt x="3034" y="6877"/>
                  </a:cubicBezTo>
                  <a:cubicBezTo>
                    <a:pt x="3160" y="6898"/>
                    <a:pt x="3146" y="7070"/>
                    <a:pt x="3264" y="7100"/>
                  </a:cubicBezTo>
                  <a:cubicBezTo>
                    <a:pt x="3342" y="7142"/>
                    <a:pt x="3438" y="7140"/>
                    <a:pt x="3525" y="7150"/>
                  </a:cubicBezTo>
                  <a:cubicBezTo>
                    <a:pt x="3481" y="7085"/>
                    <a:pt x="3464" y="7004"/>
                    <a:pt x="3427" y="6935"/>
                  </a:cubicBezTo>
                  <a:cubicBezTo>
                    <a:pt x="3356" y="6837"/>
                    <a:pt x="3228" y="6756"/>
                    <a:pt x="3095" y="6743"/>
                  </a:cubicBezTo>
                  <a:cubicBezTo>
                    <a:pt x="3023" y="6739"/>
                    <a:pt x="2960" y="6699"/>
                    <a:pt x="2895" y="6666"/>
                  </a:cubicBezTo>
                  <a:close/>
                  <a:moveTo>
                    <a:pt x="2831" y="6520"/>
                  </a:moveTo>
                  <a:lnTo>
                    <a:pt x="2828" y="6527"/>
                  </a:lnTo>
                  <a:cubicBezTo>
                    <a:pt x="2869" y="6633"/>
                    <a:pt x="2990" y="6679"/>
                    <a:pt x="3094" y="6700"/>
                  </a:cubicBezTo>
                  <a:lnTo>
                    <a:pt x="3094" y="6688"/>
                  </a:lnTo>
                  <a:cubicBezTo>
                    <a:pt x="3048" y="6651"/>
                    <a:pt x="3041" y="6581"/>
                    <a:pt x="2990" y="6546"/>
                  </a:cubicBezTo>
                  <a:cubicBezTo>
                    <a:pt x="2937" y="6537"/>
                    <a:pt x="2881" y="6535"/>
                    <a:pt x="2831" y="6520"/>
                  </a:cubicBezTo>
                  <a:close/>
                  <a:moveTo>
                    <a:pt x="3050" y="6534"/>
                  </a:moveTo>
                  <a:cubicBezTo>
                    <a:pt x="3053" y="6582"/>
                    <a:pt x="3099" y="6620"/>
                    <a:pt x="3126" y="6661"/>
                  </a:cubicBezTo>
                  <a:cubicBezTo>
                    <a:pt x="3150" y="6667"/>
                    <a:pt x="3148" y="6694"/>
                    <a:pt x="3171" y="6702"/>
                  </a:cubicBezTo>
                  <a:cubicBezTo>
                    <a:pt x="3255" y="6754"/>
                    <a:pt x="3355" y="6785"/>
                    <a:pt x="3417" y="6860"/>
                  </a:cubicBezTo>
                  <a:lnTo>
                    <a:pt x="3492" y="6956"/>
                  </a:lnTo>
                  <a:cubicBezTo>
                    <a:pt x="3547" y="6993"/>
                    <a:pt x="3620" y="6994"/>
                    <a:pt x="3655" y="7047"/>
                  </a:cubicBezTo>
                  <a:cubicBezTo>
                    <a:pt x="3676" y="7015"/>
                    <a:pt x="3663" y="6971"/>
                    <a:pt x="3661" y="6931"/>
                  </a:cubicBezTo>
                  <a:cubicBezTo>
                    <a:pt x="3627" y="6808"/>
                    <a:pt x="3499" y="6758"/>
                    <a:pt x="3408" y="6680"/>
                  </a:cubicBezTo>
                  <a:cubicBezTo>
                    <a:pt x="3318" y="6590"/>
                    <a:pt x="3178" y="6505"/>
                    <a:pt x="3050" y="6534"/>
                  </a:cubicBezTo>
                  <a:close/>
                  <a:moveTo>
                    <a:pt x="4224" y="6324"/>
                  </a:moveTo>
                  <a:cubicBezTo>
                    <a:pt x="4209" y="6341"/>
                    <a:pt x="4228" y="6360"/>
                    <a:pt x="4247" y="6356"/>
                  </a:cubicBezTo>
                  <a:cubicBezTo>
                    <a:pt x="4308" y="6352"/>
                    <a:pt x="4379" y="6403"/>
                    <a:pt x="4442" y="6408"/>
                  </a:cubicBezTo>
                  <a:cubicBezTo>
                    <a:pt x="4471" y="6411"/>
                    <a:pt x="4510" y="6423"/>
                    <a:pt x="4526" y="6405"/>
                  </a:cubicBezTo>
                  <a:cubicBezTo>
                    <a:pt x="4503" y="6385"/>
                    <a:pt x="4459" y="6387"/>
                    <a:pt x="4424" y="6366"/>
                  </a:cubicBezTo>
                  <a:cubicBezTo>
                    <a:pt x="4378" y="6328"/>
                    <a:pt x="4267" y="6258"/>
                    <a:pt x="4224" y="6324"/>
                  </a:cubicBezTo>
                  <a:close/>
                  <a:moveTo>
                    <a:pt x="4770" y="6052"/>
                  </a:moveTo>
                  <a:cubicBezTo>
                    <a:pt x="4585" y="6027"/>
                    <a:pt x="4427" y="6123"/>
                    <a:pt x="4273" y="6197"/>
                  </a:cubicBezTo>
                  <a:cubicBezTo>
                    <a:pt x="4257" y="6207"/>
                    <a:pt x="4258" y="6227"/>
                    <a:pt x="4264" y="6245"/>
                  </a:cubicBezTo>
                  <a:cubicBezTo>
                    <a:pt x="4310" y="6270"/>
                    <a:pt x="4378" y="6285"/>
                    <a:pt x="4434" y="6307"/>
                  </a:cubicBezTo>
                  <a:cubicBezTo>
                    <a:pt x="4586" y="6326"/>
                    <a:pt x="4696" y="6211"/>
                    <a:pt x="4841" y="6181"/>
                  </a:cubicBezTo>
                  <a:cubicBezTo>
                    <a:pt x="4902" y="6158"/>
                    <a:pt x="4947" y="6108"/>
                    <a:pt x="4995" y="6064"/>
                  </a:cubicBezTo>
                  <a:lnTo>
                    <a:pt x="4991" y="6051"/>
                  </a:lnTo>
                  <a:cubicBezTo>
                    <a:pt x="4920" y="6078"/>
                    <a:pt x="4843" y="6064"/>
                    <a:pt x="4770" y="6052"/>
                  </a:cubicBezTo>
                  <a:close/>
                  <a:moveTo>
                    <a:pt x="4566" y="5898"/>
                  </a:moveTo>
                  <a:lnTo>
                    <a:pt x="4348" y="6026"/>
                  </a:lnTo>
                  <a:cubicBezTo>
                    <a:pt x="4324" y="6056"/>
                    <a:pt x="4311" y="6090"/>
                    <a:pt x="4297" y="6124"/>
                  </a:cubicBezTo>
                  <a:lnTo>
                    <a:pt x="4321" y="6129"/>
                  </a:lnTo>
                  <a:cubicBezTo>
                    <a:pt x="4426" y="6072"/>
                    <a:pt x="4530" y="6025"/>
                    <a:pt x="4643" y="6002"/>
                  </a:cubicBezTo>
                  <a:cubicBezTo>
                    <a:pt x="4688" y="5996"/>
                    <a:pt x="4703" y="5959"/>
                    <a:pt x="4739" y="5942"/>
                  </a:cubicBezTo>
                  <a:cubicBezTo>
                    <a:pt x="4742" y="5923"/>
                    <a:pt x="4754" y="5904"/>
                    <a:pt x="4771" y="5895"/>
                  </a:cubicBezTo>
                  <a:cubicBezTo>
                    <a:pt x="4786" y="5900"/>
                    <a:pt x="4804" y="5908"/>
                    <a:pt x="4811" y="5891"/>
                  </a:cubicBezTo>
                  <a:cubicBezTo>
                    <a:pt x="4809" y="5874"/>
                    <a:pt x="4822" y="5863"/>
                    <a:pt x="4818" y="5850"/>
                  </a:cubicBezTo>
                  <a:cubicBezTo>
                    <a:pt x="4732" y="5848"/>
                    <a:pt x="4651" y="5868"/>
                    <a:pt x="4566" y="5898"/>
                  </a:cubicBezTo>
                  <a:close/>
                  <a:moveTo>
                    <a:pt x="5036" y="5856"/>
                  </a:moveTo>
                  <a:cubicBezTo>
                    <a:pt x="4958" y="5869"/>
                    <a:pt x="4867" y="5857"/>
                    <a:pt x="4811" y="5914"/>
                  </a:cubicBezTo>
                  <a:cubicBezTo>
                    <a:pt x="4791" y="5942"/>
                    <a:pt x="4759" y="5969"/>
                    <a:pt x="4746" y="6003"/>
                  </a:cubicBezTo>
                  <a:cubicBezTo>
                    <a:pt x="4816" y="6022"/>
                    <a:pt x="4900" y="6063"/>
                    <a:pt x="4971" y="6023"/>
                  </a:cubicBezTo>
                  <a:cubicBezTo>
                    <a:pt x="5050" y="5987"/>
                    <a:pt x="5077" y="5895"/>
                    <a:pt x="5103" y="5827"/>
                  </a:cubicBezTo>
                  <a:cubicBezTo>
                    <a:pt x="5081" y="5830"/>
                    <a:pt x="5058" y="5845"/>
                    <a:pt x="5036" y="5856"/>
                  </a:cubicBezTo>
                  <a:close/>
                  <a:moveTo>
                    <a:pt x="4095" y="5162"/>
                  </a:moveTo>
                  <a:cubicBezTo>
                    <a:pt x="3984" y="5237"/>
                    <a:pt x="3925" y="5367"/>
                    <a:pt x="3850" y="5472"/>
                  </a:cubicBezTo>
                  <a:cubicBezTo>
                    <a:pt x="3811" y="5594"/>
                    <a:pt x="3840" y="5731"/>
                    <a:pt x="3809" y="5857"/>
                  </a:cubicBezTo>
                  <a:lnTo>
                    <a:pt x="3743" y="6016"/>
                  </a:lnTo>
                  <a:cubicBezTo>
                    <a:pt x="3786" y="6095"/>
                    <a:pt x="3880" y="6132"/>
                    <a:pt x="3912" y="6215"/>
                  </a:cubicBezTo>
                  <a:cubicBezTo>
                    <a:pt x="3929" y="6217"/>
                    <a:pt x="3932" y="6187"/>
                    <a:pt x="3932" y="6175"/>
                  </a:cubicBezTo>
                  <a:cubicBezTo>
                    <a:pt x="3930" y="6069"/>
                    <a:pt x="4040" y="6040"/>
                    <a:pt x="4077" y="5956"/>
                  </a:cubicBezTo>
                  <a:cubicBezTo>
                    <a:pt x="4129" y="5776"/>
                    <a:pt x="4232" y="5600"/>
                    <a:pt x="4144" y="5405"/>
                  </a:cubicBezTo>
                  <a:cubicBezTo>
                    <a:pt x="4137" y="5343"/>
                    <a:pt x="4072" y="5287"/>
                    <a:pt x="4098" y="5222"/>
                  </a:cubicBezTo>
                  <a:cubicBezTo>
                    <a:pt x="4093" y="5200"/>
                    <a:pt x="4135" y="5170"/>
                    <a:pt x="4095" y="5162"/>
                  </a:cubicBezTo>
                  <a:close/>
                  <a:moveTo>
                    <a:pt x="4434" y="5324"/>
                  </a:moveTo>
                  <a:cubicBezTo>
                    <a:pt x="4361" y="5379"/>
                    <a:pt x="4254" y="5408"/>
                    <a:pt x="4246" y="5507"/>
                  </a:cubicBezTo>
                  <a:cubicBezTo>
                    <a:pt x="4232" y="5655"/>
                    <a:pt x="4200" y="5796"/>
                    <a:pt x="4132" y="5927"/>
                  </a:cubicBezTo>
                  <a:cubicBezTo>
                    <a:pt x="4113" y="5974"/>
                    <a:pt x="4124" y="6026"/>
                    <a:pt x="4107" y="6070"/>
                  </a:cubicBezTo>
                  <a:cubicBezTo>
                    <a:pt x="4089" y="6114"/>
                    <a:pt x="4055" y="6160"/>
                    <a:pt x="4079" y="6209"/>
                  </a:cubicBezTo>
                  <a:cubicBezTo>
                    <a:pt x="4116" y="6203"/>
                    <a:pt x="4119" y="6161"/>
                    <a:pt x="4144" y="6140"/>
                  </a:cubicBezTo>
                  <a:cubicBezTo>
                    <a:pt x="4220" y="6078"/>
                    <a:pt x="4314" y="6025"/>
                    <a:pt x="4349" y="5924"/>
                  </a:cubicBezTo>
                  <a:cubicBezTo>
                    <a:pt x="4408" y="5794"/>
                    <a:pt x="4391" y="5658"/>
                    <a:pt x="4450" y="5527"/>
                  </a:cubicBezTo>
                  <a:cubicBezTo>
                    <a:pt x="4488" y="5452"/>
                    <a:pt x="4506" y="5360"/>
                    <a:pt x="4483" y="5276"/>
                  </a:cubicBezTo>
                  <a:cubicBezTo>
                    <a:pt x="4459" y="5283"/>
                    <a:pt x="4452" y="5312"/>
                    <a:pt x="4434" y="5324"/>
                  </a:cubicBezTo>
                  <a:close/>
                  <a:moveTo>
                    <a:pt x="5101" y="5276"/>
                  </a:moveTo>
                  <a:cubicBezTo>
                    <a:pt x="5090" y="5315"/>
                    <a:pt x="5113" y="5355"/>
                    <a:pt x="5124" y="5395"/>
                  </a:cubicBezTo>
                  <a:cubicBezTo>
                    <a:pt x="5199" y="5502"/>
                    <a:pt x="5179" y="5620"/>
                    <a:pt x="5247" y="5725"/>
                  </a:cubicBezTo>
                  <a:cubicBezTo>
                    <a:pt x="5343" y="5856"/>
                    <a:pt x="5481" y="5969"/>
                    <a:pt x="5647" y="6018"/>
                  </a:cubicBezTo>
                  <a:cubicBezTo>
                    <a:pt x="5679" y="6014"/>
                    <a:pt x="5713" y="6004"/>
                    <a:pt x="5747" y="6017"/>
                  </a:cubicBezTo>
                  <a:lnTo>
                    <a:pt x="5762" y="6011"/>
                  </a:lnTo>
                  <a:cubicBezTo>
                    <a:pt x="5718" y="5970"/>
                    <a:pt x="5678" y="5916"/>
                    <a:pt x="5644" y="5859"/>
                  </a:cubicBezTo>
                  <a:cubicBezTo>
                    <a:pt x="5626" y="5817"/>
                    <a:pt x="5590" y="5775"/>
                    <a:pt x="5577" y="5731"/>
                  </a:cubicBezTo>
                  <a:cubicBezTo>
                    <a:pt x="5606" y="5723"/>
                    <a:pt x="5638" y="5751"/>
                    <a:pt x="5665" y="5761"/>
                  </a:cubicBezTo>
                  <a:lnTo>
                    <a:pt x="5670" y="5759"/>
                  </a:lnTo>
                  <a:cubicBezTo>
                    <a:pt x="5663" y="5721"/>
                    <a:pt x="5621" y="5705"/>
                    <a:pt x="5611" y="5665"/>
                  </a:cubicBezTo>
                  <a:cubicBezTo>
                    <a:pt x="5545" y="5534"/>
                    <a:pt x="5447" y="5429"/>
                    <a:pt x="5292" y="5385"/>
                  </a:cubicBezTo>
                  <a:cubicBezTo>
                    <a:pt x="5219" y="5361"/>
                    <a:pt x="5149" y="5330"/>
                    <a:pt x="5101" y="5276"/>
                  </a:cubicBezTo>
                  <a:close/>
                  <a:moveTo>
                    <a:pt x="6616" y="5858"/>
                  </a:moveTo>
                  <a:cubicBezTo>
                    <a:pt x="6583" y="5912"/>
                    <a:pt x="6523" y="5955"/>
                    <a:pt x="6490" y="6017"/>
                  </a:cubicBezTo>
                  <a:cubicBezTo>
                    <a:pt x="6410" y="6167"/>
                    <a:pt x="6224" y="6236"/>
                    <a:pt x="6063" y="6296"/>
                  </a:cubicBezTo>
                  <a:lnTo>
                    <a:pt x="6056" y="6290"/>
                  </a:lnTo>
                  <a:cubicBezTo>
                    <a:pt x="6086" y="6179"/>
                    <a:pt x="6078" y="6066"/>
                    <a:pt x="6066" y="5952"/>
                  </a:cubicBezTo>
                  <a:cubicBezTo>
                    <a:pt x="6062" y="5918"/>
                    <a:pt x="6100" y="5898"/>
                    <a:pt x="6087" y="5865"/>
                  </a:cubicBezTo>
                  <a:cubicBezTo>
                    <a:pt x="6018" y="5898"/>
                    <a:pt x="6003" y="5970"/>
                    <a:pt x="5979" y="6032"/>
                  </a:cubicBezTo>
                  <a:lnTo>
                    <a:pt x="5974" y="6034"/>
                  </a:lnTo>
                  <a:cubicBezTo>
                    <a:pt x="5892" y="5932"/>
                    <a:pt x="5793" y="5842"/>
                    <a:pt x="5665" y="5804"/>
                  </a:cubicBezTo>
                  <a:lnTo>
                    <a:pt x="5662" y="5811"/>
                  </a:lnTo>
                  <a:cubicBezTo>
                    <a:pt x="5736" y="5910"/>
                    <a:pt x="5808" y="6005"/>
                    <a:pt x="5890" y="6095"/>
                  </a:cubicBezTo>
                  <a:cubicBezTo>
                    <a:pt x="5849" y="6099"/>
                    <a:pt x="5823" y="6054"/>
                    <a:pt x="5775" y="6055"/>
                  </a:cubicBezTo>
                  <a:cubicBezTo>
                    <a:pt x="5706" y="6033"/>
                    <a:pt x="5645" y="6080"/>
                    <a:pt x="5579" y="6082"/>
                  </a:cubicBezTo>
                  <a:lnTo>
                    <a:pt x="5576" y="6092"/>
                  </a:lnTo>
                  <a:cubicBezTo>
                    <a:pt x="5691" y="6184"/>
                    <a:pt x="5842" y="6140"/>
                    <a:pt x="5957" y="6224"/>
                  </a:cubicBezTo>
                  <a:cubicBezTo>
                    <a:pt x="5975" y="6254"/>
                    <a:pt x="5981" y="6296"/>
                    <a:pt x="5966" y="6333"/>
                  </a:cubicBezTo>
                  <a:cubicBezTo>
                    <a:pt x="5922" y="6403"/>
                    <a:pt x="5842" y="6454"/>
                    <a:pt x="5810" y="6536"/>
                  </a:cubicBezTo>
                  <a:cubicBezTo>
                    <a:pt x="5757" y="6673"/>
                    <a:pt x="5751" y="6824"/>
                    <a:pt x="5734" y="6967"/>
                  </a:cubicBezTo>
                  <a:lnTo>
                    <a:pt x="5706" y="7018"/>
                  </a:lnTo>
                  <a:cubicBezTo>
                    <a:pt x="5595" y="7113"/>
                    <a:pt x="5471" y="7199"/>
                    <a:pt x="5397" y="7323"/>
                  </a:cubicBezTo>
                  <a:cubicBezTo>
                    <a:pt x="5388" y="7347"/>
                    <a:pt x="5380" y="7380"/>
                    <a:pt x="5371" y="7404"/>
                  </a:cubicBezTo>
                  <a:lnTo>
                    <a:pt x="5357" y="7394"/>
                  </a:lnTo>
                  <a:cubicBezTo>
                    <a:pt x="5327" y="7292"/>
                    <a:pt x="5287" y="7195"/>
                    <a:pt x="5304" y="7095"/>
                  </a:cubicBezTo>
                  <a:lnTo>
                    <a:pt x="5298" y="7089"/>
                  </a:lnTo>
                  <a:cubicBezTo>
                    <a:pt x="5236" y="7127"/>
                    <a:pt x="5226" y="7218"/>
                    <a:pt x="5227" y="7285"/>
                  </a:cubicBezTo>
                  <a:cubicBezTo>
                    <a:pt x="5230" y="7353"/>
                    <a:pt x="5227" y="7419"/>
                    <a:pt x="5248" y="7486"/>
                  </a:cubicBezTo>
                  <a:cubicBezTo>
                    <a:pt x="5199" y="7569"/>
                    <a:pt x="5157" y="7655"/>
                    <a:pt x="5123" y="7744"/>
                  </a:cubicBezTo>
                  <a:cubicBezTo>
                    <a:pt x="5141" y="7763"/>
                    <a:pt x="5196" y="7756"/>
                    <a:pt x="5165" y="7791"/>
                  </a:cubicBezTo>
                  <a:cubicBezTo>
                    <a:pt x="5113" y="7858"/>
                    <a:pt x="5051" y="7917"/>
                    <a:pt x="5020" y="7999"/>
                  </a:cubicBezTo>
                  <a:cubicBezTo>
                    <a:pt x="4943" y="8209"/>
                    <a:pt x="4890" y="8389"/>
                    <a:pt x="4769" y="8581"/>
                  </a:cubicBezTo>
                  <a:cubicBezTo>
                    <a:pt x="4748" y="8668"/>
                    <a:pt x="4775" y="8765"/>
                    <a:pt x="4732" y="8842"/>
                  </a:cubicBezTo>
                  <a:lnTo>
                    <a:pt x="4721" y="8838"/>
                  </a:lnTo>
                  <a:cubicBezTo>
                    <a:pt x="4697" y="8644"/>
                    <a:pt x="4633" y="8450"/>
                    <a:pt x="4653" y="8254"/>
                  </a:cubicBezTo>
                  <a:cubicBezTo>
                    <a:pt x="4665" y="8168"/>
                    <a:pt x="4724" y="8104"/>
                    <a:pt x="4777" y="8046"/>
                  </a:cubicBezTo>
                  <a:cubicBezTo>
                    <a:pt x="4888" y="7959"/>
                    <a:pt x="5034" y="7906"/>
                    <a:pt x="5107" y="7785"/>
                  </a:cubicBezTo>
                  <a:lnTo>
                    <a:pt x="5107" y="7773"/>
                  </a:lnTo>
                  <a:cubicBezTo>
                    <a:pt x="5080" y="7775"/>
                    <a:pt x="5069" y="7805"/>
                    <a:pt x="5043" y="7815"/>
                  </a:cubicBezTo>
                  <a:cubicBezTo>
                    <a:pt x="4938" y="7853"/>
                    <a:pt x="4831" y="7894"/>
                    <a:pt x="4726" y="7920"/>
                  </a:cubicBezTo>
                  <a:lnTo>
                    <a:pt x="4717" y="7909"/>
                  </a:lnTo>
                  <a:cubicBezTo>
                    <a:pt x="4837" y="7543"/>
                    <a:pt x="4988" y="7165"/>
                    <a:pt x="5154" y="6813"/>
                  </a:cubicBezTo>
                  <a:cubicBezTo>
                    <a:pt x="5163" y="6757"/>
                    <a:pt x="5196" y="6715"/>
                    <a:pt x="5216" y="6652"/>
                  </a:cubicBezTo>
                  <a:cubicBezTo>
                    <a:pt x="5269" y="6539"/>
                    <a:pt x="5290" y="6429"/>
                    <a:pt x="5319" y="6307"/>
                  </a:cubicBezTo>
                  <a:cubicBezTo>
                    <a:pt x="5341" y="6241"/>
                    <a:pt x="5345" y="6164"/>
                    <a:pt x="5345" y="6097"/>
                  </a:cubicBezTo>
                  <a:cubicBezTo>
                    <a:pt x="5361" y="6032"/>
                    <a:pt x="5347" y="5968"/>
                    <a:pt x="5342" y="5903"/>
                  </a:cubicBezTo>
                  <a:cubicBezTo>
                    <a:pt x="5225" y="5803"/>
                    <a:pt x="5123" y="5642"/>
                    <a:pt x="5113" y="5489"/>
                  </a:cubicBezTo>
                  <a:cubicBezTo>
                    <a:pt x="5107" y="5482"/>
                    <a:pt x="5093" y="5473"/>
                    <a:pt x="5088" y="5487"/>
                  </a:cubicBezTo>
                  <a:cubicBezTo>
                    <a:pt x="5094" y="5517"/>
                    <a:pt x="5081" y="5551"/>
                    <a:pt x="5070" y="5578"/>
                  </a:cubicBezTo>
                  <a:cubicBezTo>
                    <a:pt x="5024" y="5596"/>
                    <a:pt x="4995" y="5549"/>
                    <a:pt x="4954" y="5533"/>
                  </a:cubicBezTo>
                  <a:cubicBezTo>
                    <a:pt x="4925" y="5518"/>
                    <a:pt x="4922" y="5482"/>
                    <a:pt x="4889" y="5465"/>
                  </a:cubicBezTo>
                  <a:cubicBezTo>
                    <a:pt x="4883" y="5526"/>
                    <a:pt x="4908" y="5606"/>
                    <a:pt x="4963" y="5643"/>
                  </a:cubicBezTo>
                  <a:cubicBezTo>
                    <a:pt x="4994" y="5674"/>
                    <a:pt x="5052" y="5681"/>
                    <a:pt x="5069" y="5727"/>
                  </a:cubicBezTo>
                  <a:cubicBezTo>
                    <a:pt x="5077" y="5750"/>
                    <a:pt x="5063" y="5776"/>
                    <a:pt x="5086" y="5793"/>
                  </a:cubicBezTo>
                  <a:cubicBezTo>
                    <a:pt x="5108" y="5793"/>
                    <a:pt x="5133" y="5783"/>
                    <a:pt x="5161" y="5790"/>
                  </a:cubicBezTo>
                  <a:cubicBezTo>
                    <a:pt x="5180" y="5829"/>
                    <a:pt x="5136" y="5855"/>
                    <a:pt x="5138" y="5895"/>
                  </a:cubicBezTo>
                  <a:cubicBezTo>
                    <a:pt x="5113" y="5948"/>
                    <a:pt x="5086" y="6005"/>
                    <a:pt x="5059" y="6053"/>
                  </a:cubicBezTo>
                  <a:cubicBezTo>
                    <a:pt x="5045" y="6256"/>
                    <a:pt x="4954" y="6449"/>
                    <a:pt x="4896" y="6642"/>
                  </a:cubicBezTo>
                  <a:cubicBezTo>
                    <a:pt x="4861" y="6723"/>
                    <a:pt x="4808" y="6793"/>
                    <a:pt x="4762" y="6866"/>
                  </a:cubicBezTo>
                  <a:cubicBezTo>
                    <a:pt x="4727" y="6923"/>
                    <a:pt x="4653" y="6937"/>
                    <a:pt x="4583" y="6926"/>
                  </a:cubicBezTo>
                  <a:cubicBezTo>
                    <a:pt x="4537" y="6924"/>
                    <a:pt x="4526" y="6861"/>
                    <a:pt x="4486" y="6865"/>
                  </a:cubicBezTo>
                  <a:cubicBezTo>
                    <a:pt x="4469" y="6898"/>
                    <a:pt x="4480" y="6937"/>
                    <a:pt x="4483" y="6974"/>
                  </a:cubicBezTo>
                  <a:cubicBezTo>
                    <a:pt x="4529" y="7078"/>
                    <a:pt x="4492" y="7185"/>
                    <a:pt x="4504" y="7288"/>
                  </a:cubicBezTo>
                  <a:cubicBezTo>
                    <a:pt x="4487" y="7365"/>
                    <a:pt x="4483" y="7442"/>
                    <a:pt x="4457" y="7510"/>
                  </a:cubicBezTo>
                  <a:cubicBezTo>
                    <a:pt x="4442" y="7559"/>
                    <a:pt x="4439" y="7625"/>
                    <a:pt x="4405" y="7655"/>
                  </a:cubicBezTo>
                  <a:cubicBezTo>
                    <a:pt x="4362" y="7634"/>
                    <a:pt x="4333" y="7596"/>
                    <a:pt x="4279" y="7579"/>
                  </a:cubicBezTo>
                  <a:cubicBezTo>
                    <a:pt x="4162" y="7557"/>
                    <a:pt x="3975" y="7571"/>
                    <a:pt x="3933" y="7425"/>
                  </a:cubicBezTo>
                  <a:cubicBezTo>
                    <a:pt x="3902" y="7291"/>
                    <a:pt x="3941" y="7157"/>
                    <a:pt x="3990" y="7042"/>
                  </a:cubicBezTo>
                  <a:cubicBezTo>
                    <a:pt x="4092" y="7023"/>
                    <a:pt x="4217" y="6981"/>
                    <a:pt x="4227" y="6875"/>
                  </a:cubicBezTo>
                  <a:cubicBezTo>
                    <a:pt x="4163" y="6885"/>
                    <a:pt x="4112" y="6960"/>
                    <a:pt x="4036" y="6923"/>
                  </a:cubicBezTo>
                  <a:cubicBezTo>
                    <a:pt x="4018" y="6892"/>
                    <a:pt x="4047" y="6860"/>
                    <a:pt x="4038" y="6829"/>
                  </a:cubicBezTo>
                  <a:cubicBezTo>
                    <a:pt x="4041" y="6732"/>
                    <a:pt x="4039" y="6637"/>
                    <a:pt x="4029" y="6539"/>
                  </a:cubicBezTo>
                  <a:cubicBezTo>
                    <a:pt x="4043" y="6446"/>
                    <a:pt x="4146" y="6415"/>
                    <a:pt x="4179" y="6330"/>
                  </a:cubicBezTo>
                  <a:cubicBezTo>
                    <a:pt x="4215" y="6269"/>
                    <a:pt x="4204" y="6186"/>
                    <a:pt x="4237" y="6124"/>
                  </a:cubicBezTo>
                  <a:lnTo>
                    <a:pt x="4228" y="6125"/>
                  </a:lnTo>
                  <a:cubicBezTo>
                    <a:pt x="4199" y="6177"/>
                    <a:pt x="4142" y="6202"/>
                    <a:pt x="4117" y="6255"/>
                  </a:cubicBezTo>
                  <a:cubicBezTo>
                    <a:pt x="4083" y="6265"/>
                    <a:pt x="4095" y="6325"/>
                    <a:pt x="4053" y="6320"/>
                  </a:cubicBezTo>
                  <a:cubicBezTo>
                    <a:pt x="4047" y="6302"/>
                    <a:pt x="4051" y="6292"/>
                    <a:pt x="4056" y="6278"/>
                  </a:cubicBezTo>
                  <a:cubicBezTo>
                    <a:pt x="4023" y="6207"/>
                    <a:pt x="4037" y="6126"/>
                    <a:pt x="4067" y="6051"/>
                  </a:cubicBezTo>
                  <a:lnTo>
                    <a:pt x="4058" y="6051"/>
                  </a:lnTo>
                  <a:cubicBezTo>
                    <a:pt x="4015" y="6105"/>
                    <a:pt x="3971" y="6163"/>
                    <a:pt x="3969" y="6237"/>
                  </a:cubicBezTo>
                  <a:cubicBezTo>
                    <a:pt x="3949" y="6276"/>
                    <a:pt x="3955" y="6318"/>
                    <a:pt x="3939" y="6359"/>
                  </a:cubicBezTo>
                  <a:lnTo>
                    <a:pt x="3928" y="6354"/>
                  </a:lnTo>
                  <a:cubicBezTo>
                    <a:pt x="3900" y="6257"/>
                    <a:pt x="3839" y="6171"/>
                    <a:pt x="3764" y="6107"/>
                  </a:cubicBezTo>
                  <a:lnTo>
                    <a:pt x="3748" y="6104"/>
                  </a:lnTo>
                  <a:cubicBezTo>
                    <a:pt x="3794" y="6197"/>
                    <a:pt x="3794" y="6299"/>
                    <a:pt x="3858" y="6390"/>
                  </a:cubicBezTo>
                  <a:cubicBezTo>
                    <a:pt x="3893" y="6443"/>
                    <a:pt x="3946" y="6495"/>
                    <a:pt x="3949" y="6567"/>
                  </a:cubicBezTo>
                  <a:cubicBezTo>
                    <a:pt x="3945" y="6632"/>
                    <a:pt x="3978" y="6704"/>
                    <a:pt x="3945" y="6766"/>
                  </a:cubicBezTo>
                  <a:cubicBezTo>
                    <a:pt x="3923" y="6769"/>
                    <a:pt x="3890" y="6764"/>
                    <a:pt x="3870" y="6749"/>
                  </a:cubicBezTo>
                  <a:cubicBezTo>
                    <a:pt x="3861" y="6749"/>
                    <a:pt x="3842" y="6742"/>
                    <a:pt x="3845" y="6758"/>
                  </a:cubicBezTo>
                  <a:cubicBezTo>
                    <a:pt x="3873" y="6797"/>
                    <a:pt x="3904" y="6829"/>
                    <a:pt x="3950" y="6843"/>
                  </a:cubicBezTo>
                  <a:cubicBezTo>
                    <a:pt x="3945" y="6923"/>
                    <a:pt x="3907" y="6999"/>
                    <a:pt x="3878" y="7074"/>
                  </a:cubicBezTo>
                  <a:cubicBezTo>
                    <a:pt x="3847" y="7109"/>
                    <a:pt x="3854" y="7171"/>
                    <a:pt x="3824" y="7202"/>
                  </a:cubicBezTo>
                  <a:lnTo>
                    <a:pt x="3814" y="7195"/>
                  </a:lnTo>
                  <a:cubicBezTo>
                    <a:pt x="3786" y="7101"/>
                    <a:pt x="3737" y="7004"/>
                    <a:pt x="3771" y="6903"/>
                  </a:cubicBezTo>
                  <a:cubicBezTo>
                    <a:pt x="3703" y="6947"/>
                    <a:pt x="3701" y="7041"/>
                    <a:pt x="3702" y="7116"/>
                  </a:cubicBezTo>
                  <a:cubicBezTo>
                    <a:pt x="3663" y="7117"/>
                    <a:pt x="3651" y="7069"/>
                    <a:pt x="3614" y="7054"/>
                  </a:cubicBezTo>
                  <a:lnTo>
                    <a:pt x="3518" y="7001"/>
                  </a:lnTo>
                  <a:lnTo>
                    <a:pt x="3511" y="7007"/>
                  </a:lnTo>
                  <a:cubicBezTo>
                    <a:pt x="3548" y="7080"/>
                    <a:pt x="3573" y="7172"/>
                    <a:pt x="3650" y="7218"/>
                  </a:cubicBezTo>
                  <a:cubicBezTo>
                    <a:pt x="3641" y="7230"/>
                    <a:pt x="3612" y="7215"/>
                    <a:pt x="3602" y="7207"/>
                  </a:cubicBezTo>
                  <a:cubicBezTo>
                    <a:pt x="3538" y="7182"/>
                    <a:pt x="3467" y="7166"/>
                    <a:pt x="3401" y="7192"/>
                  </a:cubicBezTo>
                  <a:cubicBezTo>
                    <a:pt x="3419" y="7223"/>
                    <a:pt x="3466" y="7213"/>
                    <a:pt x="3494" y="7240"/>
                  </a:cubicBezTo>
                  <a:cubicBezTo>
                    <a:pt x="3589" y="7308"/>
                    <a:pt x="3720" y="7304"/>
                    <a:pt x="3814" y="7363"/>
                  </a:cubicBezTo>
                  <a:cubicBezTo>
                    <a:pt x="3841" y="7394"/>
                    <a:pt x="3823" y="7430"/>
                    <a:pt x="3840" y="7464"/>
                  </a:cubicBezTo>
                  <a:cubicBezTo>
                    <a:pt x="3875" y="7564"/>
                    <a:pt x="3955" y="7646"/>
                    <a:pt x="4065" y="7665"/>
                  </a:cubicBezTo>
                  <a:cubicBezTo>
                    <a:pt x="4145" y="7680"/>
                    <a:pt x="4235" y="7672"/>
                    <a:pt x="4295" y="7738"/>
                  </a:cubicBezTo>
                  <a:cubicBezTo>
                    <a:pt x="4373" y="7827"/>
                    <a:pt x="4368" y="7931"/>
                    <a:pt x="4336" y="8025"/>
                  </a:cubicBezTo>
                  <a:cubicBezTo>
                    <a:pt x="4286" y="8277"/>
                    <a:pt x="4266" y="8540"/>
                    <a:pt x="4260" y="8801"/>
                  </a:cubicBezTo>
                  <a:cubicBezTo>
                    <a:pt x="4268" y="8981"/>
                    <a:pt x="4259" y="9162"/>
                    <a:pt x="4254" y="9341"/>
                  </a:cubicBezTo>
                  <a:cubicBezTo>
                    <a:pt x="4246" y="9408"/>
                    <a:pt x="4247" y="9484"/>
                    <a:pt x="4242" y="9552"/>
                  </a:cubicBezTo>
                  <a:cubicBezTo>
                    <a:pt x="4190" y="9587"/>
                    <a:pt x="4122" y="9549"/>
                    <a:pt x="4066" y="9539"/>
                  </a:cubicBezTo>
                  <a:cubicBezTo>
                    <a:pt x="4043" y="9609"/>
                    <a:pt x="4121" y="9663"/>
                    <a:pt x="4167" y="9712"/>
                  </a:cubicBezTo>
                  <a:cubicBezTo>
                    <a:pt x="4199" y="9740"/>
                    <a:pt x="4239" y="9771"/>
                    <a:pt x="4240" y="9815"/>
                  </a:cubicBezTo>
                  <a:cubicBezTo>
                    <a:pt x="4218" y="9916"/>
                    <a:pt x="4230" y="10019"/>
                    <a:pt x="4202" y="10114"/>
                  </a:cubicBezTo>
                  <a:cubicBezTo>
                    <a:pt x="4172" y="10315"/>
                    <a:pt x="4107" y="10526"/>
                    <a:pt x="4062" y="10720"/>
                  </a:cubicBezTo>
                  <a:cubicBezTo>
                    <a:pt x="4050" y="10798"/>
                    <a:pt x="4125" y="10871"/>
                    <a:pt x="4152" y="10948"/>
                  </a:cubicBezTo>
                  <a:cubicBezTo>
                    <a:pt x="4202" y="11097"/>
                    <a:pt x="4168" y="11252"/>
                    <a:pt x="4159" y="11398"/>
                  </a:cubicBezTo>
                  <a:cubicBezTo>
                    <a:pt x="4130" y="11438"/>
                    <a:pt x="4147" y="11496"/>
                    <a:pt x="4132" y="11545"/>
                  </a:cubicBezTo>
                  <a:cubicBezTo>
                    <a:pt x="4125" y="11676"/>
                    <a:pt x="4290" y="11728"/>
                    <a:pt x="4324" y="11855"/>
                  </a:cubicBezTo>
                  <a:cubicBezTo>
                    <a:pt x="4330" y="11861"/>
                    <a:pt x="4340" y="11857"/>
                    <a:pt x="4346" y="11852"/>
                  </a:cubicBezTo>
                  <a:cubicBezTo>
                    <a:pt x="4383" y="11556"/>
                    <a:pt x="4447" y="11290"/>
                    <a:pt x="4624" y="11032"/>
                  </a:cubicBezTo>
                  <a:cubicBezTo>
                    <a:pt x="4638" y="10986"/>
                    <a:pt x="4582" y="10953"/>
                    <a:pt x="4575" y="10903"/>
                  </a:cubicBezTo>
                  <a:cubicBezTo>
                    <a:pt x="4548" y="10838"/>
                    <a:pt x="4582" y="10772"/>
                    <a:pt x="4599" y="10708"/>
                  </a:cubicBezTo>
                  <a:cubicBezTo>
                    <a:pt x="4675" y="10510"/>
                    <a:pt x="4721" y="10280"/>
                    <a:pt x="4840" y="10106"/>
                  </a:cubicBezTo>
                  <a:cubicBezTo>
                    <a:pt x="4873" y="10075"/>
                    <a:pt x="4879" y="10027"/>
                    <a:pt x="4882" y="9985"/>
                  </a:cubicBezTo>
                  <a:cubicBezTo>
                    <a:pt x="4861" y="9941"/>
                    <a:pt x="4798" y="9936"/>
                    <a:pt x="4767" y="9904"/>
                  </a:cubicBezTo>
                  <a:cubicBezTo>
                    <a:pt x="4611" y="9805"/>
                    <a:pt x="4651" y="9624"/>
                    <a:pt x="4624" y="9480"/>
                  </a:cubicBezTo>
                  <a:cubicBezTo>
                    <a:pt x="4635" y="9386"/>
                    <a:pt x="4598" y="9246"/>
                    <a:pt x="4727" y="9213"/>
                  </a:cubicBezTo>
                  <a:cubicBezTo>
                    <a:pt x="4887" y="9091"/>
                    <a:pt x="4941" y="8907"/>
                    <a:pt x="5031" y="8730"/>
                  </a:cubicBezTo>
                  <a:cubicBezTo>
                    <a:pt x="5154" y="8444"/>
                    <a:pt x="5227" y="8134"/>
                    <a:pt x="5304" y="7845"/>
                  </a:cubicBezTo>
                  <a:cubicBezTo>
                    <a:pt x="5348" y="7697"/>
                    <a:pt x="5411" y="7533"/>
                    <a:pt x="5528" y="7421"/>
                  </a:cubicBezTo>
                  <a:cubicBezTo>
                    <a:pt x="5630" y="7315"/>
                    <a:pt x="5726" y="7199"/>
                    <a:pt x="5871" y="7137"/>
                  </a:cubicBezTo>
                  <a:cubicBezTo>
                    <a:pt x="5922" y="7106"/>
                    <a:pt x="5909" y="7038"/>
                    <a:pt x="5912" y="6988"/>
                  </a:cubicBezTo>
                  <a:cubicBezTo>
                    <a:pt x="5951" y="6874"/>
                    <a:pt x="6005" y="6792"/>
                    <a:pt x="6068" y="6695"/>
                  </a:cubicBezTo>
                  <a:cubicBezTo>
                    <a:pt x="6150" y="6628"/>
                    <a:pt x="6268" y="6635"/>
                    <a:pt x="6367" y="6638"/>
                  </a:cubicBezTo>
                  <a:cubicBezTo>
                    <a:pt x="6373" y="6620"/>
                    <a:pt x="6351" y="6612"/>
                    <a:pt x="6335" y="6609"/>
                  </a:cubicBezTo>
                  <a:cubicBezTo>
                    <a:pt x="6271" y="6573"/>
                    <a:pt x="6199" y="6580"/>
                    <a:pt x="6135" y="6567"/>
                  </a:cubicBezTo>
                  <a:lnTo>
                    <a:pt x="6134" y="6547"/>
                  </a:lnTo>
                  <a:cubicBezTo>
                    <a:pt x="6170" y="6487"/>
                    <a:pt x="6208" y="6423"/>
                    <a:pt x="6248" y="6364"/>
                  </a:cubicBezTo>
                  <a:cubicBezTo>
                    <a:pt x="6181" y="6369"/>
                    <a:pt x="6123" y="6418"/>
                    <a:pt x="6063" y="6441"/>
                  </a:cubicBezTo>
                  <a:cubicBezTo>
                    <a:pt x="5972" y="6520"/>
                    <a:pt x="5918" y="6637"/>
                    <a:pt x="5857" y="6739"/>
                  </a:cubicBezTo>
                  <a:cubicBezTo>
                    <a:pt x="5859" y="6744"/>
                    <a:pt x="5855" y="6754"/>
                    <a:pt x="5850" y="6756"/>
                  </a:cubicBezTo>
                  <a:cubicBezTo>
                    <a:pt x="5839" y="6697"/>
                    <a:pt x="5862" y="6635"/>
                    <a:pt x="5881" y="6575"/>
                  </a:cubicBezTo>
                  <a:cubicBezTo>
                    <a:pt x="5928" y="6476"/>
                    <a:pt x="6010" y="6398"/>
                    <a:pt x="6119" y="6361"/>
                  </a:cubicBezTo>
                  <a:cubicBezTo>
                    <a:pt x="6234" y="6323"/>
                    <a:pt x="6349" y="6269"/>
                    <a:pt x="6473" y="6262"/>
                  </a:cubicBezTo>
                  <a:cubicBezTo>
                    <a:pt x="6639" y="6279"/>
                    <a:pt x="6818" y="6321"/>
                    <a:pt x="6964" y="6220"/>
                  </a:cubicBezTo>
                  <a:lnTo>
                    <a:pt x="6970" y="6207"/>
                  </a:lnTo>
                  <a:cubicBezTo>
                    <a:pt x="6879" y="6195"/>
                    <a:pt x="6790" y="6192"/>
                    <a:pt x="6698" y="6172"/>
                  </a:cubicBezTo>
                  <a:lnTo>
                    <a:pt x="6695" y="6167"/>
                  </a:lnTo>
                  <a:cubicBezTo>
                    <a:pt x="6776" y="6116"/>
                    <a:pt x="6838" y="6046"/>
                    <a:pt x="6896" y="5974"/>
                  </a:cubicBezTo>
                  <a:cubicBezTo>
                    <a:pt x="6888" y="5959"/>
                    <a:pt x="6874" y="5973"/>
                    <a:pt x="6865" y="5974"/>
                  </a:cubicBezTo>
                  <a:cubicBezTo>
                    <a:pt x="6784" y="5994"/>
                    <a:pt x="6698" y="6015"/>
                    <a:pt x="6625" y="6038"/>
                  </a:cubicBezTo>
                  <a:cubicBezTo>
                    <a:pt x="6624" y="5994"/>
                    <a:pt x="6674" y="5955"/>
                    <a:pt x="6684" y="5907"/>
                  </a:cubicBezTo>
                  <a:cubicBezTo>
                    <a:pt x="6688" y="5874"/>
                    <a:pt x="6714" y="5829"/>
                    <a:pt x="6712" y="5789"/>
                  </a:cubicBezTo>
                  <a:cubicBezTo>
                    <a:pt x="6672" y="5793"/>
                    <a:pt x="6653" y="5841"/>
                    <a:pt x="6616" y="5858"/>
                  </a:cubicBezTo>
                  <a:close/>
                  <a:moveTo>
                    <a:pt x="4171" y="5132"/>
                  </a:moveTo>
                  <a:cubicBezTo>
                    <a:pt x="4121" y="5227"/>
                    <a:pt x="4180" y="5321"/>
                    <a:pt x="4231" y="5403"/>
                  </a:cubicBezTo>
                  <a:cubicBezTo>
                    <a:pt x="4257" y="5413"/>
                    <a:pt x="4261" y="5379"/>
                    <a:pt x="4283" y="5368"/>
                  </a:cubicBezTo>
                  <a:cubicBezTo>
                    <a:pt x="4357" y="5310"/>
                    <a:pt x="4459" y="5271"/>
                    <a:pt x="4466" y="5164"/>
                  </a:cubicBezTo>
                  <a:cubicBezTo>
                    <a:pt x="4446" y="5058"/>
                    <a:pt x="4373" y="4955"/>
                    <a:pt x="4399" y="4855"/>
                  </a:cubicBezTo>
                  <a:cubicBezTo>
                    <a:pt x="4277" y="4902"/>
                    <a:pt x="4196" y="5012"/>
                    <a:pt x="4171" y="5132"/>
                  </a:cubicBezTo>
                  <a:close/>
                  <a:moveTo>
                    <a:pt x="5499" y="5127"/>
                  </a:moveTo>
                  <a:cubicBezTo>
                    <a:pt x="5468" y="5209"/>
                    <a:pt x="5497" y="5300"/>
                    <a:pt x="5491" y="5383"/>
                  </a:cubicBezTo>
                  <a:cubicBezTo>
                    <a:pt x="5496" y="5425"/>
                    <a:pt x="5526" y="5460"/>
                    <a:pt x="5553" y="5490"/>
                  </a:cubicBezTo>
                  <a:cubicBezTo>
                    <a:pt x="5632" y="5587"/>
                    <a:pt x="5668" y="5707"/>
                    <a:pt x="5764" y="5784"/>
                  </a:cubicBezTo>
                  <a:cubicBezTo>
                    <a:pt x="5831" y="5833"/>
                    <a:pt x="5908" y="5879"/>
                    <a:pt x="5951" y="5946"/>
                  </a:cubicBezTo>
                  <a:cubicBezTo>
                    <a:pt x="5987" y="5909"/>
                    <a:pt x="5959" y="5847"/>
                    <a:pt x="5957" y="5799"/>
                  </a:cubicBezTo>
                  <a:cubicBezTo>
                    <a:pt x="5924" y="5661"/>
                    <a:pt x="5787" y="5568"/>
                    <a:pt x="5757" y="5431"/>
                  </a:cubicBezTo>
                  <a:cubicBezTo>
                    <a:pt x="5743" y="5300"/>
                    <a:pt x="5640" y="5166"/>
                    <a:pt x="5499" y="5127"/>
                  </a:cubicBezTo>
                  <a:close/>
                  <a:moveTo>
                    <a:pt x="5115" y="4959"/>
                  </a:moveTo>
                  <a:cubicBezTo>
                    <a:pt x="5126" y="5065"/>
                    <a:pt x="5065" y="5199"/>
                    <a:pt x="5185" y="5281"/>
                  </a:cubicBezTo>
                  <a:cubicBezTo>
                    <a:pt x="5262" y="5326"/>
                    <a:pt x="5343" y="5354"/>
                    <a:pt x="5429" y="5387"/>
                  </a:cubicBezTo>
                  <a:cubicBezTo>
                    <a:pt x="5439" y="5316"/>
                    <a:pt x="5438" y="5241"/>
                    <a:pt x="5418" y="5170"/>
                  </a:cubicBezTo>
                  <a:cubicBezTo>
                    <a:pt x="5415" y="5110"/>
                    <a:pt x="5355" y="5064"/>
                    <a:pt x="5300" y="5039"/>
                  </a:cubicBezTo>
                  <a:cubicBezTo>
                    <a:pt x="5248" y="5007"/>
                    <a:pt x="5186" y="4998"/>
                    <a:pt x="5143" y="4954"/>
                  </a:cubicBezTo>
                  <a:cubicBezTo>
                    <a:pt x="5134" y="4955"/>
                    <a:pt x="5120" y="4945"/>
                    <a:pt x="5115" y="4959"/>
                  </a:cubicBezTo>
                  <a:close/>
                  <a:moveTo>
                    <a:pt x="7391" y="5800"/>
                  </a:moveTo>
                  <a:cubicBezTo>
                    <a:pt x="7262" y="5942"/>
                    <a:pt x="7117" y="6095"/>
                    <a:pt x="6906" y="6127"/>
                  </a:cubicBezTo>
                  <a:cubicBezTo>
                    <a:pt x="6891" y="6141"/>
                    <a:pt x="6853" y="6130"/>
                    <a:pt x="6861" y="6153"/>
                  </a:cubicBezTo>
                  <a:cubicBezTo>
                    <a:pt x="6919" y="6171"/>
                    <a:pt x="6987" y="6151"/>
                    <a:pt x="7048" y="6182"/>
                  </a:cubicBezTo>
                  <a:cubicBezTo>
                    <a:pt x="7038" y="6198"/>
                    <a:pt x="7015" y="6201"/>
                    <a:pt x="7012" y="6219"/>
                  </a:cubicBezTo>
                  <a:cubicBezTo>
                    <a:pt x="7060" y="6230"/>
                    <a:pt x="7110" y="6190"/>
                    <a:pt x="7153" y="6179"/>
                  </a:cubicBezTo>
                  <a:cubicBezTo>
                    <a:pt x="7383" y="6088"/>
                    <a:pt x="7527" y="5904"/>
                    <a:pt x="7702" y="5755"/>
                  </a:cubicBezTo>
                  <a:lnTo>
                    <a:pt x="7700" y="5747"/>
                  </a:lnTo>
                  <a:cubicBezTo>
                    <a:pt x="7596" y="5761"/>
                    <a:pt x="7485" y="5746"/>
                    <a:pt x="7391" y="5800"/>
                  </a:cubicBezTo>
                  <a:close/>
                  <a:moveTo>
                    <a:pt x="7805" y="5610"/>
                  </a:moveTo>
                  <a:cubicBezTo>
                    <a:pt x="7807" y="5615"/>
                    <a:pt x="7809" y="5612"/>
                    <a:pt x="7810" y="5608"/>
                  </a:cubicBezTo>
                  <a:lnTo>
                    <a:pt x="7806" y="5607"/>
                  </a:lnTo>
                  <a:lnTo>
                    <a:pt x="7805" y="5610"/>
                  </a:lnTo>
                  <a:close/>
                  <a:moveTo>
                    <a:pt x="6419" y="5082"/>
                  </a:moveTo>
                  <a:cubicBezTo>
                    <a:pt x="6423" y="5174"/>
                    <a:pt x="6464" y="5269"/>
                    <a:pt x="6490" y="5357"/>
                  </a:cubicBezTo>
                  <a:lnTo>
                    <a:pt x="6485" y="5359"/>
                  </a:lnTo>
                  <a:cubicBezTo>
                    <a:pt x="6423" y="5296"/>
                    <a:pt x="6354" y="5230"/>
                    <a:pt x="6270" y="5201"/>
                  </a:cubicBezTo>
                  <a:cubicBezTo>
                    <a:pt x="6256" y="5204"/>
                    <a:pt x="6266" y="5223"/>
                    <a:pt x="6270" y="5233"/>
                  </a:cubicBezTo>
                  <a:cubicBezTo>
                    <a:pt x="6385" y="5372"/>
                    <a:pt x="6593" y="5515"/>
                    <a:pt x="6540" y="5710"/>
                  </a:cubicBezTo>
                  <a:cubicBezTo>
                    <a:pt x="6531" y="5778"/>
                    <a:pt x="6489" y="5840"/>
                    <a:pt x="6432" y="5865"/>
                  </a:cubicBezTo>
                  <a:cubicBezTo>
                    <a:pt x="6406" y="5855"/>
                    <a:pt x="6418" y="5813"/>
                    <a:pt x="6403" y="5795"/>
                  </a:cubicBezTo>
                  <a:cubicBezTo>
                    <a:pt x="6427" y="5789"/>
                    <a:pt x="6411" y="5763"/>
                    <a:pt x="6414" y="5744"/>
                  </a:cubicBezTo>
                  <a:cubicBezTo>
                    <a:pt x="6410" y="5664"/>
                    <a:pt x="6428" y="5585"/>
                    <a:pt x="6437" y="5506"/>
                  </a:cubicBezTo>
                  <a:cubicBezTo>
                    <a:pt x="6427" y="5455"/>
                    <a:pt x="6379" y="5432"/>
                    <a:pt x="6359" y="5385"/>
                  </a:cubicBezTo>
                  <a:cubicBezTo>
                    <a:pt x="6322" y="5367"/>
                    <a:pt x="6314" y="5411"/>
                    <a:pt x="6302" y="5430"/>
                  </a:cubicBezTo>
                  <a:cubicBezTo>
                    <a:pt x="6295" y="5482"/>
                    <a:pt x="6260" y="5516"/>
                    <a:pt x="6275" y="5569"/>
                  </a:cubicBezTo>
                  <a:cubicBezTo>
                    <a:pt x="6252" y="5694"/>
                    <a:pt x="6251" y="5819"/>
                    <a:pt x="6229" y="5944"/>
                  </a:cubicBezTo>
                  <a:cubicBezTo>
                    <a:pt x="6224" y="6036"/>
                    <a:pt x="6178" y="6132"/>
                    <a:pt x="6142" y="6213"/>
                  </a:cubicBezTo>
                  <a:lnTo>
                    <a:pt x="6148" y="6219"/>
                  </a:lnTo>
                  <a:cubicBezTo>
                    <a:pt x="6263" y="6169"/>
                    <a:pt x="6373" y="6098"/>
                    <a:pt x="6400" y="5971"/>
                  </a:cubicBezTo>
                  <a:cubicBezTo>
                    <a:pt x="6455" y="5929"/>
                    <a:pt x="6517" y="5902"/>
                    <a:pt x="6554" y="5841"/>
                  </a:cubicBezTo>
                  <a:cubicBezTo>
                    <a:pt x="6616" y="5736"/>
                    <a:pt x="6608" y="5599"/>
                    <a:pt x="6660" y="5490"/>
                  </a:cubicBezTo>
                  <a:cubicBezTo>
                    <a:pt x="6680" y="5380"/>
                    <a:pt x="6661" y="5262"/>
                    <a:pt x="6675" y="5158"/>
                  </a:cubicBezTo>
                  <a:lnTo>
                    <a:pt x="6664" y="5153"/>
                  </a:lnTo>
                  <a:cubicBezTo>
                    <a:pt x="6630" y="5207"/>
                    <a:pt x="6612" y="5267"/>
                    <a:pt x="6578" y="5320"/>
                  </a:cubicBezTo>
                  <a:cubicBezTo>
                    <a:pt x="6543" y="5232"/>
                    <a:pt x="6489" y="5125"/>
                    <a:pt x="6427" y="5062"/>
                  </a:cubicBezTo>
                  <a:lnTo>
                    <a:pt x="6419" y="5082"/>
                  </a:lnTo>
                  <a:close/>
                  <a:moveTo>
                    <a:pt x="3968" y="4194"/>
                  </a:moveTo>
                  <a:cubicBezTo>
                    <a:pt x="3918" y="4221"/>
                    <a:pt x="3875" y="4256"/>
                    <a:pt x="3814" y="4256"/>
                  </a:cubicBezTo>
                  <a:lnTo>
                    <a:pt x="3698" y="4234"/>
                  </a:lnTo>
                  <a:cubicBezTo>
                    <a:pt x="3681" y="4244"/>
                    <a:pt x="3687" y="4262"/>
                    <a:pt x="3699" y="4274"/>
                  </a:cubicBezTo>
                  <a:cubicBezTo>
                    <a:pt x="3717" y="4328"/>
                    <a:pt x="3802" y="4298"/>
                    <a:pt x="3811" y="4353"/>
                  </a:cubicBezTo>
                  <a:cubicBezTo>
                    <a:pt x="3724" y="4457"/>
                    <a:pt x="3644" y="4563"/>
                    <a:pt x="3492" y="4587"/>
                  </a:cubicBezTo>
                  <a:cubicBezTo>
                    <a:pt x="3468" y="4582"/>
                    <a:pt x="3444" y="4576"/>
                    <a:pt x="3429" y="4559"/>
                  </a:cubicBezTo>
                  <a:cubicBezTo>
                    <a:pt x="3409" y="4500"/>
                    <a:pt x="3470" y="4453"/>
                    <a:pt x="3494" y="4403"/>
                  </a:cubicBezTo>
                  <a:cubicBezTo>
                    <a:pt x="3522" y="4343"/>
                    <a:pt x="3513" y="4277"/>
                    <a:pt x="3508" y="4212"/>
                  </a:cubicBezTo>
                  <a:cubicBezTo>
                    <a:pt x="3445" y="4251"/>
                    <a:pt x="3404" y="4333"/>
                    <a:pt x="3392" y="4411"/>
                  </a:cubicBezTo>
                  <a:cubicBezTo>
                    <a:pt x="3401" y="4442"/>
                    <a:pt x="3391" y="4481"/>
                    <a:pt x="3362" y="4498"/>
                  </a:cubicBezTo>
                  <a:cubicBezTo>
                    <a:pt x="3333" y="4396"/>
                    <a:pt x="3246" y="4319"/>
                    <a:pt x="3150" y="4266"/>
                  </a:cubicBezTo>
                  <a:cubicBezTo>
                    <a:pt x="3147" y="4351"/>
                    <a:pt x="3211" y="4431"/>
                    <a:pt x="3242" y="4518"/>
                  </a:cubicBezTo>
                  <a:cubicBezTo>
                    <a:pt x="3163" y="4487"/>
                    <a:pt x="3086" y="4465"/>
                    <a:pt x="3010" y="4436"/>
                  </a:cubicBezTo>
                  <a:cubicBezTo>
                    <a:pt x="2993" y="4449"/>
                    <a:pt x="3017" y="4462"/>
                    <a:pt x="3026" y="4474"/>
                  </a:cubicBezTo>
                  <a:cubicBezTo>
                    <a:pt x="3094" y="4578"/>
                    <a:pt x="3216" y="4630"/>
                    <a:pt x="3342" y="4639"/>
                  </a:cubicBezTo>
                  <a:cubicBezTo>
                    <a:pt x="3441" y="4685"/>
                    <a:pt x="3543" y="4678"/>
                    <a:pt x="3631" y="4629"/>
                  </a:cubicBezTo>
                  <a:cubicBezTo>
                    <a:pt x="3690" y="4601"/>
                    <a:pt x="3724" y="4547"/>
                    <a:pt x="3777" y="4520"/>
                  </a:cubicBezTo>
                  <a:cubicBezTo>
                    <a:pt x="3814" y="4582"/>
                    <a:pt x="3890" y="4619"/>
                    <a:pt x="3891" y="4694"/>
                  </a:cubicBezTo>
                  <a:lnTo>
                    <a:pt x="3899" y="4697"/>
                  </a:lnTo>
                  <a:cubicBezTo>
                    <a:pt x="3934" y="4640"/>
                    <a:pt x="3881" y="4576"/>
                    <a:pt x="3863" y="4510"/>
                  </a:cubicBezTo>
                  <a:cubicBezTo>
                    <a:pt x="3865" y="4350"/>
                    <a:pt x="4025" y="4282"/>
                    <a:pt x="4119" y="4173"/>
                  </a:cubicBezTo>
                  <a:cubicBezTo>
                    <a:pt x="4108" y="4157"/>
                    <a:pt x="4089" y="4150"/>
                    <a:pt x="4071" y="4139"/>
                  </a:cubicBezTo>
                  <a:cubicBezTo>
                    <a:pt x="4022" y="4132"/>
                    <a:pt x="4005" y="4176"/>
                    <a:pt x="3968" y="4194"/>
                  </a:cubicBezTo>
                  <a:close/>
                  <a:moveTo>
                    <a:pt x="2867" y="3622"/>
                  </a:moveTo>
                  <a:cubicBezTo>
                    <a:pt x="2781" y="3734"/>
                    <a:pt x="2853" y="3872"/>
                    <a:pt x="2861" y="3997"/>
                  </a:cubicBezTo>
                  <a:cubicBezTo>
                    <a:pt x="2867" y="4114"/>
                    <a:pt x="2867" y="4247"/>
                    <a:pt x="2973" y="4343"/>
                  </a:cubicBezTo>
                  <a:cubicBezTo>
                    <a:pt x="3011" y="4389"/>
                    <a:pt x="3083" y="4417"/>
                    <a:pt x="3141" y="4444"/>
                  </a:cubicBezTo>
                  <a:lnTo>
                    <a:pt x="3147" y="4442"/>
                  </a:lnTo>
                  <a:cubicBezTo>
                    <a:pt x="3108" y="4364"/>
                    <a:pt x="3079" y="4270"/>
                    <a:pt x="3097" y="4191"/>
                  </a:cubicBezTo>
                  <a:cubicBezTo>
                    <a:pt x="3122" y="4192"/>
                    <a:pt x="3141" y="4231"/>
                    <a:pt x="3165" y="4225"/>
                  </a:cubicBezTo>
                  <a:cubicBezTo>
                    <a:pt x="3160" y="4093"/>
                    <a:pt x="3163" y="3929"/>
                    <a:pt x="3028" y="3842"/>
                  </a:cubicBezTo>
                  <a:cubicBezTo>
                    <a:pt x="2955" y="3786"/>
                    <a:pt x="2862" y="3726"/>
                    <a:pt x="2875" y="3625"/>
                  </a:cubicBezTo>
                  <a:lnTo>
                    <a:pt x="2867" y="3622"/>
                  </a:lnTo>
                  <a:close/>
                  <a:moveTo>
                    <a:pt x="7165" y="5410"/>
                  </a:moveTo>
                  <a:cubicBezTo>
                    <a:pt x="6983" y="5457"/>
                    <a:pt x="6856" y="5585"/>
                    <a:pt x="6774" y="5730"/>
                  </a:cubicBezTo>
                  <a:cubicBezTo>
                    <a:pt x="6757" y="5806"/>
                    <a:pt x="6751" y="5878"/>
                    <a:pt x="6723" y="5950"/>
                  </a:cubicBezTo>
                  <a:cubicBezTo>
                    <a:pt x="6803" y="5957"/>
                    <a:pt x="6880" y="5913"/>
                    <a:pt x="6961" y="5928"/>
                  </a:cubicBezTo>
                  <a:cubicBezTo>
                    <a:pt x="6973" y="5953"/>
                    <a:pt x="6944" y="5973"/>
                    <a:pt x="6933" y="5988"/>
                  </a:cubicBezTo>
                  <a:cubicBezTo>
                    <a:pt x="6906" y="6025"/>
                    <a:pt x="6878" y="6065"/>
                    <a:pt x="6844" y="6095"/>
                  </a:cubicBezTo>
                  <a:lnTo>
                    <a:pt x="6871" y="6105"/>
                  </a:lnTo>
                  <a:cubicBezTo>
                    <a:pt x="7091" y="6038"/>
                    <a:pt x="7253" y="5900"/>
                    <a:pt x="7364" y="5723"/>
                  </a:cubicBezTo>
                  <a:cubicBezTo>
                    <a:pt x="7429" y="5622"/>
                    <a:pt x="7450" y="5489"/>
                    <a:pt x="7576" y="5443"/>
                  </a:cubicBezTo>
                  <a:cubicBezTo>
                    <a:pt x="7582" y="5438"/>
                    <a:pt x="7583" y="5426"/>
                    <a:pt x="7575" y="5423"/>
                  </a:cubicBezTo>
                  <a:cubicBezTo>
                    <a:pt x="7437" y="5401"/>
                    <a:pt x="7306" y="5394"/>
                    <a:pt x="7165" y="5410"/>
                  </a:cubicBezTo>
                  <a:close/>
                  <a:moveTo>
                    <a:pt x="7658" y="5467"/>
                  </a:moveTo>
                  <a:lnTo>
                    <a:pt x="7640" y="5468"/>
                  </a:lnTo>
                  <a:cubicBezTo>
                    <a:pt x="7557" y="5526"/>
                    <a:pt x="7501" y="5615"/>
                    <a:pt x="7448" y="5696"/>
                  </a:cubicBezTo>
                  <a:cubicBezTo>
                    <a:pt x="7443" y="5710"/>
                    <a:pt x="7451" y="5721"/>
                    <a:pt x="7465" y="5719"/>
                  </a:cubicBezTo>
                  <a:cubicBezTo>
                    <a:pt x="7563" y="5678"/>
                    <a:pt x="7683" y="5724"/>
                    <a:pt x="7755" y="5638"/>
                  </a:cubicBezTo>
                  <a:cubicBezTo>
                    <a:pt x="7816" y="5583"/>
                    <a:pt x="7851" y="5502"/>
                    <a:pt x="7935" y="5464"/>
                  </a:cubicBezTo>
                  <a:cubicBezTo>
                    <a:pt x="7939" y="5454"/>
                    <a:pt x="7925" y="5456"/>
                    <a:pt x="7919" y="5450"/>
                  </a:cubicBezTo>
                  <a:cubicBezTo>
                    <a:pt x="7828" y="5450"/>
                    <a:pt x="7731" y="5421"/>
                    <a:pt x="7658" y="5467"/>
                  </a:cubicBezTo>
                  <a:close/>
                  <a:moveTo>
                    <a:pt x="2231" y="3267"/>
                  </a:moveTo>
                  <a:cubicBezTo>
                    <a:pt x="2127" y="3258"/>
                    <a:pt x="2033" y="3233"/>
                    <a:pt x="1930" y="3209"/>
                  </a:cubicBezTo>
                  <a:cubicBezTo>
                    <a:pt x="1906" y="3247"/>
                    <a:pt x="1967" y="3270"/>
                    <a:pt x="1973" y="3308"/>
                  </a:cubicBezTo>
                  <a:cubicBezTo>
                    <a:pt x="2020" y="3401"/>
                    <a:pt x="2104" y="3473"/>
                    <a:pt x="2190" y="3530"/>
                  </a:cubicBezTo>
                  <a:cubicBezTo>
                    <a:pt x="2339" y="3615"/>
                    <a:pt x="2485" y="3695"/>
                    <a:pt x="2656" y="3745"/>
                  </a:cubicBezTo>
                  <a:cubicBezTo>
                    <a:pt x="2692" y="3739"/>
                    <a:pt x="2746" y="3780"/>
                    <a:pt x="2772" y="3735"/>
                  </a:cubicBezTo>
                  <a:cubicBezTo>
                    <a:pt x="2775" y="3681"/>
                    <a:pt x="2801" y="3648"/>
                    <a:pt x="2813" y="3594"/>
                  </a:cubicBezTo>
                  <a:cubicBezTo>
                    <a:pt x="2710" y="3471"/>
                    <a:pt x="2561" y="3386"/>
                    <a:pt x="2403" y="3313"/>
                  </a:cubicBezTo>
                  <a:lnTo>
                    <a:pt x="2231" y="3267"/>
                  </a:lnTo>
                  <a:close/>
                  <a:moveTo>
                    <a:pt x="3172" y="3560"/>
                  </a:moveTo>
                  <a:cubicBezTo>
                    <a:pt x="3137" y="3672"/>
                    <a:pt x="3052" y="3792"/>
                    <a:pt x="3154" y="3898"/>
                  </a:cubicBezTo>
                  <a:cubicBezTo>
                    <a:pt x="3243" y="4023"/>
                    <a:pt x="3167" y="4155"/>
                    <a:pt x="3249" y="4277"/>
                  </a:cubicBezTo>
                  <a:cubicBezTo>
                    <a:pt x="3270" y="4313"/>
                    <a:pt x="3321" y="4325"/>
                    <a:pt x="3336" y="4365"/>
                  </a:cubicBezTo>
                  <a:lnTo>
                    <a:pt x="3343" y="4368"/>
                  </a:lnTo>
                  <a:cubicBezTo>
                    <a:pt x="3358" y="4307"/>
                    <a:pt x="3397" y="4240"/>
                    <a:pt x="3432" y="4183"/>
                  </a:cubicBezTo>
                  <a:cubicBezTo>
                    <a:pt x="3464" y="4057"/>
                    <a:pt x="3301" y="3975"/>
                    <a:pt x="3320" y="3848"/>
                  </a:cubicBezTo>
                  <a:cubicBezTo>
                    <a:pt x="3335" y="3741"/>
                    <a:pt x="3267" y="3628"/>
                    <a:pt x="3187" y="3554"/>
                  </a:cubicBezTo>
                  <a:lnTo>
                    <a:pt x="3172" y="3560"/>
                  </a:lnTo>
                  <a:close/>
                  <a:moveTo>
                    <a:pt x="3275" y="3474"/>
                  </a:moveTo>
                  <a:cubicBezTo>
                    <a:pt x="3329" y="3546"/>
                    <a:pt x="3316" y="3635"/>
                    <a:pt x="3359" y="3703"/>
                  </a:cubicBezTo>
                  <a:cubicBezTo>
                    <a:pt x="3339" y="3730"/>
                    <a:pt x="3363" y="3771"/>
                    <a:pt x="3385" y="3791"/>
                  </a:cubicBezTo>
                  <a:cubicBezTo>
                    <a:pt x="3469" y="3832"/>
                    <a:pt x="3585" y="3888"/>
                    <a:pt x="3673" y="3883"/>
                  </a:cubicBezTo>
                  <a:cubicBezTo>
                    <a:pt x="3675" y="3778"/>
                    <a:pt x="3510" y="3836"/>
                    <a:pt x="3503" y="3743"/>
                  </a:cubicBezTo>
                  <a:cubicBezTo>
                    <a:pt x="3504" y="3696"/>
                    <a:pt x="3473" y="3652"/>
                    <a:pt x="3429" y="3632"/>
                  </a:cubicBezTo>
                  <a:lnTo>
                    <a:pt x="3414" y="3638"/>
                  </a:lnTo>
                  <a:cubicBezTo>
                    <a:pt x="3374" y="3586"/>
                    <a:pt x="3336" y="3517"/>
                    <a:pt x="3285" y="3470"/>
                  </a:cubicBezTo>
                  <a:lnTo>
                    <a:pt x="3275" y="3474"/>
                  </a:lnTo>
                  <a:close/>
                  <a:moveTo>
                    <a:pt x="2988" y="3343"/>
                  </a:moveTo>
                  <a:cubicBezTo>
                    <a:pt x="2957" y="3413"/>
                    <a:pt x="2933" y="3487"/>
                    <a:pt x="2916" y="3563"/>
                  </a:cubicBezTo>
                  <a:cubicBezTo>
                    <a:pt x="2929" y="3619"/>
                    <a:pt x="2928" y="3689"/>
                    <a:pt x="2981" y="3729"/>
                  </a:cubicBezTo>
                  <a:lnTo>
                    <a:pt x="3041" y="3764"/>
                  </a:lnTo>
                  <a:cubicBezTo>
                    <a:pt x="3059" y="3740"/>
                    <a:pt x="3041" y="3709"/>
                    <a:pt x="3057" y="3680"/>
                  </a:cubicBezTo>
                  <a:cubicBezTo>
                    <a:pt x="3096" y="3601"/>
                    <a:pt x="3139" y="3511"/>
                    <a:pt x="3062" y="3431"/>
                  </a:cubicBezTo>
                  <a:cubicBezTo>
                    <a:pt x="3032" y="3407"/>
                    <a:pt x="3026" y="3358"/>
                    <a:pt x="2988" y="3343"/>
                  </a:cubicBezTo>
                  <a:close/>
                  <a:moveTo>
                    <a:pt x="1677" y="2824"/>
                  </a:moveTo>
                  <a:cubicBezTo>
                    <a:pt x="1675" y="2851"/>
                    <a:pt x="1698" y="2880"/>
                    <a:pt x="1711" y="2904"/>
                  </a:cubicBezTo>
                  <a:cubicBezTo>
                    <a:pt x="1734" y="3023"/>
                    <a:pt x="1826" y="3130"/>
                    <a:pt x="1949" y="3169"/>
                  </a:cubicBezTo>
                  <a:cubicBezTo>
                    <a:pt x="2018" y="3192"/>
                    <a:pt x="2084" y="3190"/>
                    <a:pt x="2147" y="3195"/>
                  </a:cubicBezTo>
                  <a:cubicBezTo>
                    <a:pt x="2161" y="3169"/>
                    <a:pt x="2110" y="3145"/>
                    <a:pt x="2102" y="3110"/>
                  </a:cubicBezTo>
                  <a:cubicBezTo>
                    <a:pt x="2049" y="3000"/>
                    <a:pt x="1989" y="2855"/>
                    <a:pt x="1838" y="2843"/>
                  </a:cubicBezTo>
                  <a:cubicBezTo>
                    <a:pt x="1785" y="2835"/>
                    <a:pt x="1732" y="2838"/>
                    <a:pt x="1677" y="2824"/>
                  </a:cubicBezTo>
                  <a:close/>
                  <a:moveTo>
                    <a:pt x="2083" y="2903"/>
                  </a:moveTo>
                  <a:cubicBezTo>
                    <a:pt x="2075" y="2923"/>
                    <a:pt x="2093" y="2942"/>
                    <a:pt x="2098" y="2964"/>
                  </a:cubicBezTo>
                  <a:cubicBezTo>
                    <a:pt x="2137" y="3065"/>
                    <a:pt x="2185" y="3197"/>
                    <a:pt x="2310" y="3242"/>
                  </a:cubicBezTo>
                  <a:cubicBezTo>
                    <a:pt x="2429" y="3280"/>
                    <a:pt x="2543" y="3344"/>
                    <a:pt x="2643" y="3398"/>
                  </a:cubicBezTo>
                  <a:cubicBezTo>
                    <a:pt x="2711" y="3456"/>
                    <a:pt x="2795" y="3496"/>
                    <a:pt x="2853" y="3558"/>
                  </a:cubicBezTo>
                  <a:cubicBezTo>
                    <a:pt x="2884" y="3546"/>
                    <a:pt x="2867" y="3500"/>
                    <a:pt x="2868" y="3474"/>
                  </a:cubicBezTo>
                  <a:cubicBezTo>
                    <a:pt x="2732" y="3279"/>
                    <a:pt x="2512" y="3155"/>
                    <a:pt x="2308" y="3025"/>
                  </a:cubicBezTo>
                  <a:cubicBezTo>
                    <a:pt x="2252" y="2980"/>
                    <a:pt x="2170" y="2956"/>
                    <a:pt x="2110" y="2909"/>
                  </a:cubicBezTo>
                  <a:lnTo>
                    <a:pt x="2083" y="2903"/>
                  </a:lnTo>
                  <a:close/>
                  <a:moveTo>
                    <a:pt x="5857" y="4303"/>
                  </a:moveTo>
                  <a:cubicBezTo>
                    <a:pt x="5790" y="4399"/>
                    <a:pt x="5865" y="4506"/>
                    <a:pt x="5901" y="4603"/>
                  </a:cubicBezTo>
                  <a:cubicBezTo>
                    <a:pt x="5923" y="4812"/>
                    <a:pt x="6043" y="5027"/>
                    <a:pt x="6233" y="5140"/>
                  </a:cubicBezTo>
                  <a:cubicBezTo>
                    <a:pt x="6298" y="5161"/>
                    <a:pt x="6361" y="5189"/>
                    <a:pt x="6404" y="5234"/>
                  </a:cubicBezTo>
                  <a:lnTo>
                    <a:pt x="6409" y="5232"/>
                  </a:lnTo>
                  <a:cubicBezTo>
                    <a:pt x="6370" y="5087"/>
                    <a:pt x="6270" y="4954"/>
                    <a:pt x="6220" y="4805"/>
                  </a:cubicBezTo>
                  <a:cubicBezTo>
                    <a:pt x="6193" y="4740"/>
                    <a:pt x="6192" y="4676"/>
                    <a:pt x="6179" y="4608"/>
                  </a:cubicBezTo>
                  <a:cubicBezTo>
                    <a:pt x="6102" y="4484"/>
                    <a:pt x="5897" y="4468"/>
                    <a:pt x="5868" y="4307"/>
                  </a:cubicBezTo>
                  <a:lnTo>
                    <a:pt x="5857" y="4303"/>
                  </a:lnTo>
                  <a:close/>
                  <a:moveTo>
                    <a:pt x="2734" y="2974"/>
                  </a:moveTo>
                  <a:cubicBezTo>
                    <a:pt x="2717" y="3116"/>
                    <a:pt x="2804" y="3248"/>
                    <a:pt x="2903" y="3361"/>
                  </a:cubicBezTo>
                  <a:cubicBezTo>
                    <a:pt x="2916" y="3374"/>
                    <a:pt x="2927" y="3355"/>
                    <a:pt x="2931" y="3345"/>
                  </a:cubicBezTo>
                  <a:cubicBezTo>
                    <a:pt x="2948" y="3324"/>
                    <a:pt x="2945" y="3287"/>
                    <a:pt x="2972" y="3274"/>
                  </a:cubicBezTo>
                  <a:cubicBezTo>
                    <a:pt x="3055" y="3314"/>
                    <a:pt x="3097" y="3409"/>
                    <a:pt x="3143" y="3478"/>
                  </a:cubicBezTo>
                  <a:cubicBezTo>
                    <a:pt x="3209" y="3476"/>
                    <a:pt x="3228" y="3550"/>
                    <a:pt x="3266" y="3584"/>
                  </a:cubicBezTo>
                  <a:cubicBezTo>
                    <a:pt x="3284" y="3572"/>
                    <a:pt x="3259" y="3546"/>
                    <a:pt x="3257" y="3530"/>
                  </a:cubicBezTo>
                  <a:cubicBezTo>
                    <a:pt x="3181" y="3359"/>
                    <a:pt x="3118" y="3142"/>
                    <a:pt x="2943" y="3035"/>
                  </a:cubicBezTo>
                  <a:cubicBezTo>
                    <a:pt x="2882" y="3003"/>
                    <a:pt x="2818" y="2967"/>
                    <a:pt x="2750" y="2953"/>
                  </a:cubicBezTo>
                  <a:lnTo>
                    <a:pt x="2734" y="2974"/>
                  </a:lnTo>
                  <a:close/>
                  <a:moveTo>
                    <a:pt x="6255" y="4312"/>
                  </a:moveTo>
                  <a:cubicBezTo>
                    <a:pt x="6251" y="4334"/>
                    <a:pt x="6270" y="4353"/>
                    <a:pt x="6274" y="4374"/>
                  </a:cubicBezTo>
                  <a:cubicBezTo>
                    <a:pt x="6222" y="4499"/>
                    <a:pt x="6253" y="4629"/>
                    <a:pt x="6265" y="4756"/>
                  </a:cubicBezTo>
                  <a:cubicBezTo>
                    <a:pt x="6280" y="4852"/>
                    <a:pt x="6344" y="4943"/>
                    <a:pt x="6374" y="5033"/>
                  </a:cubicBezTo>
                  <a:cubicBezTo>
                    <a:pt x="6404" y="5033"/>
                    <a:pt x="6374" y="4920"/>
                    <a:pt x="6429" y="4992"/>
                  </a:cubicBezTo>
                  <a:cubicBezTo>
                    <a:pt x="6487" y="5053"/>
                    <a:pt x="6535" y="5131"/>
                    <a:pt x="6573" y="5201"/>
                  </a:cubicBezTo>
                  <a:lnTo>
                    <a:pt x="6584" y="5205"/>
                  </a:lnTo>
                  <a:cubicBezTo>
                    <a:pt x="6633" y="5055"/>
                    <a:pt x="6622" y="4905"/>
                    <a:pt x="6598" y="4755"/>
                  </a:cubicBezTo>
                  <a:cubicBezTo>
                    <a:pt x="6553" y="4568"/>
                    <a:pt x="6393" y="4447"/>
                    <a:pt x="6274" y="4307"/>
                  </a:cubicBezTo>
                  <a:cubicBezTo>
                    <a:pt x="6263" y="4303"/>
                    <a:pt x="6258" y="4305"/>
                    <a:pt x="6255" y="4312"/>
                  </a:cubicBezTo>
                  <a:close/>
                  <a:moveTo>
                    <a:pt x="5921" y="4069"/>
                  </a:moveTo>
                  <a:cubicBezTo>
                    <a:pt x="5891" y="4171"/>
                    <a:pt x="5905" y="4278"/>
                    <a:pt x="5969" y="4370"/>
                  </a:cubicBezTo>
                  <a:cubicBezTo>
                    <a:pt x="6039" y="4424"/>
                    <a:pt x="6112" y="4480"/>
                    <a:pt x="6173" y="4547"/>
                  </a:cubicBezTo>
                  <a:cubicBezTo>
                    <a:pt x="6192" y="4554"/>
                    <a:pt x="6190" y="4526"/>
                    <a:pt x="6189" y="4518"/>
                  </a:cubicBezTo>
                  <a:cubicBezTo>
                    <a:pt x="6179" y="4431"/>
                    <a:pt x="6245" y="4339"/>
                    <a:pt x="6168" y="4258"/>
                  </a:cubicBezTo>
                  <a:cubicBezTo>
                    <a:pt x="6110" y="4173"/>
                    <a:pt x="6006" y="4129"/>
                    <a:pt x="5937" y="4051"/>
                  </a:cubicBezTo>
                  <a:lnTo>
                    <a:pt x="5921" y="4069"/>
                  </a:lnTo>
                  <a:close/>
                  <a:moveTo>
                    <a:pt x="3319" y="2945"/>
                  </a:moveTo>
                  <a:cubicBezTo>
                    <a:pt x="3370" y="3094"/>
                    <a:pt x="3315" y="3246"/>
                    <a:pt x="3357" y="3395"/>
                  </a:cubicBezTo>
                  <a:cubicBezTo>
                    <a:pt x="3362" y="3460"/>
                    <a:pt x="3409" y="3518"/>
                    <a:pt x="3444" y="3571"/>
                  </a:cubicBezTo>
                  <a:cubicBezTo>
                    <a:pt x="3501" y="3648"/>
                    <a:pt x="3556" y="3740"/>
                    <a:pt x="3654" y="3766"/>
                  </a:cubicBezTo>
                  <a:lnTo>
                    <a:pt x="3775" y="3800"/>
                  </a:lnTo>
                  <a:cubicBezTo>
                    <a:pt x="3785" y="3797"/>
                    <a:pt x="3790" y="3783"/>
                    <a:pt x="3779" y="3778"/>
                  </a:cubicBezTo>
                  <a:cubicBezTo>
                    <a:pt x="3748" y="3712"/>
                    <a:pt x="3719" y="3642"/>
                    <a:pt x="3728" y="3574"/>
                  </a:cubicBezTo>
                  <a:cubicBezTo>
                    <a:pt x="3751" y="3560"/>
                    <a:pt x="3759" y="3606"/>
                    <a:pt x="3783" y="3588"/>
                  </a:cubicBezTo>
                  <a:cubicBezTo>
                    <a:pt x="3768" y="3370"/>
                    <a:pt x="3618" y="3155"/>
                    <a:pt x="3430" y="3027"/>
                  </a:cubicBezTo>
                  <a:cubicBezTo>
                    <a:pt x="3394" y="2997"/>
                    <a:pt x="3371" y="2933"/>
                    <a:pt x="3319" y="2945"/>
                  </a:cubicBezTo>
                  <a:close/>
                  <a:moveTo>
                    <a:pt x="2968" y="2781"/>
                  </a:moveTo>
                  <a:lnTo>
                    <a:pt x="2962" y="2897"/>
                  </a:lnTo>
                  <a:cubicBezTo>
                    <a:pt x="2975" y="2941"/>
                    <a:pt x="2987" y="3001"/>
                    <a:pt x="3022" y="3042"/>
                  </a:cubicBezTo>
                  <a:cubicBezTo>
                    <a:pt x="3076" y="3094"/>
                    <a:pt x="3119" y="3150"/>
                    <a:pt x="3157" y="3208"/>
                  </a:cubicBezTo>
                  <a:cubicBezTo>
                    <a:pt x="3187" y="3275"/>
                    <a:pt x="3230" y="3342"/>
                    <a:pt x="3252" y="3410"/>
                  </a:cubicBezTo>
                  <a:cubicBezTo>
                    <a:pt x="3296" y="3395"/>
                    <a:pt x="3296" y="3462"/>
                    <a:pt x="3329" y="3467"/>
                  </a:cubicBezTo>
                  <a:lnTo>
                    <a:pt x="3333" y="3457"/>
                  </a:lnTo>
                  <a:cubicBezTo>
                    <a:pt x="3268" y="3334"/>
                    <a:pt x="3286" y="3211"/>
                    <a:pt x="3281" y="3087"/>
                  </a:cubicBezTo>
                  <a:cubicBezTo>
                    <a:pt x="3239" y="2941"/>
                    <a:pt x="3099" y="2855"/>
                    <a:pt x="2977" y="2769"/>
                  </a:cubicBezTo>
                  <a:lnTo>
                    <a:pt x="2968" y="2781"/>
                  </a:lnTo>
                  <a:close/>
                  <a:moveTo>
                    <a:pt x="2720" y="2619"/>
                  </a:moveTo>
                  <a:cubicBezTo>
                    <a:pt x="2702" y="2686"/>
                    <a:pt x="2673" y="2762"/>
                    <a:pt x="2717" y="2826"/>
                  </a:cubicBezTo>
                  <a:cubicBezTo>
                    <a:pt x="2757" y="2900"/>
                    <a:pt x="2857" y="2935"/>
                    <a:pt x="2923" y="2976"/>
                  </a:cubicBezTo>
                  <a:cubicBezTo>
                    <a:pt x="2928" y="2951"/>
                    <a:pt x="2905" y="2922"/>
                    <a:pt x="2904" y="2890"/>
                  </a:cubicBezTo>
                  <a:cubicBezTo>
                    <a:pt x="2906" y="2840"/>
                    <a:pt x="2920" y="2782"/>
                    <a:pt x="2884" y="2729"/>
                  </a:cubicBezTo>
                  <a:cubicBezTo>
                    <a:pt x="2842" y="2682"/>
                    <a:pt x="2781" y="2650"/>
                    <a:pt x="2720" y="2619"/>
                  </a:cubicBezTo>
                  <a:close/>
                  <a:moveTo>
                    <a:pt x="6594" y="4105"/>
                  </a:moveTo>
                  <a:cubicBezTo>
                    <a:pt x="6567" y="4142"/>
                    <a:pt x="6595" y="4192"/>
                    <a:pt x="6546" y="4208"/>
                  </a:cubicBezTo>
                  <a:lnTo>
                    <a:pt x="6476" y="4189"/>
                  </a:lnTo>
                  <a:cubicBezTo>
                    <a:pt x="6465" y="4204"/>
                    <a:pt x="6447" y="4229"/>
                    <a:pt x="6447" y="4252"/>
                  </a:cubicBezTo>
                  <a:cubicBezTo>
                    <a:pt x="6575" y="4345"/>
                    <a:pt x="6577" y="4495"/>
                    <a:pt x="6593" y="4623"/>
                  </a:cubicBezTo>
                  <a:lnTo>
                    <a:pt x="6590" y="4641"/>
                  </a:lnTo>
                  <a:cubicBezTo>
                    <a:pt x="6614" y="4702"/>
                    <a:pt x="6652" y="4760"/>
                    <a:pt x="6650" y="4822"/>
                  </a:cubicBezTo>
                  <a:lnTo>
                    <a:pt x="6660" y="4830"/>
                  </a:lnTo>
                  <a:cubicBezTo>
                    <a:pt x="6700" y="4814"/>
                    <a:pt x="6772" y="4818"/>
                    <a:pt x="6778" y="4758"/>
                  </a:cubicBezTo>
                  <a:cubicBezTo>
                    <a:pt x="6803" y="4673"/>
                    <a:pt x="6707" y="4596"/>
                    <a:pt x="6706" y="4509"/>
                  </a:cubicBezTo>
                  <a:cubicBezTo>
                    <a:pt x="6656" y="4380"/>
                    <a:pt x="6690" y="4260"/>
                    <a:pt x="6697" y="4129"/>
                  </a:cubicBezTo>
                  <a:cubicBezTo>
                    <a:pt x="6693" y="4096"/>
                    <a:pt x="6663" y="4073"/>
                    <a:pt x="6650" y="4040"/>
                  </a:cubicBezTo>
                  <a:cubicBezTo>
                    <a:pt x="6622" y="4045"/>
                    <a:pt x="6605" y="4078"/>
                    <a:pt x="6594" y="4105"/>
                  </a:cubicBezTo>
                  <a:close/>
                  <a:moveTo>
                    <a:pt x="8" y="1554"/>
                  </a:moveTo>
                  <a:cubicBezTo>
                    <a:pt x="3" y="1556"/>
                    <a:pt x="3" y="1556"/>
                    <a:pt x="0" y="1563"/>
                  </a:cubicBezTo>
                  <a:cubicBezTo>
                    <a:pt x="89" y="1601"/>
                    <a:pt x="157" y="1683"/>
                    <a:pt x="260" y="1695"/>
                  </a:cubicBezTo>
                  <a:cubicBezTo>
                    <a:pt x="362" y="1687"/>
                    <a:pt x="471" y="1686"/>
                    <a:pt x="566" y="1652"/>
                  </a:cubicBezTo>
                  <a:lnTo>
                    <a:pt x="570" y="1642"/>
                  </a:lnTo>
                  <a:lnTo>
                    <a:pt x="486" y="1625"/>
                  </a:lnTo>
                  <a:cubicBezTo>
                    <a:pt x="378" y="1603"/>
                    <a:pt x="354" y="1464"/>
                    <a:pt x="236" y="1478"/>
                  </a:cubicBezTo>
                  <a:cubicBezTo>
                    <a:pt x="164" y="1508"/>
                    <a:pt x="96" y="1549"/>
                    <a:pt x="8" y="1554"/>
                  </a:cubicBezTo>
                  <a:close/>
                  <a:moveTo>
                    <a:pt x="3654" y="2783"/>
                  </a:moveTo>
                  <a:cubicBezTo>
                    <a:pt x="3660" y="2813"/>
                    <a:pt x="3624" y="2827"/>
                    <a:pt x="3620" y="2849"/>
                  </a:cubicBezTo>
                  <a:cubicBezTo>
                    <a:pt x="3586" y="2902"/>
                    <a:pt x="3589" y="2962"/>
                    <a:pt x="3575" y="3020"/>
                  </a:cubicBezTo>
                  <a:cubicBezTo>
                    <a:pt x="3593" y="3129"/>
                    <a:pt x="3702" y="3195"/>
                    <a:pt x="3738" y="3291"/>
                  </a:cubicBezTo>
                  <a:cubicBezTo>
                    <a:pt x="3776" y="3373"/>
                    <a:pt x="3808" y="3456"/>
                    <a:pt x="3830" y="3535"/>
                  </a:cubicBezTo>
                  <a:lnTo>
                    <a:pt x="3848" y="3632"/>
                  </a:lnTo>
                  <a:cubicBezTo>
                    <a:pt x="3890" y="3668"/>
                    <a:pt x="3925" y="3713"/>
                    <a:pt x="3976" y="3737"/>
                  </a:cubicBezTo>
                  <a:cubicBezTo>
                    <a:pt x="3978" y="3687"/>
                    <a:pt x="3977" y="3635"/>
                    <a:pt x="3989" y="3581"/>
                  </a:cubicBezTo>
                  <a:cubicBezTo>
                    <a:pt x="4003" y="3567"/>
                    <a:pt x="4018" y="3596"/>
                    <a:pt x="4033" y="3590"/>
                  </a:cubicBezTo>
                  <a:cubicBezTo>
                    <a:pt x="4062" y="3436"/>
                    <a:pt x="4022" y="3283"/>
                    <a:pt x="3942" y="3134"/>
                  </a:cubicBezTo>
                  <a:cubicBezTo>
                    <a:pt x="3869" y="3008"/>
                    <a:pt x="3754" y="2904"/>
                    <a:pt x="3682" y="2778"/>
                  </a:cubicBezTo>
                  <a:cubicBezTo>
                    <a:pt x="3672" y="2771"/>
                    <a:pt x="3660" y="2778"/>
                    <a:pt x="3654" y="2783"/>
                  </a:cubicBezTo>
                  <a:close/>
                  <a:moveTo>
                    <a:pt x="3355" y="2550"/>
                  </a:moveTo>
                  <a:cubicBezTo>
                    <a:pt x="3328" y="2665"/>
                    <a:pt x="3291" y="2816"/>
                    <a:pt x="3400" y="2925"/>
                  </a:cubicBezTo>
                  <a:lnTo>
                    <a:pt x="3515" y="3020"/>
                  </a:lnTo>
                  <a:cubicBezTo>
                    <a:pt x="3546" y="3017"/>
                    <a:pt x="3519" y="2975"/>
                    <a:pt x="3525" y="2949"/>
                  </a:cubicBezTo>
                  <a:cubicBezTo>
                    <a:pt x="3541" y="2873"/>
                    <a:pt x="3624" y="2783"/>
                    <a:pt x="3566" y="2698"/>
                  </a:cubicBezTo>
                  <a:cubicBezTo>
                    <a:pt x="3501" y="2642"/>
                    <a:pt x="3428" y="2598"/>
                    <a:pt x="3377" y="2527"/>
                  </a:cubicBezTo>
                  <a:cubicBezTo>
                    <a:pt x="3358" y="2520"/>
                    <a:pt x="3363" y="2541"/>
                    <a:pt x="3355" y="2550"/>
                  </a:cubicBezTo>
                  <a:close/>
                  <a:moveTo>
                    <a:pt x="822" y="1606"/>
                  </a:moveTo>
                  <a:cubicBezTo>
                    <a:pt x="780" y="1637"/>
                    <a:pt x="709" y="1629"/>
                    <a:pt x="674" y="1674"/>
                  </a:cubicBezTo>
                  <a:cubicBezTo>
                    <a:pt x="598" y="1704"/>
                    <a:pt x="518" y="1732"/>
                    <a:pt x="432" y="1730"/>
                  </a:cubicBezTo>
                  <a:cubicBezTo>
                    <a:pt x="379" y="1733"/>
                    <a:pt x="325" y="1728"/>
                    <a:pt x="274" y="1748"/>
                  </a:cubicBezTo>
                  <a:cubicBezTo>
                    <a:pt x="267" y="1756"/>
                    <a:pt x="266" y="1768"/>
                    <a:pt x="271" y="1778"/>
                  </a:cubicBezTo>
                  <a:cubicBezTo>
                    <a:pt x="358" y="1855"/>
                    <a:pt x="454" y="1931"/>
                    <a:pt x="579" y="1944"/>
                  </a:cubicBezTo>
                  <a:cubicBezTo>
                    <a:pt x="704" y="1988"/>
                    <a:pt x="827" y="1938"/>
                    <a:pt x="951" y="1919"/>
                  </a:cubicBezTo>
                  <a:cubicBezTo>
                    <a:pt x="1046" y="1908"/>
                    <a:pt x="1163" y="1930"/>
                    <a:pt x="1240" y="1854"/>
                  </a:cubicBezTo>
                  <a:cubicBezTo>
                    <a:pt x="1277" y="1802"/>
                    <a:pt x="1300" y="1732"/>
                    <a:pt x="1362" y="1705"/>
                  </a:cubicBezTo>
                  <a:lnTo>
                    <a:pt x="1361" y="1696"/>
                  </a:lnTo>
                  <a:cubicBezTo>
                    <a:pt x="1297" y="1672"/>
                    <a:pt x="1227" y="1641"/>
                    <a:pt x="1175" y="1597"/>
                  </a:cubicBezTo>
                  <a:cubicBezTo>
                    <a:pt x="1056" y="1570"/>
                    <a:pt x="939" y="1592"/>
                    <a:pt x="822" y="1606"/>
                  </a:cubicBezTo>
                  <a:close/>
                  <a:moveTo>
                    <a:pt x="7142" y="3963"/>
                  </a:moveTo>
                  <a:cubicBezTo>
                    <a:pt x="7141" y="3998"/>
                    <a:pt x="7111" y="4010"/>
                    <a:pt x="7098" y="4032"/>
                  </a:cubicBezTo>
                  <a:cubicBezTo>
                    <a:pt x="7069" y="4061"/>
                    <a:pt x="7066" y="4103"/>
                    <a:pt x="7031" y="4116"/>
                  </a:cubicBezTo>
                  <a:cubicBezTo>
                    <a:pt x="7009" y="4049"/>
                    <a:pt x="7023" y="3980"/>
                    <a:pt x="6986" y="3907"/>
                  </a:cubicBezTo>
                  <a:cubicBezTo>
                    <a:pt x="6971" y="3869"/>
                    <a:pt x="6950" y="3845"/>
                    <a:pt x="6921" y="3819"/>
                  </a:cubicBezTo>
                  <a:lnTo>
                    <a:pt x="6911" y="3823"/>
                  </a:lnTo>
                  <a:cubicBezTo>
                    <a:pt x="6888" y="3928"/>
                    <a:pt x="6873" y="4044"/>
                    <a:pt x="6895" y="4154"/>
                  </a:cubicBezTo>
                  <a:cubicBezTo>
                    <a:pt x="6826" y="4076"/>
                    <a:pt x="6752" y="3977"/>
                    <a:pt x="6639" y="3945"/>
                  </a:cubicBezTo>
                  <a:lnTo>
                    <a:pt x="6635" y="3956"/>
                  </a:lnTo>
                  <a:cubicBezTo>
                    <a:pt x="6716" y="4014"/>
                    <a:pt x="6719" y="4118"/>
                    <a:pt x="6787" y="4187"/>
                  </a:cubicBezTo>
                  <a:cubicBezTo>
                    <a:pt x="6823" y="4240"/>
                    <a:pt x="6883" y="4275"/>
                    <a:pt x="6925" y="4323"/>
                  </a:cubicBezTo>
                  <a:cubicBezTo>
                    <a:pt x="7001" y="4439"/>
                    <a:pt x="7035" y="4574"/>
                    <a:pt x="7064" y="4699"/>
                  </a:cubicBezTo>
                  <a:cubicBezTo>
                    <a:pt x="7108" y="4854"/>
                    <a:pt x="7094" y="5037"/>
                    <a:pt x="6968" y="5149"/>
                  </a:cubicBezTo>
                  <a:cubicBezTo>
                    <a:pt x="6900" y="5202"/>
                    <a:pt x="6813" y="5250"/>
                    <a:pt x="6721" y="5242"/>
                  </a:cubicBezTo>
                  <a:cubicBezTo>
                    <a:pt x="6700" y="5250"/>
                    <a:pt x="6709" y="5273"/>
                    <a:pt x="6711" y="5289"/>
                  </a:cubicBezTo>
                  <a:cubicBezTo>
                    <a:pt x="6725" y="5330"/>
                    <a:pt x="6777" y="5307"/>
                    <a:pt x="6808" y="5307"/>
                  </a:cubicBezTo>
                  <a:cubicBezTo>
                    <a:pt x="7009" y="5291"/>
                    <a:pt x="7109" y="5121"/>
                    <a:pt x="7164" y="4977"/>
                  </a:cubicBezTo>
                  <a:lnTo>
                    <a:pt x="7184" y="4993"/>
                  </a:lnTo>
                  <a:cubicBezTo>
                    <a:pt x="7173" y="4954"/>
                    <a:pt x="7188" y="4904"/>
                    <a:pt x="7224" y="4879"/>
                  </a:cubicBezTo>
                  <a:cubicBezTo>
                    <a:pt x="7266" y="4848"/>
                    <a:pt x="7311" y="4822"/>
                    <a:pt x="7360" y="4806"/>
                  </a:cubicBezTo>
                  <a:lnTo>
                    <a:pt x="7364" y="4795"/>
                  </a:lnTo>
                  <a:cubicBezTo>
                    <a:pt x="7300" y="4794"/>
                    <a:pt x="7241" y="4791"/>
                    <a:pt x="7179" y="4826"/>
                  </a:cubicBezTo>
                  <a:lnTo>
                    <a:pt x="7163" y="4812"/>
                  </a:lnTo>
                  <a:cubicBezTo>
                    <a:pt x="7138" y="4653"/>
                    <a:pt x="7077" y="4500"/>
                    <a:pt x="7039" y="4340"/>
                  </a:cubicBezTo>
                  <a:cubicBezTo>
                    <a:pt x="7055" y="4209"/>
                    <a:pt x="7203" y="4183"/>
                    <a:pt x="7208" y="4059"/>
                  </a:cubicBezTo>
                  <a:cubicBezTo>
                    <a:pt x="7219" y="4009"/>
                    <a:pt x="7223" y="3955"/>
                    <a:pt x="7200" y="3903"/>
                  </a:cubicBezTo>
                  <a:cubicBezTo>
                    <a:pt x="7167" y="3910"/>
                    <a:pt x="7177" y="3961"/>
                    <a:pt x="7142" y="3963"/>
                  </a:cubicBezTo>
                  <a:close/>
                  <a:moveTo>
                    <a:pt x="789" y="1299"/>
                  </a:moveTo>
                  <a:cubicBezTo>
                    <a:pt x="655" y="1356"/>
                    <a:pt x="489" y="1426"/>
                    <a:pt x="340" y="1388"/>
                  </a:cubicBezTo>
                  <a:cubicBezTo>
                    <a:pt x="323" y="1444"/>
                    <a:pt x="386" y="1492"/>
                    <a:pt x="421" y="1537"/>
                  </a:cubicBezTo>
                  <a:cubicBezTo>
                    <a:pt x="530" y="1634"/>
                    <a:pt x="665" y="1596"/>
                    <a:pt x="780" y="1558"/>
                  </a:cubicBezTo>
                  <a:cubicBezTo>
                    <a:pt x="886" y="1528"/>
                    <a:pt x="997" y="1520"/>
                    <a:pt x="1109" y="1544"/>
                  </a:cubicBezTo>
                  <a:cubicBezTo>
                    <a:pt x="1164" y="1557"/>
                    <a:pt x="1218" y="1531"/>
                    <a:pt x="1268" y="1523"/>
                  </a:cubicBezTo>
                  <a:cubicBezTo>
                    <a:pt x="1293" y="1505"/>
                    <a:pt x="1257" y="1495"/>
                    <a:pt x="1245" y="1483"/>
                  </a:cubicBezTo>
                  <a:cubicBezTo>
                    <a:pt x="1175" y="1440"/>
                    <a:pt x="1169" y="1343"/>
                    <a:pt x="1077" y="1315"/>
                  </a:cubicBezTo>
                  <a:cubicBezTo>
                    <a:pt x="981" y="1294"/>
                    <a:pt x="878" y="1258"/>
                    <a:pt x="789" y="1299"/>
                  </a:cubicBezTo>
                  <a:close/>
                  <a:moveTo>
                    <a:pt x="6426" y="3356"/>
                  </a:moveTo>
                  <a:cubicBezTo>
                    <a:pt x="6441" y="3440"/>
                    <a:pt x="6423" y="3520"/>
                    <a:pt x="6425" y="3603"/>
                  </a:cubicBezTo>
                  <a:cubicBezTo>
                    <a:pt x="6447" y="3714"/>
                    <a:pt x="6501" y="3833"/>
                    <a:pt x="6606" y="3897"/>
                  </a:cubicBezTo>
                  <a:cubicBezTo>
                    <a:pt x="6685" y="3916"/>
                    <a:pt x="6761" y="3953"/>
                    <a:pt x="6813" y="4009"/>
                  </a:cubicBezTo>
                  <a:cubicBezTo>
                    <a:pt x="6822" y="3973"/>
                    <a:pt x="6797" y="3928"/>
                    <a:pt x="6781" y="3890"/>
                  </a:cubicBezTo>
                  <a:cubicBezTo>
                    <a:pt x="6697" y="3795"/>
                    <a:pt x="6656" y="3677"/>
                    <a:pt x="6622" y="3565"/>
                  </a:cubicBezTo>
                  <a:cubicBezTo>
                    <a:pt x="6583" y="3476"/>
                    <a:pt x="6508" y="3412"/>
                    <a:pt x="6436" y="3352"/>
                  </a:cubicBezTo>
                  <a:lnTo>
                    <a:pt x="6426" y="3356"/>
                  </a:lnTo>
                  <a:close/>
                  <a:moveTo>
                    <a:pt x="7166" y="3721"/>
                  </a:moveTo>
                  <a:cubicBezTo>
                    <a:pt x="7148" y="3745"/>
                    <a:pt x="7175" y="3776"/>
                    <a:pt x="7190" y="3793"/>
                  </a:cubicBezTo>
                  <a:cubicBezTo>
                    <a:pt x="7279" y="3843"/>
                    <a:pt x="7387" y="3810"/>
                    <a:pt x="7454" y="3758"/>
                  </a:cubicBezTo>
                  <a:cubicBezTo>
                    <a:pt x="7467" y="3747"/>
                    <a:pt x="7484" y="3738"/>
                    <a:pt x="7478" y="3720"/>
                  </a:cubicBezTo>
                  <a:cubicBezTo>
                    <a:pt x="7384" y="3762"/>
                    <a:pt x="7271" y="3730"/>
                    <a:pt x="7166" y="3721"/>
                  </a:cubicBezTo>
                  <a:close/>
                  <a:moveTo>
                    <a:pt x="6799" y="3229"/>
                  </a:moveTo>
                  <a:cubicBezTo>
                    <a:pt x="6800" y="3304"/>
                    <a:pt x="6757" y="3370"/>
                    <a:pt x="6730" y="3442"/>
                  </a:cubicBezTo>
                  <a:cubicBezTo>
                    <a:pt x="6692" y="3550"/>
                    <a:pt x="6693" y="3672"/>
                    <a:pt x="6755" y="3778"/>
                  </a:cubicBezTo>
                  <a:cubicBezTo>
                    <a:pt x="6781" y="3823"/>
                    <a:pt x="6824" y="3868"/>
                    <a:pt x="6831" y="3917"/>
                  </a:cubicBezTo>
                  <a:cubicBezTo>
                    <a:pt x="6837" y="3924"/>
                    <a:pt x="6849" y="3916"/>
                    <a:pt x="6848" y="3908"/>
                  </a:cubicBezTo>
                  <a:cubicBezTo>
                    <a:pt x="6856" y="3841"/>
                    <a:pt x="6870" y="3783"/>
                    <a:pt x="6899" y="3720"/>
                  </a:cubicBezTo>
                  <a:cubicBezTo>
                    <a:pt x="6983" y="3780"/>
                    <a:pt x="7043" y="3905"/>
                    <a:pt x="7054" y="4000"/>
                  </a:cubicBezTo>
                  <a:lnTo>
                    <a:pt x="7062" y="4003"/>
                  </a:lnTo>
                  <a:lnTo>
                    <a:pt x="7128" y="3899"/>
                  </a:lnTo>
                  <a:cubicBezTo>
                    <a:pt x="7153" y="3810"/>
                    <a:pt x="7125" y="3705"/>
                    <a:pt x="7060" y="3637"/>
                  </a:cubicBezTo>
                  <a:cubicBezTo>
                    <a:pt x="6987" y="3558"/>
                    <a:pt x="6946" y="3451"/>
                    <a:pt x="6909" y="3358"/>
                  </a:cubicBezTo>
                  <a:cubicBezTo>
                    <a:pt x="6881" y="3308"/>
                    <a:pt x="6851" y="3261"/>
                    <a:pt x="6808" y="3229"/>
                  </a:cubicBezTo>
                  <a:lnTo>
                    <a:pt x="6799" y="3229"/>
                  </a:lnTo>
                  <a:close/>
                  <a:moveTo>
                    <a:pt x="6432" y="3083"/>
                  </a:moveTo>
                  <a:lnTo>
                    <a:pt x="6422" y="3099"/>
                  </a:lnTo>
                  <a:cubicBezTo>
                    <a:pt x="6425" y="3167"/>
                    <a:pt x="6402" y="3241"/>
                    <a:pt x="6455" y="3304"/>
                  </a:cubicBezTo>
                  <a:cubicBezTo>
                    <a:pt x="6533" y="3370"/>
                    <a:pt x="6609" y="3443"/>
                    <a:pt x="6651" y="3534"/>
                  </a:cubicBezTo>
                  <a:cubicBezTo>
                    <a:pt x="6671" y="3506"/>
                    <a:pt x="6665" y="3464"/>
                    <a:pt x="6677" y="3434"/>
                  </a:cubicBezTo>
                  <a:cubicBezTo>
                    <a:pt x="6693" y="3357"/>
                    <a:pt x="6782" y="3274"/>
                    <a:pt x="6701" y="3192"/>
                  </a:cubicBezTo>
                  <a:cubicBezTo>
                    <a:pt x="6645" y="3115"/>
                    <a:pt x="6533" y="3103"/>
                    <a:pt x="6475" y="3029"/>
                  </a:cubicBezTo>
                  <a:cubicBezTo>
                    <a:pt x="6438" y="3023"/>
                    <a:pt x="6455" y="3069"/>
                    <a:pt x="6432" y="3083"/>
                  </a:cubicBezTo>
                  <a:close/>
                  <a:moveTo>
                    <a:pt x="2272" y="1306"/>
                  </a:moveTo>
                  <a:cubicBezTo>
                    <a:pt x="2227" y="1379"/>
                    <a:pt x="2153" y="1425"/>
                    <a:pt x="2114" y="1504"/>
                  </a:cubicBezTo>
                  <a:cubicBezTo>
                    <a:pt x="2100" y="1507"/>
                    <a:pt x="2099" y="1530"/>
                    <a:pt x="2079" y="1526"/>
                  </a:cubicBezTo>
                  <a:cubicBezTo>
                    <a:pt x="2065" y="1418"/>
                    <a:pt x="1962" y="1371"/>
                    <a:pt x="1913" y="1274"/>
                  </a:cubicBezTo>
                  <a:cubicBezTo>
                    <a:pt x="1903" y="1313"/>
                    <a:pt x="1920" y="1358"/>
                    <a:pt x="1929" y="1401"/>
                  </a:cubicBezTo>
                  <a:cubicBezTo>
                    <a:pt x="1956" y="1498"/>
                    <a:pt x="2017" y="1597"/>
                    <a:pt x="2023" y="1693"/>
                  </a:cubicBezTo>
                  <a:cubicBezTo>
                    <a:pt x="2045" y="1804"/>
                    <a:pt x="2041" y="1916"/>
                    <a:pt x="2073" y="2023"/>
                  </a:cubicBezTo>
                  <a:cubicBezTo>
                    <a:pt x="2072" y="2038"/>
                    <a:pt x="2081" y="2057"/>
                    <a:pt x="2068" y="2068"/>
                  </a:cubicBezTo>
                  <a:cubicBezTo>
                    <a:pt x="1916" y="1915"/>
                    <a:pt x="1803" y="1726"/>
                    <a:pt x="1701" y="1533"/>
                  </a:cubicBezTo>
                  <a:cubicBezTo>
                    <a:pt x="1650" y="1462"/>
                    <a:pt x="1715" y="1397"/>
                    <a:pt x="1723" y="1330"/>
                  </a:cubicBezTo>
                  <a:cubicBezTo>
                    <a:pt x="1747" y="1245"/>
                    <a:pt x="1709" y="1155"/>
                    <a:pt x="1721" y="1077"/>
                  </a:cubicBezTo>
                  <a:cubicBezTo>
                    <a:pt x="1665" y="1134"/>
                    <a:pt x="1661" y="1223"/>
                    <a:pt x="1629" y="1293"/>
                  </a:cubicBezTo>
                  <a:cubicBezTo>
                    <a:pt x="1590" y="1262"/>
                    <a:pt x="1591" y="1204"/>
                    <a:pt x="1560" y="1160"/>
                  </a:cubicBezTo>
                  <a:lnTo>
                    <a:pt x="1433" y="997"/>
                  </a:lnTo>
                  <a:lnTo>
                    <a:pt x="1421" y="1005"/>
                  </a:lnTo>
                  <a:cubicBezTo>
                    <a:pt x="1432" y="1111"/>
                    <a:pt x="1460" y="1228"/>
                    <a:pt x="1519" y="1321"/>
                  </a:cubicBezTo>
                  <a:cubicBezTo>
                    <a:pt x="1497" y="1333"/>
                    <a:pt x="1466" y="1313"/>
                    <a:pt x="1440" y="1303"/>
                  </a:cubicBezTo>
                  <a:cubicBezTo>
                    <a:pt x="1365" y="1274"/>
                    <a:pt x="1310" y="1225"/>
                    <a:pt x="1261" y="1174"/>
                  </a:cubicBezTo>
                  <a:cubicBezTo>
                    <a:pt x="1240" y="1182"/>
                    <a:pt x="1266" y="1204"/>
                    <a:pt x="1265" y="1219"/>
                  </a:cubicBezTo>
                  <a:cubicBezTo>
                    <a:pt x="1302" y="1281"/>
                    <a:pt x="1346" y="1345"/>
                    <a:pt x="1411" y="1378"/>
                  </a:cubicBezTo>
                  <a:cubicBezTo>
                    <a:pt x="1471" y="1413"/>
                    <a:pt x="1553" y="1425"/>
                    <a:pt x="1598" y="1474"/>
                  </a:cubicBezTo>
                  <a:lnTo>
                    <a:pt x="1665" y="1637"/>
                  </a:lnTo>
                  <a:cubicBezTo>
                    <a:pt x="1661" y="1647"/>
                    <a:pt x="1648" y="1646"/>
                    <a:pt x="1638" y="1639"/>
                  </a:cubicBezTo>
                  <a:cubicBezTo>
                    <a:pt x="1569" y="1572"/>
                    <a:pt x="1511" y="1499"/>
                    <a:pt x="1413" y="1461"/>
                  </a:cubicBezTo>
                  <a:cubicBezTo>
                    <a:pt x="1344" y="1438"/>
                    <a:pt x="1286" y="1400"/>
                    <a:pt x="1227" y="1362"/>
                  </a:cubicBezTo>
                  <a:cubicBezTo>
                    <a:pt x="1208" y="1366"/>
                    <a:pt x="1230" y="1387"/>
                    <a:pt x="1226" y="1397"/>
                  </a:cubicBezTo>
                  <a:cubicBezTo>
                    <a:pt x="1265" y="1475"/>
                    <a:pt x="1342" y="1512"/>
                    <a:pt x="1417" y="1553"/>
                  </a:cubicBezTo>
                  <a:lnTo>
                    <a:pt x="1410" y="1558"/>
                  </a:lnTo>
                  <a:cubicBezTo>
                    <a:pt x="1355" y="1568"/>
                    <a:pt x="1292" y="1552"/>
                    <a:pt x="1247" y="1589"/>
                  </a:cubicBezTo>
                  <a:lnTo>
                    <a:pt x="1251" y="1603"/>
                  </a:lnTo>
                  <a:lnTo>
                    <a:pt x="1461" y="1684"/>
                  </a:lnTo>
                  <a:cubicBezTo>
                    <a:pt x="1453" y="1716"/>
                    <a:pt x="1411" y="1712"/>
                    <a:pt x="1392" y="1728"/>
                  </a:cubicBezTo>
                  <a:cubicBezTo>
                    <a:pt x="1361" y="1763"/>
                    <a:pt x="1314" y="1796"/>
                    <a:pt x="1308" y="1845"/>
                  </a:cubicBezTo>
                  <a:lnTo>
                    <a:pt x="1323" y="1851"/>
                  </a:lnTo>
                  <a:cubicBezTo>
                    <a:pt x="1403" y="1799"/>
                    <a:pt x="1500" y="1785"/>
                    <a:pt x="1555" y="1709"/>
                  </a:cubicBezTo>
                  <a:cubicBezTo>
                    <a:pt x="1594" y="1696"/>
                    <a:pt x="1639" y="1682"/>
                    <a:pt x="1676" y="1708"/>
                  </a:cubicBezTo>
                  <a:cubicBezTo>
                    <a:pt x="1743" y="1738"/>
                    <a:pt x="1746" y="1806"/>
                    <a:pt x="1783" y="1856"/>
                  </a:cubicBezTo>
                  <a:cubicBezTo>
                    <a:pt x="1814" y="1887"/>
                    <a:pt x="1825" y="1927"/>
                    <a:pt x="1851" y="1960"/>
                  </a:cubicBezTo>
                  <a:cubicBezTo>
                    <a:pt x="1868" y="1971"/>
                    <a:pt x="1864" y="1993"/>
                    <a:pt x="1843" y="1993"/>
                  </a:cubicBezTo>
                  <a:cubicBezTo>
                    <a:pt x="1811" y="1996"/>
                    <a:pt x="1766" y="2002"/>
                    <a:pt x="1749" y="2035"/>
                  </a:cubicBezTo>
                  <a:cubicBezTo>
                    <a:pt x="1747" y="2050"/>
                    <a:pt x="1725" y="2073"/>
                    <a:pt x="1754" y="2076"/>
                  </a:cubicBezTo>
                  <a:cubicBezTo>
                    <a:pt x="1834" y="2072"/>
                    <a:pt x="1936" y="2064"/>
                    <a:pt x="1999" y="2136"/>
                  </a:cubicBezTo>
                  <a:cubicBezTo>
                    <a:pt x="2097" y="2240"/>
                    <a:pt x="2194" y="2337"/>
                    <a:pt x="2327" y="2404"/>
                  </a:cubicBezTo>
                  <a:lnTo>
                    <a:pt x="2332" y="2414"/>
                  </a:lnTo>
                  <a:cubicBezTo>
                    <a:pt x="2296" y="2463"/>
                    <a:pt x="2251" y="2512"/>
                    <a:pt x="2261" y="2575"/>
                  </a:cubicBezTo>
                  <a:cubicBezTo>
                    <a:pt x="2297" y="2573"/>
                    <a:pt x="2307" y="2534"/>
                    <a:pt x="2335" y="2517"/>
                  </a:cubicBezTo>
                  <a:cubicBezTo>
                    <a:pt x="2417" y="2462"/>
                    <a:pt x="2529" y="2486"/>
                    <a:pt x="2615" y="2531"/>
                  </a:cubicBezTo>
                  <a:cubicBezTo>
                    <a:pt x="2836" y="2597"/>
                    <a:pt x="3054" y="2669"/>
                    <a:pt x="3271" y="2702"/>
                  </a:cubicBezTo>
                  <a:cubicBezTo>
                    <a:pt x="3291" y="2671"/>
                    <a:pt x="3295" y="2629"/>
                    <a:pt x="3296" y="2590"/>
                  </a:cubicBezTo>
                  <a:lnTo>
                    <a:pt x="3288" y="2579"/>
                  </a:lnTo>
                  <a:cubicBezTo>
                    <a:pt x="3204" y="2562"/>
                    <a:pt x="3147" y="2497"/>
                    <a:pt x="3122" y="2428"/>
                  </a:cubicBezTo>
                  <a:cubicBezTo>
                    <a:pt x="3118" y="2403"/>
                    <a:pt x="3117" y="2372"/>
                    <a:pt x="3090" y="2365"/>
                  </a:cubicBezTo>
                  <a:cubicBezTo>
                    <a:pt x="3059" y="2400"/>
                    <a:pt x="3060" y="2463"/>
                    <a:pt x="3072" y="2511"/>
                  </a:cubicBezTo>
                  <a:cubicBezTo>
                    <a:pt x="3069" y="2530"/>
                    <a:pt x="3042" y="2523"/>
                    <a:pt x="3028" y="2525"/>
                  </a:cubicBezTo>
                  <a:cubicBezTo>
                    <a:pt x="2925" y="2478"/>
                    <a:pt x="2750" y="2497"/>
                    <a:pt x="2718" y="2355"/>
                  </a:cubicBezTo>
                  <a:cubicBezTo>
                    <a:pt x="2702" y="2329"/>
                    <a:pt x="2727" y="2299"/>
                    <a:pt x="2695" y="2279"/>
                  </a:cubicBezTo>
                  <a:cubicBezTo>
                    <a:pt x="2648" y="2300"/>
                    <a:pt x="2607" y="2339"/>
                    <a:pt x="2613" y="2392"/>
                  </a:cubicBezTo>
                  <a:cubicBezTo>
                    <a:pt x="2606" y="2410"/>
                    <a:pt x="2586" y="2406"/>
                    <a:pt x="2568" y="2395"/>
                  </a:cubicBezTo>
                  <a:cubicBezTo>
                    <a:pt x="2416" y="2332"/>
                    <a:pt x="2233" y="2269"/>
                    <a:pt x="2171" y="2104"/>
                  </a:cubicBezTo>
                  <a:cubicBezTo>
                    <a:pt x="2127" y="1973"/>
                    <a:pt x="2094" y="1846"/>
                    <a:pt x="2118" y="1718"/>
                  </a:cubicBezTo>
                  <a:cubicBezTo>
                    <a:pt x="2150" y="1667"/>
                    <a:pt x="2222" y="1683"/>
                    <a:pt x="2276" y="1665"/>
                  </a:cubicBezTo>
                  <a:cubicBezTo>
                    <a:pt x="2349" y="1634"/>
                    <a:pt x="2402" y="1584"/>
                    <a:pt x="2436" y="1519"/>
                  </a:cubicBezTo>
                  <a:cubicBezTo>
                    <a:pt x="2407" y="1516"/>
                    <a:pt x="2388" y="1543"/>
                    <a:pt x="2359" y="1552"/>
                  </a:cubicBezTo>
                  <a:cubicBezTo>
                    <a:pt x="2313" y="1558"/>
                    <a:pt x="2257" y="1579"/>
                    <a:pt x="2215" y="1555"/>
                  </a:cubicBezTo>
                  <a:cubicBezTo>
                    <a:pt x="2257" y="1469"/>
                    <a:pt x="2310" y="1376"/>
                    <a:pt x="2299" y="1270"/>
                  </a:cubicBezTo>
                  <a:cubicBezTo>
                    <a:pt x="2279" y="1266"/>
                    <a:pt x="2288" y="1300"/>
                    <a:pt x="2272" y="1306"/>
                  </a:cubicBezTo>
                  <a:close/>
                  <a:moveTo>
                    <a:pt x="7295" y="3119"/>
                  </a:moveTo>
                  <a:cubicBezTo>
                    <a:pt x="7267" y="3147"/>
                    <a:pt x="7248" y="3187"/>
                    <a:pt x="7228" y="3226"/>
                  </a:cubicBezTo>
                  <a:cubicBezTo>
                    <a:pt x="7240" y="3251"/>
                    <a:pt x="7216" y="3269"/>
                    <a:pt x="7218" y="3297"/>
                  </a:cubicBezTo>
                  <a:cubicBezTo>
                    <a:pt x="7212" y="3357"/>
                    <a:pt x="7202" y="3428"/>
                    <a:pt x="7189" y="3482"/>
                  </a:cubicBezTo>
                  <a:cubicBezTo>
                    <a:pt x="7178" y="3533"/>
                    <a:pt x="7123" y="3543"/>
                    <a:pt x="7093" y="3575"/>
                  </a:cubicBezTo>
                  <a:cubicBezTo>
                    <a:pt x="7079" y="3589"/>
                    <a:pt x="7086" y="3604"/>
                    <a:pt x="7100" y="3613"/>
                  </a:cubicBezTo>
                  <a:cubicBezTo>
                    <a:pt x="7149" y="3620"/>
                    <a:pt x="7189" y="3584"/>
                    <a:pt x="7237" y="3583"/>
                  </a:cubicBezTo>
                  <a:cubicBezTo>
                    <a:pt x="7387" y="3618"/>
                    <a:pt x="7520" y="3532"/>
                    <a:pt x="7646" y="3474"/>
                  </a:cubicBezTo>
                  <a:cubicBezTo>
                    <a:pt x="7661" y="3468"/>
                    <a:pt x="7684" y="3465"/>
                    <a:pt x="7689" y="3452"/>
                  </a:cubicBezTo>
                  <a:cubicBezTo>
                    <a:pt x="7669" y="3436"/>
                    <a:pt x="7633" y="3430"/>
                    <a:pt x="7604" y="3427"/>
                  </a:cubicBezTo>
                  <a:lnTo>
                    <a:pt x="7473" y="3431"/>
                  </a:lnTo>
                  <a:cubicBezTo>
                    <a:pt x="7463" y="3388"/>
                    <a:pt x="7510" y="3367"/>
                    <a:pt x="7510" y="3323"/>
                  </a:cubicBezTo>
                  <a:lnTo>
                    <a:pt x="7528" y="3256"/>
                  </a:lnTo>
                  <a:lnTo>
                    <a:pt x="7509" y="3248"/>
                  </a:lnTo>
                  <a:lnTo>
                    <a:pt x="7333" y="3322"/>
                  </a:lnTo>
                  <a:cubicBezTo>
                    <a:pt x="7337" y="3257"/>
                    <a:pt x="7333" y="3188"/>
                    <a:pt x="7312" y="3121"/>
                  </a:cubicBezTo>
                  <a:lnTo>
                    <a:pt x="7295" y="3119"/>
                  </a:lnTo>
                  <a:close/>
                  <a:moveTo>
                    <a:pt x="6969" y="2867"/>
                  </a:moveTo>
                  <a:cubicBezTo>
                    <a:pt x="6952" y="2946"/>
                    <a:pt x="6940" y="3032"/>
                    <a:pt x="6947" y="3114"/>
                  </a:cubicBezTo>
                  <a:cubicBezTo>
                    <a:pt x="6920" y="3119"/>
                    <a:pt x="6889" y="3107"/>
                    <a:pt x="6858" y="3111"/>
                  </a:cubicBezTo>
                  <a:lnTo>
                    <a:pt x="6769" y="3127"/>
                  </a:lnTo>
                  <a:cubicBezTo>
                    <a:pt x="6756" y="3138"/>
                    <a:pt x="6774" y="3149"/>
                    <a:pt x="6780" y="3155"/>
                  </a:cubicBezTo>
                  <a:cubicBezTo>
                    <a:pt x="6861" y="3159"/>
                    <a:pt x="6953" y="3199"/>
                    <a:pt x="7012" y="3249"/>
                  </a:cubicBezTo>
                  <a:cubicBezTo>
                    <a:pt x="7086" y="3336"/>
                    <a:pt x="7014" y="3434"/>
                    <a:pt x="7030" y="3527"/>
                  </a:cubicBezTo>
                  <a:cubicBezTo>
                    <a:pt x="7053" y="3532"/>
                    <a:pt x="7060" y="3503"/>
                    <a:pt x="7071" y="3488"/>
                  </a:cubicBezTo>
                  <a:cubicBezTo>
                    <a:pt x="7116" y="3371"/>
                    <a:pt x="7157" y="3242"/>
                    <a:pt x="7163" y="3115"/>
                  </a:cubicBezTo>
                  <a:cubicBezTo>
                    <a:pt x="7166" y="3061"/>
                    <a:pt x="7214" y="3028"/>
                    <a:pt x="7231" y="2984"/>
                  </a:cubicBezTo>
                  <a:cubicBezTo>
                    <a:pt x="7176" y="3002"/>
                    <a:pt x="7128" y="3050"/>
                    <a:pt x="7087" y="3089"/>
                  </a:cubicBezTo>
                  <a:cubicBezTo>
                    <a:pt x="7048" y="3110"/>
                    <a:pt x="7048" y="3054"/>
                    <a:pt x="7036" y="3042"/>
                  </a:cubicBezTo>
                  <a:cubicBezTo>
                    <a:pt x="7018" y="2976"/>
                    <a:pt x="6995" y="2912"/>
                    <a:pt x="7008" y="2846"/>
                  </a:cubicBezTo>
                  <a:cubicBezTo>
                    <a:pt x="6992" y="2821"/>
                    <a:pt x="6978" y="2855"/>
                    <a:pt x="6969" y="2867"/>
                  </a:cubicBezTo>
                  <a:close/>
                  <a:moveTo>
                    <a:pt x="5468" y="2102"/>
                  </a:moveTo>
                  <a:cubicBezTo>
                    <a:pt x="5397" y="2208"/>
                    <a:pt x="5368" y="2326"/>
                    <a:pt x="5360" y="2449"/>
                  </a:cubicBezTo>
                  <a:lnTo>
                    <a:pt x="5355" y="2451"/>
                  </a:lnTo>
                  <a:cubicBezTo>
                    <a:pt x="5304" y="2349"/>
                    <a:pt x="5216" y="2283"/>
                    <a:pt x="5144" y="2192"/>
                  </a:cubicBezTo>
                  <a:lnTo>
                    <a:pt x="5139" y="2194"/>
                  </a:lnTo>
                  <a:cubicBezTo>
                    <a:pt x="5146" y="2366"/>
                    <a:pt x="5319" y="2500"/>
                    <a:pt x="5312" y="2674"/>
                  </a:cubicBezTo>
                  <a:cubicBezTo>
                    <a:pt x="5305" y="2703"/>
                    <a:pt x="5329" y="2740"/>
                    <a:pt x="5306" y="2754"/>
                  </a:cubicBezTo>
                  <a:cubicBezTo>
                    <a:pt x="5222" y="2682"/>
                    <a:pt x="5106" y="2637"/>
                    <a:pt x="5036" y="2548"/>
                  </a:cubicBezTo>
                  <a:cubicBezTo>
                    <a:pt x="4999" y="2431"/>
                    <a:pt x="5091" y="2317"/>
                    <a:pt x="5040" y="2203"/>
                  </a:cubicBezTo>
                  <a:cubicBezTo>
                    <a:pt x="5033" y="2201"/>
                    <a:pt x="5022" y="2204"/>
                    <a:pt x="5027" y="2214"/>
                  </a:cubicBezTo>
                  <a:cubicBezTo>
                    <a:pt x="5016" y="2253"/>
                    <a:pt x="5008" y="2285"/>
                    <a:pt x="4984" y="2315"/>
                  </a:cubicBezTo>
                  <a:lnTo>
                    <a:pt x="4954" y="2414"/>
                  </a:lnTo>
                  <a:lnTo>
                    <a:pt x="4946" y="2414"/>
                  </a:lnTo>
                  <a:cubicBezTo>
                    <a:pt x="4899" y="2334"/>
                    <a:pt x="4817" y="2278"/>
                    <a:pt x="4753" y="2218"/>
                  </a:cubicBezTo>
                  <a:cubicBezTo>
                    <a:pt x="4746" y="2215"/>
                    <a:pt x="4742" y="2226"/>
                    <a:pt x="4744" y="2231"/>
                  </a:cubicBezTo>
                  <a:cubicBezTo>
                    <a:pt x="4786" y="2313"/>
                    <a:pt x="4802" y="2394"/>
                    <a:pt x="4865" y="2466"/>
                  </a:cubicBezTo>
                  <a:cubicBezTo>
                    <a:pt x="4869" y="2479"/>
                    <a:pt x="4849" y="2475"/>
                    <a:pt x="4836" y="2474"/>
                  </a:cubicBezTo>
                  <a:cubicBezTo>
                    <a:pt x="4767" y="2440"/>
                    <a:pt x="4688" y="2421"/>
                    <a:pt x="4640" y="2367"/>
                  </a:cubicBezTo>
                  <a:cubicBezTo>
                    <a:pt x="4632" y="2364"/>
                    <a:pt x="4631" y="2367"/>
                    <a:pt x="4628" y="2374"/>
                  </a:cubicBezTo>
                  <a:cubicBezTo>
                    <a:pt x="4666" y="2444"/>
                    <a:pt x="4718" y="2511"/>
                    <a:pt x="4801" y="2543"/>
                  </a:cubicBezTo>
                  <a:cubicBezTo>
                    <a:pt x="4892" y="2575"/>
                    <a:pt x="5013" y="2586"/>
                    <a:pt x="5071" y="2671"/>
                  </a:cubicBezTo>
                  <a:cubicBezTo>
                    <a:pt x="5157" y="2728"/>
                    <a:pt x="5242" y="2788"/>
                    <a:pt x="5315" y="2856"/>
                  </a:cubicBezTo>
                  <a:cubicBezTo>
                    <a:pt x="5391" y="2972"/>
                    <a:pt x="5384" y="3102"/>
                    <a:pt x="5389" y="3222"/>
                  </a:cubicBezTo>
                  <a:cubicBezTo>
                    <a:pt x="5371" y="3247"/>
                    <a:pt x="5330" y="3219"/>
                    <a:pt x="5318" y="3250"/>
                  </a:cubicBezTo>
                  <a:cubicBezTo>
                    <a:pt x="5321" y="3286"/>
                    <a:pt x="5378" y="3285"/>
                    <a:pt x="5400" y="3305"/>
                  </a:cubicBezTo>
                  <a:cubicBezTo>
                    <a:pt x="5414" y="3370"/>
                    <a:pt x="5411" y="3435"/>
                    <a:pt x="5403" y="3499"/>
                  </a:cubicBezTo>
                  <a:cubicBezTo>
                    <a:pt x="5382" y="3542"/>
                    <a:pt x="5341" y="3491"/>
                    <a:pt x="5305" y="3496"/>
                  </a:cubicBezTo>
                  <a:cubicBezTo>
                    <a:pt x="5291" y="3554"/>
                    <a:pt x="5364" y="3578"/>
                    <a:pt x="5390" y="3623"/>
                  </a:cubicBezTo>
                  <a:cubicBezTo>
                    <a:pt x="5373" y="3778"/>
                    <a:pt x="5292" y="3920"/>
                    <a:pt x="5198" y="4040"/>
                  </a:cubicBezTo>
                  <a:cubicBezTo>
                    <a:pt x="5179" y="4068"/>
                    <a:pt x="5154" y="4098"/>
                    <a:pt x="5142" y="4129"/>
                  </a:cubicBezTo>
                  <a:cubicBezTo>
                    <a:pt x="5107" y="4119"/>
                    <a:pt x="5079" y="4081"/>
                    <a:pt x="5049" y="4057"/>
                  </a:cubicBezTo>
                  <a:cubicBezTo>
                    <a:pt x="4921" y="3918"/>
                    <a:pt x="4864" y="3719"/>
                    <a:pt x="4799" y="3552"/>
                  </a:cubicBezTo>
                  <a:cubicBezTo>
                    <a:pt x="4844" y="3459"/>
                    <a:pt x="4902" y="3353"/>
                    <a:pt x="4854" y="3243"/>
                  </a:cubicBezTo>
                  <a:cubicBezTo>
                    <a:pt x="4843" y="3216"/>
                    <a:pt x="4834" y="3184"/>
                    <a:pt x="4807" y="3163"/>
                  </a:cubicBezTo>
                  <a:cubicBezTo>
                    <a:pt x="4798" y="3186"/>
                    <a:pt x="4813" y="3216"/>
                    <a:pt x="4816" y="3241"/>
                  </a:cubicBezTo>
                  <a:cubicBezTo>
                    <a:pt x="4798" y="3288"/>
                    <a:pt x="4794" y="3354"/>
                    <a:pt x="4743" y="3385"/>
                  </a:cubicBezTo>
                  <a:cubicBezTo>
                    <a:pt x="4725" y="3386"/>
                    <a:pt x="4705" y="3371"/>
                    <a:pt x="4694" y="3355"/>
                  </a:cubicBezTo>
                  <a:cubicBezTo>
                    <a:pt x="4574" y="3119"/>
                    <a:pt x="4538" y="2799"/>
                    <a:pt x="4283" y="2665"/>
                  </a:cubicBezTo>
                  <a:cubicBezTo>
                    <a:pt x="4234" y="2658"/>
                    <a:pt x="4184" y="2662"/>
                    <a:pt x="4146" y="2683"/>
                  </a:cubicBezTo>
                  <a:cubicBezTo>
                    <a:pt x="4045" y="2699"/>
                    <a:pt x="3946" y="2664"/>
                    <a:pt x="3874" y="2593"/>
                  </a:cubicBezTo>
                  <a:cubicBezTo>
                    <a:pt x="3801" y="2538"/>
                    <a:pt x="3746" y="2465"/>
                    <a:pt x="3713" y="2374"/>
                  </a:cubicBezTo>
                  <a:cubicBezTo>
                    <a:pt x="3742" y="2310"/>
                    <a:pt x="3847" y="2316"/>
                    <a:pt x="3878" y="2249"/>
                  </a:cubicBezTo>
                  <a:cubicBezTo>
                    <a:pt x="3909" y="2202"/>
                    <a:pt x="3945" y="2165"/>
                    <a:pt x="3957" y="2111"/>
                  </a:cubicBezTo>
                  <a:cubicBezTo>
                    <a:pt x="3956" y="2103"/>
                    <a:pt x="3950" y="2096"/>
                    <a:pt x="3943" y="2102"/>
                  </a:cubicBezTo>
                  <a:cubicBezTo>
                    <a:pt x="3880" y="2175"/>
                    <a:pt x="3759" y="2199"/>
                    <a:pt x="3704" y="2284"/>
                  </a:cubicBezTo>
                  <a:cubicBezTo>
                    <a:pt x="3704" y="2241"/>
                    <a:pt x="3712" y="2185"/>
                    <a:pt x="3702" y="2134"/>
                  </a:cubicBezTo>
                  <a:cubicBezTo>
                    <a:pt x="3677" y="2085"/>
                    <a:pt x="3638" y="2031"/>
                    <a:pt x="3604" y="1986"/>
                  </a:cubicBezTo>
                  <a:lnTo>
                    <a:pt x="3590" y="1988"/>
                  </a:lnTo>
                  <a:cubicBezTo>
                    <a:pt x="3569" y="2075"/>
                    <a:pt x="3580" y="2158"/>
                    <a:pt x="3595" y="2242"/>
                  </a:cubicBezTo>
                  <a:cubicBezTo>
                    <a:pt x="3545" y="2227"/>
                    <a:pt x="3494" y="2191"/>
                    <a:pt x="3439" y="2166"/>
                  </a:cubicBezTo>
                  <a:lnTo>
                    <a:pt x="3367" y="2118"/>
                  </a:lnTo>
                  <a:cubicBezTo>
                    <a:pt x="3348" y="2123"/>
                    <a:pt x="3365" y="2145"/>
                    <a:pt x="3370" y="2155"/>
                  </a:cubicBezTo>
                  <a:cubicBezTo>
                    <a:pt x="3437" y="2271"/>
                    <a:pt x="3566" y="2329"/>
                    <a:pt x="3668" y="2412"/>
                  </a:cubicBezTo>
                  <a:cubicBezTo>
                    <a:pt x="3709" y="2506"/>
                    <a:pt x="3777" y="2576"/>
                    <a:pt x="3847" y="2654"/>
                  </a:cubicBezTo>
                  <a:lnTo>
                    <a:pt x="3840" y="2659"/>
                  </a:lnTo>
                  <a:cubicBezTo>
                    <a:pt x="3746" y="2658"/>
                    <a:pt x="3653" y="2630"/>
                    <a:pt x="3567" y="2640"/>
                  </a:cubicBezTo>
                  <a:cubicBezTo>
                    <a:pt x="3597" y="2663"/>
                    <a:pt x="3610" y="2719"/>
                    <a:pt x="3661" y="2708"/>
                  </a:cubicBezTo>
                  <a:cubicBezTo>
                    <a:pt x="3673" y="2700"/>
                    <a:pt x="3684" y="2705"/>
                    <a:pt x="3694" y="2712"/>
                  </a:cubicBezTo>
                  <a:cubicBezTo>
                    <a:pt x="3742" y="2790"/>
                    <a:pt x="3854" y="2778"/>
                    <a:pt x="3934" y="2797"/>
                  </a:cubicBezTo>
                  <a:lnTo>
                    <a:pt x="4129" y="2818"/>
                  </a:lnTo>
                  <a:cubicBezTo>
                    <a:pt x="4193" y="2819"/>
                    <a:pt x="4280" y="2805"/>
                    <a:pt x="4325" y="2870"/>
                  </a:cubicBezTo>
                  <a:cubicBezTo>
                    <a:pt x="4339" y="2911"/>
                    <a:pt x="4414" y="2963"/>
                    <a:pt x="4361" y="2998"/>
                  </a:cubicBezTo>
                  <a:cubicBezTo>
                    <a:pt x="4317" y="3012"/>
                    <a:pt x="4271" y="2998"/>
                    <a:pt x="4227" y="3009"/>
                  </a:cubicBezTo>
                  <a:cubicBezTo>
                    <a:pt x="4229" y="3037"/>
                    <a:pt x="4268" y="3048"/>
                    <a:pt x="4295" y="3059"/>
                  </a:cubicBezTo>
                  <a:cubicBezTo>
                    <a:pt x="4348" y="3099"/>
                    <a:pt x="4447" y="3078"/>
                    <a:pt x="4468" y="3157"/>
                  </a:cubicBezTo>
                  <a:cubicBezTo>
                    <a:pt x="4542" y="3335"/>
                    <a:pt x="4593" y="3539"/>
                    <a:pt x="4471" y="3697"/>
                  </a:cubicBezTo>
                  <a:cubicBezTo>
                    <a:pt x="4436" y="3789"/>
                    <a:pt x="4350" y="3854"/>
                    <a:pt x="4289" y="3933"/>
                  </a:cubicBezTo>
                  <a:cubicBezTo>
                    <a:pt x="4248" y="3972"/>
                    <a:pt x="4194" y="4002"/>
                    <a:pt x="4164" y="4045"/>
                  </a:cubicBezTo>
                  <a:cubicBezTo>
                    <a:pt x="4189" y="4070"/>
                    <a:pt x="4251" y="4110"/>
                    <a:pt x="4277" y="4065"/>
                  </a:cubicBezTo>
                  <a:cubicBezTo>
                    <a:pt x="4337" y="4034"/>
                    <a:pt x="4387" y="3982"/>
                    <a:pt x="4438" y="3939"/>
                  </a:cubicBezTo>
                  <a:cubicBezTo>
                    <a:pt x="4458" y="3931"/>
                    <a:pt x="4465" y="3958"/>
                    <a:pt x="4470" y="3967"/>
                  </a:cubicBezTo>
                  <a:cubicBezTo>
                    <a:pt x="4482" y="4027"/>
                    <a:pt x="4473" y="4094"/>
                    <a:pt x="4438" y="4140"/>
                  </a:cubicBezTo>
                  <a:cubicBezTo>
                    <a:pt x="4415" y="4166"/>
                    <a:pt x="4376" y="4178"/>
                    <a:pt x="4338" y="4175"/>
                  </a:cubicBezTo>
                  <a:cubicBezTo>
                    <a:pt x="4250" y="4145"/>
                    <a:pt x="4143" y="4100"/>
                    <a:pt x="4099" y="4012"/>
                  </a:cubicBezTo>
                  <a:cubicBezTo>
                    <a:pt x="4067" y="3937"/>
                    <a:pt x="4119" y="3859"/>
                    <a:pt x="4088" y="3784"/>
                  </a:cubicBezTo>
                  <a:cubicBezTo>
                    <a:pt x="4075" y="3740"/>
                    <a:pt x="4072" y="3691"/>
                    <a:pt x="4036" y="3662"/>
                  </a:cubicBezTo>
                  <a:cubicBezTo>
                    <a:pt x="4014" y="3685"/>
                    <a:pt x="4017" y="3733"/>
                    <a:pt x="4016" y="3768"/>
                  </a:cubicBezTo>
                  <a:lnTo>
                    <a:pt x="4027" y="3863"/>
                  </a:lnTo>
                  <a:cubicBezTo>
                    <a:pt x="3956" y="3788"/>
                    <a:pt x="3894" y="3693"/>
                    <a:pt x="3787" y="3656"/>
                  </a:cubicBezTo>
                  <a:cubicBezTo>
                    <a:pt x="3789" y="3719"/>
                    <a:pt x="3845" y="3785"/>
                    <a:pt x="3867" y="3840"/>
                  </a:cubicBezTo>
                  <a:lnTo>
                    <a:pt x="3895" y="3890"/>
                  </a:lnTo>
                  <a:cubicBezTo>
                    <a:pt x="3864" y="3894"/>
                    <a:pt x="3845" y="3863"/>
                    <a:pt x="3819" y="3853"/>
                  </a:cubicBezTo>
                  <a:cubicBezTo>
                    <a:pt x="3775" y="3844"/>
                    <a:pt x="3735" y="3813"/>
                    <a:pt x="3694" y="3820"/>
                  </a:cubicBezTo>
                  <a:cubicBezTo>
                    <a:pt x="3710" y="3889"/>
                    <a:pt x="3782" y="3925"/>
                    <a:pt x="3842" y="3960"/>
                  </a:cubicBezTo>
                  <a:lnTo>
                    <a:pt x="4020" y="4037"/>
                  </a:lnTo>
                  <a:cubicBezTo>
                    <a:pt x="4136" y="4129"/>
                    <a:pt x="4266" y="4273"/>
                    <a:pt x="4440" y="4235"/>
                  </a:cubicBezTo>
                  <a:cubicBezTo>
                    <a:pt x="4510" y="4199"/>
                    <a:pt x="4567" y="4130"/>
                    <a:pt x="4569" y="4048"/>
                  </a:cubicBezTo>
                  <a:cubicBezTo>
                    <a:pt x="4580" y="3951"/>
                    <a:pt x="4524" y="3851"/>
                    <a:pt x="4561" y="3767"/>
                  </a:cubicBezTo>
                  <a:lnTo>
                    <a:pt x="4628" y="3627"/>
                  </a:lnTo>
                  <a:cubicBezTo>
                    <a:pt x="4668" y="3658"/>
                    <a:pt x="4674" y="3708"/>
                    <a:pt x="4692" y="3751"/>
                  </a:cubicBezTo>
                  <a:cubicBezTo>
                    <a:pt x="4724" y="3802"/>
                    <a:pt x="4735" y="3853"/>
                    <a:pt x="4754" y="3904"/>
                  </a:cubicBezTo>
                  <a:cubicBezTo>
                    <a:pt x="4847" y="4089"/>
                    <a:pt x="4969" y="4274"/>
                    <a:pt x="5121" y="4419"/>
                  </a:cubicBezTo>
                  <a:cubicBezTo>
                    <a:pt x="5167" y="4512"/>
                    <a:pt x="5173" y="4608"/>
                    <a:pt x="5143" y="4707"/>
                  </a:cubicBezTo>
                  <a:cubicBezTo>
                    <a:pt x="5137" y="4724"/>
                    <a:pt x="5109" y="4729"/>
                    <a:pt x="5093" y="4727"/>
                  </a:cubicBezTo>
                  <a:cubicBezTo>
                    <a:pt x="5072" y="4723"/>
                    <a:pt x="5067" y="4705"/>
                    <a:pt x="5048" y="4709"/>
                  </a:cubicBezTo>
                  <a:cubicBezTo>
                    <a:pt x="5022" y="4742"/>
                    <a:pt x="5016" y="4791"/>
                    <a:pt x="5049" y="4828"/>
                  </a:cubicBezTo>
                  <a:cubicBezTo>
                    <a:pt x="5101" y="4906"/>
                    <a:pt x="5201" y="4949"/>
                    <a:pt x="5289" y="4979"/>
                  </a:cubicBezTo>
                  <a:cubicBezTo>
                    <a:pt x="5310" y="4980"/>
                    <a:pt x="5336" y="5013"/>
                    <a:pt x="5352" y="4984"/>
                  </a:cubicBezTo>
                  <a:lnTo>
                    <a:pt x="5361" y="4960"/>
                  </a:lnTo>
                  <a:cubicBezTo>
                    <a:pt x="5491" y="4947"/>
                    <a:pt x="5573" y="4857"/>
                    <a:pt x="5638" y="4768"/>
                  </a:cubicBezTo>
                  <a:cubicBezTo>
                    <a:pt x="5642" y="4758"/>
                    <a:pt x="5640" y="4753"/>
                    <a:pt x="5635" y="4744"/>
                  </a:cubicBezTo>
                  <a:cubicBezTo>
                    <a:pt x="5603" y="4747"/>
                    <a:pt x="5582" y="4778"/>
                    <a:pt x="5546" y="4784"/>
                  </a:cubicBezTo>
                  <a:cubicBezTo>
                    <a:pt x="5495" y="4815"/>
                    <a:pt x="5435" y="4812"/>
                    <a:pt x="5375" y="4812"/>
                  </a:cubicBezTo>
                  <a:cubicBezTo>
                    <a:pt x="5366" y="4734"/>
                    <a:pt x="5404" y="4658"/>
                    <a:pt x="5399" y="4582"/>
                  </a:cubicBezTo>
                  <a:cubicBezTo>
                    <a:pt x="5386" y="4514"/>
                    <a:pt x="5386" y="4447"/>
                    <a:pt x="5347" y="4381"/>
                  </a:cubicBezTo>
                  <a:cubicBezTo>
                    <a:pt x="5383" y="4344"/>
                    <a:pt x="5445" y="4352"/>
                    <a:pt x="5482" y="4323"/>
                  </a:cubicBezTo>
                  <a:cubicBezTo>
                    <a:pt x="5542" y="4291"/>
                    <a:pt x="5589" y="4247"/>
                    <a:pt x="5633" y="4201"/>
                  </a:cubicBezTo>
                  <a:lnTo>
                    <a:pt x="5641" y="4168"/>
                  </a:lnTo>
                  <a:cubicBezTo>
                    <a:pt x="5625" y="4166"/>
                    <a:pt x="5599" y="4188"/>
                    <a:pt x="5573" y="4189"/>
                  </a:cubicBezTo>
                  <a:cubicBezTo>
                    <a:pt x="5481" y="4225"/>
                    <a:pt x="5384" y="4242"/>
                    <a:pt x="5285" y="4207"/>
                  </a:cubicBezTo>
                  <a:cubicBezTo>
                    <a:pt x="5261" y="4190"/>
                    <a:pt x="5272" y="4163"/>
                    <a:pt x="5280" y="4143"/>
                  </a:cubicBezTo>
                  <a:cubicBezTo>
                    <a:pt x="5313" y="4057"/>
                    <a:pt x="5383" y="3998"/>
                    <a:pt x="5422" y="3919"/>
                  </a:cubicBezTo>
                  <a:cubicBezTo>
                    <a:pt x="5457" y="3862"/>
                    <a:pt x="5449" y="3772"/>
                    <a:pt x="5522" y="3761"/>
                  </a:cubicBezTo>
                  <a:cubicBezTo>
                    <a:pt x="5558" y="3747"/>
                    <a:pt x="5588" y="3724"/>
                    <a:pt x="5603" y="3686"/>
                  </a:cubicBezTo>
                  <a:cubicBezTo>
                    <a:pt x="5566" y="3680"/>
                    <a:pt x="5505" y="3727"/>
                    <a:pt x="5492" y="3671"/>
                  </a:cubicBezTo>
                  <a:cubicBezTo>
                    <a:pt x="5521" y="3607"/>
                    <a:pt x="5507" y="3531"/>
                    <a:pt x="5508" y="3461"/>
                  </a:cubicBezTo>
                  <a:cubicBezTo>
                    <a:pt x="5503" y="3353"/>
                    <a:pt x="5505" y="3247"/>
                    <a:pt x="5490" y="3140"/>
                  </a:cubicBezTo>
                  <a:cubicBezTo>
                    <a:pt x="5527" y="3111"/>
                    <a:pt x="5592" y="3112"/>
                    <a:pt x="5619" y="3075"/>
                  </a:cubicBezTo>
                  <a:cubicBezTo>
                    <a:pt x="5693" y="2994"/>
                    <a:pt x="5746" y="2893"/>
                    <a:pt x="5764" y="2778"/>
                  </a:cubicBezTo>
                  <a:lnTo>
                    <a:pt x="5756" y="2775"/>
                  </a:lnTo>
                  <a:cubicBezTo>
                    <a:pt x="5710" y="2883"/>
                    <a:pt x="5665" y="2979"/>
                    <a:pt x="5541" y="3018"/>
                  </a:cubicBezTo>
                  <a:cubicBezTo>
                    <a:pt x="5512" y="3026"/>
                    <a:pt x="5483" y="3023"/>
                    <a:pt x="5462" y="2999"/>
                  </a:cubicBezTo>
                  <a:cubicBezTo>
                    <a:pt x="5434" y="2882"/>
                    <a:pt x="5390" y="2763"/>
                    <a:pt x="5442" y="2650"/>
                  </a:cubicBezTo>
                  <a:cubicBezTo>
                    <a:pt x="5516" y="2560"/>
                    <a:pt x="5650" y="2526"/>
                    <a:pt x="5692" y="2416"/>
                  </a:cubicBezTo>
                  <a:cubicBezTo>
                    <a:pt x="5698" y="2391"/>
                    <a:pt x="5717" y="2351"/>
                    <a:pt x="5717" y="2320"/>
                  </a:cubicBezTo>
                  <a:cubicBezTo>
                    <a:pt x="5668" y="2356"/>
                    <a:pt x="5643" y="2421"/>
                    <a:pt x="5570" y="2432"/>
                  </a:cubicBezTo>
                  <a:cubicBezTo>
                    <a:pt x="5535" y="2442"/>
                    <a:pt x="5511" y="2460"/>
                    <a:pt x="5483" y="2477"/>
                  </a:cubicBezTo>
                  <a:lnTo>
                    <a:pt x="5473" y="2469"/>
                  </a:lnTo>
                  <a:cubicBezTo>
                    <a:pt x="5489" y="2350"/>
                    <a:pt x="5461" y="2221"/>
                    <a:pt x="5477" y="2101"/>
                  </a:cubicBezTo>
                  <a:lnTo>
                    <a:pt x="5468" y="2102"/>
                  </a:lnTo>
                  <a:close/>
                  <a:moveTo>
                    <a:pt x="4256" y="1606"/>
                  </a:moveTo>
                  <a:cubicBezTo>
                    <a:pt x="4277" y="1731"/>
                    <a:pt x="4303" y="1852"/>
                    <a:pt x="4320" y="1976"/>
                  </a:cubicBezTo>
                  <a:cubicBezTo>
                    <a:pt x="4343" y="2119"/>
                    <a:pt x="4443" y="2251"/>
                    <a:pt x="4575" y="2322"/>
                  </a:cubicBezTo>
                  <a:cubicBezTo>
                    <a:pt x="4594" y="2318"/>
                    <a:pt x="4572" y="2297"/>
                    <a:pt x="4590" y="2285"/>
                  </a:cubicBezTo>
                  <a:cubicBezTo>
                    <a:pt x="4634" y="2326"/>
                    <a:pt x="4694" y="2360"/>
                    <a:pt x="4752" y="2391"/>
                  </a:cubicBezTo>
                  <a:cubicBezTo>
                    <a:pt x="4755" y="2360"/>
                    <a:pt x="4720" y="2327"/>
                    <a:pt x="4712" y="2293"/>
                  </a:cubicBezTo>
                  <a:cubicBezTo>
                    <a:pt x="4695" y="2247"/>
                    <a:pt x="4682" y="2202"/>
                    <a:pt x="4686" y="2157"/>
                  </a:cubicBezTo>
                  <a:cubicBezTo>
                    <a:pt x="4697" y="2153"/>
                    <a:pt x="4726" y="2176"/>
                    <a:pt x="4721" y="2147"/>
                  </a:cubicBezTo>
                  <a:cubicBezTo>
                    <a:pt x="4661" y="2033"/>
                    <a:pt x="4685" y="1882"/>
                    <a:pt x="4576" y="1784"/>
                  </a:cubicBezTo>
                  <a:cubicBezTo>
                    <a:pt x="4494" y="1705"/>
                    <a:pt x="4347" y="1696"/>
                    <a:pt x="4283" y="1604"/>
                  </a:cubicBezTo>
                  <a:cubicBezTo>
                    <a:pt x="4276" y="1598"/>
                    <a:pt x="4262" y="1600"/>
                    <a:pt x="4256" y="1606"/>
                  </a:cubicBezTo>
                  <a:close/>
                  <a:moveTo>
                    <a:pt x="3263" y="1281"/>
                  </a:moveTo>
                  <a:cubicBezTo>
                    <a:pt x="3198" y="1460"/>
                    <a:pt x="3227" y="1652"/>
                    <a:pt x="3323" y="1830"/>
                  </a:cubicBezTo>
                  <a:cubicBezTo>
                    <a:pt x="3333" y="1925"/>
                    <a:pt x="3334" y="2047"/>
                    <a:pt x="3431" y="2108"/>
                  </a:cubicBezTo>
                  <a:lnTo>
                    <a:pt x="3528" y="2169"/>
                  </a:lnTo>
                  <a:lnTo>
                    <a:pt x="3535" y="2164"/>
                  </a:lnTo>
                  <a:cubicBezTo>
                    <a:pt x="3515" y="2081"/>
                    <a:pt x="3543" y="2009"/>
                    <a:pt x="3552" y="1930"/>
                  </a:cubicBezTo>
                  <a:cubicBezTo>
                    <a:pt x="3556" y="1920"/>
                    <a:pt x="3566" y="1916"/>
                    <a:pt x="3578" y="1917"/>
                  </a:cubicBezTo>
                  <a:cubicBezTo>
                    <a:pt x="3598" y="1921"/>
                    <a:pt x="3600" y="1949"/>
                    <a:pt x="3621" y="1941"/>
                  </a:cubicBezTo>
                  <a:cubicBezTo>
                    <a:pt x="3647" y="1897"/>
                    <a:pt x="3653" y="1836"/>
                    <a:pt x="3656" y="1782"/>
                  </a:cubicBezTo>
                  <a:cubicBezTo>
                    <a:pt x="3667" y="1519"/>
                    <a:pt x="3334" y="1442"/>
                    <a:pt x="3300" y="1197"/>
                  </a:cubicBezTo>
                  <a:cubicBezTo>
                    <a:pt x="3268" y="1200"/>
                    <a:pt x="3265" y="1254"/>
                    <a:pt x="3263" y="1281"/>
                  </a:cubicBezTo>
                  <a:close/>
                  <a:moveTo>
                    <a:pt x="1154" y="332"/>
                  </a:moveTo>
                  <a:cubicBezTo>
                    <a:pt x="1036" y="482"/>
                    <a:pt x="1055" y="678"/>
                    <a:pt x="1075" y="851"/>
                  </a:cubicBezTo>
                  <a:cubicBezTo>
                    <a:pt x="1108" y="911"/>
                    <a:pt x="1123" y="983"/>
                    <a:pt x="1167" y="1036"/>
                  </a:cubicBezTo>
                  <a:cubicBezTo>
                    <a:pt x="1175" y="1071"/>
                    <a:pt x="1208" y="1087"/>
                    <a:pt x="1219" y="1115"/>
                  </a:cubicBezTo>
                  <a:cubicBezTo>
                    <a:pt x="1264" y="1066"/>
                    <a:pt x="1291" y="1151"/>
                    <a:pt x="1329" y="1165"/>
                  </a:cubicBezTo>
                  <a:cubicBezTo>
                    <a:pt x="1357" y="1192"/>
                    <a:pt x="1387" y="1227"/>
                    <a:pt x="1418" y="1235"/>
                  </a:cubicBezTo>
                  <a:cubicBezTo>
                    <a:pt x="1385" y="1132"/>
                    <a:pt x="1334" y="1006"/>
                    <a:pt x="1398" y="909"/>
                  </a:cubicBezTo>
                  <a:cubicBezTo>
                    <a:pt x="1410" y="910"/>
                    <a:pt x="1434" y="939"/>
                    <a:pt x="1441" y="910"/>
                  </a:cubicBezTo>
                  <a:cubicBezTo>
                    <a:pt x="1468" y="795"/>
                    <a:pt x="1420" y="662"/>
                    <a:pt x="1333" y="574"/>
                  </a:cubicBezTo>
                  <a:cubicBezTo>
                    <a:pt x="1268" y="497"/>
                    <a:pt x="1197" y="423"/>
                    <a:pt x="1166" y="336"/>
                  </a:cubicBezTo>
                  <a:lnTo>
                    <a:pt x="1154" y="332"/>
                  </a:lnTo>
                  <a:close/>
                  <a:moveTo>
                    <a:pt x="1489" y="461"/>
                  </a:moveTo>
                  <a:cubicBezTo>
                    <a:pt x="1447" y="547"/>
                    <a:pt x="1441" y="651"/>
                    <a:pt x="1489" y="740"/>
                  </a:cubicBezTo>
                  <a:cubicBezTo>
                    <a:pt x="1526" y="833"/>
                    <a:pt x="1478" y="924"/>
                    <a:pt x="1504" y="1013"/>
                  </a:cubicBezTo>
                  <a:cubicBezTo>
                    <a:pt x="1540" y="1066"/>
                    <a:pt x="1580" y="1109"/>
                    <a:pt x="1609" y="1167"/>
                  </a:cubicBezTo>
                  <a:lnTo>
                    <a:pt x="1613" y="1169"/>
                  </a:lnTo>
                  <a:cubicBezTo>
                    <a:pt x="1685" y="1060"/>
                    <a:pt x="1722" y="952"/>
                    <a:pt x="1738" y="833"/>
                  </a:cubicBezTo>
                  <a:cubicBezTo>
                    <a:pt x="1731" y="728"/>
                    <a:pt x="1728" y="624"/>
                    <a:pt x="1685" y="525"/>
                  </a:cubicBezTo>
                  <a:cubicBezTo>
                    <a:pt x="1654" y="458"/>
                    <a:pt x="1611" y="390"/>
                    <a:pt x="1571" y="339"/>
                  </a:cubicBezTo>
                  <a:cubicBezTo>
                    <a:pt x="1537" y="370"/>
                    <a:pt x="1524" y="427"/>
                    <a:pt x="1489" y="461"/>
                  </a:cubicBezTo>
                  <a:close/>
                  <a:moveTo>
                    <a:pt x="6442" y="2243"/>
                  </a:moveTo>
                  <a:lnTo>
                    <a:pt x="6411" y="2333"/>
                  </a:lnTo>
                  <a:cubicBezTo>
                    <a:pt x="6366" y="2563"/>
                    <a:pt x="6413" y="2832"/>
                    <a:pt x="6616" y="3009"/>
                  </a:cubicBezTo>
                  <a:cubicBezTo>
                    <a:pt x="6659" y="3034"/>
                    <a:pt x="6699" y="3085"/>
                    <a:pt x="6754" y="3078"/>
                  </a:cubicBezTo>
                  <a:cubicBezTo>
                    <a:pt x="6796" y="3059"/>
                    <a:pt x="6846" y="3075"/>
                    <a:pt x="6887" y="3059"/>
                  </a:cubicBezTo>
                  <a:cubicBezTo>
                    <a:pt x="6859" y="2962"/>
                    <a:pt x="6929" y="2871"/>
                    <a:pt x="6888" y="2776"/>
                  </a:cubicBezTo>
                  <a:cubicBezTo>
                    <a:pt x="6847" y="2568"/>
                    <a:pt x="6635" y="2470"/>
                    <a:pt x="6502" y="2321"/>
                  </a:cubicBezTo>
                  <a:cubicBezTo>
                    <a:pt x="6493" y="2290"/>
                    <a:pt x="6465" y="2260"/>
                    <a:pt x="6462" y="2223"/>
                  </a:cubicBezTo>
                  <a:cubicBezTo>
                    <a:pt x="6444" y="2216"/>
                    <a:pt x="6448" y="2237"/>
                    <a:pt x="6442" y="2243"/>
                  </a:cubicBezTo>
                  <a:close/>
                  <a:moveTo>
                    <a:pt x="2730" y="815"/>
                  </a:moveTo>
                  <a:cubicBezTo>
                    <a:pt x="2657" y="893"/>
                    <a:pt x="2526" y="886"/>
                    <a:pt x="2440" y="939"/>
                  </a:cubicBezTo>
                  <a:cubicBezTo>
                    <a:pt x="2355" y="1004"/>
                    <a:pt x="2301" y="1086"/>
                    <a:pt x="2264" y="1193"/>
                  </a:cubicBezTo>
                  <a:cubicBezTo>
                    <a:pt x="2260" y="1203"/>
                    <a:pt x="2275" y="1209"/>
                    <a:pt x="2285" y="1205"/>
                  </a:cubicBezTo>
                  <a:cubicBezTo>
                    <a:pt x="2292" y="1200"/>
                    <a:pt x="2305" y="1189"/>
                    <a:pt x="2316" y="1193"/>
                  </a:cubicBezTo>
                  <a:cubicBezTo>
                    <a:pt x="2363" y="1294"/>
                    <a:pt x="2353" y="1400"/>
                    <a:pt x="2298" y="1497"/>
                  </a:cubicBezTo>
                  <a:cubicBezTo>
                    <a:pt x="2315" y="1519"/>
                    <a:pt x="2345" y="1499"/>
                    <a:pt x="2366" y="1500"/>
                  </a:cubicBezTo>
                  <a:cubicBezTo>
                    <a:pt x="2655" y="1399"/>
                    <a:pt x="2695" y="1096"/>
                    <a:pt x="2745" y="844"/>
                  </a:cubicBezTo>
                  <a:cubicBezTo>
                    <a:pt x="2753" y="824"/>
                    <a:pt x="2764" y="805"/>
                    <a:pt x="2754" y="785"/>
                  </a:cubicBezTo>
                  <a:cubicBezTo>
                    <a:pt x="2741" y="788"/>
                    <a:pt x="2739" y="803"/>
                    <a:pt x="2730" y="815"/>
                  </a:cubicBezTo>
                  <a:close/>
                  <a:moveTo>
                    <a:pt x="8048" y="2950"/>
                  </a:moveTo>
                  <a:cubicBezTo>
                    <a:pt x="7910" y="2971"/>
                    <a:pt x="7787" y="3042"/>
                    <a:pt x="7669" y="3114"/>
                  </a:cubicBezTo>
                  <a:cubicBezTo>
                    <a:pt x="7639" y="3146"/>
                    <a:pt x="7586" y="3160"/>
                    <a:pt x="7584" y="3211"/>
                  </a:cubicBezTo>
                  <a:cubicBezTo>
                    <a:pt x="7585" y="3274"/>
                    <a:pt x="7566" y="3334"/>
                    <a:pt x="7539" y="3394"/>
                  </a:cubicBezTo>
                  <a:cubicBezTo>
                    <a:pt x="7575" y="3412"/>
                    <a:pt x="7629" y="3385"/>
                    <a:pt x="7674" y="3391"/>
                  </a:cubicBezTo>
                  <a:cubicBezTo>
                    <a:pt x="7724" y="3395"/>
                    <a:pt x="7771" y="3420"/>
                    <a:pt x="7820" y="3416"/>
                  </a:cubicBezTo>
                  <a:cubicBezTo>
                    <a:pt x="8054" y="3314"/>
                    <a:pt x="8227" y="3145"/>
                    <a:pt x="8330" y="2933"/>
                  </a:cubicBezTo>
                  <a:lnTo>
                    <a:pt x="8328" y="2929"/>
                  </a:lnTo>
                  <a:cubicBezTo>
                    <a:pt x="8236" y="2932"/>
                    <a:pt x="8139" y="2926"/>
                    <a:pt x="8048" y="2950"/>
                  </a:cubicBezTo>
                  <a:close/>
                  <a:moveTo>
                    <a:pt x="3687" y="1213"/>
                  </a:moveTo>
                  <a:cubicBezTo>
                    <a:pt x="3615" y="1287"/>
                    <a:pt x="3581" y="1396"/>
                    <a:pt x="3601" y="1502"/>
                  </a:cubicBezTo>
                  <a:cubicBezTo>
                    <a:pt x="3682" y="1592"/>
                    <a:pt x="3709" y="1712"/>
                    <a:pt x="3701" y="1823"/>
                  </a:cubicBezTo>
                  <a:lnTo>
                    <a:pt x="3673" y="1997"/>
                  </a:lnTo>
                  <a:cubicBezTo>
                    <a:pt x="3693" y="2044"/>
                    <a:pt x="3733" y="2087"/>
                    <a:pt x="3736" y="2135"/>
                  </a:cubicBezTo>
                  <a:cubicBezTo>
                    <a:pt x="3748" y="2160"/>
                    <a:pt x="3773" y="2150"/>
                    <a:pt x="3790" y="2141"/>
                  </a:cubicBezTo>
                  <a:cubicBezTo>
                    <a:pt x="3853" y="2102"/>
                    <a:pt x="3942" y="2082"/>
                    <a:pt x="3955" y="2004"/>
                  </a:cubicBezTo>
                  <a:cubicBezTo>
                    <a:pt x="3999" y="1813"/>
                    <a:pt x="3986" y="1611"/>
                    <a:pt x="3892" y="1418"/>
                  </a:cubicBezTo>
                  <a:cubicBezTo>
                    <a:pt x="3852" y="1332"/>
                    <a:pt x="3787" y="1255"/>
                    <a:pt x="3754" y="1160"/>
                  </a:cubicBezTo>
                  <a:cubicBezTo>
                    <a:pt x="3702" y="1116"/>
                    <a:pt x="3721" y="1202"/>
                    <a:pt x="3687" y="1213"/>
                  </a:cubicBezTo>
                  <a:close/>
                  <a:moveTo>
                    <a:pt x="4690" y="1479"/>
                  </a:moveTo>
                  <a:cubicBezTo>
                    <a:pt x="4646" y="1568"/>
                    <a:pt x="4630" y="1644"/>
                    <a:pt x="4630" y="1734"/>
                  </a:cubicBezTo>
                  <a:cubicBezTo>
                    <a:pt x="4643" y="1810"/>
                    <a:pt x="4710" y="1872"/>
                    <a:pt x="4720" y="1946"/>
                  </a:cubicBezTo>
                  <a:cubicBezTo>
                    <a:pt x="4714" y="2085"/>
                    <a:pt x="4829" y="2212"/>
                    <a:pt x="4920" y="2314"/>
                  </a:cubicBezTo>
                  <a:lnTo>
                    <a:pt x="4928" y="2314"/>
                  </a:lnTo>
                  <a:cubicBezTo>
                    <a:pt x="5020" y="2144"/>
                    <a:pt x="5071" y="1944"/>
                    <a:pt x="4947" y="1763"/>
                  </a:cubicBezTo>
                  <a:cubicBezTo>
                    <a:pt x="4850" y="1666"/>
                    <a:pt x="4787" y="1540"/>
                    <a:pt x="4713" y="1429"/>
                  </a:cubicBezTo>
                  <a:cubicBezTo>
                    <a:pt x="4680" y="1424"/>
                    <a:pt x="4705" y="1461"/>
                    <a:pt x="4690" y="1479"/>
                  </a:cubicBezTo>
                  <a:close/>
                  <a:moveTo>
                    <a:pt x="2224" y="627"/>
                  </a:moveTo>
                  <a:cubicBezTo>
                    <a:pt x="2129" y="760"/>
                    <a:pt x="2041" y="887"/>
                    <a:pt x="1997" y="1046"/>
                  </a:cubicBezTo>
                  <a:cubicBezTo>
                    <a:pt x="1988" y="1114"/>
                    <a:pt x="1963" y="1179"/>
                    <a:pt x="1990" y="1244"/>
                  </a:cubicBezTo>
                  <a:cubicBezTo>
                    <a:pt x="1957" y="1329"/>
                    <a:pt x="2079" y="1349"/>
                    <a:pt x="2094" y="1433"/>
                  </a:cubicBezTo>
                  <a:lnTo>
                    <a:pt x="2101" y="1436"/>
                  </a:lnTo>
                  <a:cubicBezTo>
                    <a:pt x="2210" y="1321"/>
                    <a:pt x="2175" y="1155"/>
                    <a:pt x="2273" y="1035"/>
                  </a:cubicBezTo>
                  <a:cubicBezTo>
                    <a:pt x="2310" y="975"/>
                    <a:pt x="2383" y="921"/>
                    <a:pt x="2373" y="834"/>
                  </a:cubicBezTo>
                  <a:cubicBezTo>
                    <a:pt x="2379" y="719"/>
                    <a:pt x="2325" y="600"/>
                    <a:pt x="2339" y="487"/>
                  </a:cubicBezTo>
                  <a:cubicBezTo>
                    <a:pt x="2276" y="514"/>
                    <a:pt x="2254" y="572"/>
                    <a:pt x="2224" y="627"/>
                  </a:cubicBezTo>
                  <a:close/>
                  <a:moveTo>
                    <a:pt x="3387" y="936"/>
                  </a:moveTo>
                  <a:cubicBezTo>
                    <a:pt x="3343" y="1040"/>
                    <a:pt x="3336" y="1159"/>
                    <a:pt x="3394" y="1276"/>
                  </a:cubicBezTo>
                  <a:cubicBezTo>
                    <a:pt x="3427" y="1324"/>
                    <a:pt x="3468" y="1364"/>
                    <a:pt x="3514" y="1401"/>
                  </a:cubicBezTo>
                  <a:lnTo>
                    <a:pt x="3530" y="1427"/>
                  </a:lnTo>
                  <a:lnTo>
                    <a:pt x="3537" y="1422"/>
                  </a:lnTo>
                  <a:cubicBezTo>
                    <a:pt x="3538" y="1285"/>
                    <a:pt x="3726" y="1145"/>
                    <a:pt x="3582" y="1015"/>
                  </a:cubicBezTo>
                  <a:cubicBezTo>
                    <a:pt x="3527" y="978"/>
                    <a:pt x="3472" y="941"/>
                    <a:pt x="3436" y="888"/>
                  </a:cubicBezTo>
                  <a:cubicBezTo>
                    <a:pt x="3406" y="876"/>
                    <a:pt x="3392" y="914"/>
                    <a:pt x="3387" y="936"/>
                  </a:cubicBezTo>
                  <a:close/>
                  <a:moveTo>
                    <a:pt x="1303" y="4"/>
                  </a:moveTo>
                  <a:cubicBezTo>
                    <a:pt x="1269" y="125"/>
                    <a:pt x="1191" y="216"/>
                    <a:pt x="1240" y="345"/>
                  </a:cubicBezTo>
                  <a:cubicBezTo>
                    <a:pt x="1260" y="428"/>
                    <a:pt x="1340" y="478"/>
                    <a:pt x="1385" y="551"/>
                  </a:cubicBezTo>
                  <a:lnTo>
                    <a:pt x="1395" y="547"/>
                  </a:lnTo>
                  <a:cubicBezTo>
                    <a:pt x="1405" y="409"/>
                    <a:pt x="1534" y="290"/>
                    <a:pt x="1441" y="148"/>
                  </a:cubicBezTo>
                  <a:cubicBezTo>
                    <a:pt x="1401" y="97"/>
                    <a:pt x="1359" y="49"/>
                    <a:pt x="1313" y="0"/>
                  </a:cubicBezTo>
                  <a:lnTo>
                    <a:pt x="1303" y="4"/>
                  </a:lnTo>
                  <a:close/>
                  <a:moveTo>
                    <a:pt x="4321" y="1124"/>
                  </a:moveTo>
                  <a:cubicBezTo>
                    <a:pt x="4316" y="1149"/>
                    <a:pt x="4318" y="1178"/>
                    <a:pt x="4306" y="1208"/>
                  </a:cubicBezTo>
                  <a:cubicBezTo>
                    <a:pt x="4255" y="1330"/>
                    <a:pt x="4238" y="1473"/>
                    <a:pt x="4341" y="1587"/>
                  </a:cubicBezTo>
                  <a:cubicBezTo>
                    <a:pt x="4408" y="1649"/>
                    <a:pt x="4496" y="1679"/>
                    <a:pt x="4565" y="1733"/>
                  </a:cubicBezTo>
                  <a:cubicBezTo>
                    <a:pt x="4609" y="1731"/>
                    <a:pt x="4573" y="1681"/>
                    <a:pt x="4587" y="1655"/>
                  </a:cubicBezTo>
                  <a:cubicBezTo>
                    <a:pt x="4589" y="1550"/>
                    <a:pt x="4663" y="1425"/>
                    <a:pt x="4538" y="1345"/>
                  </a:cubicBezTo>
                  <a:cubicBezTo>
                    <a:pt x="4495" y="1301"/>
                    <a:pt x="4442" y="1281"/>
                    <a:pt x="4408" y="1236"/>
                  </a:cubicBezTo>
                  <a:cubicBezTo>
                    <a:pt x="4376" y="1196"/>
                    <a:pt x="4357" y="1154"/>
                    <a:pt x="4321" y="1124"/>
                  </a:cubicBezTo>
                  <a:close/>
                  <a:moveTo>
                    <a:pt x="6790" y="2079"/>
                  </a:moveTo>
                  <a:cubicBezTo>
                    <a:pt x="6743" y="2190"/>
                    <a:pt x="6711" y="2307"/>
                    <a:pt x="6746" y="2427"/>
                  </a:cubicBezTo>
                  <a:cubicBezTo>
                    <a:pt x="6815" y="2552"/>
                    <a:pt x="6940" y="2663"/>
                    <a:pt x="6956" y="2811"/>
                  </a:cubicBezTo>
                  <a:cubicBezTo>
                    <a:pt x="6983" y="2809"/>
                    <a:pt x="7024" y="2770"/>
                    <a:pt x="7048" y="2799"/>
                  </a:cubicBezTo>
                  <a:cubicBezTo>
                    <a:pt x="7029" y="2870"/>
                    <a:pt x="7049" y="2941"/>
                    <a:pt x="7082" y="3012"/>
                  </a:cubicBezTo>
                  <a:lnTo>
                    <a:pt x="7089" y="3015"/>
                  </a:lnTo>
                  <a:cubicBezTo>
                    <a:pt x="7132" y="2961"/>
                    <a:pt x="7189" y="2924"/>
                    <a:pt x="7189" y="2846"/>
                  </a:cubicBezTo>
                  <a:cubicBezTo>
                    <a:pt x="7217" y="2707"/>
                    <a:pt x="7185" y="2565"/>
                    <a:pt x="7139" y="2429"/>
                  </a:cubicBezTo>
                  <a:cubicBezTo>
                    <a:pt x="7090" y="2320"/>
                    <a:pt x="7006" y="2213"/>
                    <a:pt x="6903" y="2146"/>
                  </a:cubicBezTo>
                  <a:cubicBezTo>
                    <a:pt x="6863" y="2126"/>
                    <a:pt x="6839" y="2086"/>
                    <a:pt x="6790" y="2079"/>
                  </a:cubicBezTo>
                  <a:close/>
                  <a:moveTo>
                    <a:pt x="6488" y="1911"/>
                  </a:moveTo>
                  <a:cubicBezTo>
                    <a:pt x="6486" y="2083"/>
                    <a:pt x="6501" y="2301"/>
                    <a:pt x="6681" y="2418"/>
                  </a:cubicBezTo>
                  <a:lnTo>
                    <a:pt x="6687" y="2412"/>
                  </a:lnTo>
                  <a:cubicBezTo>
                    <a:pt x="6665" y="2313"/>
                    <a:pt x="6701" y="2209"/>
                    <a:pt x="6715" y="2116"/>
                  </a:cubicBezTo>
                  <a:cubicBezTo>
                    <a:pt x="6694" y="2026"/>
                    <a:pt x="6586" y="2004"/>
                    <a:pt x="6524" y="1940"/>
                  </a:cubicBezTo>
                  <a:cubicBezTo>
                    <a:pt x="6510" y="1931"/>
                    <a:pt x="6508" y="1915"/>
                    <a:pt x="6488" y="1911"/>
                  </a:cubicBezTo>
                  <a:close/>
                  <a:moveTo>
                    <a:pt x="7845" y="2534"/>
                  </a:moveTo>
                  <a:cubicBezTo>
                    <a:pt x="7626" y="2633"/>
                    <a:pt x="7461" y="2790"/>
                    <a:pt x="7352" y="2983"/>
                  </a:cubicBezTo>
                  <a:cubicBezTo>
                    <a:pt x="7321" y="3074"/>
                    <a:pt x="7388" y="3158"/>
                    <a:pt x="7366" y="3248"/>
                  </a:cubicBezTo>
                  <a:cubicBezTo>
                    <a:pt x="7376" y="3268"/>
                    <a:pt x="7394" y="3255"/>
                    <a:pt x="7405" y="3248"/>
                  </a:cubicBezTo>
                  <a:cubicBezTo>
                    <a:pt x="7440" y="3226"/>
                    <a:pt x="7476" y="3200"/>
                    <a:pt x="7515" y="3188"/>
                  </a:cubicBezTo>
                  <a:cubicBezTo>
                    <a:pt x="7579" y="3122"/>
                    <a:pt x="7649" y="3043"/>
                    <a:pt x="7739" y="3011"/>
                  </a:cubicBezTo>
                  <a:cubicBezTo>
                    <a:pt x="7855" y="2946"/>
                    <a:pt x="7998" y="2899"/>
                    <a:pt x="8012" y="2751"/>
                  </a:cubicBezTo>
                  <a:cubicBezTo>
                    <a:pt x="8033" y="2673"/>
                    <a:pt x="8021" y="2594"/>
                    <a:pt x="8035" y="2513"/>
                  </a:cubicBezTo>
                  <a:cubicBezTo>
                    <a:pt x="8043" y="2504"/>
                    <a:pt x="8056" y="2493"/>
                    <a:pt x="8038" y="2483"/>
                  </a:cubicBezTo>
                  <a:cubicBezTo>
                    <a:pt x="7972" y="2485"/>
                    <a:pt x="7912" y="2508"/>
                    <a:pt x="7845" y="2534"/>
                  </a:cubicBezTo>
                  <a:close/>
                  <a:moveTo>
                    <a:pt x="5273" y="1343"/>
                  </a:moveTo>
                  <a:cubicBezTo>
                    <a:pt x="5148" y="1499"/>
                    <a:pt x="5243" y="1712"/>
                    <a:pt x="5153" y="1878"/>
                  </a:cubicBezTo>
                  <a:cubicBezTo>
                    <a:pt x="5129" y="1994"/>
                    <a:pt x="5118" y="2124"/>
                    <a:pt x="5225" y="2216"/>
                  </a:cubicBezTo>
                  <a:cubicBezTo>
                    <a:pt x="5266" y="2244"/>
                    <a:pt x="5284" y="2298"/>
                    <a:pt x="5323" y="2321"/>
                  </a:cubicBezTo>
                  <a:cubicBezTo>
                    <a:pt x="5337" y="2196"/>
                    <a:pt x="5418" y="2098"/>
                    <a:pt x="5483" y="1997"/>
                  </a:cubicBezTo>
                  <a:cubicBezTo>
                    <a:pt x="5512" y="1844"/>
                    <a:pt x="5482" y="1663"/>
                    <a:pt x="5369" y="1521"/>
                  </a:cubicBezTo>
                  <a:cubicBezTo>
                    <a:pt x="5338" y="1466"/>
                    <a:pt x="5292" y="1405"/>
                    <a:pt x="5286" y="1344"/>
                  </a:cubicBezTo>
                  <a:lnTo>
                    <a:pt x="5273" y="1343"/>
                  </a:lnTo>
                  <a:close/>
                  <a:moveTo>
                    <a:pt x="2466" y="438"/>
                  </a:moveTo>
                  <a:cubicBezTo>
                    <a:pt x="2340" y="527"/>
                    <a:pt x="2436" y="670"/>
                    <a:pt x="2425" y="788"/>
                  </a:cubicBezTo>
                  <a:cubicBezTo>
                    <a:pt x="2436" y="816"/>
                    <a:pt x="2426" y="843"/>
                    <a:pt x="2433" y="869"/>
                  </a:cubicBezTo>
                  <a:cubicBezTo>
                    <a:pt x="2559" y="832"/>
                    <a:pt x="2739" y="791"/>
                    <a:pt x="2746" y="641"/>
                  </a:cubicBezTo>
                  <a:cubicBezTo>
                    <a:pt x="2775" y="530"/>
                    <a:pt x="2742" y="404"/>
                    <a:pt x="2813" y="309"/>
                  </a:cubicBezTo>
                  <a:lnTo>
                    <a:pt x="2815" y="294"/>
                  </a:lnTo>
                  <a:cubicBezTo>
                    <a:pt x="2684" y="298"/>
                    <a:pt x="2574" y="382"/>
                    <a:pt x="2466" y="438"/>
                  </a:cubicBezTo>
                  <a:close/>
                  <a:moveTo>
                    <a:pt x="5561" y="1438"/>
                  </a:moveTo>
                  <a:cubicBezTo>
                    <a:pt x="5523" y="1491"/>
                    <a:pt x="5493" y="1546"/>
                    <a:pt x="5492" y="1616"/>
                  </a:cubicBezTo>
                  <a:cubicBezTo>
                    <a:pt x="5600" y="1760"/>
                    <a:pt x="5519" y="1913"/>
                    <a:pt x="5551" y="2067"/>
                  </a:cubicBezTo>
                  <a:cubicBezTo>
                    <a:pt x="5524" y="2124"/>
                    <a:pt x="5517" y="2188"/>
                    <a:pt x="5535" y="2253"/>
                  </a:cubicBezTo>
                  <a:cubicBezTo>
                    <a:pt x="5544" y="2296"/>
                    <a:pt x="5532" y="2339"/>
                    <a:pt x="5541" y="2382"/>
                  </a:cubicBezTo>
                  <a:lnTo>
                    <a:pt x="5558" y="2384"/>
                  </a:lnTo>
                  <a:cubicBezTo>
                    <a:pt x="5703" y="2310"/>
                    <a:pt x="5797" y="2178"/>
                    <a:pt x="5824" y="2031"/>
                  </a:cubicBezTo>
                  <a:cubicBezTo>
                    <a:pt x="5844" y="1913"/>
                    <a:pt x="5825" y="1792"/>
                    <a:pt x="5780" y="1676"/>
                  </a:cubicBezTo>
                  <a:cubicBezTo>
                    <a:pt x="5742" y="1571"/>
                    <a:pt x="5657" y="1479"/>
                    <a:pt x="5637" y="1374"/>
                  </a:cubicBezTo>
                  <a:cubicBezTo>
                    <a:pt x="5601" y="1379"/>
                    <a:pt x="5581" y="1419"/>
                    <a:pt x="5561" y="1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 bwMode="auto">
            <a:xfrm>
              <a:off x="5274210" y="3521076"/>
              <a:ext cx="1775345" cy="3268663"/>
            </a:xfrm>
            <a:custGeom>
              <a:avLst/>
              <a:gdLst>
                <a:gd name="connsiteX0" fmla="*/ 1392150 w 1775345"/>
                <a:gd name="connsiteY0" fmla="*/ 3044106 h 3268663"/>
                <a:gd name="connsiteX1" fmla="*/ 1398259 w 1775345"/>
                <a:gd name="connsiteY1" fmla="*/ 3124238 h 3268663"/>
                <a:gd name="connsiteX2" fmla="*/ 1415758 w 1775345"/>
                <a:gd name="connsiteY2" fmla="*/ 3268663 h 3268663"/>
                <a:gd name="connsiteX3" fmla="*/ 887855 w 1775345"/>
                <a:gd name="connsiteY3" fmla="*/ 3268663 h 3268663"/>
                <a:gd name="connsiteX4" fmla="*/ 359587 w 1775345"/>
                <a:gd name="connsiteY4" fmla="*/ 3268663 h 3268663"/>
                <a:gd name="connsiteX5" fmla="*/ 377087 w 1775345"/>
                <a:gd name="connsiteY5" fmla="*/ 3124238 h 3268663"/>
                <a:gd name="connsiteX6" fmla="*/ 383195 w 1775345"/>
                <a:gd name="connsiteY6" fmla="*/ 3044113 h 3268663"/>
                <a:gd name="connsiteX7" fmla="*/ 382053 w 1775345"/>
                <a:gd name="connsiteY7" fmla="*/ 3070225 h 3268663"/>
                <a:gd name="connsiteX8" fmla="*/ 1393291 w 1775345"/>
                <a:gd name="connsiteY8" fmla="*/ 3070225 h 3268663"/>
                <a:gd name="connsiteX9" fmla="*/ 1114917 w 1775345"/>
                <a:gd name="connsiteY9" fmla="*/ 2940050 h 3268663"/>
                <a:gd name="connsiteX10" fmla="*/ 1109459 w 1775345"/>
                <a:gd name="connsiteY10" fmla="*/ 2960947 h 3268663"/>
                <a:gd name="connsiteX11" fmla="*/ 1104366 w 1775345"/>
                <a:gd name="connsiteY11" fmla="*/ 2990850 h 3268663"/>
                <a:gd name="connsiteX12" fmla="*/ 1133834 w 1775345"/>
                <a:gd name="connsiteY12" fmla="*/ 2990850 h 3268663"/>
                <a:gd name="connsiteX13" fmla="*/ 1139291 w 1775345"/>
                <a:gd name="connsiteY13" fmla="*/ 2952300 h 3268663"/>
                <a:gd name="connsiteX14" fmla="*/ 1114917 w 1775345"/>
                <a:gd name="connsiteY14" fmla="*/ 2940050 h 3268663"/>
                <a:gd name="connsiteX15" fmla="*/ 1015819 w 1775345"/>
                <a:gd name="connsiteY15" fmla="*/ 2925762 h 3268663"/>
                <a:gd name="connsiteX16" fmla="*/ 997475 w 1775345"/>
                <a:gd name="connsiteY16" fmla="*/ 2951724 h 3268663"/>
                <a:gd name="connsiteX17" fmla="*/ 1008411 w 1775345"/>
                <a:gd name="connsiteY17" fmla="*/ 2990850 h 3268663"/>
                <a:gd name="connsiteX18" fmla="*/ 1037691 w 1775345"/>
                <a:gd name="connsiteY18" fmla="*/ 2990850 h 3268663"/>
                <a:gd name="connsiteX19" fmla="*/ 1028872 w 1775345"/>
                <a:gd name="connsiteY19" fmla="*/ 2962329 h 3268663"/>
                <a:gd name="connsiteX20" fmla="*/ 1018288 w 1775345"/>
                <a:gd name="connsiteY20" fmla="*/ 2925762 h 3268663"/>
                <a:gd name="connsiteX21" fmla="*/ 1042623 w 1775345"/>
                <a:gd name="connsiteY21" fmla="*/ 2718126 h 3268663"/>
                <a:gd name="connsiteX22" fmla="*/ 1021063 w 1775345"/>
                <a:gd name="connsiteY22" fmla="*/ 2724472 h 3268663"/>
                <a:gd name="connsiteX23" fmla="*/ 1023610 w 1775345"/>
                <a:gd name="connsiteY23" fmla="*/ 2769480 h 3268663"/>
                <a:gd name="connsiteX24" fmla="*/ 991953 w 1775345"/>
                <a:gd name="connsiteY24" fmla="*/ 2818843 h 3268663"/>
                <a:gd name="connsiteX25" fmla="*/ 982856 w 1775345"/>
                <a:gd name="connsiteY25" fmla="*/ 2863850 h 3268663"/>
                <a:gd name="connsiteX26" fmla="*/ 999230 w 1775345"/>
                <a:gd name="connsiteY26" fmla="*/ 2839169 h 3268663"/>
                <a:gd name="connsiteX27" fmla="*/ 1027249 w 1775345"/>
                <a:gd name="connsiteY27" fmla="*/ 2810858 h 3268663"/>
                <a:gd name="connsiteX28" fmla="*/ 1142234 w 1775345"/>
                <a:gd name="connsiteY28" fmla="*/ 2781821 h 3268663"/>
                <a:gd name="connsiteX29" fmla="*/ 1144053 w 1775345"/>
                <a:gd name="connsiteY29" fmla="*/ 2780006 h 3268663"/>
                <a:gd name="connsiteX30" fmla="*/ 1133137 w 1775345"/>
                <a:gd name="connsiteY30" fmla="*/ 2765850 h 3268663"/>
                <a:gd name="connsiteX31" fmla="*/ 1104027 w 1775345"/>
                <a:gd name="connsiteY31" fmla="*/ 2742984 h 3268663"/>
                <a:gd name="connsiteX32" fmla="*/ 1042623 w 1775345"/>
                <a:gd name="connsiteY32" fmla="*/ 2718126 h 3268663"/>
                <a:gd name="connsiteX33" fmla="*/ 1140539 w 1775345"/>
                <a:gd name="connsiteY33" fmla="*/ 2650624 h 3268663"/>
                <a:gd name="connsiteX34" fmla="*/ 1135871 w 1775345"/>
                <a:gd name="connsiteY34" fmla="*/ 2651348 h 3268663"/>
                <a:gd name="connsiteX35" fmla="*/ 1132280 w 1775345"/>
                <a:gd name="connsiteY35" fmla="*/ 2751683 h 3268663"/>
                <a:gd name="connsiteX36" fmla="*/ 1147720 w 1775345"/>
                <a:gd name="connsiteY36" fmla="*/ 2770156 h 3268663"/>
                <a:gd name="connsiteX37" fmla="*/ 1156338 w 1775345"/>
                <a:gd name="connsiteY37" fmla="*/ 2775590 h 3268663"/>
                <a:gd name="connsiteX38" fmla="*/ 1159929 w 1775345"/>
                <a:gd name="connsiteY38" fmla="*/ 2710390 h 3268663"/>
                <a:gd name="connsiteX39" fmla="*/ 1140539 w 1775345"/>
                <a:gd name="connsiteY39" fmla="*/ 2650624 h 3268663"/>
                <a:gd name="connsiteX40" fmla="*/ 1067056 w 1775345"/>
                <a:gd name="connsiteY40" fmla="*/ 2576519 h 3268663"/>
                <a:gd name="connsiteX41" fmla="*/ 1054601 w 1775345"/>
                <a:gd name="connsiteY41" fmla="*/ 2580246 h 3268663"/>
                <a:gd name="connsiteX42" fmla="*/ 1046237 w 1775345"/>
                <a:gd name="connsiteY42" fmla="*/ 2581337 h 3268663"/>
                <a:gd name="connsiteX43" fmla="*/ 994962 w 1775345"/>
                <a:gd name="connsiteY43" fmla="*/ 2606065 h 3268663"/>
                <a:gd name="connsiteX44" fmla="*/ 937868 w 1775345"/>
                <a:gd name="connsiteY44" fmla="*/ 2678429 h 3268663"/>
                <a:gd name="connsiteX45" fmla="*/ 918957 w 1775345"/>
                <a:gd name="connsiteY45" fmla="*/ 2645701 h 3268663"/>
                <a:gd name="connsiteX46" fmla="*/ 888047 w 1775345"/>
                <a:gd name="connsiteY46" fmla="*/ 2588246 h 3268663"/>
                <a:gd name="connsiteX47" fmla="*/ 868409 w 1775345"/>
                <a:gd name="connsiteY47" fmla="*/ 2597337 h 3268663"/>
                <a:gd name="connsiteX48" fmla="*/ 886228 w 1775345"/>
                <a:gd name="connsiteY48" fmla="*/ 2634429 h 3268663"/>
                <a:gd name="connsiteX49" fmla="*/ 885501 w 1775345"/>
                <a:gd name="connsiteY49" fmla="*/ 2636247 h 3268663"/>
                <a:gd name="connsiteX50" fmla="*/ 831316 w 1775345"/>
                <a:gd name="connsiteY50" fmla="*/ 2646792 h 3268663"/>
                <a:gd name="connsiteX51" fmla="*/ 846590 w 1775345"/>
                <a:gd name="connsiteY51" fmla="*/ 2665338 h 3268663"/>
                <a:gd name="connsiteX52" fmla="*/ 901866 w 1775345"/>
                <a:gd name="connsiteY52" fmla="*/ 2671520 h 3268663"/>
                <a:gd name="connsiteX53" fmla="*/ 965142 w 1775345"/>
                <a:gd name="connsiteY53" fmla="*/ 2858794 h 3268663"/>
                <a:gd name="connsiteX54" fmla="*/ 970597 w 1775345"/>
                <a:gd name="connsiteY54" fmla="*/ 2866794 h 3268663"/>
                <a:gd name="connsiteX55" fmla="*/ 977506 w 1775345"/>
                <a:gd name="connsiteY55" fmla="*/ 2845703 h 3268663"/>
                <a:gd name="connsiteX56" fmla="*/ 972051 w 1775345"/>
                <a:gd name="connsiteY56" fmla="*/ 2780248 h 3268663"/>
                <a:gd name="connsiteX57" fmla="*/ 947686 w 1775345"/>
                <a:gd name="connsiteY57" fmla="*/ 2690065 h 3268663"/>
                <a:gd name="connsiteX58" fmla="*/ 975688 w 1775345"/>
                <a:gd name="connsiteY58" fmla="*/ 2693702 h 3268663"/>
                <a:gd name="connsiteX59" fmla="*/ 1040055 w 1775345"/>
                <a:gd name="connsiteY59" fmla="*/ 2682065 h 3268663"/>
                <a:gd name="connsiteX60" fmla="*/ 1027327 w 1775345"/>
                <a:gd name="connsiteY60" fmla="*/ 2660974 h 3268663"/>
                <a:gd name="connsiteX61" fmla="*/ 989507 w 1775345"/>
                <a:gd name="connsiteY61" fmla="*/ 2649338 h 3268663"/>
                <a:gd name="connsiteX62" fmla="*/ 1021145 w 1775345"/>
                <a:gd name="connsiteY62" fmla="*/ 2647520 h 3268663"/>
                <a:gd name="connsiteX63" fmla="*/ 1040055 w 1775345"/>
                <a:gd name="connsiteY63" fmla="*/ 2631520 h 3268663"/>
                <a:gd name="connsiteX64" fmla="*/ 1032782 w 1775345"/>
                <a:gd name="connsiteY64" fmla="*/ 2612247 h 3268663"/>
                <a:gd name="connsiteX65" fmla="*/ 1058965 w 1775345"/>
                <a:gd name="connsiteY65" fmla="*/ 2610428 h 3268663"/>
                <a:gd name="connsiteX66" fmla="*/ 1078966 w 1775345"/>
                <a:gd name="connsiteY66" fmla="*/ 2578792 h 3268663"/>
                <a:gd name="connsiteX67" fmla="*/ 1067056 w 1775345"/>
                <a:gd name="connsiteY67" fmla="*/ 2576519 h 3268663"/>
                <a:gd name="connsiteX68" fmla="*/ 1259773 w 1775345"/>
                <a:gd name="connsiteY68" fmla="*/ 2468562 h 3268663"/>
                <a:gd name="connsiteX69" fmla="*/ 1200608 w 1775345"/>
                <a:gd name="connsiteY69" fmla="*/ 2518967 h 3268663"/>
                <a:gd name="connsiteX70" fmla="*/ 1179061 w 1775345"/>
                <a:gd name="connsiteY70" fmla="*/ 2521506 h 3268663"/>
                <a:gd name="connsiteX71" fmla="*/ 1175409 w 1775345"/>
                <a:gd name="connsiteY71" fmla="*/ 2605998 h 3268663"/>
                <a:gd name="connsiteX72" fmla="*/ 1179791 w 1775345"/>
                <a:gd name="connsiteY72" fmla="*/ 2611437 h 3268663"/>
                <a:gd name="connsiteX73" fmla="*/ 1221425 w 1775345"/>
                <a:gd name="connsiteY73" fmla="*/ 2558494 h 3268663"/>
                <a:gd name="connsiteX74" fmla="*/ 1360572 w 1775345"/>
                <a:gd name="connsiteY74" fmla="*/ 2551604 h 3268663"/>
                <a:gd name="connsiteX75" fmla="*/ 1363128 w 1775345"/>
                <a:gd name="connsiteY75" fmla="*/ 2549791 h 3268663"/>
                <a:gd name="connsiteX76" fmla="*/ 1360572 w 1775345"/>
                <a:gd name="connsiteY76" fmla="*/ 2540725 h 3268663"/>
                <a:gd name="connsiteX77" fmla="*/ 1304329 w 1775345"/>
                <a:gd name="connsiteY77" fmla="*/ 2502287 h 3268663"/>
                <a:gd name="connsiteX78" fmla="*/ 1279494 w 1775345"/>
                <a:gd name="connsiteY78" fmla="*/ 2474727 h 3268663"/>
                <a:gd name="connsiteX79" fmla="*/ 1248086 w 1775345"/>
                <a:gd name="connsiteY79" fmla="*/ 2507363 h 3268663"/>
                <a:gd name="connsiteX80" fmla="*/ 1254295 w 1775345"/>
                <a:gd name="connsiteY80" fmla="*/ 2482705 h 3268663"/>
                <a:gd name="connsiteX81" fmla="*/ 1262329 w 1775345"/>
                <a:gd name="connsiteY81" fmla="*/ 2470375 h 3268663"/>
                <a:gd name="connsiteX82" fmla="*/ 899569 w 1775345"/>
                <a:gd name="connsiteY82" fmla="*/ 2414819 h 3268663"/>
                <a:gd name="connsiteX83" fmla="*/ 887548 w 1775345"/>
                <a:gd name="connsiteY83" fmla="*/ 2417728 h 3268663"/>
                <a:gd name="connsiteX84" fmla="*/ 914869 w 1775345"/>
                <a:gd name="connsiteY84" fmla="*/ 2441365 h 3268663"/>
                <a:gd name="connsiteX85" fmla="*/ 915597 w 1775345"/>
                <a:gd name="connsiteY85" fmla="*/ 2445002 h 3268663"/>
                <a:gd name="connsiteX86" fmla="*/ 866785 w 1775345"/>
                <a:gd name="connsiteY86" fmla="*/ 2421001 h 3268663"/>
                <a:gd name="connsiteX87" fmla="*/ 855128 w 1775345"/>
                <a:gd name="connsiteY87" fmla="*/ 2422819 h 3268663"/>
                <a:gd name="connsiteX88" fmla="*/ 891191 w 1775345"/>
                <a:gd name="connsiteY88" fmla="*/ 2489368 h 3268663"/>
                <a:gd name="connsiteX89" fmla="*/ 899569 w 1775345"/>
                <a:gd name="connsiteY89" fmla="*/ 2491914 h 3268663"/>
                <a:gd name="connsiteX90" fmla="*/ 969145 w 1775345"/>
                <a:gd name="connsiteY90" fmla="*/ 2449366 h 3268663"/>
                <a:gd name="connsiteX91" fmla="*/ 983716 w 1775345"/>
                <a:gd name="connsiteY91" fmla="*/ 2441365 h 3268663"/>
                <a:gd name="connsiteX92" fmla="*/ 899569 w 1775345"/>
                <a:gd name="connsiteY92" fmla="*/ 2414819 h 3268663"/>
                <a:gd name="connsiteX93" fmla="*/ 655676 w 1775345"/>
                <a:gd name="connsiteY93" fmla="*/ 2392840 h 3268663"/>
                <a:gd name="connsiteX94" fmla="*/ 639654 w 1775345"/>
                <a:gd name="connsiteY94" fmla="*/ 2394533 h 3268663"/>
                <a:gd name="connsiteX95" fmla="*/ 643974 w 1775345"/>
                <a:gd name="connsiteY95" fmla="*/ 2424112 h 3268663"/>
                <a:gd name="connsiteX96" fmla="*/ 705903 w 1775345"/>
                <a:gd name="connsiteY96" fmla="*/ 2418054 h 3268663"/>
                <a:gd name="connsiteX97" fmla="*/ 705903 w 1775345"/>
                <a:gd name="connsiteY97" fmla="*/ 2416272 h 3268663"/>
                <a:gd name="connsiteX98" fmla="*/ 671698 w 1775345"/>
                <a:gd name="connsiteY98" fmla="*/ 2397028 h 3268663"/>
                <a:gd name="connsiteX99" fmla="*/ 655676 w 1775345"/>
                <a:gd name="connsiteY99" fmla="*/ 2392840 h 3268663"/>
                <a:gd name="connsiteX100" fmla="*/ 1032728 w 1775345"/>
                <a:gd name="connsiteY100" fmla="*/ 2336800 h 3268663"/>
                <a:gd name="connsiteX101" fmla="*/ 1027991 w 1775345"/>
                <a:gd name="connsiteY101" fmla="*/ 2357160 h 3268663"/>
                <a:gd name="connsiteX102" fmla="*/ 1061513 w 1775345"/>
                <a:gd name="connsiteY102" fmla="*/ 2448051 h 3268663"/>
                <a:gd name="connsiteX103" fmla="*/ 1057869 w 1775345"/>
                <a:gd name="connsiteY103" fmla="*/ 2455322 h 3268663"/>
                <a:gd name="connsiteX104" fmla="*/ 951111 w 1775345"/>
                <a:gd name="connsiteY104" fmla="*/ 2464047 h 3268663"/>
                <a:gd name="connsiteX105" fmla="*/ 861478 w 1775345"/>
                <a:gd name="connsiteY105" fmla="*/ 2584387 h 3268663"/>
                <a:gd name="connsiteX106" fmla="*/ 884069 w 1775345"/>
                <a:gd name="connsiteY106" fmla="*/ 2578933 h 3268663"/>
                <a:gd name="connsiteX107" fmla="*/ 897550 w 1775345"/>
                <a:gd name="connsiteY107" fmla="*/ 2559664 h 3268663"/>
                <a:gd name="connsiteX108" fmla="*/ 905930 w 1775345"/>
                <a:gd name="connsiteY108" fmla="*/ 2529489 h 3268663"/>
                <a:gd name="connsiteX109" fmla="*/ 912853 w 1775345"/>
                <a:gd name="connsiteY109" fmla="*/ 2557847 h 3268663"/>
                <a:gd name="connsiteX110" fmla="*/ 915768 w 1775345"/>
                <a:gd name="connsiteY110" fmla="*/ 2557847 h 3268663"/>
                <a:gd name="connsiteX111" fmla="*/ 940180 w 1775345"/>
                <a:gd name="connsiteY111" fmla="*/ 2528398 h 3268663"/>
                <a:gd name="connsiteX112" fmla="*/ 945646 w 1775345"/>
                <a:gd name="connsiteY112" fmla="*/ 2508402 h 3268663"/>
                <a:gd name="connsiteX113" fmla="*/ 949289 w 1775345"/>
                <a:gd name="connsiteY113" fmla="*/ 2529489 h 3268663"/>
                <a:gd name="connsiteX114" fmla="*/ 975523 w 1775345"/>
                <a:gd name="connsiteY114" fmla="*/ 2560392 h 3268663"/>
                <a:gd name="connsiteX115" fmla="*/ 1021797 w 1775345"/>
                <a:gd name="connsiteY115" fmla="*/ 2574571 h 3268663"/>
                <a:gd name="connsiteX116" fmla="*/ 1013417 w 1775345"/>
                <a:gd name="connsiteY116" fmla="*/ 2480044 h 3268663"/>
                <a:gd name="connsiteX117" fmla="*/ 1030906 w 1775345"/>
                <a:gd name="connsiteY117" fmla="*/ 2517128 h 3268663"/>
                <a:gd name="connsiteX118" fmla="*/ 1036007 w 1775345"/>
                <a:gd name="connsiteY118" fmla="*/ 2553484 h 3268663"/>
                <a:gd name="connsiteX119" fmla="*/ 1048031 w 1775345"/>
                <a:gd name="connsiteY119" fmla="*/ 2480771 h 3268663"/>
                <a:gd name="connsiteX120" fmla="*/ 1059691 w 1775345"/>
                <a:gd name="connsiteY120" fmla="*/ 2477136 h 3268663"/>
                <a:gd name="connsiteX121" fmla="*/ 1082281 w 1775345"/>
                <a:gd name="connsiteY121" fmla="*/ 2496041 h 3268663"/>
                <a:gd name="connsiteX122" fmla="*/ 1201063 w 1775345"/>
                <a:gd name="connsiteY122" fmla="*/ 2809432 h 3268663"/>
                <a:gd name="connsiteX123" fmla="*/ 1199241 w 1775345"/>
                <a:gd name="connsiteY123" fmla="*/ 2814159 h 3268663"/>
                <a:gd name="connsiteX124" fmla="*/ 1104143 w 1775345"/>
                <a:gd name="connsiteY124" fmla="*/ 2790163 h 3268663"/>
                <a:gd name="connsiteX125" fmla="*/ 978074 w 1775345"/>
                <a:gd name="connsiteY125" fmla="*/ 2894506 h 3268663"/>
                <a:gd name="connsiteX126" fmla="*/ 964593 w 1775345"/>
                <a:gd name="connsiteY126" fmla="*/ 2950858 h 3268663"/>
                <a:gd name="connsiteX127" fmla="*/ 980989 w 1775345"/>
                <a:gd name="connsiteY127" fmla="*/ 2944678 h 3268663"/>
                <a:gd name="connsiteX128" fmla="*/ 1024348 w 1775345"/>
                <a:gd name="connsiteY128" fmla="*/ 2868693 h 3268663"/>
                <a:gd name="connsiteX129" fmla="*/ 1029813 w 1775345"/>
                <a:gd name="connsiteY129" fmla="*/ 2859240 h 3268663"/>
                <a:gd name="connsiteX130" fmla="*/ 1033457 w 1775345"/>
                <a:gd name="connsiteY130" fmla="*/ 2898142 h 3268663"/>
                <a:gd name="connsiteX131" fmla="*/ 1055319 w 1775345"/>
                <a:gd name="connsiteY131" fmla="*/ 2890143 h 3268663"/>
                <a:gd name="connsiteX132" fmla="*/ 1084103 w 1775345"/>
                <a:gd name="connsiteY132" fmla="*/ 2829065 h 3268663"/>
                <a:gd name="connsiteX133" fmla="*/ 1087747 w 1775345"/>
                <a:gd name="connsiteY133" fmla="*/ 2884690 h 3268663"/>
                <a:gd name="connsiteX134" fmla="*/ 1121268 w 1775345"/>
                <a:gd name="connsiteY134" fmla="*/ 2929772 h 3268663"/>
                <a:gd name="connsiteX135" fmla="*/ 1136571 w 1775345"/>
                <a:gd name="connsiteY135" fmla="*/ 2890870 h 3268663"/>
                <a:gd name="connsiteX136" fmla="*/ 1139486 w 1775345"/>
                <a:gd name="connsiteY136" fmla="*/ 2874146 h 3268663"/>
                <a:gd name="connsiteX137" fmla="*/ 1143130 w 1775345"/>
                <a:gd name="connsiteY137" fmla="*/ 2858150 h 3268663"/>
                <a:gd name="connsiteX138" fmla="*/ 1144951 w 1775345"/>
                <a:gd name="connsiteY138" fmla="*/ 2910503 h 3268663"/>
                <a:gd name="connsiteX139" fmla="*/ 1138393 w 1775345"/>
                <a:gd name="connsiteY139" fmla="*/ 2938497 h 3268663"/>
                <a:gd name="connsiteX140" fmla="*/ 1144951 w 1775345"/>
                <a:gd name="connsiteY140" fmla="*/ 2938497 h 3268663"/>
                <a:gd name="connsiteX141" fmla="*/ 1177380 w 1775345"/>
                <a:gd name="connsiteY141" fmla="*/ 2851242 h 3268663"/>
                <a:gd name="connsiteX142" fmla="*/ 1174829 w 1775345"/>
                <a:gd name="connsiteY142" fmla="*/ 2826520 h 3268663"/>
                <a:gd name="connsiteX143" fmla="*/ 1212723 w 1775345"/>
                <a:gd name="connsiteY143" fmla="*/ 2869784 h 3268663"/>
                <a:gd name="connsiteX144" fmla="*/ 1225111 w 1775345"/>
                <a:gd name="connsiteY144" fmla="*/ 2990850 h 3268663"/>
                <a:gd name="connsiteX145" fmla="*/ 1256446 w 1775345"/>
                <a:gd name="connsiteY145" fmla="*/ 2990850 h 3268663"/>
                <a:gd name="connsiteX146" fmla="*/ 1206529 w 1775345"/>
                <a:gd name="connsiteY146" fmla="*/ 2727267 h 3268663"/>
                <a:gd name="connsiteX147" fmla="*/ 1191954 w 1775345"/>
                <a:gd name="connsiteY147" fmla="*/ 2654191 h 3268663"/>
                <a:gd name="connsiteX148" fmla="*/ 1204707 w 1775345"/>
                <a:gd name="connsiteY148" fmla="*/ 2640012 h 3268663"/>
                <a:gd name="connsiteX149" fmla="*/ 1260818 w 1775345"/>
                <a:gd name="connsiteY149" fmla="*/ 2694546 h 3268663"/>
                <a:gd name="connsiteX150" fmla="*/ 1294340 w 1775345"/>
                <a:gd name="connsiteY150" fmla="*/ 2704363 h 3268663"/>
                <a:gd name="connsiteX151" fmla="*/ 1294340 w 1775345"/>
                <a:gd name="connsiteY151" fmla="*/ 2673460 h 3268663"/>
                <a:gd name="connsiteX152" fmla="*/ 1229119 w 1775345"/>
                <a:gd name="connsiteY152" fmla="*/ 2615290 h 3268663"/>
                <a:gd name="connsiteX153" fmla="*/ 1298712 w 1775345"/>
                <a:gd name="connsiteY153" fmla="*/ 2656736 h 3268663"/>
                <a:gd name="connsiteX154" fmla="*/ 1310372 w 1775345"/>
                <a:gd name="connsiteY154" fmla="*/ 2626560 h 3268663"/>
                <a:gd name="connsiteX155" fmla="*/ 1305999 w 1775345"/>
                <a:gd name="connsiteY155" fmla="*/ 2577115 h 3268663"/>
                <a:gd name="connsiteX156" fmla="*/ 1331505 w 1775345"/>
                <a:gd name="connsiteY156" fmla="*/ 2627651 h 3268663"/>
                <a:gd name="connsiteX157" fmla="*/ 1366848 w 1775345"/>
                <a:gd name="connsiteY157" fmla="*/ 2633831 h 3268663"/>
                <a:gd name="connsiteX158" fmla="*/ 1366848 w 1775345"/>
                <a:gd name="connsiteY158" fmla="*/ 2609109 h 3268663"/>
                <a:gd name="connsiteX159" fmla="*/ 1370491 w 1775345"/>
                <a:gd name="connsiteY159" fmla="*/ 2604383 h 3268663"/>
                <a:gd name="connsiteX160" fmla="*/ 1381058 w 1775345"/>
                <a:gd name="connsiteY160" fmla="*/ 2635649 h 3268663"/>
                <a:gd name="connsiteX161" fmla="*/ 1421866 w 1775345"/>
                <a:gd name="connsiteY161" fmla="*/ 2640012 h 3268663"/>
                <a:gd name="connsiteX162" fmla="*/ 1344986 w 1775345"/>
                <a:gd name="connsiteY162" fmla="*/ 2551666 h 3268663"/>
                <a:gd name="connsiteX163" fmla="*/ 1220739 w 1775345"/>
                <a:gd name="connsiteY163" fmla="*/ 2575298 h 3268663"/>
                <a:gd name="connsiteX164" fmla="*/ 1180295 w 1775345"/>
                <a:gd name="connsiteY164" fmla="*/ 2636376 h 3268663"/>
                <a:gd name="connsiteX165" fmla="*/ 1176651 w 1775345"/>
                <a:gd name="connsiteY165" fmla="*/ 2635649 h 3268663"/>
                <a:gd name="connsiteX166" fmla="*/ 1087747 w 1775345"/>
                <a:gd name="connsiteY166" fmla="*/ 2443688 h 3268663"/>
                <a:gd name="connsiteX167" fmla="*/ 1065156 w 1775345"/>
                <a:gd name="connsiteY167" fmla="*/ 2388790 h 3268663"/>
                <a:gd name="connsiteX168" fmla="*/ 1032728 w 1775345"/>
                <a:gd name="connsiteY168" fmla="*/ 2336800 h 3268663"/>
                <a:gd name="connsiteX169" fmla="*/ 1089429 w 1775345"/>
                <a:gd name="connsiteY169" fmla="*/ 2330450 h 3268663"/>
                <a:gd name="connsiteX170" fmla="*/ 1089429 w 1775345"/>
                <a:gd name="connsiteY170" fmla="*/ 2347837 h 3268663"/>
                <a:gd name="connsiteX171" fmla="*/ 1130560 w 1775345"/>
                <a:gd name="connsiteY171" fmla="*/ 2502149 h 3268663"/>
                <a:gd name="connsiteX172" fmla="*/ 1155094 w 1775345"/>
                <a:gd name="connsiteY172" fmla="*/ 2566988 h 3268663"/>
                <a:gd name="connsiteX173" fmla="*/ 1158341 w 1775345"/>
                <a:gd name="connsiteY173" fmla="*/ 2565539 h 3268663"/>
                <a:gd name="connsiteX174" fmla="*/ 1130560 w 1775345"/>
                <a:gd name="connsiteY174" fmla="*/ 2384785 h 3268663"/>
                <a:gd name="connsiteX175" fmla="*/ 1089429 w 1775345"/>
                <a:gd name="connsiteY175" fmla="*/ 2330450 h 3268663"/>
                <a:gd name="connsiteX176" fmla="*/ 450671 w 1775345"/>
                <a:gd name="connsiteY176" fmla="*/ 2320970 h 3268663"/>
                <a:gd name="connsiteX177" fmla="*/ 370242 w 1775345"/>
                <a:gd name="connsiteY177" fmla="*/ 2343104 h 3268663"/>
                <a:gd name="connsiteX178" fmla="*/ 376852 w 1775345"/>
                <a:gd name="connsiteY178" fmla="*/ 2375762 h 3268663"/>
                <a:gd name="connsiteX179" fmla="*/ 402193 w 1775345"/>
                <a:gd name="connsiteY179" fmla="*/ 2401887 h 3268663"/>
                <a:gd name="connsiteX180" fmla="*/ 407702 w 1775345"/>
                <a:gd name="connsiteY180" fmla="*/ 2387010 h 3268663"/>
                <a:gd name="connsiteX181" fmla="*/ 455078 w 1775345"/>
                <a:gd name="connsiteY181" fmla="*/ 2324599 h 3268663"/>
                <a:gd name="connsiteX182" fmla="*/ 450671 w 1775345"/>
                <a:gd name="connsiteY182" fmla="*/ 2320970 h 3268663"/>
                <a:gd name="connsiteX183" fmla="*/ 1094747 w 1775345"/>
                <a:gd name="connsiteY183" fmla="*/ 2222500 h 3268663"/>
                <a:gd name="connsiteX184" fmla="*/ 1092907 w 1775345"/>
                <a:gd name="connsiteY184" fmla="*/ 2225027 h 3268663"/>
                <a:gd name="connsiteX185" fmla="*/ 1090331 w 1775345"/>
                <a:gd name="connsiteY185" fmla="*/ 2312749 h 3268663"/>
                <a:gd name="connsiteX186" fmla="*/ 1121240 w 1775345"/>
                <a:gd name="connsiteY186" fmla="*/ 2343433 h 3268663"/>
                <a:gd name="connsiteX187" fmla="*/ 1144054 w 1775345"/>
                <a:gd name="connsiteY187" fmla="*/ 2350653 h 3268663"/>
                <a:gd name="connsiteX188" fmla="*/ 1129336 w 1775345"/>
                <a:gd name="connsiteY188" fmla="*/ 2327911 h 3268663"/>
                <a:gd name="connsiteX189" fmla="*/ 1103946 w 1775345"/>
                <a:gd name="connsiteY189" fmla="*/ 2239106 h 3268663"/>
                <a:gd name="connsiteX190" fmla="*/ 1094747 w 1775345"/>
                <a:gd name="connsiteY190" fmla="*/ 2222500 h 3268663"/>
                <a:gd name="connsiteX191" fmla="*/ 908150 w 1775345"/>
                <a:gd name="connsiteY191" fmla="*/ 2208212 h 3268663"/>
                <a:gd name="connsiteX192" fmla="*/ 886366 w 1775345"/>
                <a:gd name="connsiteY192" fmla="*/ 2246961 h 3268663"/>
                <a:gd name="connsiteX193" fmla="*/ 829728 w 1775345"/>
                <a:gd name="connsiteY193" fmla="*/ 2343651 h 3268663"/>
                <a:gd name="connsiteX194" fmla="*/ 830454 w 1775345"/>
                <a:gd name="connsiteY194" fmla="*/ 2344737 h 3268663"/>
                <a:gd name="connsiteX195" fmla="*/ 894716 w 1775345"/>
                <a:gd name="connsiteY195" fmla="*/ 2299832 h 3268663"/>
                <a:gd name="connsiteX196" fmla="*/ 910691 w 1775345"/>
                <a:gd name="connsiteY196" fmla="*/ 2210023 h 3268663"/>
                <a:gd name="connsiteX197" fmla="*/ 908150 w 1775345"/>
                <a:gd name="connsiteY197" fmla="*/ 2208212 h 3268663"/>
                <a:gd name="connsiteX198" fmla="*/ 1031517 w 1775345"/>
                <a:gd name="connsiteY198" fmla="*/ 2164932 h 3268663"/>
                <a:gd name="connsiteX199" fmla="*/ 1019630 w 1775345"/>
                <a:gd name="connsiteY199" fmla="*/ 2169734 h 3268663"/>
                <a:gd name="connsiteX200" fmla="*/ 1016715 w 1775345"/>
                <a:gd name="connsiteY200" fmla="*/ 2193514 h 3268663"/>
                <a:gd name="connsiteX201" fmla="*/ 1003963 w 1775345"/>
                <a:gd name="connsiteY201" fmla="*/ 2278028 h 3268663"/>
                <a:gd name="connsiteX202" fmla="*/ 1006878 w 1775345"/>
                <a:gd name="connsiteY202" fmla="*/ 2343150 h 3268663"/>
                <a:gd name="connsiteX203" fmla="*/ 1010522 w 1775345"/>
                <a:gd name="connsiteY203" fmla="*/ 2343150 h 3268663"/>
                <a:gd name="connsiteX204" fmla="*/ 1042948 w 1775345"/>
                <a:gd name="connsiteY204" fmla="*/ 2264857 h 3268663"/>
                <a:gd name="connsiteX205" fmla="*/ 1044041 w 1775345"/>
                <a:gd name="connsiteY205" fmla="*/ 2256808 h 3268663"/>
                <a:gd name="connsiteX206" fmla="*/ 1039305 w 1775345"/>
                <a:gd name="connsiteY206" fmla="*/ 2173026 h 3268663"/>
                <a:gd name="connsiteX207" fmla="*/ 1031517 w 1775345"/>
                <a:gd name="connsiteY207" fmla="*/ 2164932 h 3268663"/>
                <a:gd name="connsiteX208" fmla="*/ 991923 w 1775345"/>
                <a:gd name="connsiteY208" fmla="*/ 2164492 h 3268663"/>
                <a:gd name="connsiteX209" fmla="*/ 959778 w 1775345"/>
                <a:gd name="connsiteY209" fmla="*/ 2202814 h 3268663"/>
                <a:gd name="connsiteX210" fmla="*/ 959778 w 1775345"/>
                <a:gd name="connsiteY210" fmla="*/ 2310846 h 3268663"/>
                <a:gd name="connsiteX211" fmla="*/ 968807 w 1775345"/>
                <a:gd name="connsiteY211" fmla="*/ 2390775 h 3268663"/>
                <a:gd name="connsiteX212" fmla="*/ 972058 w 1775345"/>
                <a:gd name="connsiteY212" fmla="*/ 2390775 h 3268663"/>
                <a:gd name="connsiteX213" fmla="*/ 993006 w 1775345"/>
                <a:gd name="connsiteY213" fmla="*/ 2269969 h 3268663"/>
                <a:gd name="connsiteX214" fmla="*/ 1004564 w 1775345"/>
                <a:gd name="connsiteY214" fmla="*/ 2181281 h 3268663"/>
                <a:gd name="connsiteX215" fmla="*/ 1010704 w 1775345"/>
                <a:gd name="connsiteY215" fmla="*/ 2168872 h 3268663"/>
                <a:gd name="connsiteX216" fmla="*/ 991923 w 1775345"/>
                <a:gd name="connsiteY216" fmla="*/ 2164492 h 3268663"/>
                <a:gd name="connsiteX217" fmla="*/ 1049381 w 1775345"/>
                <a:gd name="connsiteY217" fmla="*/ 2160587 h 3268663"/>
                <a:gd name="connsiteX218" fmla="*/ 1043165 w 1775345"/>
                <a:gd name="connsiteY218" fmla="*/ 2167857 h 3268663"/>
                <a:gd name="connsiteX219" fmla="*/ 1053037 w 1775345"/>
                <a:gd name="connsiteY219" fmla="*/ 2217292 h 3268663"/>
                <a:gd name="connsiteX220" fmla="*/ 1038412 w 1775345"/>
                <a:gd name="connsiteY220" fmla="*/ 2311074 h 3268663"/>
                <a:gd name="connsiteX221" fmla="*/ 1075704 w 1775345"/>
                <a:gd name="connsiteY221" fmla="*/ 2384136 h 3268663"/>
                <a:gd name="connsiteX222" fmla="*/ 1091425 w 1775345"/>
                <a:gd name="connsiteY222" fmla="*/ 2391406 h 3268663"/>
                <a:gd name="connsiteX223" fmla="*/ 1077532 w 1775345"/>
                <a:gd name="connsiteY223" fmla="*/ 2325977 h 3268663"/>
                <a:gd name="connsiteX224" fmla="*/ 1081188 w 1775345"/>
                <a:gd name="connsiteY224" fmla="*/ 2301259 h 3268663"/>
                <a:gd name="connsiteX225" fmla="*/ 1081188 w 1775345"/>
                <a:gd name="connsiteY225" fmla="*/ 2210022 h 3268663"/>
                <a:gd name="connsiteX226" fmla="*/ 1049381 w 1775345"/>
                <a:gd name="connsiteY226" fmla="*/ 2160587 h 3268663"/>
                <a:gd name="connsiteX227" fmla="*/ 963603 w 1775345"/>
                <a:gd name="connsiteY227" fmla="*/ 2152650 h 3268663"/>
                <a:gd name="connsiteX228" fmla="*/ 906218 w 1775345"/>
                <a:gd name="connsiteY228" fmla="*/ 2312088 h 3268663"/>
                <a:gd name="connsiteX229" fmla="*/ 872591 w 1775345"/>
                <a:gd name="connsiteY229" fmla="*/ 2376518 h 3268663"/>
                <a:gd name="connsiteX230" fmla="*/ 889039 w 1775345"/>
                <a:gd name="connsiteY230" fmla="*/ 2373970 h 3268663"/>
                <a:gd name="connsiteX231" fmla="*/ 940941 w 1775345"/>
                <a:gd name="connsiteY231" fmla="*/ 2329924 h 3268663"/>
                <a:gd name="connsiteX232" fmla="*/ 939845 w 1775345"/>
                <a:gd name="connsiteY232" fmla="*/ 2264402 h 3268663"/>
                <a:gd name="connsiteX233" fmla="*/ 946058 w 1775345"/>
                <a:gd name="connsiteY233" fmla="*/ 2208708 h 3268663"/>
                <a:gd name="connsiteX234" fmla="*/ 978954 w 1775345"/>
                <a:gd name="connsiteY234" fmla="*/ 2163571 h 3268663"/>
                <a:gd name="connsiteX235" fmla="*/ 978954 w 1775345"/>
                <a:gd name="connsiteY235" fmla="*/ 2158838 h 3268663"/>
                <a:gd name="connsiteX236" fmla="*/ 963603 w 1775345"/>
                <a:gd name="connsiteY236" fmla="*/ 2152650 h 3268663"/>
                <a:gd name="connsiteX237" fmla="*/ 1067713 w 1775345"/>
                <a:gd name="connsiteY237" fmla="*/ 2151062 h 3268663"/>
                <a:gd name="connsiteX238" fmla="*/ 1062234 w 1775345"/>
                <a:gd name="connsiteY238" fmla="*/ 2160838 h 3268663"/>
                <a:gd name="connsiteX239" fmla="*/ 1092186 w 1775345"/>
                <a:gd name="connsiteY239" fmla="*/ 2203923 h 3268663"/>
                <a:gd name="connsiteX240" fmla="*/ 1138574 w 1775345"/>
                <a:gd name="connsiteY240" fmla="*/ 2306025 h 3268663"/>
                <a:gd name="connsiteX241" fmla="*/ 1217472 w 1775345"/>
                <a:gd name="connsiteY241" fmla="*/ 2334266 h 3268663"/>
                <a:gd name="connsiteX242" fmla="*/ 1223681 w 1775345"/>
                <a:gd name="connsiteY242" fmla="*/ 2331369 h 3268663"/>
                <a:gd name="connsiteX243" fmla="*/ 1215645 w 1775345"/>
                <a:gd name="connsiteY243" fmla="*/ 2322680 h 3268663"/>
                <a:gd name="connsiteX244" fmla="*/ 1131999 w 1775345"/>
                <a:gd name="connsiteY244" fmla="*/ 2197044 h 3268663"/>
                <a:gd name="connsiteX245" fmla="*/ 1067713 w 1775345"/>
                <a:gd name="connsiteY245" fmla="*/ 2151062 h 3268663"/>
                <a:gd name="connsiteX246" fmla="*/ 1100037 w 1775345"/>
                <a:gd name="connsiteY246" fmla="*/ 2140759 h 3268663"/>
                <a:gd name="connsiteX247" fmla="*/ 1076026 w 1775345"/>
                <a:gd name="connsiteY247" fmla="*/ 2141171 h 3268663"/>
                <a:gd name="connsiteX248" fmla="*/ 1076755 w 1775345"/>
                <a:gd name="connsiteY248" fmla="*/ 2146300 h 3268663"/>
                <a:gd name="connsiteX249" fmla="*/ 1167514 w 1775345"/>
                <a:gd name="connsiteY249" fmla="*/ 2234590 h 3268663"/>
                <a:gd name="connsiteX250" fmla="*/ 1220001 w 1775345"/>
                <a:gd name="connsiteY250" fmla="*/ 2260600 h 3268663"/>
                <a:gd name="connsiteX251" fmla="*/ 1266291 w 1775345"/>
                <a:gd name="connsiteY251" fmla="*/ 2238986 h 3268663"/>
                <a:gd name="connsiteX252" fmla="*/ 1256085 w 1775345"/>
                <a:gd name="connsiteY252" fmla="*/ 2237154 h 3268663"/>
                <a:gd name="connsiteX253" fmla="*/ 1178448 w 1775345"/>
                <a:gd name="connsiteY253" fmla="*/ 2174875 h 3268663"/>
                <a:gd name="connsiteX254" fmla="*/ 1124868 w 1775345"/>
                <a:gd name="connsiteY254" fmla="*/ 2145568 h 3268663"/>
                <a:gd name="connsiteX255" fmla="*/ 1100037 w 1775345"/>
                <a:gd name="connsiteY255" fmla="*/ 2140759 h 3268663"/>
                <a:gd name="connsiteX256" fmla="*/ 945095 w 1775345"/>
                <a:gd name="connsiteY256" fmla="*/ 2139950 h 3268663"/>
                <a:gd name="connsiteX257" fmla="*/ 866568 w 1775345"/>
                <a:gd name="connsiteY257" fmla="*/ 2180531 h 3268663"/>
                <a:gd name="connsiteX258" fmla="*/ 766228 w 1775345"/>
                <a:gd name="connsiteY258" fmla="*/ 2285242 h 3268663"/>
                <a:gd name="connsiteX259" fmla="*/ 766228 w 1775345"/>
                <a:gd name="connsiteY259" fmla="*/ 2288866 h 3268663"/>
                <a:gd name="connsiteX260" fmla="*/ 801493 w 1775345"/>
                <a:gd name="connsiteY260" fmla="*/ 2293214 h 3268663"/>
                <a:gd name="connsiteX261" fmla="*/ 872021 w 1775345"/>
                <a:gd name="connsiteY261" fmla="*/ 2249010 h 3268663"/>
                <a:gd name="connsiteX262" fmla="*/ 956728 w 1775345"/>
                <a:gd name="connsiteY262" fmla="*/ 2146110 h 3268663"/>
                <a:gd name="connsiteX263" fmla="*/ 945095 w 1775345"/>
                <a:gd name="connsiteY263" fmla="*/ 2139950 h 3268663"/>
                <a:gd name="connsiteX264" fmla="*/ 1056533 w 1775345"/>
                <a:gd name="connsiteY264" fmla="*/ 2135607 h 3268663"/>
                <a:gd name="connsiteX265" fmla="*/ 1044121 w 1775345"/>
                <a:gd name="connsiteY265" fmla="*/ 2135748 h 3268663"/>
                <a:gd name="connsiteX266" fmla="*/ 1037691 w 1775345"/>
                <a:gd name="connsiteY266" fmla="*/ 2153677 h 3268663"/>
                <a:gd name="connsiteX267" fmla="*/ 1043049 w 1775345"/>
                <a:gd name="connsiteY267" fmla="*/ 2157412 h 3268663"/>
                <a:gd name="connsiteX268" fmla="*/ 1066266 w 1775345"/>
                <a:gd name="connsiteY268" fmla="*/ 2140230 h 3268663"/>
                <a:gd name="connsiteX269" fmla="*/ 1056533 w 1775345"/>
                <a:gd name="connsiteY269" fmla="*/ 2135607 h 3268663"/>
                <a:gd name="connsiteX270" fmla="*/ 999631 w 1775345"/>
                <a:gd name="connsiteY270" fmla="*/ 2131501 h 3268663"/>
                <a:gd name="connsiteX271" fmla="*/ 993609 w 1775345"/>
                <a:gd name="connsiteY271" fmla="*/ 2152292 h 3268663"/>
                <a:gd name="connsiteX272" fmla="*/ 1024427 w 1775345"/>
                <a:gd name="connsiteY272" fmla="*/ 2159103 h 3268663"/>
                <a:gd name="connsiteX273" fmla="*/ 1028678 w 1775345"/>
                <a:gd name="connsiteY273" fmla="*/ 2135802 h 3268663"/>
                <a:gd name="connsiteX274" fmla="*/ 999631 w 1775345"/>
                <a:gd name="connsiteY274" fmla="*/ 2131501 h 3268663"/>
                <a:gd name="connsiteX275" fmla="*/ 700448 w 1775345"/>
                <a:gd name="connsiteY275" fmla="*/ 2127348 h 3268663"/>
                <a:gd name="connsiteX276" fmla="*/ 688425 w 1775345"/>
                <a:gd name="connsiteY276" fmla="*/ 2129755 h 3268663"/>
                <a:gd name="connsiteX277" fmla="*/ 609731 w 1775345"/>
                <a:gd name="connsiteY277" fmla="*/ 2204617 h 3268663"/>
                <a:gd name="connsiteX278" fmla="*/ 609731 w 1775345"/>
                <a:gd name="connsiteY278" fmla="*/ 2307096 h 3268663"/>
                <a:gd name="connsiteX279" fmla="*/ 596980 w 1775345"/>
                <a:gd name="connsiteY279" fmla="*/ 2306370 h 3268663"/>
                <a:gd name="connsiteX280" fmla="*/ 573299 w 1775345"/>
                <a:gd name="connsiteY280" fmla="*/ 2281658 h 3268663"/>
                <a:gd name="connsiteX281" fmla="*/ 545246 w 1775345"/>
                <a:gd name="connsiteY281" fmla="*/ 2232235 h 3268663"/>
                <a:gd name="connsiteX282" fmla="*/ 541603 w 1775345"/>
                <a:gd name="connsiteY282" fmla="*/ 2232235 h 3268663"/>
                <a:gd name="connsiteX283" fmla="*/ 546339 w 1775345"/>
                <a:gd name="connsiteY283" fmla="*/ 2281658 h 3268663"/>
                <a:gd name="connsiteX284" fmla="*/ 484768 w 1775345"/>
                <a:gd name="connsiteY284" fmla="*/ 2256947 h 3268663"/>
                <a:gd name="connsiteX285" fmla="*/ 450157 w 1775345"/>
                <a:gd name="connsiteY285" fmla="*/ 2240957 h 3268663"/>
                <a:gd name="connsiteX286" fmla="*/ 420283 w 1775345"/>
                <a:gd name="connsiteY286" fmla="*/ 2256947 h 3268663"/>
                <a:gd name="connsiteX287" fmla="*/ 400609 w 1775345"/>
                <a:gd name="connsiteY287" fmla="*/ 2291470 h 3268663"/>
                <a:gd name="connsiteX288" fmla="*/ 402431 w 1775345"/>
                <a:gd name="connsiteY288" fmla="*/ 2292924 h 3268663"/>
                <a:gd name="connsiteX289" fmla="*/ 435949 w 1775345"/>
                <a:gd name="connsiteY289" fmla="*/ 2286746 h 3268663"/>
                <a:gd name="connsiteX290" fmla="*/ 462909 w 1775345"/>
                <a:gd name="connsiteY290" fmla="*/ 2265668 h 3268663"/>
                <a:gd name="connsiteX291" fmla="*/ 483675 w 1775345"/>
                <a:gd name="connsiteY291" fmla="*/ 2277297 h 3268663"/>
                <a:gd name="connsiteX292" fmla="*/ 533588 w 1775345"/>
                <a:gd name="connsiteY292" fmla="*/ 2304553 h 3268663"/>
                <a:gd name="connsiteX293" fmla="*/ 430484 w 1775345"/>
                <a:gd name="connsiteY293" fmla="*/ 2361244 h 3268663"/>
                <a:gd name="connsiteX294" fmla="*/ 421376 w 1775345"/>
                <a:gd name="connsiteY294" fmla="*/ 2493523 h 3268663"/>
                <a:gd name="connsiteX295" fmla="*/ 426841 w 1775345"/>
                <a:gd name="connsiteY295" fmla="*/ 2507695 h 3268663"/>
                <a:gd name="connsiteX296" fmla="*/ 439592 w 1775345"/>
                <a:gd name="connsiteY296" fmla="*/ 2466994 h 3268663"/>
                <a:gd name="connsiteX297" fmla="*/ 430484 w 1775345"/>
                <a:gd name="connsiteY297" fmla="*/ 2429200 h 3268663"/>
                <a:gd name="connsiteX298" fmla="*/ 451979 w 1775345"/>
                <a:gd name="connsiteY298" fmla="*/ 2444100 h 3268663"/>
                <a:gd name="connsiteX299" fmla="*/ 464002 w 1775345"/>
                <a:gd name="connsiteY299" fmla="*/ 2429927 h 3268663"/>
                <a:gd name="connsiteX300" fmla="*/ 451979 w 1775345"/>
                <a:gd name="connsiteY300" fmla="*/ 2380504 h 3268663"/>
                <a:gd name="connsiteX301" fmla="*/ 465823 w 1775345"/>
                <a:gd name="connsiteY301" fmla="*/ 2402672 h 3268663"/>
                <a:gd name="connsiteX302" fmla="*/ 502984 w 1775345"/>
                <a:gd name="connsiteY302" fmla="*/ 2423749 h 3268663"/>
                <a:gd name="connsiteX303" fmla="*/ 506628 w 1775345"/>
                <a:gd name="connsiteY303" fmla="*/ 2421205 h 3268663"/>
                <a:gd name="connsiteX304" fmla="*/ 508449 w 1775345"/>
                <a:gd name="connsiteY304" fmla="*/ 2373599 h 3268663"/>
                <a:gd name="connsiteX305" fmla="*/ 521929 w 1775345"/>
                <a:gd name="connsiteY305" fmla="*/ 2429927 h 3268663"/>
                <a:gd name="connsiteX306" fmla="*/ 532859 w 1775345"/>
                <a:gd name="connsiteY306" fmla="*/ 2423022 h 3268663"/>
                <a:gd name="connsiteX307" fmla="*/ 527394 w 1775345"/>
                <a:gd name="connsiteY307" fmla="*/ 2344164 h 3268663"/>
                <a:gd name="connsiteX308" fmla="*/ 519015 w 1775345"/>
                <a:gd name="connsiteY308" fmla="*/ 2327447 h 3268663"/>
                <a:gd name="connsiteX309" fmla="*/ 582407 w 1775345"/>
                <a:gd name="connsiteY309" fmla="*/ 2325630 h 3268663"/>
                <a:gd name="connsiteX310" fmla="*/ 721214 w 1775345"/>
                <a:gd name="connsiteY310" fmla="*/ 2415754 h 3268663"/>
                <a:gd name="connsiteX311" fmla="*/ 731780 w 1775345"/>
                <a:gd name="connsiteY311" fmla="*/ 2427383 h 3268663"/>
                <a:gd name="connsiteX312" fmla="*/ 676767 w 1775345"/>
                <a:gd name="connsiteY312" fmla="*/ 2427383 h 3268663"/>
                <a:gd name="connsiteX313" fmla="*/ 617018 w 1775345"/>
                <a:gd name="connsiteY313" fmla="*/ 2454639 h 3268663"/>
                <a:gd name="connsiteX314" fmla="*/ 565284 w 1775345"/>
                <a:gd name="connsiteY314" fmla="*/ 2565113 h 3268663"/>
                <a:gd name="connsiteX315" fmla="*/ 566377 w 1775345"/>
                <a:gd name="connsiteY315" fmla="*/ 2571291 h 3268663"/>
                <a:gd name="connsiteX316" fmla="*/ 587143 w 1775345"/>
                <a:gd name="connsiteY316" fmla="*/ 2566204 h 3268663"/>
                <a:gd name="connsiteX317" fmla="*/ 606817 w 1775345"/>
                <a:gd name="connsiteY317" fmla="*/ 2548397 h 3268663"/>
                <a:gd name="connsiteX318" fmla="*/ 608638 w 1775345"/>
                <a:gd name="connsiteY318" fmla="*/ 2516417 h 3268663"/>
                <a:gd name="connsiteX319" fmla="*/ 621390 w 1775345"/>
                <a:gd name="connsiteY319" fmla="*/ 2537858 h 3268663"/>
                <a:gd name="connsiteX320" fmla="*/ 643978 w 1775345"/>
                <a:gd name="connsiteY320" fmla="*/ 2499701 h 3268663"/>
                <a:gd name="connsiteX321" fmla="*/ 643978 w 1775345"/>
                <a:gd name="connsiteY321" fmla="*/ 2479350 h 3268663"/>
                <a:gd name="connsiteX322" fmla="*/ 657822 w 1775345"/>
                <a:gd name="connsiteY322" fmla="*/ 2517507 h 3268663"/>
                <a:gd name="connsiteX323" fmla="*/ 693890 w 1775345"/>
                <a:gd name="connsiteY323" fmla="*/ 2537858 h 3268663"/>
                <a:gd name="connsiteX324" fmla="*/ 704820 w 1775345"/>
                <a:gd name="connsiteY324" fmla="*/ 2477533 h 3268663"/>
                <a:gd name="connsiteX325" fmla="*/ 718300 w 1775345"/>
                <a:gd name="connsiteY325" fmla="*/ 2532407 h 3268663"/>
                <a:gd name="connsiteX326" fmla="*/ 726315 w 1775345"/>
                <a:gd name="connsiteY326" fmla="*/ 2522595 h 3268663"/>
                <a:gd name="connsiteX327" fmla="*/ 728137 w 1775345"/>
                <a:gd name="connsiteY327" fmla="*/ 2465177 h 3268663"/>
                <a:gd name="connsiteX328" fmla="*/ 721943 w 1775345"/>
                <a:gd name="connsiteY328" fmla="*/ 2444100 h 3268663"/>
                <a:gd name="connsiteX329" fmla="*/ 764569 w 1775345"/>
                <a:gd name="connsiteY329" fmla="*/ 2458999 h 3268663"/>
                <a:gd name="connsiteX330" fmla="*/ 850550 w 1775345"/>
                <a:gd name="connsiteY330" fmla="*/ 2573108 h 3268663"/>
                <a:gd name="connsiteX331" fmla="*/ 854921 w 1775345"/>
                <a:gd name="connsiteY331" fmla="*/ 2574925 h 3268663"/>
                <a:gd name="connsiteX332" fmla="*/ 858565 w 1775345"/>
                <a:gd name="connsiteY332" fmla="*/ 2540402 h 3268663"/>
                <a:gd name="connsiteX333" fmla="*/ 787886 w 1775345"/>
                <a:gd name="connsiteY333" fmla="*/ 2449551 h 3268663"/>
                <a:gd name="connsiteX334" fmla="*/ 785335 w 1775345"/>
                <a:gd name="connsiteY334" fmla="*/ 2437195 h 3268663"/>
                <a:gd name="connsiteX335" fmla="*/ 798087 w 1775345"/>
                <a:gd name="connsiteY335" fmla="*/ 2380504 h 3268663"/>
                <a:gd name="connsiteX336" fmla="*/ 782785 w 1775345"/>
                <a:gd name="connsiteY336" fmla="*/ 2358336 h 3268663"/>
                <a:gd name="connsiteX337" fmla="*/ 762747 w 1775345"/>
                <a:gd name="connsiteY337" fmla="*/ 2418662 h 3268663"/>
                <a:gd name="connsiteX338" fmla="*/ 759833 w 1775345"/>
                <a:gd name="connsiteY338" fmla="*/ 2418662 h 3268663"/>
                <a:gd name="connsiteX339" fmla="*/ 633048 w 1775345"/>
                <a:gd name="connsiteY339" fmla="*/ 2324903 h 3268663"/>
                <a:gd name="connsiteX340" fmla="*/ 627947 w 1775345"/>
                <a:gd name="connsiteY340" fmla="*/ 2317999 h 3268663"/>
                <a:gd name="connsiteX341" fmla="*/ 630498 w 1775345"/>
                <a:gd name="connsiteY341" fmla="*/ 2292197 h 3268663"/>
                <a:gd name="connsiteX342" fmla="*/ 695712 w 1775345"/>
                <a:gd name="connsiteY342" fmla="*/ 2274390 h 3268663"/>
                <a:gd name="connsiteX343" fmla="*/ 693161 w 1775345"/>
                <a:gd name="connsiteY343" fmla="*/ 2255130 h 3268663"/>
                <a:gd name="connsiteX344" fmla="*/ 640334 w 1775345"/>
                <a:gd name="connsiteY344" fmla="*/ 2230418 h 3268663"/>
                <a:gd name="connsiteX345" fmla="*/ 676767 w 1775345"/>
                <a:gd name="connsiteY345" fmla="*/ 2223150 h 3268663"/>
                <a:gd name="connsiteX346" fmla="*/ 693890 w 1775345"/>
                <a:gd name="connsiteY346" fmla="*/ 2186083 h 3268663"/>
                <a:gd name="connsiteX347" fmla="*/ 663287 w 1775345"/>
                <a:gd name="connsiteY347" fmla="*/ 2183539 h 3268663"/>
                <a:gd name="connsiteX348" fmla="*/ 658551 w 1775345"/>
                <a:gd name="connsiteY348" fmla="*/ 2179178 h 3268663"/>
                <a:gd name="connsiteX349" fmla="*/ 694983 w 1775345"/>
                <a:gd name="connsiteY349" fmla="*/ 2173000 h 3268663"/>
                <a:gd name="connsiteX350" fmla="*/ 710285 w 1775345"/>
                <a:gd name="connsiteY350" fmla="*/ 2132299 h 3268663"/>
                <a:gd name="connsiteX351" fmla="*/ 700448 w 1775345"/>
                <a:gd name="connsiteY351" fmla="*/ 2127348 h 3268663"/>
                <a:gd name="connsiteX352" fmla="*/ 953824 w 1775345"/>
                <a:gd name="connsiteY352" fmla="*/ 2122487 h 3268663"/>
                <a:gd name="connsiteX353" fmla="*/ 951966 w 1775345"/>
                <a:gd name="connsiteY353" fmla="*/ 2127616 h 3268663"/>
                <a:gd name="connsiteX354" fmla="*/ 978717 w 1775345"/>
                <a:gd name="connsiteY354" fmla="*/ 2149963 h 3268663"/>
                <a:gd name="connsiteX355" fmla="*/ 985034 w 1775345"/>
                <a:gd name="connsiteY355" fmla="*/ 2133111 h 3268663"/>
                <a:gd name="connsiteX356" fmla="*/ 953824 w 1775345"/>
                <a:gd name="connsiteY356" fmla="*/ 2122487 h 3268663"/>
                <a:gd name="connsiteX357" fmla="*/ 938321 w 1775345"/>
                <a:gd name="connsiteY357" fmla="*/ 2120514 h 3268663"/>
                <a:gd name="connsiteX358" fmla="*/ 812473 w 1775345"/>
                <a:gd name="connsiteY358" fmla="*/ 2151884 h 3268663"/>
                <a:gd name="connsiteX359" fmla="*/ 755933 w 1775345"/>
                <a:gd name="connsiteY359" fmla="*/ 2216448 h 3268663"/>
                <a:gd name="connsiteX360" fmla="*/ 749002 w 1775345"/>
                <a:gd name="connsiteY360" fmla="*/ 2224473 h 3268663"/>
                <a:gd name="connsiteX361" fmla="*/ 827794 w 1775345"/>
                <a:gd name="connsiteY361" fmla="*/ 2205870 h 3268663"/>
                <a:gd name="connsiteX362" fmla="*/ 915705 w 1775345"/>
                <a:gd name="connsiteY362" fmla="*/ 2142036 h 3268663"/>
                <a:gd name="connsiteX363" fmla="*/ 943792 w 1775345"/>
                <a:gd name="connsiteY363" fmla="*/ 2133281 h 3268663"/>
                <a:gd name="connsiteX364" fmla="*/ 943792 w 1775345"/>
                <a:gd name="connsiteY364" fmla="*/ 2124162 h 3268663"/>
                <a:gd name="connsiteX365" fmla="*/ 1046833 w 1775345"/>
                <a:gd name="connsiteY365" fmla="*/ 2104781 h 3268663"/>
                <a:gd name="connsiteX366" fmla="*/ 1042453 w 1775345"/>
                <a:gd name="connsiteY366" fmla="*/ 2124197 h 3268663"/>
                <a:gd name="connsiteX367" fmla="*/ 1065080 w 1775345"/>
                <a:gd name="connsiteY367" fmla="*/ 2128594 h 3268663"/>
                <a:gd name="connsiteX368" fmla="*/ 1074203 w 1775345"/>
                <a:gd name="connsiteY368" fmla="*/ 2112841 h 3268663"/>
                <a:gd name="connsiteX369" fmla="*/ 1067634 w 1775345"/>
                <a:gd name="connsiteY369" fmla="*/ 2105514 h 3268663"/>
                <a:gd name="connsiteX370" fmla="*/ 1046833 w 1775345"/>
                <a:gd name="connsiteY370" fmla="*/ 2104781 h 3268663"/>
                <a:gd name="connsiteX371" fmla="*/ 1001844 w 1775345"/>
                <a:gd name="connsiteY371" fmla="*/ 2098170 h 3268663"/>
                <a:gd name="connsiteX372" fmla="*/ 995751 w 1775345"/>
                <a:gd name="connsiteY372" fmla="*/ 2114766 h 3268663"/>
                <a:gd name="connsiteX373" fmla="*/ 1003637 w 1775345"/>
                <a:gd name="connsiteY373" fmla="*/ 2123425 h 3268663"/>
                <a:gd name="connsiteX374" fmla="*/ 1031597 w 1775345"/>
                <a:gd name="connsiteY374" fmla="*/ 2124508 h 3268663"/>
                <a:gd name="connsiteX375" fmla="*/ 1033031 w 1775345"/>
                <a:gd name="connsiteY375" fmla="*/ 2102499 h 3268663"/>
                <a:gd name="connsiteX376" fmla="*/ 1001844 w 1775345"/>
                <a:gd name="connsiteY376" fmla="*/ 2098170 h 3268663"/>
                <a:gd name="connsiteX377" fmla="*/ 397016 w 1775345"/>
                <a:gd name="connsiteY377" fmla="*/ 2097087 h 3268663"/>
                <a:gd name="connsiteX378" fmla="*/ 393391 w 1775345"/>
                <a:gd name="connsiteY378" fmla="*/ 2117540 h 3268663"/>
                <a:gd name="connsiteX379" fmla="*/ 433266 w 1775345"/>
                <a:gd name="connsiteY379" fmla="*/ 2212498 h 3268663"/>
                <a:gd name="connsiteX380" fmla="*/ 436891 w 1775345"/>
                <a:gd name="connsiteY380" fmla="*/ 2216150 h 3268663"/>
                <a:gd name="connsiteX381" fmla="*/ 437616 w 1775345"/>
                <a:gd name="connsiteY381" fmla="*/ 2214324 h 3268663"/>
                <a:gd name="connsiteX382" fmla="*/ 417679 w 1775345"/>
                <a:gd name="connsiteY382" fmla="*/ 2113888 h 3268663"/>
                <a:gd name="connsiteX383" fmla="*/ 397016 w 1775345"/>
                <a:gd name="connsiteY383" fmla="*/ 2097087 h 3268663"/>
                <a:gd name="connsiteX384" fmla="*/ 1135653 w 1775345"/>
                <a:gd name="connsiteY384" fmla="*/ 2092902 h 3268663"/>
                <a:gd name="connsiteX385" fmla="*/ 1094604 w 1775345"/>
                <a:gd name="connsiteY385" fmla="*/ 2099396 h 3268663"/>
                <a:gd name="connsiteX386" fmla="*/ 1077378 w 1775345"/>
                <a:gd name="connsiteY386" fmla="*/ 2131868 h 3268663"/>
                <a:gd name="connsiteX387" fmla="*/ 1080310 w 1775345"/>
                <a:gd name="connsiteY387" fmla="*/ 2133672 h 3268663"/>
                <a:gd name="connsiteX388" fmla="*/ 1148481 w 1775345"/>
                <a:gd name="connsiteY388" fmla="*/ 2143414 h 3268663"/>
                <a:gd name="connsiteX389" fmla="*/ 1319640 w 1775345"/>
                <a:gd name="connsiteY389" fmla="*/ 2187070 h 3268663"/>
                <a:gd name="connsiteX390" fmla="*/ 1355191 w 1775345"/>
                <a:gd name="connsiteY390" fmla="*/ 2156402 h 3268663"/>
                <a:gd name="connsiteX391" fmla="*/ 1283356 w 1775345"/>
                <a:gd name="connsiteY391" fmla="*/ 2155681 h 3268663"/>
                <a:gd name="connsiteX392" fmla="*/ 1177801 w 1775345"/>
                <a:gd name="connsiteY392" fmla="*/ 2099396 h 3268663"/>
                <a:gd name="connsiteX393" fmla="*/ 1135653 w 1775345"/>
                <a:gd name="connsiteY393" fmla="*/ 2092902 h 3268663"/>
                <a:gd name="connsiteX394" fmla="*/ 963115 w 1775345"/>
                <a:gd name="connsiteY394" fmla="*/ 2092574 h 3268663"/>
                <a:gd name="connsiteX395" fmla="*/ 949224 w 1775345"/>
                <a:gd name="connsiteY395" fmla="*/ 2095438 h 3268663"/>
                <a:gd name="connsiteX396" fmla="*/ 953554 w 1775345"/>
                <a:gd name="connsiteY396" fmla="*/ 2117274 h 3268663"/>
                <a:gd name="connsiteX397" fmla="*/ 986747 w 1775345"/>
                <a:gd name="connsiteY397" fmla="*/ 2117274 h 3268663"/>
                <a:gd name="connsiteX398" fmla="*/ 986025 w 1775345"/>
                <a:gd name="connsiteY398" fmla="*/ 2097227 h 3268663"/>
                <a:gd name="connsiteX399" fmla="*/ 977005 w 1775345"/>
                <a:gd name="connsiteY399" fmla="*/ 2096154 h 3268663"/>
                <a:gd name="connsiteX400" fmla="*/ 963115 w 1775345"/>
                <a:gd name="connsiteY400" fmla="*/ 2092574 h 3268663"/>
                <a:gd name="connsiteX401" fmla="*/ 249797 w 1775345"/>
                <a:gd name="connsiteY401" fmla="*/ 2087562 h 3268663"/>
                <a:gd name="connsiteX402" fmla="*/ 248703 w 1775345"/>
                <a:gd name="connsiteY402" fmla="*/ 2090091 h 3268663"/>
                <a:gd name="connsiteX403" fmla="*/ 285164 w 1775345"/>
                <a:gd name="connsiteY403" fmla="*/ 2168487 h 3268663"/>
                <a:gd name="connsiteX404" fmla="*/ 317614 w 1775345"/>
                <a:gd name="connsiteY404" fmla="*/ 2208949 h 3268663"/>
                <a:gd name="connsiteX405" fmla="*/ 422622 w 1775345"/>
                <a:gd name="connsiteY405" fmla="*/ 2246521 h 3268663"/>
                <a:gd name="connsiteX406" fmla="*/ 425539 w 1775345"/>
                <a:gd name="connsiteY406" fmla="*/ 2241102 h 3268663"/>
                <a:gd name="connsiteX407" fmla="*/ 384703 w 1775345"/>
                <a:gd name="connsiteY407" fmla="*/ 2222677 h 3268663"/>
                <a:gd name="connsiteX408" fmla="*/ 324907 w 1775345"/>
                <a:gd name="connsiteY408" fmla="*/ 2137779 h 3268663"/>
                <a:gd name="connsiteX409" fmla="*/ 249797 w 1775345"/>
                <a:gd name="connsiteY409" fmla="*/ 2087562 h 3268663"/>
                <a:gd name="connsiteX410" fmla="*/ 1047114 w 1775345"/>
                <a:gd name="connsiteY410" fmla="*/ 2078037 h 3268663"/>
                <a:gd name="connsiteX411" fmla="*/ 1045962 w 1775345"/>
                <a:gd name="connsiteY411" fmla="*/ 2094797 h 3268663"/>
                <a:gd name="connsiteX412" fmla="*/ 1067854 w 1775345"/>
                <a:gd name="connsiteY412" fmla="*/ 2094797 h 3268663"/>
                <a:gd name="connsiteX413" fmla="*/ 1047114 w 1775345"/>
                <a:gd name="connsiteY413" fmla="*/ 2078037 h 3268663"/>
                <a:gd name="connsiteX414" fmla="*/ 689173 w 1775345"/>
                <a:gd name="connsiteY414" fmla="*/ 2062162 h 3268663"/>
                <a:gd name="connsiteX415" fmla="*/ 688441 w 1775345"/>
                <a:gd name="connsiteY415" fmla="*/ 2064704 h 3268663"/>
                <a:gd name="connsiteX416" fmla="*/ 703798 w 1775345"/>
                <a:gd name="connsiteY416" fmla="*/ 2091207 h 3268663"/>
                <a:gd name="connsiteX417" fmla="*/ 810929 w 1775345"/>
                <a:gd name="connsiteY417" fmla="*/ 2135138 h 3268663"/>
                <a:gd name="connsiteX418" fmla="*/ 937438 w 1775345"/>
                <a:gd name="connsiteY418" fmla="*/ 2112265 h 3268663"/>
                <a:gd name="connsiteX419" fmla="*/ 939266 w 1775345"/>
                <a:gd name="connsiteY419" fmla="*/ 2107182 h 3268663"/>
                <a:gd name="connsiteX420" fmla="*/ 903800 w 1775345"/>
                <a:gd name="connsiteY420" fmla="*/ 2086851 h 3268663"/>
                <a:gd name="connsiteX421" fmla="*/ 871990 w 1775345"/>
                <a:gd name="connsiteY421" fmla="*/ 2077774 h 3268663"/>
                <a:gd name="connsiteX422" fmla="*/ 784603 w 1775345"/>
                <a:gd name="connsiteY422" fmla="*/ 2091933 h 3268663"/>
                <a:gd name="connsiteX423" fmla="*/ 689173 w 1775345"/>
                <a:gd name="connsiteY423" fmla="*/ 2062162 h 3268663"/>
                <a:gd name="connsiteX424" fmla="*/ 1013032 w 1775345"/>
                <a:gd name="connsiteY424" fmla="*/ 2061679 h 3268663"/>
                <a:gd name="connsiteX425" fmla="*/ 1004197 w 1775345"/>
                <a:gd name="connsiteY425" fmla="*/ 2063294 h 3268663"/>
                <a:gd name="connsiteX426" fmla="*/ 1003468 w 1775345"/>
                <a:gd name="connsiteY426" fmla="*/ 2090572 h 3268663"/>
                <a:gd name="connsiteX427" fmla="*/ 1038810 w 1775345"/>
                <a:gd name="connsiteY427" fmla="*/ 2088777 h 3268663"/>
                <a:gd name="connsiteX428" fmla="*/ 1035895 w 1775345"/>
                <a:gd name="connsiteY428" fmla="*/ 2070472 h 3268663"/>
                <a:gd name="connsiteX429" fmla="*/ 1022414 w 1775345"/>
                <a:gd name="connsiteY429" fmla="*/ 2063294 h 3268663"/>
                <a:gd name="connsiteX430" fmla="*/ 1013032 w 1775345"/>
                <a:gd name="connsiteY430" fmla="*/ 2061679 h 3268663"/>
                <a:gd name="connsiteX431" fmla="*/ 991898 w 1775345"/>
                <a:gd name="connsiteY431" fmla="*/ 2059728 h 3268663"/>
                <a:gd name="connsiteX432" fmla="*/ 957462 w 1775345"/>
                <a:gd name="connsiteY432" fmla="*/ 2074175 h 3268663"/>
                <a:gd name="connsiteX433" fmla="*/ 959293 w 1775345"/>
                <a:gd name="connsiteY433" fmla="*/ 2086769 h 3268663"/>
                <a:gd name="connsiteX434" fmla="*/ 991166 w 1775345"/>
                <a:gd name="connsiteY434" fmla="*/ 2086028 h 3268663"/>
                <a:gd name="connsiteX435" fmla="*/ 994829 w 1775345"/>
                <a:gd name="connsiteY435" fmla="*/ 2062321 h 3268663"/>
                <a:gd name="connsiteX436" fmla="*/ 1115453 w 1775345"/>
                <a:gd name="connsiteY436" fmla="*/ 2034679 h 3268663"/>
                <a:gd name="connsiteX437" fmla="*/ 1074203 w 1775345"/>
                <a:gd name="connsiteY437" fmla="*/ 2092887 h 3268663"/>
                <a:gd name="connsiteX438" fmla="*/ 1083411 w 1775345"/>
                <a:gd name="connsiteY438" fmla="*/ 2100891 h 3268663"/>
                <a:gd name="connsiteX439" fmla="*/ 1111770 w 1775345"/>
                <a:gd name="connsiteY439" fmla="*/ 2084156 h 3268663"/>
                <a:gd name="connsiteX440" fmla="*/ 1119136 w 1775345"/>
                <a:gd name="connsiteY440" fmla="*/ 2041591 h 3268663"/>
                <a:gd name="connsiteX441" fmla="*/ 1115453 w 1775345"/>
                <a:gd name="connsiteY441" fmla="*/ 2034679 h 3268663"/>
                <a:gd name="connsiteX442" fmla="*/ 530913 w 1775345"/>
                <a:gd name="connsiteY442" fmla="*/ 2025650 h 3268663"/>
                <a:gd name="connsiteX443" fmla="*/ 480723 w 1775345"/>
                <a:gd name="connsiteY443" fmla="*/ 2124887 h 3268663"/>
                <a:gd name="connsiteX444" fmla="*/ 459841 w 1775345"/>
                <a:gd name="connsiteY444" fmla="*/ 2228850 h 3268663"/>
                <a:gd name="connsiteX445" fmla="*/ 500872 w 1775345"/>
                <a:gd name="connsiteY445" fmla="*/ 2197952 h 3268663"/>
                <a:gd name="connsiteX446" fmla="*/ 521754 w 1775345"/>
                <a:gd name="connsiteY446" fmla="*/ 2167054 h 3268663"/>
                <a:gd name="connsiteX447" fmla="*/ 533477 w 1775345"/>
                <a:gd name="connsiteY447" fmla="*/ 2066363 h 3268663"/>
                <a:gd name="connsiteX448" fmla="*/ 535309 w 1775345"/>
                <a:gd name="connsiteY448" fmla="*/ 2030376 h 3268663"/>
                <a:gd name="connsiteX449" fmla="*/ 530913 w 1775345"/>
                <a:gd name="connsiteY449" fmla="*/ 2025650 h 3268663"/>
                <a:gd name="connsiteX450" fmla="*/ 871254 w 1775345"/>
                <a:gd name="connsiteY450" fmla="*/ 2019300 h 3268663"/>
                <a:gd name="connsiteX451" fmla="*/ 869416 w 1775345"/>
                <a:gd name="connsiteY451" fmla="*/ 2024000 h 3268663"/>
                <a:gd name="connsiteX452" fmla="*/ 889264 w 1775345"/>
                <a:gd name="connsiteY452" fmla="*/ 2070273 h 3268663"/>
                <a:gd name="connsiteX453" fmla="*/ 937781 w 1775345"/>
                <a:gd name="connsiteY453" fmla="*/ 2092325 h 3268663"/>
                <a:gd name="connsiteX454" fmla="*/ 935208 w 1775345"/>
                <a:gd name="connsiteY454" fmla="*/ 2074973 h 3268663"/>
                <a:gd name="connsiteX455" fmla="*/ 871254 w 1775345"/>
                <a:gd name="connsiteY455" fmla="*/ 2019300 h 3268663"/>
                <a:gd name="connsiteX456" fmla="*/ 406747 w 1775345"/>
                <a:gd name="connsiteY456" fmla="*/ 2003383 h 3268663"/>
                <a:gd name="connsiteX457" fmla="*/ 400601 w 1775345"/>
                <a:gd name="connsiteY457" fmla="*/ 2005562 h 3268663"/>
                <a:gd name="connsiteX458" fmla="*/ 403131 w 1775345"/>
                <a:gd name="connsiteY458" fmla="*/ 2060396 h 3268663"/>
                <a:gd name="connsiteX459" fmla="*/ 437475 w 1775345"/>
                <a:gd name="connsiteY459" fmla="*/ 2125034 h 3268663"/>
                <a:gd name="connsiteX460" fmla="*/ 443620 w 1775345"/>
                <a:gd name="connsiteY460" fmla="*/ 2221992 h 3268663"/>
                <a:gd name="connsiteX461" fmla="*/ 447959 w 1775345"/>
                <a:gd name="connsiteY461" fmla="*/ 2233612 h 3268663"/>
                <a:gd name="connsiteX462" fmla="*/ 465311 w 1775345"/>
                <a:gd name="connsiteY462" fmla="*/ 2185678 h 3268663"/>
                <a:gd name="connsiteX463" fmla="*/ 447236 w 1775345"/>
                <a:gd name="connsiteY463" fmla="*/ 2040060 h 3268663"/>
                <a:gd name="connsiteX464" fmla="*/ 415061 w 1775345"/>
                <a:gd name="connsiteY464" fmla="*/ 2005562 h 3268663"/>
                <a:gd name="connsiteX465" fmla="*/ 406747 w 1775345"/>
                <a:gd name="connsiteY465" fmla="*/ 2003383 h 3268663"/>
                <a:gd name="connsiteX466" fmla="*/ 382920 w 1775345"/>
                <a:gd name="connsiteY466" fmla="*/ 2001837 h 3268663"/>
                <a:gd name="connsiteX467" fmla="*/ 350448 w 1775345"/>
                <a:gd name="connsiteY467" fmla="*/ 2055725 h 3268663"/>
                <a:gd name="connsiteX468" fmla="*/ 340707 w 1775345"/>
                <a:gd name="connsiteY468" fmla="*/ 2117623 h 3268663"/>
                <a:gd name="connsiteX469" fmla="*/ 349727 w 1775345"/>
                <a:gd name="connsiteY469" fmla="*/ 2162044 h 3268663"/>
                <a:gd name="connsiteX470" fmla="*/ 399877 w 1775345"/>
                <a:gd name="connsiteY470" fmla="*/ 2224670 h 3268663"/>
                <a:gd name="connsiteX471" fmla="*/ 438483 w 1775345"/>
                <a:gd name="connsiteY471" fmla="*/ 2237049 h 3268663"/>
                <a:gd name="connsiteX472" fmla="*/ 435596 w 1775345"/>
                <a:gd name="connsiteY472" fmla="*/ 2231952 h 3268663"/>
                <a:gd name="connsiteX473" fmla="*/ 386167 w 1775345"/>
                <a:gd name="connsiteY473" fmla="*/ 2172603 h 3268663"/>
                <a:gd name="connsiteX474" fmla="*/ 384724 w 1775345"/>
                <a:gd name="connsiteY474" fmla="*/ 2108884 h 3268663"/>
                <a:gd name="connsiteX475" fmla="*/ 396269 w 1775345"/>
                <a:gd name="connsiteY475" fmla="*/ 2037884 h 3268663"/>
                <a:gd name="connsiteX476" fmla="*/ 382920 w 1775345"/>
                <a:gd name="connsiteY476" fmla="*/ 2001837 h 3268663"/>
                <a:gd name="connsiteX477" fmla="*/ 1117561 w 1775345"/>
                <a:gd name="connsiteY477" fmla="*/ 1905000 h 3268663"/>
                <a:gd name="connsiteX478" fmla="*/ 1050391 w 1775345"/>
                <a:gd name="connsiteY478" fmla="*/ 2066286 h 3268663"/>
                <a:gd name="connsiteX479" fmla="*/ 1069689 w 1775345"/>
                <a:gd name="connsiteY479" fmla="*/ 2076844 h 3268663"/>
                <a:gd name="connsiteX480" fmla="*/ 1099006 w 1775345"/>
                <a:gd name="connsiteY480" fmla="*/ 1992015 h 3268663"/>
                <a:gd name="connsiteX481" fmla="*/ 1123128 w 1775345"/>
                <a:gd name="connsiteY481" fmla="*/ 1932670 h 3268663"/>
                <a:gd name="connsiteX482" fmla="*/ 1136116 w 1775345"/>
                <a:gd name="connsiteY482" fmla="*/ 1905000 h 3268663"/>
                <a:gd name="connsiteX483" fmla="*/ 1237038 w 1775345"/>
                <a:gd name="connsiteY483" fmla="*/ 1820231 h 3268663"/>
                <a:gd name="connsiteX484" fmla="*/ 1188503 w 1775345"/>
                <a:gd name="connsiteY484" fmla="*/ 1847850 h 3268663"/>
                <a:gd name="connsiteX485" fmla="*/ 1246093 w 1775345"/>
                <a:gd name="connsiteY485" fmla="*/ 1843489 h 3268663"/>
                <a:gd name="connsiteX486" fmla="*/ 1263116 w 1775345"/>
                <a:gd name="connsiteY486" fmla="*/ 1821321 h 3268663"/>
                <a:gd name="connsiteX487" fmla="*/ 1237038 w 1775345"/>
                <a:gd name="connsiteY487" fmla="*/ 1820231 h 3268663"/>
                <a:gd name="connsiteX488" fmla="*/ 997432 w 1775345"/>
                <a:gd name="connsiteY488" fmla="*/ 1801757 h 3268663"/>
                <a:gd name="connsiteX489" fmla="*/ 968307 w 1775345"/>
                <a:gd name="connsiteY489" fmla="*/ 1871256 h 3268663"/>
                <a:gd name="connsiteX490" fmla="*/ 973768 w 1775345"/>
                <a:gd name="connsiteY490" fmla="*/ 1874122 h 3268663"/>
                <a:gd name="connsiteX491" fmla="*/ 1020004 w 1775345"/>
                <a:gd name="connsiteY491" fmla="*/ 1843671 h 3268663"/>
                <a:gd name="connsiteX492" fmla="*/ 1097551 w 1775345"/>
                <a:gd name="connsiteY492" fmla="*/ 1840089 h 3268663"/>
                <a:gd name="connsiteX493" fmla="*/ 1099371 w 1775345"/>
                <a:gd name="connsiteY493" fmla="*/ 1838297 h 3268663"/>
                <a:gd name="connsiteX494" fmla="*/ 1083352 w 1775345"/>
                <a:gd name="connsiteY494" fmla="*/ 1816445 h 3268663"/>
                <a:gd name="connsiteX495" fmla="*/ 1040756 w 1775345"/>
                <a:gd name="connsiteY495" fmla="*/ 1821818 h 3268663"/>
                <a:gd name="connsiteX496" fmla="*/ 997432 w 1775345"/>
                <a:gd name="connsiteY496" fmla="*/ 1801757 h 3268663"/>
                <a:gd name="connsiteX497" fmla="*/ 949356 w 1775345"/>
                <a:gd name="connsiteY497" fmla="*/ 1670386 h 3268663"/>
                <a:gd name="connsiteX498" fmla="*/ 809164 w 1775345"/>
                <a:gd name="connsiteY498" fmla="*/ 1718096 h 3268663"/>
                <a:gd name="connsiteX499" fmla="*/ 769474 w 1775345"/>
                <a:gd name="connsiteY499" fmla="*/ 1808418 h 3268663"/>
                <a:gd name="connsiteX500" fmla="*/ 764011 w 1775345"/>
                <a:gd name="connsiteY500" fmla="*/ 1808418 h 3268663"/>
                <a:gd name="connsiteX501" fmla="*/ 708663 w 1775345"/>
                <a:gd name="connsiteY501" fmla="*/ 1752695 h 3268663"/>
                <a:gd name="connsiteX502" fmla="*/ 702473 w 1775345"/>
                <a:gd name="connsiteY502" fmla="*/ 1748325 h 3268663"/>
                <a:gd name="connsiteX503" fmla="*/ 675163 w 1775345"/>
                <a:gd name="connsiteY503" fmla="*/ 1701343 h 3268663"/>
                <a:gd name="connsiteX504" fmla="*/ 659141 w 1775345"/>
                <a:gd name="connsiteY504" fmla="*/ 1675849 h 3268663"/>
                <a:gd name="connsiteX505" fmla="*/ 651858 w 1775345"/>
                <a:gd name="connsiteY505" fmla="*/ 1678398 h 3268663"/>
                <a:gd name="connsiteX506" fmla="*/ 559368 w 1775345"/>
                <a:gd name="connsiteY506" fmla="*/ 1674756 h 3268663"/>
                <a:gd name="connsiteX507" fmla="*/ 442845 w 1775345"/>
                <a:gd name="connsiteY507" fmla="*/ 1782924 h 3268663"/>
                <a:gd name="connsiteX508" fmla="*/ 443573 w 1775345"/>
                <a:gd name="connsiteY508" fmla="*/ 1805868 h 3268663"/>
                <a:gd name="connsiteX509" fmla="*/ 467242 w 1775345"/>
                <a:gd name="connsiteY509" fmla="*/ 1789844 h 3268663"/>
                <a:gd name="connsiteX510" fmla="*/ 484356 w 1775345"/>
                <a:gd name="connsiteY510" fmla="*/ 1744683 h 3268663"/>
                <a:gd name="connsiteX511" fmla="*/ 489818 w 1775345"/>
                <a:gd name="connsiteY511" fmla="*/ 1775640 h 3268663"/>
                <a:gd name="connsiteX512" fmla="*/ 497101 w 1775345"/>
                <a:gd name="connsiteY512" fmla="*/ 1776732 h 3268663"/>
                <a:gd name="connsiteX513" fmla="*/ 524047 w 1775345"/>
                <a:gd name="connsiteY513" fmla="*/ 1743954 h 3268663"/>
                <a:gd name="connsiteX514" fmla="*/ 527688 w 1775345"/>
                <a:gd name="connsiteY514" fmla="*/ 1733393 h 3268663"/>
                <a:gd name="connsiteX515" fmla="*/ 527688 w 1775345"/>
                <a:gd name="connsiteY515" fmla="*/ 1770541 h 3268663"/>
                <a:gd name="connsiteX516" fmla="*/ 553177 w 1775345"/>
                <a:gd name="connsiteY516" fmla="*/ 1801498 h 3268663"/>
                <a:gd name="connsiteX517" fmla="*/ 570292 w 1775345"/>
                <a:gd name="connsiteY517" fmla="*/ 1757066 h 3268663"/>
                <a:gd name="connsiteX518" fmla="*/ 577574 w 1775345"/>
                <a:gd name="connsiteY518" fmla="*/ 1721738 h 3268663"/>
                <a:gd name="connsiteX519" fmla="*/ 581216 w 1775345"/>
                <a:gd name="connsiteY519" fmla="*/ 1747596 h 3268663"/>
                <a:gd name="connsiteX520" fmla="*/ 567743 w 1775345"/>
                <a:gd name="connsiteY520" fmla="*/ 1810239 h 3268663"/>
                <a:gd name="connsiteX521" fmla="*/ 572841 w 1775345"/>
                <a:gd name="connsiteY521" fmla="*/ 1815702 h 3268663"/>
                <a:gd name="connsiteX522" fmla="*/ 611075 w 1775345"/>
                <a:gd name="connsiteY522" fmla="*/ 1749417 h 3268663"/>
                <a:gd name="connsiteX523" fmla="*/ 616537 w 1775345"/>
                <a:gd name="connsiteY523" fmla="*/ 1699522 h 3268663"/>
                <a:gd name="connsiteX524" fmla="*/ 630010 w 1775345"/>
                <a:gd name="connsiteY524" fmla="*/ 1690781 h 3268663"/>
                <a:gd name="connsiteX525" fmla="*/ 658048 w 1775345"/>
                <a:gd name="connsiteY525" fmla="*/ 1702436 h 3268663"/>
                <a:gd name="connsiteX526" fmla="*/ 712304 w 1775345"/>
                <a:gd name="connsiteY526" fmla="*/ 1787294 h 3268663"/>
                <a:gd name="connsiteX527" fmla="*/ 671521 w 1775345"/>
                <a:gd name="connsiteY527" fmla="*/ 1800770 h 3268663"/>
                <a:gd name="connsiteX528" fmla="*/ 584857 w 1775345"/>
                <a:gd name="connsiteY528" fmla="*/ 1878344 h 3268663"/>
                <a:gd name="connsiteX529" fmla="*/ 578303 w 1775345"/>
                <a:gd name="connsiteY529" fmla="*/ 2013826 h 3268663"/>
                <a:gd name="connsiteX530" fmla="*/ 587406 w 1775345"/>
                <a:gd name="connsiteY530" fmla="*/ 2028030 h 3268663"/>
                <a:gd name="connsiteX531" fmla="*/ 612896 w 1775345"/>
                <a:gd name="connsiteY531" fmla="*/ 1953005 h 3268663"/>
                <a:gd name="connsiteX532" fmla="*/ 601243 w 1775345"/>
                <a:gd name="connsiteY532" fmla="*/ 1901653 h 3268663"/>
                <a:gd name="connsiteX533" fmla="*/ 624548 w 1775345"/>
                <a:gd name="connsiteY533" fmla="*/ 1929696 h 3268663"/>
                <a:gd name="connsiteX534" fmla="*/ 652586 w 1775345"/>
                <a:gd name="connsiteY534" fmla="*/ 1928968 h 3268663"/>
                <a:gd name="connsiteX535" fmla="*/ 662782 w 1775345"/>
                <a:gd name="connsiteY535" fmla="*/ 1885628 h 3268663"/>
                <a:gd name="connsiteX536" fmla="*/ 658048 w 1775345"/>
                <a:gd name="connsiteY536" fmla="*/ 1854671 h 3268663"/>
                <a:gd name="connsiteX537" fmla="*/ 662782 w 1775345"/>
                <a:gd name="connsiteY537" fmla="*/ 1859042 h 3268663"/>
                <a:gd name="connsiteX538" fmla="*/ 676983 w 1775345"/>
                <a:gd name="connsiteY538" fmla="*/ 1922048 h 3268663"/>
                <a:gd name="connsiteX539" fmla="*/ 709755 w 1775345"/>
                <a:gd name="connsiteY539" fmla="*/ 1943172 h 3268663"/>
                <a:gd name="connsiteX540" fmla="*/ 708663 w 1775345"/>
                <a:gd name="connsiteY540" fmla="*/ 1883079 h 3268663"/>
                <a:gd name="connsiteX541" fmla="*/ 701380 w 1775345"/>
                <a:gd name="connsiteY541" fmla="*/ 1849208 h 3268663"/>
                <a:gd name="connsiteX542" fmla="*/ 725049 w 1775345"/>
                <a:gd name="connsiteY542" fmla="*/ 1904931 h 3268663"/>
                <a:gd name="connsiteX543" fmla="*/ 729419 w 1775345"/>
                <a:gd name="connsiteY543" fmla="*/ 1937709 h 3268663"/>
                <a:gd name="connsiteX544" fmla="*/ 745076 w 1775345"/>
                <a:gd name="connsiteY544" fmla="*/ 1918406 h 3268663"/>
                <a:gd name="connsiteX545" fmla="*/ 730511 w 1775345"/>
                <a:gd name="connsiteY545" fmla="*/ 1841196 h 3268663"/>
                <a:gd name="connsiteX546" fmla="*/ 709755 w 1775345"/>
                <a:gd name="connsiteY546" fmla="*/ 1813152 h 3268663"/>
                <a:gd name="connsiteX547" fmla="*/ 731239 w 1775345"/>
                <a:gd name="connsiteY547" fmla="*/ 1806961 h 3268663"/>
                <a:gd name="connsiteX548" fmla="*/ 785860 w 1775345"/>
                <a:gd name="connsiteY548" fmla="*/ 1854671 h 3268663"/>
                <a:gd name="connsiteX549" fmla="*/ 867062 w 1775345"/>
                <a:gd name="connsiteY549" fmla="*/ 1928968 h 3268663"/>
                <a:gd name="connsiteX550" fmla="*/ 813898 w 1775345"/>
                <a:gd name="connsiteY550" fmla="*/ 1958104 h 3268663"/>
                <a:gd name="connsiteX551" fmla="*/ 810985 w 1775345"/>
                <a:gd name="connsiteY551" fmla="*/ 1968666 h 3268663"/>
                <a:gd name="connsiteX552" fmla="*/ 896921 w 1775345"/>
                <a:gd name="connsiteY552" fmla="*/ 1974129 h 3268663"/>
                <a:gd name="connsiteX553" fmla="*/ 912214 w 1775345"/>
                <a:gd name="connsiteY553" fmla="*/ 1980320 h 3268663"/>
                <a:gd name="connsiteX554" fmla="*/ 958459 w 1775345"/>
                <a:gd name="connsiteY554" fmla="*/ 2058987 h 3268663"/>
                <a:gd name="connsiteX555" fmla="*/ 976666 w 1775345"/>
                <a:gd name="connsiteY555" fmla="*/ 2050975 h 3268663"/>
                <a:gd name="connsiteX556" fmla="*/ 955911 w 1775345"/>
                <a:gd name="connsiteY556" fmla="*/ 2010549 h 3268663"/>
                <a:gd name="connsiteX557" fmla="*/ 952269 w 1775345"/>
                <a:gd name="connsiteY557" fmla="*/ 1962474 h 3268663"/>
                <a:gd name="connsiteX558" fmla="*/ 965014 w 1775345"/>
                <a:gd name="connsiteY558" fmla="*/ 1974129 h 3268663"/>
                <a:gd name="connsiteX559" fmla="*/ 1043667 w 1775345"/>
                <a:gd name="connsiteY559" fmla="*/ 1993431 h 3268663"/>
                <a:gd name="connsiteX560" fmla="*/ 1062602 w 1775345"/>
                <a:gd name="connsiteY560" fmla="*/ 1986511 h 3268663"/>
                <a:gd name="connsiteX561" fmla="*/ 1058961 w 1775345"/>
                <a:gd name="connsiteY561" fmla="*/ 1973400 h 3268663"/>
                <a:gd name="connsiteX562" fmla="*/ 1007254 w 1775345"/>
                <a:gd name="connsiteY562" fmla="*/ 1929696 h 3268663"/>
                <a:gd name="connsiteX563" fmla="*/ 1008346 w 1775345"/>
                <a:gd name="connsiteY563" fmla="*/ 1928968 h 3268663"/>
                <a:gd name="connsiteX564" fmla="*/ 1062602 w 1775345"/>
                <a:gd name="connsiteY564" fmla="*/ 1951912 h 3268663"/>
                <a:gd name="connsiteX565" fmla="*/ 1094282 w 1775345"/>
                <a:gd name="connsiteY565" fmla="*/ 1910394 h 3268663"/>
                <a:gd name="connsiteX566" fmla="*/ 1065151 w 1775345"/>
                <a:gd name="connsiteY566" fmla="*/ 1875795 h 3268663"/>
                <a:gd name="connsiteX567" fmla="*/ 1110668 w 1775345"/>
                <a:gd name="connsiteY567" fmla="*/ 1896918 h 3268663"/>
                <a:gd name="connsiteX568" fmla="*/ 1163103 w 1775345"/>
                <a:gd name="connsiteY568" fmla="*/ 1884536 h 3268663"/>
                <a:gd name="connsiteX569" fmla="*/ 1048037 w 1775345"/>
                <a:gd name="connsiteY569" fmla="*/ 1848480 h 3268663"/>
                <a:gd name="connsiteX570" fmla="*/ 936976 w 1775345"/>
                <a:gd name="connsiteY570" fmla="*/ 1939530 h 3268663"/>
                <a:gd name="connsiteX571" fmla="*/ 929693 w 1775345"/>
                <a:gd name="connsiteY571" fmla="*/ 1964295 h 3268663"/>
                <a:gd name="connsiteX572" fmla="*/ 796419 w 1775345"/>
                <a:gd name="connsiteY572" fmla="*/ 1836097 h 3268663"/>
                <a:gd name="connsiteX573" fmla="*/ 795691 w 1775345"/>
                <a:gd name="connsiteY573" fmla="*/ 1805140 h 3268663"/>
                <a:gd name="connsiteX574" fmla="*/ 801153 w 1775345"/>
                <a:gd name="connsiteY574" fmla="*/ 1800770 h 3268663"/>
                <a:gd name="connsiteX575" fmla="*/ 838295 w 1775345"/>
                <a:gd name="connsiteY575" fmla="*/ 1824443 h 3268663"/>
                <a:gd name="connsiteX576" fmla="*/ 901654 w 1775345"/>
                <a:gd name="connsiteY576" fmla="*/ 1813881 h 3268663"/>
                <a:gd name="connsiteX577" fmla="*/ 900562 w 1775345"/>
                <a:gd name="connsiteY577" fmla="*/ 1801498 h 3268663"/>
                <a:gd name="connsiteX578" fmla="*/ 832833 w 1775345"/>
                <a:gd name="connsiteY578" fmla="*/ 1774183 h 3268663"/>
                <a:gd name="connsiteX579" fmla="*/ 822637 w 1775345"/>
                <a:gd name="connsiteY579" fmla="*/ 1760708 h 3268663"/>
                <a:gd name="connsiteX580" fmla="*/ 905296 w 1775345"/>
                <a:gd name="connsiteY580" fmla="*/ 1788387 h 3268663"/>
                <a:gd name="connsiteX581" fmla="*/ 898741 w 1775345"/>
                <a:gd name="connsiteY581" fmla="*/ 1754516 h 3268663"/>
                <a:gd name="connsiteX582" fmla="*/ 848127 w 1775345"/>
                <a:gd name="connsiteY582" fmla="*/ 1727930 h 3268663"/>
                <a:gd name="connsiteX583" fmla="*/ 896192 w 1775345"/>
                <a:gd name="connsiteY583" fmla="*/ 1735214 h 3268663"/>
                <a:gd name="connsiteX584" fmla="*/ 926051 w 1775345"/>
                <a:gd name="connsiteY584" fmla="*/ 1715547 h 3268663"/>
                <a:gd name="connsiteX585" fmla="*/ 958459 w 1775345"/>
                <a:gd name="connsiteY585" fmla="*/ 1718096 h 3268663"/>
                <a:gd name="connsiteX586" fmla="*/ 993052 w 1775345"/>
                <a:gd name="connsiteY586" fmla="*/ 1701343 h 3268663"/>
                <a:gd name="connsiteX587" fmla="*/ 990139 w 1775345"/>
                <a:gd name="connsiteY587" fmla="*/ 1696973 h 3268663"/>
                <a:gd name="connsiteX588" fmla="*/ 949356 w 1775345"/>
                <a:gd name="connsiteY588" fmla="*/ 1670386 h 3268663"/>
                <a:gd name="connsiteX589" fmla="*/ 484099 w 1775345"/>
                <a:gd name="connsiteY589" fmla="*/ 1654255 h 3268663"/>
                <a:gd name="connsiteX590" fmla="*/ 439356 w 1775345"/>
                <a:gd name="connsiteY590" fmla="*/ 1656973 h 3268663"/>
                <a:gd name="connsiteX591" fmla="*/ 412216 w 1775345"/>
                <a:gd name="connsiteY591" fmla="*/ 1669296 h 3268663"/>
                <a:gd name="connsiteX592" fmla="*/ 426519 w 1775345"/>
                <a:gd name="connsiteY592" fmla="*/ 1699017 h 3268663"/>
                <a:gd name="connsiteX593" fmla="*/ 458427 w 1775345"/>
                <a:gd name="connsiteY593" fmla="*/ 1724025 h 3268663"/>
                <a:gd name="connsiteX594" fmla="*/ 503170 w 1775345"/>
                <a:gd name="connsiteY594" fmla="*/ 1685969 h 3268663"/>
                <a:gd name="connsiteX595" fmla="*/ 523341 w 1775345"/>
                <a:gd name="connsiteY595" fmla="*/ 1675458 h 3268663"/>
                <a:gd name="connsiteX596" fmla="*/ 484099 w 1775345"/>
                <a:gd name="connsiteY596" fmla="*/ 1654255 h 3268663"/>
                <a:gd name="connsiteX597" fmla="*/ 1209141 w 1775345"/>
                <a:gd name="connsiteY597" fmla="*/ 1600200 h 3268663"/>
                <a:gd name="connsiteX598" fmla="*/ 1167430 w 1775345"/>
                <a:gd name="connsiteY598" fmla="*/ 1617995 h 3268663"/>
                <a:gd name="connsiteX599" fmla="*/ 1060431 w 1775345"/>
                <a:gd name="connsiteY599" fmla="*/ 1605648 h 3268663"/>
                <a:gd name="connsiteX600" fmla="*/ 1016907 w 1775345"/>
                <a:gd name="connsiteY600" fmla="*/ 1614363 h 3268663"/>
                <a:gd name="connsiteX601" fmla="*/ 990066 w 1775345"/>
                <a:gd name="connsiteY601" fmla="*/ 1638332 h 3268663"/>
                <a:gd name="connsiteX602" fmla="*/ 992605 w 1775345"/>
                <a:gd name="connsiteY602" fmla="*/ 1640148 h 3268663"/>
                <a:gd name="connsiteX603" fmla="*/ 1062245 w 1775345"/>
                <a:gd name="connsiteY603" fmla="*/ 1647774 h 3268663"/>
                <a:gd name="connsiteX604" fmla="*/ 1153284 w 1775345"/>
                <a:gd name="connsiteY604" fmla="*/ 1643416 h 3268663"/>
                <a:gd name="connsiteX605" fmla="*/ 1208053 w 1775345"/>
                <a:gd name="connsiteY605" fmla="*/ 1604558 h 3268663"/>
                <a:gd name="connsiteX606" fmla="*/ 1250483 w 1775345"/>
                <a:gd name="connsiteY606" fmla="*/ 1579581 h 3268663"/>
                <a:gd name="connsiteX607" fmla="*/ 1240239 w 1775345"/>
                <a:gd name="connsiteY607" fmla="*/ 1579626 h 3268663"/>
                <a:gd name="connsiteX608" fmla="*/ 1199445 w 1775345"/>
                <a:gd name="connsiteY608" fmla="*/ 1773102 h 3268663"/>
                <a:gd name="connsiteX609" fmla="*/ 1192888 w 1775345"/>
                <a:gd name="connsiteY609" fmla="*/ 1779285 h 3268663"/>
                <a:gd name="connsiteX610" fmla="*/ 1182326 w 1775345"/>
                <a:gd name="connsiteY610" fmla="*/ 1758191 h 3268663"/>
                <a:gd name="connsiteX611" fmla="*/ 1152459 w 1775345"/>
                <a:gd name="connsiteY611" fmla="*/ 1733461 h 3268663"/>
                <a:gd name="connsiteX612" fmla="*/ 1157558 w 1775345"/>
                <a:gd name="connsiteY612" fmla="*/ 1789104 h 3268663"/>
                <a:gd name="connsiteX613" fmla="*/ 1172127 w 1775345"/>
                <a:gd name="connsiteY613" fmla="*/ 1816380 h 3268663"/>
                <a:gd name="connsiteX614" fmla="*/ 1150637 w 1775345"/>
                <a:gd name="connsiteY614" fmla="*/ 1856384 h 3268663"/>
                <a:gd name="connsiteX615" fmla="*/ 1175041 w 1775345"/>
                <a:gd name="connsiteY615" fmla="*/ 1887297 h 3268663"/>
                <a:gd name="connsiteX616" fmla="*/ 1170306 w 1775345"/>
                <a:gd name="connsiteY616" fmla="*/ 1906572 h 3268663"/>
                <a:gd name="connsiteX617" fmla="*/ 1198352 w 1775345"/>
                <a:gd name="connsiteY617" fmla="*/ 1941848 h 3268663"/>
                <a:gd name="connsiteX618" fmla="*/ 1228219 w 1775345"/>
                <a:gd name="connsiteY618" fmla="*/ 1952759 h 3268663"/>
                <a:gd name="connsiteX619" fmla="*/ 1220934 w 1775345"/>
                <a:gd name="connsiteY619" fmla="*/ 1880023 h 3268663"/>
                <a:gd name="connsiteX620" fmla="*/ 1240967 w 1775345"/>
                <a:gd name="connsiteY620" fmla="*/ 1920755 h 3268663"/>
                <a:gd name="connsiteX621" fmla="*/ 1278119 w 1775345"/>
                <a:gd name="connsiteY621" fmla="*/ 1920755 h 3268663"/>
                <a:gd name="connsiteX622" fmla="*/ 1273748 w 1775345"/>
                <a:gd name="connsiteY622" fmla="*/ 1892388 h 3268663"/>
                <a:gd name="connsiteX623" fmla="*/ 1291595 w 1775345"/>
                <a:gd name="connsiteY623" fmla="*/ 1914572 h 3268663"/>
                <a:gd name="connsiteX624" fmla="*/ 1339674 w 1775345"/>
                <a:gd name="connsiteY624" fmla="*/ 1926210 h 3268663"/>
                <a:gd name="connsiteX625" fmla="*/ 1250073 w 1775345"/>
                <a:gd name="connsiteY625" fmla="*/ 1853475 h 3268663"/>
                <a:gd name="connsiteX626" fmla="*/ 1173220 w 1775345"/>
                <a:gd name="connsiteY626" fmla="*/ 1857112 h 3268663"/>
                <a:gd name="connsiteX627" fmla="*/ 1220934 w 1775345"/>
                <a:gd name="connsiteY627" fmla="*/ 1770556 h 3268663"/>
                <a:gd name="connsiteX628" fmla="*/ 1255536 w 1775345"/>
                <a:gd name="connsiteY628" fmla="*/ 1689093 h 3268663"/>
                <a:gd name="connsiteX629" fmla="*/ 1284311 w 1775345"/>
                <a:gd name="connsiteY629" fmla="*/ 1685820 h 3268663"/>
                <a:gd name="connsiteX630" fmla="*/ 1320734 w 1775345"/>
                <a:gd name="connsiteY630" fmla="*/ 1681092 h 3268663"/>
                <a:gd name="connsiteX631" fmla="*/ 1300701 w 1775345"/>
                <a:gd name="connsiteY631" fmla="*/ 1663635 h 3268663"/>
                <a:gd name="connsiteX632" fmla="*/ 1332389 w 1775345"/>
                <a:gd name="connsiteY632" fmla="*/ 1669818 h 3268663"/>
                <a:gd name="connsiteX633" fmla="*/ 1343316 w 1775345"/>
                <a:gd name="connsiteY633" fmla="*/ 1648361 h 3268663"/>
                <a:gd name="connsiteX634" fmla="*/ 1318913 w 1775345"/>
                <a:gd name="connsiteY634" fmla="*/ 1623631 h 3268663"/>
                <a:gd name="connsiteX635" fmla="*/ 1319641 w 1775345"/>
                <a:gd name="connsiteY635" fmla="*/ 1622904 h 3268663"/>
                <a:gd name="connsiteX636" fmla="*/ 1370634 w 1775345"/>
                <a:gd name="connsiteY636" fmla="*/ 1618540 h 3268663"/>
                <a:gd name="connsiteX637" fmla="*/ 1395766 w 1775345"/>
                <a:gd name="connsiteY637" fmla="*/ 1587627 h 3268663"/>
                <a:gd name="connsiteX638" fmla="*/ 1256265 w 1775345"/>
                <a:gd name="connsiteY638" fmla="*/ 1648361 h 3268663"/>
                <a:gd name="connsiteX639" fmla="*/ 1255536 w 1775345"/>
                <a:gd name="connsiteY639" fmla="*/ 1590173 h 3268663"/>
                <a:gd name="connsiteX640" fmla="*/ 1250483 w 1775345"/>
                <a:gd name="connsiteY640" fmla="*/ 1579581 h 3268663"/>
                <a:gd name="connsiteX641" fmla="*/ 1034307 w 1775345"/>
                <a:gd name="connsiteY641" fmla="*/ 1563056 h 3268663"/>
                <a:gd name="connsiteX642" fmla="*/ 994202 w 1775345"/>
                <a:gd name="connsiteY642" fmla="*/ 1575630 h 3268663"/>
                <a:gd name="connsiteX643" fmla="*/ 994202 w 1775345"/>
                <a:gd name="connsiteY643" fmla="*/ 1579988 h 3268663"/>
                <a:gd name="connsiteX644" fmla="*/ 1112924 w 1775345"/>
                <a:gd name="connsiteY644" fmla="*/ 1611946 h 3268663"/>
                <a:gd name="connsiteX645" fmla="*/ 1139873 w 1775345"/>
                <a:gd name="connsiteY645" fmla="*/ 1613762 h 3268663"/>
                <a:gd name="connsiteX646" fmla="*/ 1200690 w 1775345"/>
                <a:gd name="connsiteY646" fmla="*/ 1598509 h 3268663"/>
                <a:gd name="connsiteX647" fmla="*/ 1217078 w 1775345"/>
                <a:gd name="connsiteY647" fmla="*/ 1584346 h 3268663"/>
                <a:gd name="connsiteX648" fmla="*/ 1151891 w 1775345"/>
                <a:gd name="connsiteY648" fmla="*/ 1593425 h 3268663"/>
                <a:gd name="connsiteX649" fmla="*/ 1075778 w 1775345"/>
                <a:gd name="connsiteY649" fmla="*/ 1564373 h 3268663"/>
                <a:gd name="connsiteX650" fmla="*/ 1034307 w 1775345"/>
                <a:gd name="connsiteY650" fmla="*/ 1563056 h 3268663"/>
                <a:gd name="connsiteX651" fmla="*/ 1035573 w 1775345"/>
                <a:gd name="connsiteY651" fmla="*/ 1507951 h 3268663"/>
                <a:gd name="connsiteX652" fmla="*/ 1016194 w 1775345"/>
                <a:gd name="connsiteY652" fmla="*/ 1510406 h 3268663"/>
                <a:gd name="connsiteX653" fmla="*/ 1015466 w 1775345"/>
                <a:gd name="connsiteY653" fmla="*/ 1512224 h 3268663"/>
                <a:gd name="connsiteX654" fmla="*/ 1020925 w 1775345"/>
                <a:gd name="connsiteY654" fmla="*/ 1516588 h 3268663"/>
                <a:gd name="connsiteX655" fmla="*/ 1211620 w 1775345"/>
                <a:gd name="connsiteY655" fmla="*/ 1582779 h 3268663"/>
                <a:gd name="connsiteX656" fmla="*/ 1217079 w 1775345"/>
                <a:gd name="connsiteY656" fmla="*/ 1578414 h 3268663"/>
                <a:gd name="connsiteX657" fmla="*/ 1215260 w 1775345"/>
                <a:gd name="connsiteY657" fmla="*/ 1576596 h 3268663"/>
                <a:gd name="connsiteX658" fmla="*/ 1086795 w 1775345"/>
                <a:gd name="connsiteY658" fmla="*/ 1518407 h 3268663"/>
                <a:gd name="connsiteX659" fmla="*/ 1054406 w 1775345"/>
                <a:gd name="connsiteY659" fmla="*/ 1510406 h 3268663"/>
                <a:gd name="connsiteX660" fmla="*/ 1035573 w 1775345"/>
                <a:gd name="connsiteY660" fmla="*/ 1507951 h 3268663"/>
                <a:gd name="connsiteX661" fmla="*/ 709306 w 1775345"/>
                <a:gd name="connsiteY661" fmla="*/ 1501775 h 3268663"/>
                <a:gd name="connsiteX662" fmla="*/ 707491 w 1775345"/>
                <a:gd name="connsiteY662" fmla="*/ 1504702 h 3268663"/>
                <a:gd name="connsiteX663" fmla="*/ 786259 w 1775345"/>
                <a:gd name="connsiteY663" fmla="*/ 1637874 h 3268663"/>
                <a:gd name="connsiteX664" fmla="*/ 839254 w 1775345"/>
                <a:gd name="connsiteY664" fmla="*/ 1681411 h 3268663"/>
                <a:gd name="connsiteX665" fmla="*/ 816749 w 1775345"/>
                <a:gd name="connsiteY665" fmla="*/ 1589947 h 3268663"/>
                <a:gd name="connsiteX666" fmla="*/ 709306 w 1775345"/>
                <a:gd name="connsiteY666" fmla="*/ 1501775 h 3268663"/>
                <a:gd name="connsiteX667" fmla="*/ 665723 w 1775345"/>
                <a:gd name="connsiteY667" fmla="*/ 1482725 h 3268663"/>
                <a:gd name="connsiteX668" fmla="*/ 664628 w 1775345"/>
                <a:gd name="connsiteY668" fmla="*/ 1486381 h 3268663"/>
                <a:gd name="connsiteX669" fmla="*/ 708400 w 1775345"/>
                <a:gd name="connsiteY669" fmla="*/ 1555465 h 3268663"/>
                <a:gd name="connsiteX670" fmla="*/ 753631 w 1775345"/>
                <a:gd name="connsiteY670" fmla="*/ 1691441 h 3268663"/>
                <a:gd name="connsiteX671" fmla="*/ 777341 w 1775345"/>
                <a:gd name="connsiteY671" fmla="*/ 1699482 h 3268663"/>
                <a:gd name="connsiteX672" fmla="*/ 773694 w 1775345"/>
                <a:gd name="connsiteY672" fmla="*/ 1692537 h 3268663"/>
                <a:gd name="connsiteX673" fmla="*/ 766398 w 1775345"/>
                <a:gd name="connsiteY673" fmla="*/ 1616873 h 3268663"/>
                <a:gd name="connsiteX674" fmla="*/ 665723 w 1775345"/>
                <a:gd name="connsiteY674" fmla="*/ 1482725 h 3268663"/>
                <a:gd name="connsiteX675" fmla="*/ 626028 w 1775345"/>
                <a:gd name="connsiteY675" fmla="*/ 1460500 h 3268663"/>
                <a:gd name="connsiteX676" fmla="*/ 624941 w 1775345"/>
                <a:gd name="connsiteY676" fmla="*/ 1462314 h 3268663"/>
                <a:gd name="connsiteX677" fmla="*/ 641969 w 1775345"/>
                <a:gd name="connsiteY677" fmla="*/ 1495677 h 3268663"/>
                <a:gd name="connsiteX678" fmla="*/ 647404 w 1775345"/>
                <a:gd name="connsiteY678" fmla="*/ 1620067 h 3268663"/>
                <a:gd name="connsiteX679" fmla="*/ 670953 w 1775345"/>
                <a:gd name="connsiteY679" fmla="*/ 1681718 h 3268663"/>
                <a:gd name="connsiteX680" fmla="*/ 690879 w 1775345"/>
                <a:gd name="connsiteY680" fmla="*/ 1700213 h 3268663"/>
                <a:gd name="connsiteX681" fmla="*/ 701385 w 1775345"/>
                <a:gd name="connsiteY681" fmla="*/ 1634936 h 3268663"/>
                <a:gd name="connsiteX682" fmla="*/ 687981 w 1775345"/>
                <a:gd name="connsiteY682" fmla="*/ 1537020 h 3268663"/>
                <a:gd name="connsiteX683" fmla="*/ 673489 w 1775345"/>
                <a:gd name="connsiteY683" fmla="*/ 1509821 h 3268663"/>
                <a:gd name="connsiteX684" fmla="*/ 626028 w 1775345"/>
                <a:gd name="connsiteY684" fmla="*/ 1460500 h 3268663"/>
                <a:gd name="connsiteX685" fmla="*/ 609237 w 1775345"/>
                <a:gd name="connsiteY685" fmla="*/ 1460500 h 3268663"/>
                <a:gd name="connsiteX686" fmla="*/ 598422 w 1775345"/>
                <a:gd name="connsiteY686" fmla="*/ 1489500 h 3268663"/>
                <a:gd name="connsiteX687" fmla="*/ 581478 w 1775345"/>
                <a:gd name="connsiteY687" fmla="*/ 1612025 h 3268663"/>
                <a:gd name="connsiteX688" fmla="*/ 551916 w 1775345"/>
                <a:gd name="connsiteY688" fmla="*/ 1641025 h 3268663"/>
                <a:gd name="connsiteX689" fmla="*/ 568860 w 1775345"/>
                <a:gd name="connsiteY689" fmla="*/ 1643563 h 3268663"/>
                <a:gd name="connsiteX690" fmla="*/ 631589 w 1775345"/>
                <a:gd name="connsiteY690" fmla="*/ 1601513 h 3268663"/>
                <a:gd name="connsiteX691" fmla="*/ 633391 w 1775345"/>
                <a:gd name="connsiteY691" fmla="*/ 1498200 h 3268663"/>
                <a:gd name="connsiteX692" fmla="*/ 609237 w 1775345"/>
                <a:gd name="connsiteY692" fmla="*/ 1460500 h 3268663"/>
                <a:gd name="connsiteX693" fmla="*/ 593120 w 1775345"/>
                <a:gd name="connsiteY693" fmla="*/ 1448527 h 3268663"/>
                <a:gd name="connsiteX694" fmla="*/ 509756 w 1775345"/>
                <a:gd name="connsiteY694" fmla="*/ 1523724 h 3268663"/>
                <a:gd name="connsiteX695" fmla="*/ 447141 w 1775345"/>
                <a:gd name="connsiteY695" fmla="*/ 1589840 h 3268663"/>
                <a:gd name="connsiteX696" fmla="*/ 447141 w 1775345"/>
                <a:gd name="connsiteY696" fmla="*/ 1591656 h 3268663"/>
                <a:gd name="connsiteX697" fmla="*/ 452602 w 1775345"/>
                <a:gd name="connsiteY697" fmla="*/ 1596015 h 3268663"/>
                <a:gd name="connsiteX698" fmla="*/ 507207 w 1775345"/>
                <a:gd name="connsiteY698" fmla="*/ 1591656 h 3268663"/>
                <a:gd name="connsiteX699" fmla="*/ 584019 w 1775345"/>
                <a:gd name="connsiteY699" fmla="*/ 1492846 h 3268663"/>
                <a:gd name="connsiteX700" fmla="*/ 598581 w 1775345"/>
                <a:gd name="connsiteY700" fmla="*/ 1450343 h 3268663"/>
                <a:gd name="connsiteX701" fmla="*/ 593120 w 1775345"/>
                <a:gd name="connsiteY701" fmla="*/ 1448527 h 3268663"/>
                <a:gd name="connsiteX702" fmla="*/ 1052969 w 1775345"/>
                <a:gd name="connsiteY702" fmla="*/ 1444625 h 3268663"/>
                <a:gd name="connsiteX703" fmla="*/ 1050391 w 1775345"/>
                <a:gd name="connsiteY703" fmla="*/ 1447562 h 3268663"/>
                <a:gd name="connsiteX704" fmla="*/ 1059599 w 1775345"/>
                <a:gd name="connsiteY704" fmla="*/ 1457106 h 3268663"/>
                <a:gd name="connsiteX705" fmla="*/ 1152779 w 1775345"/>
                <a:gd name="connsiteY705" fmla="*/ 1556218 h 3268663"/>
                <a:gd name="connsiteX706" fmla="*/ 1188504 w 1775345"/>
                <a:gd name="connsiteY706" fmla="*/ 1562458 h 3268663"/>
                <a:gd name="connsiteX707" fmla="*/ 1187768 w 1775345"/>
                <a:gd name="connsiteY707" fmla="*/ 1561724 h 3268663"/>
                <a:gd name="connsiteX708" fmla="*/ 1120000 w 1775345"/>
                <a:gd name="connsiteY708" fmla="*/ 1495650 h 3268663"/>
                <a:gd name="connsiteX709" fmla="*/ 1099744 w 1775345"/>
                <a:gd name="connsiteY709" fmla="*/ 1460777 h 3268663"/>
                <a:gd name="connsiteX710" fmla="*/ 1052969 w 1775345"/>
                <a:gd name="connsiteY710" fmla="*/ 1444625 h 3268663"/>
                <a:gd name="connsiteX711" fmla="*/ 553353 w 1775345"/>
                <a:gd name="connsiteY711" fmla="*/ 1433026 h 3268663"/>
                <a:gd name="connsiteX712" fmla="*/ 485357 w 1775345"/>
                <a:gd name="connsiteY712" fmla="*/ 1455418 h 3268663"/>
                <a:gd name="connsiteX713" fmla="*/ 399543 w 1775345"/>
                <a:gd name="connsiteY713" fmla="*/ 1539847 h 3268663"/>
                <a:gd name="connsiteX714" fmla="*/ 388634 w 1775345"/>
                <a:gd name="connsiteY714" fmla="*/ 1545353 h 3268663"/>
                <a:gd name="connsiteX715" fmla="*/ 453722 w 1775345"/>
                <a:gd name="connsiteY715" fmla="*/ 1539847 h 3268663"/>
                <a:gd name="connsiteX716" fmla="*/ 569716 w 1775345"/>
                <a:gd name="connsiteY716" fmla="*/ 1451748 h 3268663"/>
                <a:gd name="connsiteX717" fmla="*/ 582079 w 1775345"/>
                <a:gd name="connsiteY717" fmla="*/ 1441836 h 3268663"/>
                <a:gd name="connsiteX718" fmla="*/ 553353 w 1775345"/>
                <a:gd name="connsiteY718" fmla="*/ 1433026 h 3268663"/>
                <a:gd name="connsiteX719" fmla="*/ 1377668 w 1775345"/>
                <a:gd name="connsiteY719" fmla="*/ 1414608 h 3268663"/>
                <a:gd name="connsiteX720" fmla="*/ 1366436 w 1775345"/>
                <a:gd name="connsiteY720" fmla="*/ 1416970 h 3268663"/>
                <a:gd name="connsiteX721" fmla="*/ 1331147 w 1775345"/>
                <a:gd name="connsiteY721" fmla="*/ 1471494 h 3268663"/>
                <a:gd name="connsiteX722" fmla="*/ 1280578 w 1775345"/>
                <a:gd name="connsiteY722" fmla="*/ 1561640 h 3268663"/>
                <a:gd name="connsiteX723" fmla="*/ 1311138 w 1775345"/>
                <a:gd name="connsiteY723" fmla="*/ 1552916 h 3268663"/>
                <a:gd name="connsiteX724" fmla="*/ 1379896 w 1775345"/>
                <a:gd name="connsiteY724" fmla="*/ 1436235 h 3268663"/>
                <a:gd name="connsiteX725" fmla="*/ 1385353 w 1775345"/>
                <a:gd name="connsiteY725" fmla="*/ 1417697 h 3268663"/>
                <a:gd name="connsiteX726" fmla="*/ 1377668 w 1775345"/>
                <a:gd name="connsiteY726" fmla="*/ 1414608 h 3268663"/>
                <a:gd name="connsiteX727" fmla="*/ 1102778 w 1775345"/>
                <a:gd name="connsiteY727" fmla="*/ 1414462 h 3268663"/>
                <a:gd name="connsiteX728" fmla="*/ 1180732 w 1775345"/>
                <a:gd name="connsiteY728" fmla="*/ 1549960 h 3268663"/>
                <a:gd name="connsiteX729" fmla="*/ 1231366 w 1775345"/>
                <a:gd name="connsiteY729" fmla="*/ 1570524 h 3268663"/>
                <a:gd name="connsiteX730" fmla="*/ 1216067 w 1775345"/>
                <a:gd name="connsiteY730" fmla="*/ 1548124 h 3268663"/>
                <a:gd name="connsiteX731" fmla="*/ 1102778 w 1775345"/>
                <a:gd name="connsiteY731" fmla="*/ 1414462 h 3268663"/>
                <a:gd name="connsiteX732" fmla="*/ 480410 w 1775345"/>
                <a:gd name="connsiteY732" fmla="*/ 1408708 h 3268663"/>
                <a:gd name="connsiteX733" fmla="*/ 367960 w 1775345"/>
                <a:gd name="connsiteY733" fmla="*/ 1471931 h 3268663"/>
                <a:gd name="connsiteX734" fmla="*/ 347128 w 1775345"/>
                <a:gd name="connsiteY734" fmla="*/ 1483684 h 3268663"/>
                <a:gd name="connsiteX735" fmla="*/ 390619 w 1775345"/>
                <a:gd name="connsiteY735" fmla="*/ 1489929 h 3268663"/>
                <a:gd name="connsiteX736" fmla="*/ 457865 w 1775345"/>
                <a:gd name="connsiteY736" fmla="*/ 1458708 h 3268663"/>
                <a:gd name="connsiteX737" fmla="*/ 549597 w 1775345"/>
                <a:gd name="connsiteY737" fmla="*/ 1425650 h 3268663"/>
                <a:gd name="connsiteX738" fmla="*/ 550328 w 1775345"/>
                <a:gd name="connsiteY738" fmla="*/ 1423814 h 3268663"/>
                <a:gd name="connsiteX739" fmla="*/ 525111 w 1775345"/>
                <a:gd name="connsiteY739" fmla="*/ 1409489 h 3268663"/>
                <a:gd name="connsiteX740" fmla="*/ 480410 w 1775345"/>
                <a:gd name="connsiteY740" fmla="*/ 1408708 h 3268663"/>
                <a:gd name="connsiteX741" fmla="*/ 1720316 w 1775345"/>
                <a:gd name="connsiteY741" fmla="*/ 1393646 h 3268663"/>
                <a:gd name="connsiteX742" fmla="*/ 1628786 w 1775345"/>
                <a:gd name="connsiteY742" fmla="*/ 1394724 h 3268663"/>
                <a:gd name="connsiteX743" fmla="*/ 1536893 w 1775345"/>
                <a:gd name="connsiteY743" fmla="*/ 1420963 h 3268663"/>
                <a:gd name="connsiteX744" fmla="*/ 1539798 w 1775345"/>
                <a:gd name="connsiteY744" fmla="*/ 1425635 h 3268663"/>
                <a:gd name="connsiteX745" fmla="*/ 1571035 w 1775345"/>
                <a:gd name="connsiteY745" fmla="*/ 1429589 h 3268663"/>
                <a:gd name="connsiteX746" fmla="*/ 1658206 w 1775345"/>
                <a:gd name="connsiteY746" fmla="*/ 1435699 h 3268663"/>
                <a:gd name="connsiteX747" fmla="*/ 1687627 w 1775345"/>
                <a:gd name="connsiteY747" fmla="*/ 1423119 h 3268663"/>
                <a:gd name="connsiteX748" fmla="*/ 1720316 w 1775345"/>
                <a:gd name="connsiteY748" fmla="*/ 1393646 h 3268663"/>
                <a:gd name="connsiteX749" fmla="*/ 1330919 w 1775345"/>
                <a:gd name="connsiteY749" fmla="*/ 1366837 h 3268663"/>
                <a:gd name="connsiteX750" fmla="*/ 1288390 w 1775345"/>
                <a:gd name="connsiteY750" fmla="*/ 1425497 h 3268663"/>
                <a:gd name="connsiteX751" fmla="*/ 1268398 w 1775345"/>
                <a:gd name="connsiteY751" fmla="*/ 1548281 h 3268663"/>
                <a:gd name="connsiteX752" fmla="*/ 1257493 w 1775345"/>
                <a:gd name="connsiteY752" fmla="*/ 1566862 h 3268663"/>
                <a:gd name="connsiteX753" fmla="*/ 1282938 w 1775345"/>
                <a:gd name="connsiteY753" fmla="*/ 1551924 h 3268663"/>
                <a:gd name="connsiteX754" fmla="*/ 1324376 w 1775345"/>
                <a:gd name="connsiteY754" fmla="*/ 1445536 h 3268663"/>
                <a:gd name="connsiteX755" fmla="*/ 1334554 w 1775345"/>
                <a:gd name="connsiteY755" fmla="*/ 1367930 h 3268663"/>
                <a:gd name="connsiteX756" fmla="*/ 413720 w 1775345"/>
                <a:gd name="connsiteY756" fmla="*/ 1361465 h 3268663"/>
                <a:gd name="connsiteX757" fmla="*/ 320664 w 1775345"/>
                <a:gd name="connsiteY757" fmla="*/ 1403033 h 3268663"/>
                <a:gd name="connsiteX758" fmla="*/ 304266 w 1775345"/>
                <a:gd name="connsiteY758" fmla="*/ 1409330 h 3268663"/>
                <a:gd name="connsiteX759" fmla="*/ 332324 w 1775345"/>
                <a:gd name="connsiteY759" fmla="*/ 1424517 h 3268663"/>
                <a:gd name="connsiteX760" fmla="*/ 402288 w 1775345"/>
                <a:gd name="connsiteY760" fmla="*/ 1410071 h 3268663"/>
                <a:gd name="connsiteX761" fmla="*/ 506504 w 1775345"/>
                <a:gd name="connsiteY761" fmla="*/ 1400069 h 3268663"/>
                <a:gd name="connsiteX762" fmla="*/ 509054 w 1775345"/>
                <a:gd name="connsiteY762" fmla="*/ 1397476 h 3268663"/>
                <a:gd name="connsiteX763" fmla="*/ 470064 w 1775345"/>
                <a:gd name="connsiteY763" fmla="*/ 1367843 h 3268663"/>
                <a:gd name="connsiteX764" fmla="*/ 449294 w 1775345"/>
                <a:gd name="connsiteY764" fmla="*/ 1361546 h 3268663"/>
                <a:gd name="connsiteX765" fmla="*/ 413720 w 1775345"/>
                <a:gd name="connsiteY765" fmla="*/ 1361465 h 3268663"/>
                <a:gd name="connsiteX766" fmla="*/ 1174767 w 1775345"/>
                <a:gd name="connsiteY766" fmla="*/ 1360487 h 3268663"/>
                <a:gd name="connsiteX767" fmla="*/ 1178444 w 1775345"/>
                <a:gd name="connsiteY767" fmla="*/ 1399962 h 3268663"/>
                <a:gd name="connsiteX768" fmla="*/ 1249764 w 1775345"/>
                <a:gd name="connsiteY768" fmla="*/ 1548809 h 3268663"/>
                <a:gd name="connsiteX769" fmla="*/ 1247926 w 1775345"/>
                <a:gd name="connsiteY769" fmla="*/ 1551707 h 3268663"/>
                <a:gd name="connsiteX770" fmla="*/ 1206016 w 1775345"/>
                <a:gd name="connsiteY770" fmla="*/ 1453924 h 3268663"/>
                <a:gd name="connsiteX771" fmla="*/ 1129181 w 1775345"/>
                <a:gd name="connsiteY771" fmla="*/ 1383303 h 3268663"/>
                <a:gd name="connsiteX772" fmla="*/ 1122931 w 1775345"/>
                <a:gd name="connsiteY772" fmla="*/ 1386200 h 3268663"/>
                <a:gd name="connsiteX773" fmla="*/ 1217045 w 1775345"/>
                <a:gd name="connsiteY773" fmla="*/ 1533961 h 3268663"/>
                <a:gd name="connsiteX774" fmla="*/ 1239838 w 1775345"/>
                <a:gd name="connsiteY774" fmla="*/ 1571625 h 3268663"/>
                <a:gd name="connsiteX775" fmla="*/ 1247191 w 1775345"/>
                <a:gd name="connsiteY775" fmla="*/ 1557863 h 3268663"/>
                <a:gd name="connsiteX776" fmla="*/ 1254176 w 1775345"/>
                <a:gd name="connsiteY776" fmla="*/ 1560398 h 3268663"/>
                <a:gd name="connsiteX777" fmla="*/ 1255279 w 1775345"/>
                <a:gd name="connsiteY777" fmla="*/ 1490864 h 3268663"/>
                <a:gd name="connsiteX778" fmla="*/ 1225133 w 1775345"/>
                <a:gd name="connsiteY778" fmla="*/ 1413362 h 3268663"/>
                <a:gd name="connsiteX779" fmla="*/ 1176605 w 1775345"/>
                <a:gd name="connsiteY779" fmla="*/ 1360487 h 3268663"/>
                <a:gd name="connsiteX780" fmla="*/ 1232954 w 1775345"/>
                <a:gd name="connsiteY780" fmla="*/ 1349375 h 3268663"/>
                <a:gd name="connsiteX781" fmla="*/ 1229346 w 1775345"/>
                <a:gd name="connsiteY781" fmla="*/ 1401536 h 3268663"/>
                <a:gd name="connsiteX782" fmla="*/ 1263622 w 1775345"/>
                <a:gd name="connsiteY782" fmla="*/ 1531938 h 3268663"/>
                <a:gd name="connsiteX783" fmla="*/ 1267951 w 1775345"/>
                <a:gd name="connsiteY783" fmla="*/ 1530127 h 3268663"/>
                <a:gd name="connsiteX784" fmla="*/ 1273363 w 1775345"/>
                <a:gd name="connsiteY784" fmla="*/ 1508031 h 3268663"/>
                <a:gd name="connsiteX785" fmla="*/ 1241974 w 1775345"/>
                <a:gd name="connsiteY785" fmla="*/ 1363502 h 3268663"/>
                <a:gd name="connsiteX786" fmla="*/ 1232954 w 1775345"/>
                <a:gd name="connsiteY786" fmla="*/ 1349375 h 3268663"/>
                <a:gd name="connsiteX787" fmla="*/ 971897 w 1775345"/>
                <a:gd name="connsiteY787" fmla="*/ 1330891 h 3268663"/>
                <a:gd name="connsiteX788" fmla="*/ 950008 w 1775345"/>
                <a:gd name="connsiteY788" fmla="*/ 1336130 h 3268663"/>
                <a:gd name="connsiteX789" fmla="*/ 922761 w 1775345"/>
                <a:gd name="connsiteY789" fmla="*/ 1355807 h 3268663"/>
                <a:gd name="connsiteX790" fmla="*/ 773081 w 1775345"/>
                <a:gd name="connsiteY790" fmla="*/ 1473508 h 3268663"/>
                <a:gd name="connsiteX791" fmla="*/ 663001 w 1775345"/>
                <a:gd name="connsiteY791" fmla="*/ 1467313 h 3268663"/>
                <a:gd name="connsiteX792" fmla="*/ 660095 w 1775345"/>
                <a:gd name="connsiteY792" fmla="*/ 1470957 h 3268663"/>
                <a:gd name="connsiteX793" fmla="*/ 818130 w 1775345"/>
                <a:gd name="connsiteY793" fmla="*/ 1500109 h 3268663"/>
                <a:gd name="connsiteX794" fmla="*/ 931843 w 1775345"/>
                <a:gd name="connsiteY794" fmla="*/ 1437432 h 3268663"/>
                <a:gd name="connsiteX795" fmla="*/ 962724 w 1775345"/>
                <a:gd name="connsiteY795" fmla="*/ 1374391 h 3268663"/>
                <a:gd name="connsiteX796" fmla="*/ 993241 w 1775345"/>
                <a:gd name="connsiteY796" fmla="*/ 1333579 h 3268663"/>
                <a:gd name="connsiteX797" fmla="*/ 971897 w 1775345"/>
                <a:gd name="connsiteY797" fmla="*/ 1330891 h 3268663"/>
                <a:gd name="connsiteX798" fmla="*/ 1617858 w 1775345"/>
                <a:gd name="connsiteY798" fmla="*/ 1319804 h 3268663"/>
                <a:gd name="connsiteX799" fmla="*/ 1628806 w 1775345"/>
                <a:gd name="connsiteY799" fmla="*/ 1340141 h 3268663"/>
                <a:gd name="connsiteX800" fmla="*/ 1710918 w 1775345"/>
                <a:gd name="connsiteY800" fmla="*/ 1372825 h 3268663"/>
                <a:gd name="connsiteX801" fmla="*/ 1712378 w 1775345"/>
                <a:gd name="connsiteY801" fmla="*/ 1372462 h 3268663"/>
                <a:gd name="connsiteX802" fmla="*/ 1709824 w 1775345"/>
                <a:gd name="connsiteY802" fmla="*/ 1368830 h 3268663"/>
                <a:gd name="connsiteX803" fmla="*/ 1635740 w 1775345"/>
                <a:gd name="connsiteY803" fmla="*/ 1320167 h 3268663"/>
                <a:gd name="connsiteX804" fmla="*/ 1617858 w 1775345"/>
                <a:gd name="connsiteY804" fmla="*/ 1319804 h 3268663"/>
                <a:gd name="connsiteX805" fmla="*/ 673032 w 1775345"/>
                <a:gd name="connsiteY805" fmla="*/ 1308836 h 3268663"/>
                <a:gd name="connsiteX806" fmla="*/ 615416 w 1775345"/>
                <a:gd name="connsiteY806" fmla="*/ 1371350 h 3268663"/>
                <a:gd name="connsiteX807" fmla="*/ 617228 w 1775345"/>
                <a:gd name="connsiteY807" fmla="*/ 1373188 h 3268663"/>
                <a:gd name="connsiteX808" fmla="*/ 668684 w 1775345"/>
                <a:gd name="connsiteY808" fmla="*/ 1341196 h 3268663"/>
                <a:gd name="connsiteX809" fmla="*/ 682091 w 1775345"/>
                <a:gd name="connsiteY809" fmla="*/ 1315087 h 3268663"/>
                <a:gd name="connsiteX810" fmla="*/ 673032 w 1775345"/>
                <a:gd name="connsiteY810" fmla="*/ 1308836 h 3268663"/>
                <a:gd name="connsiteX811" fmla="*/ 1539215 w 1775345"/>
                <a:gd name="connsiteY811" fmla="*/ 1306512 h 3268663"/>
                <a:gd name="connsiteX812" fmla="*/ 1537019 w 1775345"/>
                <a:gd name="connsiteY812" fmla="*/ 1318896 h 3268663"/>
                <a:gd name="connsiteX813" fmla="*/ 1561182 w 1775345"/>
                <a:gd name="connsiteY813" fmla="*/ 1352041 h 3268663"/>
                <a:gd name="connsiteX814" fmla="*/ 1683099 w 1775345"/>
                <a:gd name="connsiteY814" fmla="*/ 1390650 h 3268663"/>
                <a:gd name="connsiteX815" fmla="*/ 1726666 w 1775345"/>
                <a:gd name="connsiteY815" fmla="*/ 1383730 h 3268663"/>
                <a:gd name="connsiteX816" fmla="*/ 1717513 w 1775345"/>
                <a:gd name="connsiteY816" fmla="*/ 1377902 h 3268663"/>
                <a:gd name="connsiteX817" fmla="*/ 1635504 w 1775345"/>
                <a:gd name="connsiteY817" fmla="*/ 1357141 h 3268663"/>
                <a:gd name="connsiteX818" fmla="*/ 1585712 w 1775345"/>
                <a:gd name="connsiteY818" fmla="*/ 1317803 h 3268663"/>
                <a:gd name="connsiteX819" fmla="*/ 1539215 w 1775345"/>
                <a:gd name="connsiteY819" fmla="*/ 1306512 h 3268663"/>
                <a:gd name="connsiteX820" fmla="*/ 833801 w 1775345"/>
                <a:gd name="connsiteY820" fmla="*/ 1277937 h 3268663"/>
                <a:gd name="connsiteX821" fmla="*/ 786735 w 1775345"/>
                <a:gd name="connsiteY821" fmla="*/ 1360142 h 3268663"/>
                <a:gd name="connsiteX822" fmla="*/ 637877 w 1775345"/>
                <a:gd name="connsiteY822" fmla="*/ 1454714 h 3268663"/>
                <a:gd name="connsiteX823" fmla="*/ 637877 w 1775345"/>
                <a:gd name="connsiteY823" fmla="*/ 1459079 h 3268663"/>
                <a:gd name="connsiteX824" fmla="*/ 732373 w 1775345"/>
                <a:gd name="connsiteY824" fmla="*/ 1453623 h 3268663"/>
                <a:gd name="connsiteX825" fmla="*/ 822125 w 1775345"/>
                <a:gd name="connsiteY825" fmla="*/ 1391787 h 3268663"/>
                <a:gd name="connsiteX826" fmla="*/ 834895 w 1775345"/>
                <a:gd name="connsiteY826" fmla="*/ 1277937 h 3268663"/>
                <a:gd name="connsiteX827" fmla="*/ 1617928 w 1775345"/>
                <a:gd name="connsiteY827" fmla="*/ 1269851 h 3268663"/>
                <a:gd name="connsiteX828" fmla="*/ 1590611 w 1775345"/>
                <a:gd name="connsiteY828" fmla="*/ 1272693 h 3268663"/>
                <a:gd name="connsiteX829" fmla="*/ 1539341 w 1775345"/>
                <a:gd name="connsiteY829" fmla="*/ 1292131 h 3268663"/>
                <a:gd name="connsiteX830" fmla="*/ 1568067 w 1775345"/>
                <a:gd name="connsiteY830" fmla="*/ 1309368 h 3268663"/>
                <a:gd name="connsiteX831" fmla="*/ 1629882 w 1775345"/>
                <a:gd name="connsiteY831" fmla="*/ 1310835 h 3268663"/>
                <a:gd name="connsiteX832" fmla="*/ 1683698 w 1775345"/>
                <a:gd name="connsiteY832" fmla="*/ 1322571 h 3268663"/>
                <a:gd name="connsiteX833" fmla="*/ 1726241 w 1775345"/>
                <a:gd name="connsiteY833" fmla="*/ 1374650 h 3268663"/>
                <a:gd name="connsiteX834" fmla="*/ 1730241 w 1775345"/>
                <a:gd name="connsiteY834" fmla="*/ 1377583 h 3268663"/>
                <a:gd name="connsiteX835" fmla="*/ 1725877 w 1775345"/>
                <a:gd name="connsiteY835" fmla="*/ 1342376 h 3268663"/>
                <a:gd name="connsiteX836" fmla="*/ 1680789 w 1775345"/>
                <a:gd name="connsiteY836" fmla="*/ 1289197 h 3268663"/>
                <a:gd name="connsiteX837" fmla="*/ 1644427 w 1775345"/>
                <a:gd name="connsiteY837" fmla="*/ 1274160 h 3268663"/>
                <a:gd name="connsiteX838" fmla="*/ 1617928 w 1775345"/>
                <a:gd name="connsiteY838" fmla="*/ 1269851 h 3268663"/>
                <a:gd name="connsiteX839" fmla="*/ 684179 w 1775345"/>
                <a:gd name="connsiteY839" fmla="*/ 1222604 h 3268663"/>
                <a:gd name="connsiteX840" fmla="*/ 660976 w 1775345"/>
                <a:gd name="connsiteY840" fmla="*/ 1229507 h 3268663"/>
                <a:gd name="connsiteX841" fmla="*/ 587742 w 1775345"/>
                <a:gd name="connsiteY841" fmla="*/ 1399898 h 3268663"/>
                <a:gd name="connsiteX842" fmla="*/ 601519 w 1775345"/>
                <a:gd name="connsiteY842" fmla="*/ 1439862 h 3268663"/>
                <a:gd name="connsiteX843" fmla="*/ 605869 w 1775345"/>
                <a:gd name="connsiteY843" fmla="*/ 1437319 h 3268663"/>
                <a:gd name="connsiteX844" fmla="*/ 605869 w 1775345"/>
                <a:gd name="connsiteY844" fmla="*/ 1385003 h 3268663"/>
                <a:gd name="connsiteX845" fmla="*/ 609495 w 1775345"/>
                <a:gd name="connsiteY845" fmla="*/ 1370834 h 3268663"/>
                <a:gd name="connsiteX846" fmla="*/ 625809 w 1775345"/>
                <a:gd name="connsiteY846" fmla="*/ 1331233 h 3268663"/>
                <a:gd name="connsiteX847" fmla="*/ 679828 w 1775345"/>
                <a:gd name="connsiteY847" fmla="*/ 1254212 h 3268663"/>
                <a:gd name="connsiteX848" fmla="*/ 685266 w 1775345"/>
                <a:gd name="connsiteY848" fmla="*/ 1226963 h 3268663"/>
                <a:gd name="connsiteX849" fmla="*/ 761542 w 1775345"/>
                <a:gd name="connsiteY849" fmla="*/ 1217612 h 3268663"/>
                <a:gd name="connsiteX850" fmla="*/ 744430 w 1775345"/>
                <a:gd name="connsiteY850" fmla="*/ 1288319 h 3268663"/>
                <a:gd name="connsiteX851" fmla="*/ 653047 w 1775345"/>
                <a:gd name="connsiteY851" fmla="*/ 1431189 h 3268663"/>
                <a:gd name="connsiteX852" fmla="*/ 617003 w 1775345"/>
                <a:gd name="connsiteY852" fmla="*/ 1449777 h 3268663"/>
                <a:gd name="connsiteX853" fmla="*/ 630474 w 1775345"/>
                <a:gd name="connsiteY853" fmla="*/ 1450506 h 3268663"/>
                <a:gd name="connsiteX854" fmla="*/ 704746 w 1775345"/>
                <a:gd name="connsiteY854" fmla="*/ 1429367 h 3268663"/>
                <a:gd name="connsiteX855" fmla="*/ 768823 w 1775345"/>
                <a:gd name="connsiteY855" fmla="*/ 1372510 h 3268663"/>
                <a:gd name="connsiteX856" fmla="*/ 765182 w 1775345"/>
                <a:gd name="connsiteY856" fmla="*/ 1242396 h 3268663"/>
                <a:gd name="connsiteX857" fmla="*/ 764454 w 1775345"/>
                <a:gd name="connsiteY857" fmla="*/ 1217612 h 3268663"/>
                <a:gd name="connsiteX858" fmla="*/ 713437 w 1775345"/>
                <a:gd name="connsiteY858" fmla="*/ 1195387 h 3268663"/>
                <a:gd name="connsiteX859" fmla="*/ 698837 w 1775345"/>
                <a:gd name="connsiteY859" fmla="*/ 1210305 h 3268663"/>
                <a:gd name="connsiteX860" fmla="*/ 667812 w 1775345"/>
                <a:gd name="connsiteY860" fmla="*/ 1374038 h 3268663"/>
                <a:gd name="connsiteX861" fmla="*/ 609048 w 1775345"/>
                <a:gd name="connsiteY861" fmla="*/ 1435165 h 3268663"/>
                <a:gd name="connsiteX862" fmla="*/ 607953 w 1775345"/>
                <a:gd name="connsiteY862" fmla="*/ 1444625 h 3268663"/>
                <a:gd name="connsiteX863" fmla="*/ 657957 w 1775345"/>
                <a:gd name="connsiteY863" fmla="*/ 1417336 h 3268663"/>
                <a:gd name="connsiteX864" fmla="*/ 730591 w 1775345"/>
                <a:gd name="connsiteY864" fmla="*/ 1265247 h 3268663"/>
                <a:gd name="connsiteX865" fmla="*/ 713437 w 1775345"/>
                <a:gd name="connsiteY865" fmla="*/ 1195387 h 3268663"/>
                <a:gd name="connsiteX866" fmla="*/ 1635562 w 1775345"/>
                <a:gd name="connsiteY866" fmla="*/ 1193800 h 3268663"/>
                <a:gd name="connsiteX867" fmla="*/ 1633003 w 1775345"/>
                <a:gd name="connsiteY867" fmla="*/ 1194164 h 3268663"/>
                <a:gd name="connsiteX868" fmla="*/ 1664080 w 1775345"/>
                <a:gd name="connsiteY868" fmla="*/ 1265739 h 3268663"/>
                <a:gd name="connsiteX869" fmla="*/ 1727695 w 1775345"/>
                <a:gd name="connsiteY869" fmla="*/ 1330047 h 3268663"/>
                <a:gd name="connsiteX870" fmla="*/ 1737201 w 1775345"/>
                <a:gd name="connsiteY870" fmla="*/ 1367470 h 3268663"/>
                <a:gd name="connsiteX871" fmla="*/ 1741954 w 1775345"/>
                <a:gd name="connsiteY871" fmla="*/ 1366017 h 3268663"/>
                <a:gd name="connsiteX872" fmla="*/ 1726233 w 1775345"/>
                <a:gd name="connsiteY872" fmla="*/ 1270825 h 3268663"/>
                <a:gd name="connsiteX873" fmla="*/ 1696984 w 1775345"/>
                <a:gd name="connsiteY873" fmla="*/ 1237036 h 3268663"/>
                <a:gd name="connsiteX874" fmla="*/ 1635562 w 1775345"/>
                <a:gd name="connsiteY874" fmla="*/ 1193800 h 3268663"/>
                <a:gd name="connsiteX875" fmla="*/ 604852 w 1775345"/>
                <a:gd name="connsiteY875" fmla="*/ 1171575 h 3268663"/>
                <a:gd name="connsiteX876" fmla="*/ 562481 w 1775345"/>
                <a:gd name="connsiteY876" fmla="*/ 1258860 h 3268663"/>
                <a:gd name="connsiteX877" fmla="*/ 565038 w 1775345"/>
                <a:gd name="connsiteY877" fmla="*/ 1407352 h 3268663"/>
                <a:gd name="connsiteX878" fmla="*/ 591337 w 1775345"/>
                <a:gd name="connsiteY878" fmla="*/ 1433791 h 3268663"/>
                <a:gd name="connsiteX879" fmla="*/ 576726 w 1775345"/>
                <a:gd name="connsiteY879" fmla="*/ 1363529 h 3268663"/>
                <a:gd name="connsiteX880" fmla="*/ 589510 w 1775345"/>
                <a:gd name="connsiteY880" fmla="*/ 1293991 h 3268663"/>
                <a:gd name="connsiteX881" fmla="*/ 592433 w 1775345"/>
                <a:gd name="connsiteY881" fmla="*/ 1291093 h 3268663"/>
                <a:gd name="connsiteX882" fmla="*/ 612157 w 1775345"/>
                <a:gd name="connsiteY882" fmla="*/ 1249081 h 3268663"/>
                <a:gd name="connsiteX883" fmla="*/ 607774 w 1775345"/>
                <a:gd name="connsiteY883" fmla="*/ 1172300 h 3268663"/>
                <a:gd name="connsiteX884" fmla="*/ 545835 w 1775345"/>
                <a:gd name="connsiteY884" fmla="*/ 1155700 h 3268663"/>
                <a:gd name="connsiteX885" fmla="*/ 509717 w 1775345"/>
                <a:gd name="connsiteY885" fmla="*/ 1243341 h 3268663"/>
                <a:gd name="connsiteX886" fmla="*/ 508995 w 1775345"/>
                <a:gd name="connsiteY886" fmla="*/ 1348875 h 3268663"/>
                <a:gd name="connsiteX887" fmla="*/ 560282 w 1775345"/>
                <a:gd name="connsiteY887" fmla="*/ 1420083 h 3268663"/>
                <a:gd name="connsiteX888" fmla="*/ 562810 w 1775345"/>
                <a:gd name="connsiteY888" fmla="*/ 1416431 h 3268663"/>
                <a:gd name="connsiteX889" fmla="*/ 538611 w 1775345"/>
                <a:gd name="connsiteY889" fmla="*/ 1348875 h 3268663"/>
                <a:gd name="connsiteX890" fmla="*/ 557393 w 1775345"/>
                <a:gd name="connsiteY890" fmla="*/ 1237133 h 3268663"/>
                <a:gd name="connsiteX891" fmla="*/ 545835 w 1775345"/>
                <a:gd name="connsiteY891" fmla="*/ 1155700 h 3268663"/>
                <a:gd name="connsiteX892" fmla="*/ 483350 w 1775345"/>
                <a:gd name="connsiteY892" fmla="*/ 1141412 h 3268663"/>
                <a:gd name="connsiteX893" fmla="*/ 441531 w 1775345"/>
                <a:gd name="connsiteY893" fmla="*/ 1271273 h 3268663"/>
                <a:gd name="connsiteX894" fmla="*/ 525535 w 1775345"/>
                <a:gd name="connsiteY894" fmla="*/ 1398587 h 3268663"/>
                <a:gd name="connsiteX895" fmla="*/ 528103 w 1775345"/>
                <a:gd name="connsiteY895" fmla="*/ 1397860 h 3268663"/>
                <a:gd name="connsiteX896" fmla="*/ 498023 w 1775345"/>
                <a:gd name="connsiteY896" fmla="*/ 1342933 h 3268663"/>
                <a:gd name="connsiteX897" fmla="*/ 499857 w 1775345"/>
                <a:gd name="connsiteY897" fmla="*/ 1226167 h 3268663"/>
                <a:gd name="connsiteX898" fmla="*/ 483350 w 1775345"/>
                <a:gd name="connsiteY898" fmla="*/ 1141412 h 3268663"/>
                <a:gd name="connsiteX899" fmla="*/ 3396 w 1775345"/>
                <a:gd name="connsiteY899" fmla="*/ 1108075 h 3268663"/>
                <a:gd name="connsiteX900" fmla="*/ 1771949 w 1775345"/>
                <a:gd name="connsiteY900" fmla="*/ 1108075 h 3268663"/>
                <a:gd name="connsiteX901" fmla="*/ 1773451 w 1775345"/>
                <a:gd name="connsiteY901" fmla="*/ 1118009 h 3268663"/>
                <a:gd name="connsiteX902" fmla="*/ 1731001 w 1775345"/>
                <a:gd name="connsiteY902" fmla="*/ 1487582 h 3268663"/>
                <a:gd name="connsiteX903" fmla="*/ 1729180 w 1775345"/>
                <a:gd name="connsiteY903" fmla="*/ 1495103 h 3268663"/>
                <a:gd name="connsiteX904" fmla="*/ 1719970 w 1775345"/>
                <a:gd name="connsiteY904" fmla="*/ 1488109 h 3268663"/>
                <a:gd name="connsiteX905" fmla="*/ 1705281 w 1775345"/>
                <a:gd name="connsiteY905" fmla="*/ 1481504 h 3268663"/>
                <a:gd name="connsiteX906" fmla="*/ 1606016 w 1775345"/>
                <a:gd name="connsiteY906" fmla="*/ 1548651 h 3268663"/>
                <a:gd name="connsiteX907" fmla="*/ 1637401 w 1775345"/>
                <a:gd name="connsiteY907" fmla="*/ 1544982 h 3268663"/>
                <a:gd name="connsiteX908" fmla="*/ 1661488 w 1775345"/>
                <a:gd name="connsiteY908" fmla="*/ 1512693 h 3268663"/>
                <a:gd name="connsiteX909" fmla="*/ 1662582 w 1775345"/>
                <a:gd name="connsiteY909" fmla="*/ 1512693 h 3268663"/>
                <a:gd name="connsiteX910" fmla="*/ 1668786 w 1775345"/>
                <a:gd name="connsiteY910" fmla="*/ 1539478 h 3268663"/>
                <a:gd name="connsiteX911" fmla="*/ 1687398 w 1775345"/>
                <a:gd name="connsiteY911" fmla="*/ 1541313 h 3268663"/>
                <a:gd name="connsiteX912" fmla="*/ 1696887 w 1775345"/>
                <a:gd name="connsiteY912" fmla="*/ 1517463 h 3268663"/>
                <a:gd name="connsiteX913" fmla="*/ 1700171 w 1775345"/>
                <a:gd name="connsiteY913" fmla="*/ 1538377 h 3268663"/>
                <a:gd name="connsiteX914" fmla="*/ 1718419 w 1775345"/>
                <a:gd name="connsiteY914" fmla="*/ 1515995 h 3268663"/>
                <a:gd name="connsiteX915" fmla="*/ 1723665 w 1775345"/>
                <a:gd name="connsiteY915" fmla="*/ 1504667 h 3268663"/>
                <a:gd name="connsiteX916" fmla="*/ 1727531 w 1775345"/>
                <a:gd name="connsiteY916" fmla="*/ 1501918 h 3268663"/>
                <a:gd name="connsiteX917" fmla="*/ 1685064 w 1775345"/>
                <a:gd name="connsiteY917" fmla="*/ 1677347 h 3268663"/>
                <a:gd name="connsiteX918" fmla="*/ 1621013 w 1775345"/>
                <a:gd name="connsiteY918" fmla="*/ 1915724 h 3268663"/>
                <a:gd name="connsiteX919" fmla="*/ 1394254 w 1775345"/>
                <a:gd name="connsiteY919" fmla="*/ 2950806 h 3268663"/>
                <a:gd name="connsiteX920" fmla="*/ 1392145 w 1775345"/>
                <a:gd name="connsiteY920" fmla="*/ 3043999 h 3268663"/>
                <a:gd name="connsiteX921" fmla="*/ 1391834 w 1775345"/>
                <a:gd name="connsiteY921" fmla="*/ 3036887 h 3268663"/>
                <a:gd name="connsiteX922" fmla="*/ 383511 w 1775345"/>
                <a:gd name="connsiteY922" fmla="*/ 3036887 h 3268663"/>
                <a:gd name="connsiteX923" fmla="*/ 383200 w 1775345"/>
                <a:gd name="connsiteY923" fmla="*/ 3043996 h 3268663"/>
                <a:gd name="connsiteX924" fmla="*/ 381091 w 1775345"/>
                <a:gd name="connsiteY924" fmla="*/ 2950806 h 3268663"/>
                <a:gd name="connsiteX925" fmla="*/ 154332 w 1775345"/>
                <a:gd name="connsiteY925" fmla="*/ 1915724 h 3268663"/>
                <a:gd name="connsiteX926" fmla="*/ 1895 w 1775345"/>
                <a:gd name="connsiteY926" fmla="*/ 1118009 h 3268663"/>
                <a:gd name="connsiteX927" fmla="*/ 1669516 w 1775345"/>
                <a:gd name="connsiteY927" fmla="*/ 911225 h 3268663"/>
                <a:gd name="connsiteX928" fmla="*/ 1631416 w 1775345"/>
                <a:gd name="connsiteY928" fmla="*/ 940022 h 3268663"/>
                <a:gd name="connsiteX929" fmla="*/ 1669516 w 1775345"/>
                <a:gd name="connsiteY929" fmla="*/ 911225 h 3268663"/>
                <a:gd name="connsiteX930" fmla="*/ 1132941 w 1775345"/>
                <a:gd name="connsiteY930" fmla="*/ 911225 h 3268663"/>
                <a:gd name="connsiteX931" fmla="*/ 1094841 w 1775345"/>
                <a:gd name="connsiteY931" fmla="*/ 940022 h 3268663"/>
                <a:gd name="connsiteX932" fmla="*/ 1132941 w 1775345"/>
                <a:gd name="connsiteY932" fmla="*/ 911225 h 3268663"/>
                <a:gd name="connsiteX933" fmla="*/ 602716 w 1775345"/>
                <a:gd name="connsiteY933" fmla="*/ 911225 h 3268663"/>
                <a:gd name="connsiteX934" fmla="*/ 564616 w 1775345"/>
                <a:gd name="connsiteY934" fmla="*/ 940022 h 3268663"/>
                <a:gd name="connsiteX935" fmla="*/ 602716 w 1775345"/>
                <a:gd name="connsiteY935" fmla="*/ 911225 h 3268663"/>
                <a:gd name="connsiteX936" fmla="*/ 1286558 w 1775345"/>
                <a:gd name="connsiteY936" fmla="*/ 813848 h 3268663"/>
                <a:gd name="connsiteX937" fmla="*/ 1229521 w 1775345"/>
                <a:gd name="connsiteY937" fmla="*/ 883729 h 3268663"/>
                <a:gd name="connsiteX938" fmla="*/ 1241193 w 1775345"/>
                <a:gd name="connsiteY938" fmla="*/ 945800 h 3268663"/>
                <a:gd name="connsiteX939" fmla="*/ 1275479 w 1775345"/>
                <a:gd name="connsiteY939" fmla="*/ 964422 h 3268663"/>
                <a:gd name="connsiteX940" fmla="*/ 1302470 w 1775345"/>
                <a:gd name="connsiteY940" fmla="*/ 935577 h 3268663"/>
                <a:gd name="connsiteX941" fmla="*/ 1293716 w 1775345"/>
                <a:gd name="connsiteY941" fmla="*/ 913669 h 3268663"/>
                <a:gd name="connsiteX942" fmla="*/ 1281315 w 1775345"/>
                <a:gd name="connsiteY942" fmla="*/ 918051 h 3268663"/>
                <a:gd name="connsiteX943" fmla="*/ 1292622 w 1775345"/>
                <a:gd name="connsiteY943" fmla="*/ 931561 h 3268663"/>
                <a:gd name="connsiteX944" fmla="*/ 1282774 w 1775345"/>
                <a:gd name="connsiteY944" fmla="*/ 946896 h 3268663"/>
                <a:gd name="connsiteX945" fmla="*/ 1251406 w 1775345"/>
                <a:gd name="connsiteY945" fmla="*/ 907097 h 3268663"/>
                <a:gd name="connsiteX946" fmla="*/ 1256512 w 1775345"/>
                <a:gd name="connsiteY946" fmla="*/ 858901 h 3268663"/>
                <a:gd name="connsiteX947" fmla="*/ 1318519 w 1775345"/>
                <a:gd name="connsiteY947" fmla="*/ 837723 h 3268663"/>
                <a:gd name="connsiteX948" fmla="*/ 1452016 w 1775345"/>
                <a:gd name="connsiteY948" fmla="*/ 976471 h 3268663"/>
                <a:gd name="connsiteX949" fmla="*/ 1621987 w 1775345"/>
                <a:gd name="connsiteY949" fmla="*/ 991076 h 3268663"/>
                <a:gd name="connsiteX950" fmla="*/ 1699678 w 1775345"/>
                <a:gd name="connsiteY950" fmla="*/ 903811 h 3268663"/>
                <a:gd name="connsiteX951" fmla="*/ 1691289 w 1775345"/>
                <a:gd name="connsiteY951" fmla="*/ 907462 h 3268663"/>
                <a:gd name="connsiteX952" fmla="*/ 1613598 w 1775345"/>
                <a:gd name="connsiteY952" fmla="*/ 973550 h 3268663"/>
                <a:gd name="connsiteX953" fmla="*/ 1575665 w 1775345"/>
                <a:gd name="connsiteY953" fmla="*/ 986694 h 3268663"/>
                <a:gd name="connsiteX954" fmla="*/ 1497244 w 1775345"/>
                <a:gd name="connsiteY954" fmla="*/ 981583 h 3268663"/>
                <a:gd name="connsiteX955" fmla="*/ 1312318 w 1775345"/>
                <a:gd name="connsiteY955" fmla="*/ 814355 h 3268663"/>
                <a:gd name="connsiteX956" fmla="*/ 1286558 w 1775345"/>
                <a:gd name="connsiteY956" fmla="*/ 813848 h 3268663"/>
                <a:gd name="connsiteX957" fmla="*/ 749987 w 1775345"/>
                <a:gd name="connsiteY957" fmla="*/ 813848 h 3268663"/>
                <a:gd name="connsiteX958" fmla="*/ 692936 w 1775345"/>
                <a:gd name="connsiteY958" fmla="*/ 883729 h 3268663"/>
                <a:gd name="connsiteX959" fmla="*/ 704569 w 1775345"/>
                <a:gd name="connsiteY959" fmla="*/ 945800 h 3268663"/>
                <a:gd name="connsiteX960" fmla="*/ 738740 w 1775345"/>
                <a:gd name="connsiteY960" fmla="*/ 964422 h 3268663"/>
                <a:gd name="connsiteX961" fmla="*/ 765641 w 1775345"/>
                <a:gd name="connsiteY961" fmla="*/ 935577 h 3268663"/>
                <a:gd name="connsiteX962" fmla="*/ 757280 w 1775345"/>
                <a:gd name="connsiteY962" fmla="*/ 913669 h 3268663"/>
                <a:gd name="connsiteX963" fmla="*/ 744557 w 1775345"/>
                <a:gd name="connsiteY963" fmla="*/ 918051 h 3268663"/>
                <a:gd name="connsiteX964" fmla="*/ 756189 w 1775345"/>
                <a:gd name="connsiteY964" fmla="*/ 931561 h 3268663"/>
                <a:gd name="connsiteX965" fmla="*/ 746011 w 1775345"/>
                <a:gd name="connsiteY965" fmla="*/ 946896 h 3268663"/>
                <a:gd name="connsiteX966" fmla="*/ 714748 w 1775345"/>
                <a:gd name="connsiteY966" fmla="*/ 907097 h 3268663"/>
                <a:gd name="connsiteX967" fmla="*/ 719837 w 1775345"/>
                <a:gd name="connsiteY967" fmla="*/ 858901 h 3268663"/>
                <a:gd name="connsiteX968" fmla="*/ 781636 w 1775345"/>
                <a:gd name="connsiteY968" fmla="*/ 837723 h 3268663"/>
                <a:gd name="connsiteX969" fmla="*/ 914685 w 1775345"/>
                <a:gd name="connsiteY969" fmla="*/ 976471 h 3268663"/>
                <a:gd name="connsiteX970" fmla="*/ 1084086 w 1775345"/>
                <a:gd name="connsiteY970" fmla="*/ 991076 h 3268663"/>
                <a:gd name="connsiteX971" fmla="*/ 1161516 w 1775345"/>
                <a:gd name="connsiteY971" fmla="*/ 903811 h 3268663"/>
                <a:gd name="connsiteX972" fmla="*/ 1153155 w 1775345"/>
                <a:gd name="connsiteY972" fmla="*/ 907462 h 3268663"/>
                <a:gd name="connsiteX973" fmla="*/ 1075725 w 1775345"/>
                <a:gd name="connsiteY973" fmla="*/ 973550 h 3268663"/>
                <a:gd name="connsiteX974" fmla="*/ 1037919 w 1775345"/>
                <a:gd name="connsiteY974" fmla="*/ 986694 h 3268663"/>
                <a:gd name="connsiteX975" fmla="*/ 959762 w 1775345"/>
                <a:gd name="connsiteY975" fmla="*/ 981583 h 3268663"/>
                <a:gd name="connsiteX976" fmla="*/ 775819 w 1775345"/>
                <a:gd name="connsiteY976" fmla="*/ 814355 h 3268663"/>
                <a:gd name="connsiteX977" fmla="*/ 749987 w 1775345"/>
                <a:gd name="connsiteY977" fmla="*/ 813848 h 3268663"/>
                <a:gd name="connsiteX978" fmla="*/ 219651 w 1775345"/>
                <a:gd name="connsiteY978" fmla="*/ 813848 h 3268663"/>
                <a:gd name="connsiteX979" fmla="*/ 162723 w 1775345"/>
                <a:gd name="connsiteY979" fmla="*/ 883729 h 3268663"/>
                <a:gd name="connsiteX980" fmla="*/ 174039 w 1775345"/>
                <a:gd name="connsiteY980" fmla="*/ 945800 h 3268663"/>
                <a:gd name="connsiteX981" fmla="*/ 208352 w 1775345"/>
                <a:gd name="connsiteY981" fmla="*/ 964422 h 3268663"/>
                <a:gd name="connsiteX982" fmla="*/ 235364 w 1775345"/>
                <a:gd name="connsiteY982" fmla="*/ 935577 h 3268663"/>
                <a:gd name="connsiteX983" fmla="*/ 226968 w 1775345"/>
                <a:gd name="connsiteY983" fmla="*/ 913669 h 3268663"/>
                <a:gd name="connsiteX984" fmla="*/ 214192 w 1775345"/>
                <a:gd name="connsiteY984" fmla="*/ 918051 h 3268663"/>
                <a:gd name="connsiteX985" fmla="*/ 225873 w 1775345"/>
                <a:gd name="connsiteY985" fmla="*/ 931561 h 3268663"/>
                <a:gd name="connsiteX986" fmla="*/ 216017 w 1775345"/>
                <a:gd name="connsiteY986" fmla="*/ 946896 h 3268663"/>
                <a:gd name="connsiteX987" fmla="*/ 184260 w 1775345"/>
                <a:gd name="connsiteY987" fmla="*/ 907097 h 3268663"/>
                <a:gd name="connsiteX988" fmla="*/ 189735 w 1775345"/>
                <a:gd name="connsiteY988" fmla="*/ 858901 h 3268663"/>
                <a:gd name="connsiteX989" fmla="*/ 251425 w 1775345"/>
                <a:gd name="connsiteY989" fmla="*/ 837723 h 3268663"/>
                <a:gd name="connsiteX990" fmla="*/ 385390 w 1775345"/>
                <a:gd name="connsiteY990" fmla="*/ 976471 h 3268663"/>
                <a:gd name="connsiteX991" fmla="*/ 555127 w 1775345"/>
                <a:gd name="connsiteY991" fmla="*/ 991076 h 3268663"/>
                <a:gd name="connsiteX992" fmla="*/ 632878 w 1775345"/>
                <a:gd name="connsiteY992" fmla="*/ 903811 h 3268663"/>
                <a:gd name="connsiteX993" fmla="*/ 624848 w 1775345"/>
                <a:gd name="connsiteY993" fmla="*/ 907462 h 3268663"/>
                <a:gd name="connsiteX994" fmla="*/ 546732 w 1775345"/>
                <a:gd name="connsiteY994" fmla="*/ 973550 h 3268663"/>
                <a:gd name="connsiteX995" fmla="*/ 509134 w 1775345"/>
                <a:gd name="connsiteY995" fmla="*/ 986694 h 3268663"/>
                <a:gd name="connsiteX996" fmla="*/ 430288 w 1775345"/>
                <a:gd name="connsiteY996" fmla="*/ 981583 h 3268663"/>
                <a:gd name="connsiteX997" fmla="*/ 245585 w 1775345"/>
                <a:gd name="connsiteY997" fmla="*/ 814355 h 3268663"/>
                <a:gd name="connsiteX998" fmla="*/ 219651 w 1775345"/>
                <a:gd name="connsiteY998" fmla="*/ 813848 h 3268663"/>
                <a:gd name="connsiteX999" fmla="*/ 1564131 w 1775345"/>
                <a:gd name="connsiteY999" fmla="*/ 797190 h 3268663"/>
                <a:gd name="connsiteX1000" fmla="*/ 1534457 w 1775345"/>
                <a:gd name="connsiteY1000" fmla="*/ 811715 h 3268663"/>
                <a:gd name="connsiteX1001" fmla="*/ 1498555 w 1775345"/>
                <a:gd name="connsiteY1001" fmla="*/ 887597 h 3268663"/>
                <a:gd name="connsiteX1002" fmla="*/ 1532259 w 1775345"/>
                <a:gd name="connsiteY1002" fmla="*/ 966412 h 3268663"/>
                <a:gd name="connsiteX1003" fmla="*/ 1590874 w 1775345"/>
                <a:gd name="connsiteY1003" fmla="*/ 964213 h 3268663"/>
                <a:gd name="connsiteX1004" fmla="*/ 1563032 w 1775345"/>
                <a:gd name="connsiteY1004" fmla="*/ 962380 h 3268663"/>
                <a:gd name="connsiteX1005" fmla="*/ 1523466 w 1775345"/>
                <a:gd name="connsiteY1005" fmla="*/ 915091 h 3268663"/>
                <a:gd name="connsiteX1006" fmla="*/ 1529328 w 1775345"/>
                <a:gd name="connsiteY1006" fmla="*/ 843241 h 3268663"/>
                <a:gd name="connsiteX1007" fmla="*/ 1594904 w 1775345"/>
                <a:gd name="connsiteY1007" fmla="*/ 802184 h 3268663"/>
                <a:gd name="connsiteX1008" fmla="*/ 1594904 w 1775345"/>
                <a:gd name="connsiteY1008" fmla="*/ 797785 h 3268663"/>
                <a:gd name="connsiteX1009" fmla="*/ 1564131 w 1775345"/>
                <a:gd name="connsiteY1009" fmla="*/ 797190 h 3268663"/>
                <a:gd name="connsiteX1010" fmla="*/ 1026151 w 1775345"/>
                <a:gd name="connsiteY1010" fmla="*/ 797190 h 3268663"/>
                <a:gd name="connsiteX1011" fmla="*/ 996660 w 1775345"/>
                <a:gd name="connsiteY1011" fmla="*/ 811715 h 3268663"/>
                <a:gd name="connsiteX1012" fmla="*/ 960392 w 1775345"/>
                <a:gd name="connsiteY1012" fmla="*/ 887597 h 3268663"/>
                <a:gd name="connsiteX1013" fmla="*/ 994462 w 1775345"/>
                <a:gd name="connsiteY1013" fmla="*/ 966412 h 3268663"/>
                <a:gd name="connsiteX1014" fmla="*/ 1052711 w 1775345"/>
                <a:gd name="connsiteY1014" fmla="*/ 964213 h 3268663"/>
                <a:gd name="connsiteX1015" fmla="*/ 1024869 w 1775345"/>
                <a:gd name="connsiteY1015" fmla="*/ 962380 h 3268663"/>
                <a:gd name="connsiteX1016" fmla="*/ 985670 w 1775345"/>
                <a:gd name="connsiteY1016" fmla="*/ 915091 h 3268663"/>
                <a:gd name="connsiteX1017" fmla="*/ 991165 w 1775345"/>
                <a:gd name="connsiteY1017" fmla="*/ 843241 h 3268663"/>
                <a:gd name="connsiteX1018" fmla="*/ 1056741 w 1775345"/>
                <a:gd name="connsiteY1018" fmla="*/ 802184 h 3268663"/>
                <a:gd name="connsiteX1019" fmla="*/ 1056741 w 1775345"/>
                <a:gd name="connsiteY1019" fmla="*/ 797785 h 3268663"/>
                <a:gd name="connsiteX1020" fmla="*/ 1026151 w 1775345"/>
                <a:gd name="connsiteY1020" fmla="*/ 797190 h 3268663"/>
                <a:gd name="connsiteX1021" fmla="*/ 497148 w 1775345"/>
                <a:gd name="connsiteY1021" fmla="*/ 797190 h 3268663"/>
                <a:gd name="connsiteX1022" fmla="*/ 467657 w 1775345"/>
                <a:gd name="connsiteY1022" fmla="*/ 811715 h 3268663"/>
                <a:gd name="connsiteX1023" fmla="*/ 431388 w 1775345"/>
                <a:gd name="connsiteY1023" fmla="*/ 887597 h 3268663"/>
                <a:gd name="connsiteX1024" fmla="*/ 465459 w 1775345"/>
                <a:gd name="connsiteY1024" fmla="*/ 966412 h 3268663"/>
                <a:gd name="connsiteX1025" fmla="*/ 524074 w 1775345"/>
                <a:gd name="connsiteY1025" fmla="*/ 964213 h 3268663"/>
                <a:gd name="connsiteX1026" fmla="*/ 495866 w 1775345"/>
                <a:gd name="connsiteY1026" fmla="*/ 962380 h 3268663"/>
                <a:gd name="connsiteX1027" fmla="*/ 456666 w 1775345"/>
                <a:gd name="connsiteY1027" fmla="*/ 915091 h 3268663"/>
                <a:gd name="connsiteX1028" fmla="*/ 462162 w 1775345"/>
                <a:gd name="connsiteY1028" fmla="*/ 843241 h 3268663"/>
                <a:gd name="connsiteX1029" fmla="*/ 528104 w 1775345"/>
                <a:gd name="connsiteY1029" fmla="*/ 802184 h 3268663"/>
                <a:gd name="connsiteX1030" fmla="*/ 527738 w 1775345"/>
                <a:gd name="connsiteY1030" fmla="*/ 797785 h 3268663"/>
                <a:gd name="connsiteX1031" fmla="*/ 497148 w 1775345"/>
                <a:gd name="connsiteY1031" fmla="*/ 797190 h 3268663"/>
                <a:gd name="connsiteX1032" fmla="*/ 1391138 w 1775345"/>
                <a:gd name="connsiteY1032" fmla="*/ 764200 h 3268663"/>
                <a:gd name="connsiteX1033" fmla="*/ 1381577 w 1775345"/>
                <a:gd name="connsiteY1033" fmla="*/ 785469 h 3268663"/>
                <a:gd name="connsiteX1034" fmla="*/ 1444091 w 1775345"/>
                <a:gd name="connsiteY1034" fmla="*/ 887413 h 3268663"/>
                <a:gd name="connsiteX1035" fmla="*/ 1440782 w 1775345"/>
                <a:gd name="connsiteY1035" fmla="*/ 878979 h 3268663"/>
                <a:gd name="connsiteX1036" fmla="*/ 1420557 w 1775345"/>
                <a:gd name="connsiteY1036" fmla="*/ 799037 h 3268663"/>
                <a:gd name="connsiteX1037" fmla="*/ 1391138 w 1775345"/>
                <a:gd name="connsiteY1037" fmla="*/ 764200 h 3268663"/>
                <a:gd name="connsiteX1038" fmla="*/ 854563 w 1775345"/>
                <a:gd name="connsiteY1038" fmla="*/ 764200 h 3268663"/>
                <a:gd name="connsiteX1039" fmla="*/ 845002 w 1775345"/>
                <a:gd name="connsiteY1039" fmla="*/ 785469 h 3268663"/>
                <a:gd name="connsiteX1040" fmla="*/ 907516 w 1775345"/>
                <a:gd name="connsiteY1040" fmla="*/ 887413 h 3268663"/>
                <a:gd name="connsiteX1041" fmla="*/ 904207 w 1775345"/>
                <a:gd name="connsiteY1041" fmla="*/ 878979 h 3268663"/>
                <a:gd name="connsiteX1042" fmla="*/ 884349 w 1775345"/>
                <a:gd name="connsiteY1042" fmla="*/ 799037 h 3268663"/>
                <a:gd name="connsiteX1043" fmla="*/ 854563 w 1775345"/>
                <a:gd name="connsiteY1043" fmla="*/ 764200 h 3268663"/>
                <a:gd name="connsiteX1044" fmla="*/ 324338 w 1775345"/>
                <a:gd name="connsiteY1044" fmla="*/ 764200 h 3268663"/>
                <a:gd name="connsiteX1045" fmla="*/ 315145 w 1775345"/>
                <a:gd name="connsiteY1045" fmla="*/ 785469 h 3268663"/>
                <a:gd name="connsiteX1046" fmla="*/ 377291 w 1775345"/>
                <a:gd name="connsiteY1046" fmla="*/ 887413 h 3268663"/>
                <a:gd name="connsiteX1047" fmla="*/ 373982 w 1775345"/>
                <a:gd name="connsiteY1047" fmla="*/ 878979 h 3268663"/>
                <a:gd name="connsiteX1048" fmla="*/ 354124 w 1775345"/>
                <a:gd name="connsiteY1048" fmla="*/ 799037 h 3268663"/>
                <a:gd name="connsiteX1049" fmla="*/ 324338 w 1775345"/>
                <a:gd name="connsiteY1049" fmla="*/ 764200 h 3268663"/>
                <a:gd name="connsiteX1050" fmla="*/ 1220090 w 1775345"/>
                <a:gd name="connsiteY1050" fmla="*/ 762847 h 3268663"/>
                <a:gd name="connsiteX1051" fmla="*/ 1245647 w 1775345"/>
                <a:gd name="connsiteY1051" fmla="*/ 783324 h 3268663"/>
                <a:gd name="connsiteX1052" fmla="*/ 1205487 w 1775345"/>
                <a:gd name="connsiteY1052" fmla="*/ 815501 h 3268663"/>
                <a:gd name="connsiteX1053" fmla="*/ 1185772 w 1775345"/>
                <a:gd name="connsiteY1053" fmla="*/ 920076 h 3268663"/>
                <a:gd name="connsiteX1054" fmla="*/ 1258060 w 1775345"/>
                <a:gd name="connsiteY1054" fmla="*/ 1008197 h 3268663"/>
                <a:gd name="connsiteX1055" fmla="*/ 1328888 w 1775345"/>
                <a:gd name="connsiteY1055" fmla="*/ 976386 h 3268663"/>
                <a:gd name="connsiteX1056" fmla="*/ 1350428 w 1775345"/>
                <a:gd name="connsiteY1056" fmla="*/ 917151 h 3268663"/>
                <a:gd name="connsiteX1057" fmla="*/ 1313554 w 1775345"/>
                <a:gd name="connsiteY1057" fmla="*/ 855356 h 3268663"/>
                <a:gd name="connsiteX1058" fmla="*/ 1264266 w 1775345"/>
                <a:gd name="connsiteY1058" fmla="*/ 872542 h 3268663"/>
                <a:gd name="connsiteX1059" fmla="*/ 1266822 w 1775345"/>
                <a:gd name="connsiteY1059" fmla="*/ 915323 h 3268663"/>
                <a:gd name="connsiteX1060" fmla="*/ 1286172 w 1775345"/>
                <a:gd name="connsiteY1060" fmla="*/ 895578 h 3268663"/>
                <a:gd name="connsiteX1061" fmla="*/ 1309173 w 1775345"/>
                <a:gd name="connsiteY1061" fmla="*/ 909472 h 3268663"/>
                <a:gd name="connsiteX1062" fmla="*/ 1305887 w 1775345"/>
                <a:gd name="connsiteY1062" fmla="*/ 954081 h 3268663"/>
                <a:gd name="connsiteX1063" fmla="*/ 1274124 w 1775345"/>
                <a:gd name="connsiteY1063" fmla="*/ 980042 h 3268663"/>
                <a:gd name="connsiteX1064" fmla="*/ 1230313 w 1775345"/>
                <a:gd name="connsiteY1064" fmla="*/ 952984 h 3268663"/>
                <a:gd name="connsiteX1065" fmla="*/ 1226662 w 1775345"/>
                <a:gd name="connsiteY1065" fmla="*/ 849506 h 3268663"/>
                <a:gd name="connsiteX1066" fmla="*/ 1295664 w 1775345"/>
                <a:gd name="connsiteY1066" fmla="*/ 793562 h 3268663"/>
                <a:gd name="connsiteX1067" fmla="*/ 1220090 w 1775345"/>
                <a:gd name="connsiteY1067" fmla="*/ 762847 h 3268663"/>
                <a:gd name="connsiteX1068" fmla="*/ 683418 w 1775345"/>
                <a:gd name="connsiteY1068" fmla="*/ 762847 h 3268663"/>
                <a:gd name="connsiteX1069" fmla="*/ 708922 w 1775345"/>
                <a:gd name="connsiteY1069" fmla="*/ 783324 h 3268663"/>
                <a:gd name="connsiteX1070" fmla="*/ 668844 w 1775345"/>
                <a:gd name="connsiteY1070" fmla="*/ 815501 h 3268663"/>
                <a:gd name="connsiteX1071" fmla="*/ 649170 w 1775345"/>
                <a:gd name="connsiteY1071" fmla="*/ 920076 h 3268663"/>
                <a:gd name="connsiteX1072" fmla="*/ 721310 w 1775345"/>
                <a:gd name="connsiteY1072" fmla="*/ 1008197 h 3268663"/>
                <a:gd name="connsiteX1073" fmla="*/ 791993 w 1775345"/>
                <a:gd name="connsiteY1073" fmla="*/ 976386 h 3268663"/>
                <a:gd name="connsiteX1074" fmla="*/ 813489 w 1775345"/>
                <a:gd name="connsiteY1074" fmla="*/ 917151 h 3268663"/>
                <a:gd name="connsiteX1075" fmla="*/ 776690 w 1775345"/>
                <a:gd name="connsiteY1075" fmla="*/ 855356 h 3268663"/>
                <a:gd name="connsiteX1076" fmla="*/ 727504 w 1775345"/>
                <a:gd name="connsiteY1076" fmla="*/ 872542 h 3268663"/>
                <a:gd name="connsiteX1077" fmla="*/ 730054 w 1775345"/>
                <a:gd name="connsiteY1077" fmla="*/ 915323 h 3268663"/>
                <a:gd name="connsiteX1078" fmla="*/ 749364 w 1775345"/>
                <a:gd name="connsiteY1078" fmla="*/ 895578 h 3268663"/>
                <a:gd name="connsiteX1079" fmla="*/ 772318 w 1775345"/>
                <a:gd name="connsiteY1079" fmla="*/ 909472 h 3268663"/>
                <a:gd name="connsiteX1080" fmla="*/ 769039 w 1775345"/>
                <a:gd name="connsiteY1080" fmla="*/ 954081 h 3268663"/>
                <a:gd name="connsiteX1081" fmla="*/ 737705 w 1775345"/>
                <a:gd name="connsiteY1081" fmla="*/ 980042 h 3268663"/>
                <a:gd name="connsiteX1082" fmla="*/ 693620 w 1775345"/>
                <a:gd name="connsiteY1082" fmla="*/ 952984 h 3268663"/>
                <a:gd name="connsiteX1083" fmla="*/ 689976 w 1775345"/>
                <a:gd name="connsiteY1083" fmla="*/ 849506 h 3268663"/>
                <a:gd name="connsiteX1084" fmla="*/ 759202 w 1775345"/>
                <a:gd name="connsiteY1084" fmla="*/ 793562 h 3268663"/>
                <a:gd name="connsiteX1085" fmla="*/ 683418 w 1775345"/>
                <a:gd name="connsiteY1085" fmla="*/ 762847 h 3268663"/>
                <a:gd name="connsiteX1086" fmla="*/ 153557 w 1775345"/>
                <a:gd name="connsiteY1086" fmla="*/ 762847 h 3268663"/>
                <a:gd name="connsiteX1087" fmla="*/ 179061 w 1775345"/>
                <a:gd name="connsiteY1087" fmla="*/ 783324 h 3268663"/>
                <a:gd name="connsiteX1088" fmla="*/ 138619 w 1775345"/>
                <a:gd name="connsiteY1088" fmla="*/ 815501 h 3268663"/>
                <a:gd name="connsiteX1089" fmla="*/ 118944 w 1775345"/>
                <a:gd name="connsiteY1089" fmla="*/ 920076 h 3268663"/>
                <a:gd name="connsiteX1090" fmla="*/ 191449 w 1775345"/>
                <a:gd name="connsiteY1090" fmla="*/ 1008197 h 3268663"/>
                <a:gd name="connsiteX1091" fmla="*/ 261768 w 1775345"/>
                <a:gd name="connsiteY1091" fmla="*/ 976386 h 3268663"/>
                <a:gd name="connsiteX1092" fmla="*/ 283264 w 1775345"/>
                <a:gd name="connsiteY1092" fmla="*/ 917151 h 3268663"/>
                <a:gd name="connsiteX1093" fmla="*/ 246829 w 1775345"/>
                <a:gd name="connsiteY1093" fmla="*/ 855356 h 3268663"/>
                <a:gd name="connsiteX1094" fmla="*/ 197643 w 1775345"/>
                <a:gd name="connsiteY1094" fmla="*/ 872542 h 3268663"/>
                <a:gd name="connsiteX1095" fmla="*/ 199829 w 1775345"/>
                <a:gd name="connsiteY1095" fmla="*/ 915323 h 3268663"/>
                <a:gd name="connsiteX1096" fmla="*/ 219139 w 1775345"/>
                <a:gd name="connsiteY1096" fmla="*/ 895578 h 3268663"/>
                <a:gd name="connsiteX1097" fmla="*/ 242093 w 1775345"/>
                <a:gd name="connsiteY1097" fmla="*/ 909472 h 3268663"/>
                <a:gd name="connsiteX1098" fmla="*/ 238814 w 1775345"/>
                <a:gd name="connsiteY1098" fmla="*/ 954081 h 3268663"/>
                <a:gd name="connsiteX1099" fmla="*/ 207480 w 1775345"/>
                <a:gd name="connsiteY1099" fmla="*/ 980042 h 3268663"/>
                <a:gd name="connsiteX1100" fmla="*/ 163758 w 1775345"/>
                <a:gd name="connsiteY1100" fmla="*/ 952984 h 3268663"/>
                <a:gd name="connsiteX1101" fmla="*/ 160115 w 1775345"/>
                <a:gd name="connsiteY1101" fmla="*/ 849506 h 3268663"/>
                <a:gd name="connsiteX1102" fmla="*/ 228977 w 1775345"/>
                <a:gd name="connsiteY1102" fmla="*/ 793562 h 3268663"/>
                <a:gd name="connsiteX1103" fmla="*/ 153557 w 1775345"/>
                <a:gd name="connsiteY1103" fmla="*/ 762847 h 3268663"/>
                <a:gd name="connsiteX1104" fmla="*/ 1554191 w 1775345"/>
                <a:gd name="connsiteY1104" fmla="*/ 750600 h 3268663"/>
                <a:gd name="connsiteX1105" fmla="*/ 1521427 w 1775345"/>
                <a:gd name="connsiteY1105" fmla="*/ 771106 h 3268663"/>
                <a:gd name="connsiteX1106" fmla="*/ 1513505 w 1775345"/>
                <a:gd name="connsiteY1106" fmla="*/ 759498 h 3268663"/>
                <a:gd name="connsiteX1107" fmla="*/ 1501621 w 1775345"/>
                <a:gd name="connsiteY1107" fmla="*/ 752969 h 3268663"/>
                <a:gd name="connsiteX1108" fmla="*/ 1476774 w 1775345"/>
                <a:gd name="connsiteY1108" fmla="*/ 810280 h 3268663"/>
                <a:gd name="connsiteX1109" fmla="*/ 1487937 w 1775345"/>
                <a:gd name="connsiteY1109" fmla="*/ 863600 h 3268663"/>
                <a:gd name="connsiteX1110" fmla="*/ 1498380 w 1775345"/>
                <a:gd name="connsiteY1110" fmla="*/ 837484 h 3268663"/>
                <a:gd name="connsiteX1111" fmla="*/ 1586966 w 1775345"/>
                <a:gd name="connsiteY1111" fmla="*/ 777997 h 3268663"/>
                <a:gd name="connsiteX1112" fmla="*/ 1566800 w 1775345"/>
                <a:gd name="connsiteY1112" fmla="*/ 754058 h 3268663"/>
                <a:gd name="connsiteX1113" fmla="*/ 1554191 w 1775345"/>
                <a:gd name="connsiteY1113" fmla="*/ 750600 h 3268663"/>
                <a:gd name="connsiteX1114" fmla="*/ 1017154 w 1775345"/>
                <a:gd name="connsiteY1114" fmla="*/ 750600 h 3268663"/>
                <a:gd name="connsiteX1115" fmla="*/ 983929 w 1775345"/>
                <a:gd name="connsiteY1115" fmla="*/ 771106 h 3268663"/>
                <a:gd name="connsiteX1116" fmla="*/ 976261 w 1775345"/>
                <a:gd name="connsiteY1116" fmla="*/ 759498 h 3268663"/>
                <a:gd name="connsiteX1117" fmla="*/ 963845 w 1775345"/>
                <a:gd name="connsiteY1117" fmla="*/ 752969 h 3268663"/>
                <a:gd name="connsiteX1118" fmla="*/ 938647 w 1775345"/>
                <a:gd name="connsiteY1118" fmla="*/ 810280 h 3268663"/>
                <a:gd name="connsiteX1119" fmla="*/ 949968 w 1775345"/>
                <a:gd name="connsiteY1119" fmla="*/ 863600 h 3268663"/>
                <a:gd name="connsiteX1120" fmla="*/ 960558 w 1775345"/>
                <a:gd name="connsiteY1120" fmla="*/ 837484 h 3268663"/>
                <a:gd name="connsiteX1121" fmla="*/ 1050391 w 1775345"/>
                <a:gd name="connsiteY1121" fmla="*/ 777997 h 3268663"/>
                <a:gd name="connsiteX1122" fmla="*/ 1029941 w 1775345"/>
                <a:gd name="connsiteY1122" fmla="*/ 754058 h 3268663"/>
                <a:gd name="connsiteX1123" fmla="*/ 1017154 w 1775345"/>
                <a:gd name="connsiteY1123" fmla="*/ 750600 h 3268663"/>
                <a:gd name="connsiteX1124" fmla="*/ 488151 w 1775345"/>
                <a:gd name="connsiteY1124" fmla="*/ 750600 h 3268663"/>
                <a:gd name="connsiteX1125" fmla="*/ 454926 w 1775345"/>
                <a:gd name="connsiteY1125" fmla="*/ 771106 h 3268663"/>
                <a:gd name="connsiteX1126" fmla="*/ 447257 w 1775345"/>
                <a:gd name="connsiteY1126" fmla="*/ 759498 h 3268663"/>
                <a:gd name="connsiteX1127" fmla="*/ 435207 w 1775345"/>
                <a:gd name="connsiteY1127" fmla="*/ 752969 h 3268663"/>
                <a:gd name="connsiteX1128" fmla="*/ 409644 w 1775345"/>
                <a:gd name="connsiteY1128" fmla="*/ 810280 h 3268663"/>
                <a:gd name="connsiteX1129" fmla="*/ 420965 w 1775345"/>
                <a:gd name="connsiteY1129" fmla="*/ 863600 h 3268663"/>
                <a:gd name="connsiteX1130" fmla="*/ 431555 w 1775345"/>
                <a:gd name="connsiteY1130" fmla="*/ 837484 h 3268663"/>
                <a:gd name="connsiteX1131" fmla="*/ 521753 w 1775345"/>
                <a:gd name="connsiteY1131" fmla="*/ 777997 h 3268663"/>
                <a:gd name="connsiteX1132" fmla="*/ 500938 w 1775345"/>
                <a:gd name="connsiteY1132" fmla="*/ 754058 h 3268663"/>
                <a:gd name="connsiteX1133" fmla="*/ 488151 w 1775345"/>
                <a:gd name="connsiteY1133" fmla="*/ 750600 h 3268663"/>
                <a:gd name="connsiteX1134" fmla="*/ 1483514 w 1775345"/>
                <a:gd name="connsiteY1134" fmla="*/ 749993 h 3268663"/>
                <a:gd name="connsiteX1135" fmla="*/ 1442938 w 1775345"/>
                <a:gd name="connsiteY1135" fmla="*/ 778728 h 3268663"/>
                <a:gd name="connsiteX1136" fmla="*/ 1457661 w 1775345"/>
                <a:gd name="connsiteY1136" fmla="*/ 886393 h 3268663"/>
                <a:gd name="connsiteX1137" fmla="*/ 1488541 w 1775345"/>
                <a:gd name="connsiteY1137" fmla="*/ 913309 h 3268663"/>
                <a:gd name="connsiteX1138" fmla="*/ 1488182 w 1775345"/>
                <a:gd name="connsiteY1138" fmla="*/ 900942 h 3268663"/>
                <a:gd name="connsiteX1139" fmla="*/ 1472742 w 1775345"/>
                <a:gd name="connsiteY1139" fmla="*/ 778728 h 3268663"/>
                <a:gd name="connsiteX1140" fmla="*/ 1483514 w 1775345"/>
                <a:gd name="connsiteY1140" fmla="*/ 749993 h 3268663"/>
                <a:gd name="connsiteX1141" fmla="*/ 946807 w 1775345"/>
                <a:gd name="connsiteY1141" fmla="*/ 749993 h 3268663"/>
                <a:gd name="connsiteX1142" fmla="*/ 905163 w 1775345"/>
                <a:gd name="connsiteY1142" fmla="*/ 778728 h 3268663"/>
                <a:gd name="connsiteX1143" fmla="*/ 920273 w 1775345"/>
                <a:gd name="connsiteY1143" fmla="*/ 886393 h 3268663"/>
                <a:gd name="connsiteX1144" fmla="*/ 951966 w 1775345"/>
                <a:gd name="connsiteY1144" fmla="*/ 913309 h 3268663"/>
                <a:gd name="connsiteX1145" fmla="*/ 951598 w 1775345"/>
                <a:gd name="connsiteY1145" fmla="*/ 900942 h 3268663"/>
                <a:gd name="connsiteX1146" fmla="*/ 935751 w 1775345"/>
                <a:gd name="connsiteY1146" fmla="*/ 778728 h 3268663"/>
                <a:gd name="connsiteX1147" fmla="*/ 946807 w 1775345"/>
                <a:gd name="connsiteY1147" fmla="*/ 749993 h 3268663"/>
                <a:gd name="connsiteX1148" fmla="*/ 417073 w 1775345"/>
                <a:gd name="connsiteY1148" fmla="*/ 749993 h 3268663"/>
                <a:gd name="connsiteX1149" fmla="*/ 376138 w 1775345"/>
                <a:gd name="connsiteY1149" fmla="*/ 778728 h 3268663"/>
                <a:gd name="connsiteX1150" fmla="*/ 390861 w 1775345"/>
                <a:gd name="connsiteY1150" fmla="*/ 886393 h 3268663"/>
                <a:gd name="connsiteX1151" fmla="*/ 421741 w 1775345"/>
                <a:gd name="connsiteY1151" fmla="*/ 913309 h 3268663"/>
                <a:gd name="connsiteX1152" fmla="*/ 421741 w 1775345"/>
                <a:gd name="connsiteY1152" fmla="*/ 900942 h 3268663"/>
                <a:gd name="connsiteX1153" fmla="*/ 405942 w 1775345"/>
                <a:gd name="connsiteY1153" fmla="*/ 778728 h 3268663"/>
                <a:gd name="connsiteX1154" fmla="*/ 417073 w 1775345"/>
                <a:gd name="connsiteY1154" fmla="*/ 749993 h 3268663"/>
                <a:gd name="connsiteX1155" fmla="*/ 1252576 w 1775345"/>
                <a:gd name="connsiteY1155" fmla="*/ 729864 h 3268663"/>
                <a:gd name="connsiteX1156" fmla="*/ 1226603 w 1775345"/>
                <a:gd name="connsiteY1156" fmla="*/ 740999 h 3268663"/>
                <a:gd name="connsiteX1157" fmla="*/ 1260096 w 1775345"/>
                <a:gd name="connsiteY1157" fmla="*/ 753699 h 3268663"/>
                <a:gd name="connsiteX1158" fmla="*/ 1352565 w 1775345"/>
                <a:gd name="connsiteY1158" fmla="*/ 823005 h 3268663"/>
                <a:gd name="connsiteX1159" fmla="*/ 1443942 w 1775345"/>
                <a:gd name="connsiteY1159" fmla="*/ 930774 h 3268663"/>
                <a:gd name="connsiteX1160" fmla="*/ 1517116 w 1775345"/>
                <a:gd name="connsiteY1160" fmla="*/ 967059 h 3268663"/>
                <a:gd name="connsiteX1161" fmla="*/ 1483988 w 1775345"/>
                <a:gd name="connsiteY1161" fmla="*/ 935128 h 3268663"/>
                <a:gd name="connsiteX1162" fmla="*/ 1391883 w 1775345"/>
                <a:gd name="connsiteY1162" fmla="*/ 846591 h 3268663"/>
                <a:gd name="connsiteX1163" fmla="*/ 1329266 w 1775345"/>
                <a:gd name="connsiteY1163" fmla="*/ 763134 h 3268663"/>
                <a:gd name="connsiteX1164" fmla="*/ 1252576 w 1775345"/>
                <a:gd name="connsiteY1164" fmla="*/ 729864 h 3268663"/>
                <a:gd name="connsiteX1165" fmla="*/ 714414 w 1775345"/>
                <a:gd name="connsiteY1165" fmla="*/ 729864 h 3268663"/>
                <a:gd name="connsiteX1166" fmla="*/ 688441 w 1775345"/>
                <a:gd name="connsiteY1166" fmla="*/ 740999 h 3268663"/>
                <a:gd name="connsiteX1167" fmla="*/ 722298 w 1775345"/>
                <a:gd name="connsiteY1167" fmla="*/ 753699 h 3268663"/>
                <a:gd name="connsiteX1168" fmla="*/ 814403 w 1775345"/>
                <a:gd name="connsiteY1168" fmla="*/ 823005 h 3268663"/>
                <a:gd name="connsiteX1169" fmla="*/ 905780 w 1775345"/>
                <a:gd name="connsiteY1169" fmla="*/ 930774 h 3268663"/>
                <a:gd name="connsiteX1170" fmla="*/ 978954 w 1775345"/>
                <a:gd name="connsiteY1170" fmla="*/ 967059 h 3268663"/>
                <a:gd name="connsiteX1171" fmla="*/ 945826 w 1775345"/>
                <a:gd name="connsiteY1171" fmla="*/ 935128 h 3268663"/>
                <a:gd name="connsiteX1172" fmla="*/ 853721 w 1775345"/>
                <a:gd name="connsiteY1172" fmla="*/ 846591 h 3268663"/>
                <a:gd name="connsiteX1173" fmla="*/ 791104 w 1775345"/>
                <a:gd name="connsiteY1173" fmla="*/ 763134 h 3268663"/>
                <a:gd name="connsiteX1174" fmla="*/ 714414 w 1775345"/>
                <a:gd name="connsiteY1174" fmla="*/ 729864 h 3268663"/>
                <a:gd name="connsiteX1175" fmla="*/ 185751 w 1775345"/>
                <a:gd name="connsiteY1175" fmla="*/ 729864 h 3268663"/>
                <a:gd name="connsiteX1176" fmla="*/ 159803 w 1775345"/>
                <a:gd name="connsiteY1176" fmla="*/ 740999 h 3268663"/>
                <a:gd name="connsiteX1177" fmla="*/ 193338 w 1775345"/>
                <a:gd name="connsiteY1177" fmla="*/ 753699 h 3268663"/>
                <a:gd name="connsiteX1178" fmla="*/ 285923 w 1775345"/>
                <a:gd name="connsiteY1178" fmla="*/ 823005 h 3268663"/>
                <a:gd name="connsiteX1179" fmla="*/ 377415 w 1775345"/>
                <a:gd name="connsiteY1179" fmla="*/ 930774 h 3268663"/>
                <a:gd name="connsiteX1180" fmla="*/ 450316 w 1775345"/>
                <a:gd name="connsiteY1180" fmla="*/ 967059 h 3268663"/>
                <a:gd name="connsiteX1181" fmla="*/ 417146 w 1775345"/>
                <a:gd name="connsiteY1181" fmla="*/ 935128 h 3268663"/>
                <a:gd name="connsiteX1182" fmla="*/ 325290 w 1775345"/>
                <a:gd name="connsiteY1182" fmla="*/ 846591 h 3268663"/>
                <a:gd name="connsiteX1183" fmla="*/ 262230 w 1775345"/>
                <a:gd name="connsiteY1183" fmla="*/ 763134 h 3268663"/>
                <a:gd name="connsiteX1184" fmla="*/ 185751 w 1775345"/>
                <a:gd name="connsiteY1184" fmla="*/ 729864 h 3268663"/>
                <a:gd name="connsiteX1185" fmla="*/ 202362 w 1775345"/>
                <a:gd name="connsiteY1185" fmla="*/ 668207 h 3268663"/>
                <a:gd name="connsiteX1186" fmla="*/ 186791 w 1775345"/>
                <a:gd name="connsiteY1186" fmla="*/ 684213 h 3268663"/>
                <a:gd name="connsiteX1187" fmla="*/ 1588554 w 1775345"/>
                <a:gd name="connsiteY1187" fmla="*/ 684213 h 3268663"/>
                <a:gd name="connsiteX1188" fmla="*/ 1572990 w 1775345"/>
                <a:gd name="connsiteY1188" fmla="*/ 668213 h 3268663"/>
                <a:gd name="connsiteX1189" fmla="*/ 1587370 w 1775345"/>
                <a:gd name="connsiteY1189" fmla="*/ 681938 h 3268663"/>
                <a:gd name="connsiteX1190" fmla="*/ 1700855 w 1775345"/>
                <a:gd name="connsiteY1190" fmla="*/ 854909 h 3268663"/>
                <a:gd name="connsiteX1191" fmla="*/ 1760258 w 1775345"/>
                <a:gd name="connsiteY1191" fmla="*/ 1030740 h 3268663"/>
                <a:gd name="connsiteX1192" fmla="*/ 1767149 w 1775345"/>
                <a:gd name="connsiteY1192" fmla="*/ 1076325 h 3268663"/>
                <a:gd name="connsiteX1193" fmla="*/ 8196 w 1775345"/>
                <a:gd name="connsiteY1193" fmla="*/ 1076325 h 3268663"/>
                <a:gd name="connsiteX1194" fmla="*/ 15088 w 1775345"/>
                <a:gd name="connsiteY1194" fmla="*/ 1030740 h 3268663"/>
                <a:gd name="connsiteX1195" fmla="*/ 74490 w 1775345"/>
                <a:gd name="connsiteY1195" fmla="*/ 854909 h 3268663"/>
                <a:gd name="connsiteX1196" fmla="*/ 187975 w 1775345"/>
                <a:gd name="connsiteY1196" fmla="*/ 681938 h 3268663"/>
                <a:gd name="connsiteX1197" fmla="*/ 674579 w 1775345"/>
                <a:gd name="connsiteY1197" fmla="*/ 0 h 3268663"/>
                <a:gd name="connsiteX1198" fmla="*/ 1100766 w 1775345"/>
                <a:gd name="connsiteY1198" fmla="*/ 0 h 3268663"/>
                <a:gd name="connsiteX1199" fmla="*/ 1172223 w 1775345"/>
                <a:gd name="connsiteY1199" fmla="*/ 97132 h 3268663"/>
                <a:gd name="connsiteX1200" fmla="*/ 1136130 w 1775345"/>
                <a:gd name="connsiteY1200" fmla="*/ 181168 h 3268663"/>
                <a:gd name="connsiteX1201" fmla="*/ 1190451 w 1775345"/>
                <a:gd name="connsiteY1201" fmla="*/ 383072 h 3268663"/>
                <a:gd name="connsiteX1202" fmla="*/ 1513021 w 1775345"/>
                <a:gd name="connsiteY1202" fmla="*/ 610975 h 3268663"/>
                <a:gd name="connsiteX1203" fmla="*/ 1554825 w 1775345"/>
                <a:gd name="connsiteY1203" fmla="*/ 650875 h 3268663"/>
                <a:gd name="connsiteX1204" fmla="*/ 220520 w 1775345"/>
                <a:gd name="connsiteY1204" fmla="*/ 650875 h 3268663"/>
                <a:gd name="connsiteX1205" fmla="*/ 262324 w 1775345"/>
                <a:gd name="connsiteY1205" fmla="*/ 610975 h 3268663"/>
                <a:gd name="connsiteX1206" fmla="*/ 584894 w 1775345"/>
                <a:gd name="connsiteY1206" fmla="*/ 383072 h 3268663"/>
                <a:gd name="connsiteX1207" fmla="*/ 639216 w 1775345"/>
                <a:gd name="connsiteY1207" fmla="*/ 181168 h 3268663"/>
                <a:gd name="connsiteX1208" fmla="*/ 603123 w 1775345"/>
                <a:gd name="connsiteY1208" fmla="*/ 97132 h 3268663"/>
                <a:gd name="connsiteX1209" fmla="*/ 674579 w 1775345"/>
                <a:gd name="connsiteY1209" fmla="*/ 0 h 326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</a:cxnLst>
              <a:rect l="l" t="t" r="r" b="b"/>
              <a:pathLst>
                <a:path w="1775345" h="3268663">
                  <a:moveTo>
                    <a:pt x="1392150" y="3044106"/>
                  </a:moveTo>
                  <a:lnTo>
                    <a:pt x="1398259" y="3124238"/>
                  </a:lnTo>
                  <a:cubicBezTo>
                    <a:pt x="1409196" y="3206091"/>
                    <a:pt x="1419404" y="3246472"/>
                    <a:pt x="1415758" y="3268663"/>
                  </a:cubicBezTo>
                  <a:lnTo>
                    <a:pt x="887855" y="3268663"/>
                  </a:lnTo>
                  <a:lnTo>
                    <a:pt x="359587" y="3268663"/>
                  </a:lnTo>
                  <a:cubicBezTo>
                    <a:pt x="355942" y="3246472"/>
                    <a:pt x="366150" y="3206091"/>
                    <a:pt x="377087" y="3124238"/>
                  </a:cubicBezTo>
                  <a:lnTo>
                    <a:pt x="383195" y="3044113"/>
                  </a:lnTo>
                  <a:lnTo>
                    <a:pt x="382053" y="3070225"/>
                  </a:lnTo>
                  <a:lnTo>
                    <a:pt x="1393291" y="3070225"/>
                  </a:lnTo>
                  <a:close/>
                  <a:moveTo>
                    <a:pt x="1114917" y="2940050"/>
                  </a:moveTo>
                  <a:cubicBezTo>
                    <a:pt x="1109459" y="2945094"/>
                    <a:pt x="1112006" y="2954822"/>
                    <a:pt x="1109459" y="2960947"/>
                  </a:cubicBezTo>
                  <a:cubicBezTo>
                    <a:pt x="1108004" y="2971035"/>
                    <a:pt x="1106185" y="2981123"/>
                    <a:pt x="1104366" y="2990850"/>
                  </a:cubicBezTo>
                  <a:lnTo>
                    <a:pt x="1133834" y="2990850"/>
                  </a:lnTo>
                  <a:cubicBezTo>
                    <a:pt x="1136017" y="2977880"/>
                    <a:pt x="1137836" y="2965270"/>
                    <a:pt x="1139291" y="2952300"/>
                  </a:cubicBezTo>
                  <a:cubicBezTo>
                    <a:pt x="1134562" y="2944374"/>
                    <a:pt x="1124012" y="2940771"/>
                    <a:pt x="1114917" y="2940050"/>
                  </a:cubicBezTo>
                  <a:close/>
                  <a:moveTo>
                    <a:pt x="1015819" y="2925762"/>
                  </a:moveTo>
                  <a:cubicBezTo>
                    <a:pt x="1010527" y="2936366"/>
                    <a:pt x="996416" y="2938195"/>
                    <a:pt x="997475" y="2951724"/>
                  </a:cubicBezTo>
                  <a:cubicBezTo>
                    <a:pt x="1001002" y="2964523"/>
                    <a:pt x="1004530" y="2977686"/>
                    <a:pt x="1008411" y="2990850"/>
                  </a:cubicBezTo>
                  <a:lnTo>
                    <a:pt x="1037691" y="2990850"/>
                  </a:lnTo>
                  <a:cubicBezTo>
                    <a:pt x="1034869" y="2980977"/>
                    <a:pt x="1032047" y="2971470"/>
                    <a:pt x="1028872" y="2962329"/>
                  </a:cubicBezTo>
                  <a:cubicBezTo>
                    <a:pt x="1028166" y="2950627"/>
                    <a:pt x="1022875" y="2937463"/>
                    <a:pt x="1018288" y="2925762"/>
                  </a:cubicBezTo>
                  <a:close/>
                  <a:moveTo>
                    <a:pt x="1042623" y="2718126"/>
                  </a:moveTo>
                  <a:cubicBezTo>
                    <a:pt x="1035459" y="2718189"/>
                    <a:pt x="1028250" y="2720026"/>
                    <a:pt x="1021063" y="2724472"/>
                  </a:cubicBezTo>
                  <a:cubicBezTo>
                    <a:pt x="1016333" y="2740080"/>
                    <a:pt x="1022882" y="2752421"/>
                    <a:pt x="1023610" y="2769480"/>
                  </a:cubicBezTo>
                  <a:cubicBezTo>
                    <a:pt x="1010147" y="2784361"/>
                    <a:pt x="1000322" y="2801058"/>
                    <a:pt x="991953" y="2818843"/>
                  </a:cubicBezTo>
                  <a:cubicBezTo>
                    <a:pt x="987586" y="2832998"/>
                    <a:pt x="982128" y="2848606"/>
                    <a:pt x="982856" y="2863850"/>
                  </a:cubicBezTo>
                  <a:cubicBezTo>
                    <a:pt x="991953" y="2859495"/>
                    <a:pt x="991225" y="2846065"/>
                    <a:pt x="999230" y="2839169"/>
                  </a:cubicBezTo>
                  <a:cubicBezTo>
                    <a:pt x="1010147" y="2831909"/>
                    <a:pt x="1011966" y="2815213"/>
                    <a:pt x="1027249" y="2810858"/>
                  </a:cubicBezTo>
                  <a:cubicBezTo>
                    <a:pt x="1056359" y="2782547"/>
                    <a:pt x="1100388" y="2768391"/>
                    <a:pt x="1142234" y="2781821"/>
                  </a:cubicBezTo>
                  <a:lnTo>
                    <a:pt x="1144053" y="2780006"/>
                  </a:lnTo>
                  <a:cubicBezTo>
                    <a:pt x="1142962" y="2773835"/>
                    <a:pt x="1135684" y="2770932"/>
                    <a:pt x="1133137" y="2765850"/>
                  </a:cubicBezTo>
                  <a:lnTo>
                    <a:pt x="1104027" y="2742984"/>
                  </a:lnTo>
                  <a:cubicBezTo>
                    <a:pt x="1085196" y="2733728"/>
                    <a:pt x="1064114" y="2717939"/>
                    <a:pt x="1042623" y="2718126"/>
                  </a:cubicBezTo>
                  <a:close/>
                  <a:moveTo>
                    <a:pt x="1140539" y="2650624"/>
                  </a:moveTo>
                  <a:cubicBezTo>
                    <a:pt x="1138743" y="2649537"/>
                    <a:pt x="1136948" y="2649537"/>
                    <a:pt x="1135871" y="2651348"/>
                  </a:cubicBezTo>
                  <a:cubicBezTo>
                    <a:pt x="1136948" y="2687570"/>
                    <a:pt x="1129766" y="2716548"/>
                    <a:pt x="1132280" y="2751683"/>
                  </a:cubicBezTo>
                  <a:lnTo>
                    <a:pt x="1147720" y="2770156"/>
                  </a:lnTo>
                  <a:cubicBezTo>
                    <a:pt x="1149516" y="2773054"/>
                    <a:pt x="1153107" y="2778125"/>
                    <a:pt x="1156338" y="2775590"/>
                  </a:cubicBezTo>
                  <a:cubicBezTo>
                    <a:pt x="1157416" y="2756392"/>
                    <a:pt x="1159929" y="2732486"/>
                    <a:pt x="1159929" y="2710390"/>
                  </a:cubicBezTo>
                  <a:cubicBezTo>
                    <a:pt x="1151311" y="2691917"/>
                    <a:pt x="1149516" y="2669822"/>
                    <a:pt x="1140539" y="2650624"/>
                  </a:cubicBezTo>
                  <a:close/>
                  <a:moveTo>
                    <a:pt x="1067056" y="2576519"/>
                  </a:moveTo>
                  <a:cubicBezTo>
                    <a:pt x="1062693" y="2577246"/>
                    <a:pt x="1058238" y="2578973"/>
                    <a:pt x="1054601" y="2580246"/>
                  </a:cubicBezTo>
                  <a:cubicBezTo>
                    <a:pt x="1051692" y="2582065"/>
                    <a:pt x="1048055" y="2576974"/>
                    <a:pt x="1046237" y="2581337"/>
                  </a:cubicBezTo>
                  <a:cubicBezTo>
                    <a:pt x="1028418" y="2586428"/>
                    <a:pt x="1010235" y="2596247"/>
                    <a:pt x="994962" y="2606065"/>
                  </a:cubicBezTo>
                  <a:cubicBezTo>
                    <a:pt x="966960" y="2624610"/>
                    <a:pt x="948777" y="2650065"/>
                    <a:pt x="937868" y="2678429"/>
                  </a:cubicBezTo>
                  <a:cubicBezTo>
                    <a:pt x="929867" y="2669702"/>
                    <a:pt x="925140" y="2656247"/>
                    <a:pt x="918957" y="2645701"/>
                  </a:cubicBezTo>
                  <a:cubicBezTo>
                    <a:pt x="911684" y="2625338"/>
                    <a:pt x="900775" y="2606792"/>
                    <a:pt x="888047" y="2588246"/>
                  </a:cubicBezTo>
                  <a:cubicBezTo>
                    <a:pt x="880774" y="2588246"/>
                    <a:pt x="872046" y="2590065"/>
                    <a:pt x="868409" y="2597337"/>
                  </a:cubicBezTo>
                  <a:cubicBezTo>
                    <a:pt x="870955" y="2611519"/>
                    <a:pt x="882592" y="2620974"/>
                    <a:pt x="886228" y="2634429"/>
                  </a:cubicBezTo>
                  <a:lnTo>
                    <a:pt x="885501" y="2636247"/>
                  </a:lnTo>
                  <a:cubicBezTo>
                    <a:pt x="866591" y="2632610"/>
                    <a:pt x="847681" y="2639520"/>
                    <a:pt x="831316" y="2646792"/>
                  </a:cubicBezTo>
                  <a:cubicBezTo>
                    <a:pt x="833135" y="2654792"/>
                    <a:pt x="841135" y="2658065"/>
                    <a:pt x="846590" y="2665338"/>
                  </a:cubicBezTo>
                  <a:cubicBezTo>
                    <a:pt x="861136" y="2679520"/>
                    <a:pt x="883683" y="2668974"/>
                    <a:pt x="901866" y="2671520"/>
                  </a:cubicBezTo>
                  <a:cubicBezTo>
                    <a:pt x="934231" y="2729702"/>
                    <a:pt x="949505" y="2794430"/>
                    <a:pt x="965142" y="2858794"/>
                  </a:cubicBezTo>
                  <a:cubicBezTo>
                    <a:pt x="966960" y="2861339"/>
                    <a:pt x="965142" y="2868612"/>
                    <a:pt x="970597" y="2866794"/>
                  </a:cubicBezTo>
                  <a:cubicBezTo>
                    <a:pt x="974961" y="2860612"/>
                    <a:pt x="976779" y="2852612"/>
                    <a:pt x="977506" y="2845703"/>
                  </a:cubicBezTo>
                  <a:cubicBezTo>
                    <a:pt x="987688" y="2825339"/>
                    <a:pt x="979324" y="2799521"/>
                    <a:pt x="972051" y="2780248"/>
                  </a:cubicBezTo>
                  <a:cubicBezTo>
                    <a:pt x="965142" y="2749339"/>
                    <a:pt x="945868" y="2723520"/>
                    <a:pt x="947686" y="2690065"/>
                  </a:cubicBezTo>
                  <a:cubicBezTo>
                    <a:pt x="956050" y="2676611"/>
                    <a:pt x="966960" y="2691884"/>
                    <a:pt x="975688" y="2693702"/>
                  </a:cubicBezTo>
                  <a:cubicBezTo>
                    <a:pt x="996780" y="2699884"/>
                    <a:pt x="1023690" y="2695156"/>
                    <a:pt x="1040055" y="2682065"/>
                  </a:cubicBezTo>
                  <a:lnTo>
                    <a:pt x="1027327" y="2660974"/>
                  </a:lnTo>
                  <a:cubicBezTo>
                    <a:pt x="1015690" y="2658065"/>
                    <a:pt x="996780" y="2660974"/>
                    <a:pt x="989507" y="2649338"/>
                  </a:cubicBezTo>
                  <a:cubicBezTo>
                    <a:pt x="1000416" y="2650065"/>
                    <a:pt x="1010962" y="2650065"/>
                    <a:pt x="1021145" y="2647520"/>
                  </a:cubicBezTo>
                  <a:cubicBezTo>
                    <a:pt x="1030236" y="2646792"/>
                    <a:pt x="1035327" y="2639520"/>
                    <a:pt x="1040055" y="2631520"/>
                  </a:cubicBezTo>
                  <a:cubicBezTo>
                    <a:pt x="1048055" y="2623883"/>
                    <a:pt x="1038237" y="2618429"/>
                    <a:pt x="1032782" y="2612247"/>
                  </a:cubicBezTo>
                  <a:cubicBezTo>
                    <a:pt x="1040055" y="2610428"/>
                    <a:pt x="1049874" y="2612247"/>
                    <a:pt x="1058965" y="2610428"/>
                  </a:cubicBezTo>
                  <a:cubicBezTo>
                    <a:pt x="1070602" y="2604247"/>
                    <a:pt x="1074239" y="2590065"/>
                    <a:pt x="1078966" y="2578792"/>
                  </a:cubicBezTo>
                  <a:cubicBezTo>
                    <a:pt x="1075693" y="2576065"/>
                    <a:pt x="1071420" y="2575792"/>
                    <a:pt x="1067056" y="2576519"/>
                  </a:cubicBezTo>
                  <a:close/>
                  <a:moveTo>
                    <a:pt x="1259773" y="2468562"/>
                  </a:moveTo>
                  <a:cubicBezTo>
                    <a:pt x="1235304" y="2478353"/>
                    <a:pt x="1216312" y="2499386"/>
                    <a:pt x="1200608" y="2518967"/>
                  </a:cubicBezTo>
                  <a:cubicBezTo>
                    <a:pt x="1195130" y="2524044"/>
                    <a:pt x="1187095" y="2517154"/>
                    <a:pt x="1179061" y="2521506"/>
                  </a:cubicBezTo>
                  <a:cubicBezTo>
                    <a:pt x="1166278" y="2547252"/>
                    <a:pt x="1173583" y="2576988"/>
                    <a:pt x="1175409" y="2605998"/>
                  </a:cubicBezTo>
                  <a:cubicBezTo>
                    <a:pt x="1175409" y="2607811"/>
                    <a:pt x="1176139" y="2611437"/>
                    <a:pt x="1179791" y="2611437"/>
                  </a:cubicBezTo>
                  <a:cubicBezTo>
                    <a:pt x="1186365" y="2589317"/>
                    <a:pt x="1205356" y="2572636"/>
                    <a:pt x="1221425" y="2558494"/>
                  </a:cubicBezTo>
                  <a:cubicBezTo>
                    <a:pt x="1259773" y="2530209"/>
                    <a:pt x="1319668" y="2526945"/>
                    <a:pt x="1360572" y="2551604"/>
                  </a:cubicBezTo>
                  <a:lnTo>
                    <a:pt x="1363128" y="2549791"/>
                  </a:lnTo>
                  <a:cubicBezTo>
                    <a:pt x="1362398" y="2546164"/>
                    <a:pt x="1363128" y="2542538"/>
                    <a:pt x="1360572" y="2540725"/>
                  </a:cubicBezTo>
                  <a:cubicBezTo>
                    <a:pt x="1351441" y="2518967"/>
                    <a:pt x="1329529" y="2503012"/>
                    <a:pt x="1304329" y="2502287"/>
                  </a:cubicBezTo>
                  <a:cubicBezTo>
                    <a:pt x="1280590" y="2508451"/>
                    <a:pt x="1292277" y="2480892"/>
                    <a:pt x="1279494" y="2474727"/>
                  </a:cubicBezTo>
                  <a:lnTo>
                    <a:pt x="1248086" y="2507363"/>
                  </a:lnTo>
                  <a:cubicBezTo>
                    <a:pt x="1246260" y="2499386"/>
                    <a:pt x="1253199" y="2491408"/>
                    <a:pt x="1254295" y="2482705"/>
                  </a:cubicBezTo>
                  <a:cubicBezTo>
                    <a:pt x="1258677" y="2480166"/>
                    <a:pt x="1261599" y="2475815"/>
                    <a:pt x="1262329" y="2470375"/>
                  </a:cubicBezTo>
                  <a:close/>
                  <a:moveTo>
                    <a:pt x="899569" y="2414819"/>
                  </a:moveTo>
                  <a:cubicBezTo>
                    <a:pt x="895927" y="2416637"/>
                    <a:pt x="889370" y="2413000"/>
                    <a:pt x="887548" y="2417728"/>
                  </a:cubicBezTo>
                  <a:cubicBezTo>
                    <a:pt x="895927" y="2425365"/>
                    <a:pt x="908676" y="2430819"/>
                    <a:pt x="914869" y="2441365"/>
                  </a:cubicBezTo>
                  <a:lnTo>
                    <a:pt x="915597" y="2445002"/>
                  </a:lnTo>
                  <a:cubicBezTo>
                    <a:pt x="899569" y="2437002"/>
                    <a:pt x="883906" y="2427183"/>
                    <a:pt x="866785" y="2421001"/>
                  </a:cubicBezTo>
                  <a:cubicBezTo>
                    <a:pt x="863142" y="2421001"/>
                    <a:pt x="856950" y="2417728"/>
                    <a:pt x="855128" y="2422819"/>
                  </a:cubicBezTo>
                  <a:cubicBezTo>
                    <a:pt x="860592" y="2446820"/>
                    <a:pt x="872249" y="2470458"/>
                    <a:pt x="891191" y="2489368"/>
                  </a:cubicBezTo>
                  <a:cubicBezTo>
                    <a:pt x="894105" y="2491914"/>
                    <a:pt x="897748" y="2495550"/>
                    <a:pt x="899569" y="2491914"/>
                  </a:cubicBezTo>
                  <a:cubicBezTo>
                    <a:pt x="917419" y="2469003"/>
                    <a:pt x="942918" y="2457366"/>
                    <a:pt x="969145" y="2449366"/>
                  </a:cubicBezTo>
                  <a:cubicBezTo>
                    <a:pt x="974609" y="2447548"/>
                    <a:pt x="983716" y="2449366"/>
                    <a:pt x="983716" y="2441365"/>
                  </a:cubicBezTo>
                  <a:cubicBezTo>
                    <a:pt x="961860" y="2421001"/>
                    <a:pt x="931990" y="2413000"/>
                    <a:pt x="899569" y="2414819"/>
                  </a:cubicBezTo>
                  <a:close/>
                  <a:moveTo>
                    <a:pt x="655676" y="2392840"/>
                  </a:moveTo>
                  <a:cubicBezTo>
                    <a:pt x="650095" y="2391860"/>
                    <a:pt x="644515" y="2391860"/>
                    <a:pt x="639654" y="2394533"/>
                  </a:cubicBezTo>
                  <a:cubicBezTo>
                    <a:pt x="636053" y="2404868"/>
                    <a:pt x="636773" y="2415203"/>
                    <a:pt x="643974" y="2424112"/>
                  </a:cubicBezTo>
                  <a:cubicBezTo>
                    <a:pt x="663777" y="2419479"/>
                    <a:pt x="683580" y="2418054"/>
                    <a:pt x="705903" y="2418054"/>
                  </a:cubicBezTo>
                  <a:lnTo>
                    <a:pt x="705903" y="2416272"/>
                  </a:lnTo>
                  <a:cubicBezTo>
                    <a:pt x="696902" y="2405937"/>
                    <a:pt x="683580" y="2402373"/>
                    <a:pt x="671698" y="2397028"/>
                  </a:cubicBezTo>
                  <a:cubicBezTo>
                    <a:pt x="666838" y="2395780"/>
                    <a:pt x="661257" y="2393820"/>
                    <a:pt x="655676" y="2392840"/>
                  </a:cubicBezTo>
                  <a:close/>
                  <a:moveTo>
                    <a:pt x="1032728" y="2336800"/>
                  </a:moveTo>
                  <a:cubicBezTo>
                    <a:pt x="1021797" y="2337527"/>
                    <a:pt x="1027263" y="2349889"/>
                    <a:pt x="1027991" y="2357160"/>
                  </a:cubicBezTo>
                  <a:cubicBezTo>
                    <a:pt x="1039651" y="2387336"/>
                    <a:pt x="1046938" y="2418966"/>
                    <a:pt x="1061513" y="2448051"/>
                  </a:cubicBezTo>
                  <a:cubicBezTo>
                    <a:pt x="1061513" y="2450959"/>
                    <a:pt x="1062606" y="2456049"/>
                    <a:pt x="1057869" y="2455322"/>
                  </a:cubicBezTo>
                  <a:cubicBezTo>
                    <a:pt x="1022526" y="2444778"/>
                    <a:pt x="983539" y="2449868"/>
                    <a:pt x="951111" y="2464047"/>
                  </a:cubicBezTo>
                  <a:cubicBezTo>
                    <a:pt x="904109" y="2488042"/>
                    <a:pt x="864029" y="2533124"/>
                    <a:pt x="861478" y="2584387"/>
                  </a:cubicBezTo>
                  <a:cubicBezTo>
                    <a:pt x="869494" y="2585114"/>
                    <a:pt x="876781" y="2581478"/>
                    <a:pt x="884069" y="2578933"/>
                  </a:cubicBezTo>
                  <a:cubicBezTo>
                    <a:pt x="891356" y="2574571"/>
                    <a:pt x="895728" y="2567299"/>
                    <a:pt x="897550" y="2559664"/>
                  </a:cubicBezTo>
                  <a:cubicBezTo>
                    <a:pt x="899372" y="2549848"/>
                    <a:pt x="899372" y="2537487"/>
                    <a:pt x="905930" y="2529489"/>
                  </a:cubicBezTo>
                  <a:cubicBezTo>
                    <a:pt x="911031" y="2537487"/>
                    <a:pt x="909574" y="2548758"/>
                    <a:pt x="912853" y="2557847"/>
                  </a:cubicBezTo>
                  <a:lnTo>
                    <a:pt x="915768" y="2557847"/>
                  </a:lnTo>
                  <a:cubicBezTo>
                    <a:pt x="923784" y="2548758"/>
                    <a:pt x="939452" y="2542577"/>
                    <a:pt x="940180" y="2528398"/>
                  </a:cubicBezTo>
                  <a:cubicBezTo>
                    <a:pt x="943824" y="2521490"/>
                    <a:pt x="937630" y="2510947"/>
                    <a:pt x="945646" y="2508402"/>
                  </a:cubicBezTo>
                  <a:cubicBezTo>
                    <a:pt x="948196" y="2514583"/>
                    <a:pt x="950018" y="2522217"/>
                    <a:pt x="949289" y="2529489"/>
                  </a:cubicBezTo>
                  <a:cubicBezTo>
                    <a:pt x="955484" y="2541123"/>
                    <a:pt x="967507" y="2549848"/>
                    <a:pt x="975523" y="2560392"/>
                  </a:cubicBezTo>
                  <a:cubicBezTo>
                    <a:pt x="990098" y="2568390"/>
                    <a:pt x="1003579" y="2580751"/>
                    <a:pt x="1021797" y="2574571"/>
                  </a:cubicBezTo>
                  <a:cubicBezTo>
                    <a:pt x="1025441" y="2541850"/>
                    <a:pt x="1015239" y="2511674"/>
                    <a:pt x="1013417" y="2480044"/>
                  </a:cubicBezTo>
                  <a:cubicBezTo>
                    <a:pt x="1023619" y="2491315"/>
                    <a:pt x="1026170" y="2504766"/>
                    <a:pt x="1030906" y="2517128"/>
                  </a:cubicBezTo>
                  <a:cubicBezTo>
                    <a:pt x="1036007" y="2528398"/>
                    <a:pt x="1029085" y="2545485"/>
                    <a:pt x="1036007" y="2553484"/>
                  </a:cubicBezTo>
                  <a:cubicBezTo>
                    <a:pt x="1048031" y="2530216"/>
                    <a:pt x="1051675" y="2507311"/>
                    <a:pt x="1048031" y="2480771"/>
                  </a:cubicBezTo>
                  <a:cubicBezTo>
                    <a:pt x="1048760" y="2475681"/>
                    <a:pt x="1056047" y="2477136"/>
                    <a:pt x="1059691" y="2477136"/>
                  </a:cubicBezTo>
                  <a:cubicBezTo>
                    <a:pt x="1068800" y="2480044"/>
                    <a:pt x="1076816" y="2488770"/>
                    <a:pt x="1082281" y="2496041"/>
                  </a:cubicBezTo>
                  <a:cubicBezTo>
                    <a:pt x="1132928" y="2595657"/>
                    <a:pt x="1173007" y="2700727"/>
                    <a:pt x="1201063" y="2809432"/>
                  </a:cubicBezTo>
                  <a:cubicBezTo>
                    <a:pt x="1202885" y="2811250"/>
                    <a:pt x="1201063" y="2814159"/>
                    <a:pt x="1199241" y="2814159"/>
                  </a:cubicBezTo>
                  <a:cubicBezTo>
                    <a:pt x="1171186" y="2795617"/>
                    <a:pt x="1136571" y="2784710"/>
                    <a:pt x="1104143" y="2790163"/>
                  </a:cubicBezTo>
                  <a:cubicBezTo>
                    <a:pt x="1046938" y="2796344"/>
                    <a:pt x="995563" y="2840335"/>
                    <a:pt x="978074" y="2894506"/>
                  </a:cubicBezTo>
                  <a:cubicBezTo>
                    <a:pt x="971151" y="2911957"/>
                    <a:pt x="964593" y="2931589"/>
                    <a:pt x="964593" y="2950858"/>
                  </a:cubicBezTo>
                  <a:cubicBezTo>
                    <a:pt x="971880" y="2952676"/>
                    <a:pt x="974430" y="2943951"/>
                    <a:pt x="980989" y="2944678"/>
                  </a:cubicBezTo>
                  <a:cubicBezTo>
                    <a:pt x="1007223" y="2927954"/>
                    <a:pt x="1027263" y="2900687"/>
                    <a:pt x="1024348" y="2868693"/>
                  </a:cubicBezTo>
                  <a:cubicBezTo>
                    <a:pt x="1024348" y="2865421"/>
                    <a:pt x="1027263" y="2860695"/>
                    <a:pt x="1029813" y="2859240"/>
                  </a:cubicBezTo>
                  <a:cubicBezTo>
                    <a:pt x="1036007" y="2870511"/>
                    <a:pt x="1034550" y="2884690"/>
                    <a:pt x="1033457" y="2898142"/>
                  </a:cubicBezTo>
                  <a:cubicBezTo>
                    <a:pt x="1040744" y="2900687"/>
                    <a:pt x="1046938" y="2891597"/>
                    <a:pt x="1055319" y="2890143"/>
                  </a:cubicBezTo>
                  <a:cubicBezTo>
                    <a:pt x="1078638" y="2876691"/>
                    <a:pt x="1077909" y="2851242"/>
                    <a:pt x="1084103" y="2829065"/>
                  </a:cubicBezTo>
                  <a:cubicBezTo>
                    <a:pt x="1096856" y="2845061"/>
                    <a:pt x="1087747" y="2867966"/>
                    <a:pt x="1087747" y="2884690"/>
                  </a:cubicBezTo>
                  <a:cubicBezTo>
                    <a:pt x="1093212" y="2902504"/>
                    <a:pt x="1102321" y="2921773"/>
                    <a:pt x="1121268" y="2929772"/>
                  </a:cubicBezTo>
                  <a:cubicBezTo>
                    <a:pt x="1128555" y="2917410"/>
                    <a:pt x="1132928" y="2905049"/>
                    <a:pt x="1136571" y="2890870"/>
                  </a:cubicBezTo>
                  <a:lnTo>
                    <a:pt x="1139486" y="2874146"/>
                  </a:lnTo>
                  <a:cubicBezTo>
                    <a:pt x="1143130" y="2869784"/>
                    <a:pt x="1137664" y="2859968"/>
                    <a:pt x="1143130" y="2858150"/>
                  </a:cubicBezTo>
                  <a:cubicBezTo>
                    <a:pt x="1148595" y="2874874"/>
                    <a:pt x="1148595" y="2892688"/>
                    <a:pt x="1144951" y="2910503"/>
                  </a:cubicBezTo>
                  <a:cubicBezTo>
                    <a:pt x="1143130" y="2919955"/>
                    <a:pt x="1137664" y="2929044"/>
                    <a:pt x="1138393" y="2938497"/>
                  </a:cubicBezTo>
                  <a:cubicBezTo>
                    <a:pt x="1140215" y="2940315"/>
                    <a:pt x="1143130" y="2940315"/>
                    <a:pt x="1144951" y="2938497"/>
                  </a:cubicBezTo>
                  <a:cubicBezTo>
                    <a:pt x="1163898" y="2913775"/>
                    <a:pt x="1182116" y="2882145"/>
                    <a:pt x="1177380" y="2851242"/>
                  </a:cubicBezTo>
                  <a:cubicBezTo>
                    <a:pt x="1176651" y="2842153"/>
                    <a:pt x="1171914" y="2834155"/>
                    <a:pt x="1174829" y="2826520"/>
                  </a:cubicBezTo>
                  <a:cubicBezTo>
                    <a:pt x="1191954" y="2835245"/>
                    <a:pt x="1211994" y="2848334"/>
                    <a:pt x="1212723" y="2869784"/>
                  </a:cubicBezTo>
                  <a:cubicBezTo>
                    <a:pt x="1218553" y="2909049"/>
                    <a:pt x="1222560" y="2949768"/>
                    <a:pt x="1225111" y="2990850"/>
                  </a:cubicBezTo>
                  <a:lnTo>
                    <a:pt x="1256446" y="2990850"/>
                  </a:lnTo>
                  <a:cubicBezTo>
                    <a:pt x="1250616" y="2900323"/>
                    <a:pt x="1233856" y="2813431"/>
                    <a:pt x="1206529" y="2727267"/>
                  </a:cubicBezTo>
                  <a:cubicBezTo>
                    <a:pt x="1198148" y="2703635"/>
                    <a:pt x="1185760" y="2680731"/>
                    <a:pt x="1191954" y="2654191"/>
                  </a:cubicBezTo>
                  <a:cubicBezTo>
                    <a:pt x="1195598" y="2648737"/>
                    <a:pt x="1195598" y="2637103"/>
                    <a:pt x="1204707" y="2640012"/>
                  </a:cubicBezTo>
                  <a:cubicBezTo>
                    <a:pt x="1218188" y="2662916"/>
                    <a:pt x="1236406" y="2684003"/>
                    <a:pt x="1260818" y="2694546"/>
                  </a:cubicBezTo>
                  <a:cubicBezTo>
                    <a:pt x="1271749" y="2699273"/>
                    <a:pt x="1282316" y="2706907"/>
                    <a:pt x="1294340" y="2704363"/>
                  </a:cubicBezTo>
                  <a:cubicBezTo>
                    <a:pt x="1297983" y="2694546"/>
                    <a:pt x="1298712" y="2683276"/>
                    <a:pt x="1294340" y="2673460"/>
                  </a:cubicBezTo>
                  <a:cubicBezTo>
                    <a:pt x="1269927" y="2660371"/>
                    <a:pt x="1235313" y="2645102"/>
                    <a:pt x="1229119" y="2615290"/>
                  </a:cubicBezTo>
                  <a:cubicBezTo>
                    <a:pt x="1250616" y="2632013"/>
                    <a:pt x="1271749" y="2649464"/>
                    <a:pt x="1298712" y="2656736"/>
                  </a:cubicBezTo>
                  <a:cubicBezTo>
                    <a:pt x="1307821" y="2650555"/>
                    <a:pt x="1308914" y="2637103"/>
                    <a:pt x="1310372" y="2626560"/>
                  </a:cubicBezTo>
                  <a:cubicBezTo>
                    <a:pt x="1307092" y="2610927"/>
                    <a:pt x="1297983" y="2593112"/>
                    <a:pt x="1305999" y="2577115"/>
                  </a:cubicBezTo>
                  <a:cubicBezTo>
                    <a:pt x="1316930" y="2592022"/>
                    <a:pt x="1315837" y="2613472"/>
                    <a:pt x="1331505" y="2627651"/>
                  </a:cubicBezTo>
                  <a:cubicBezTo>
                    <a:pt x="1342071" y="2630196"/>
                    <a:pt x="1354824" y="2637103"/>
                    <a:pt x="1366848" y="2633831"/>
                  </a:cubicBezTo>
                  <a:cubicBezTo>
                    <a:pt x="1368669" y="2625833"/>
                    <a:pt x="1366848" y="2617107"/>
                    <a:pt x="1366848" y="2609109"/>
                  </a:cubicBezTo>
                  <a:cubicBezTo>
                    <a:pt x="1366848" y="2607291"/>
                    <a:pt x="1367576" y="2603656"/>
                    <a:pt x="1370491" y="2604383"/>
                  </a:cubicBezTo>
                  <a:cubicBezTo>
                    <a:pt x="1377414" y="2612381"/>
                    <a:pt x="1372313" y="2626560"/>
                    <a:pt x="1381058" y="2635649"/>
                  </a:cubicBezTo>
                  <a:cubicBezTo>
                    <a:pt x="1393810" y="2640012"/>
                    <a:pt x="1409114" y="2644375"/>
                    <a:pt x="1421866" y="2640012"/>
                  </a:cubicBezTo>
                  <a:cubicBezTo>
                    <a:pt x="1408385" y="2601838"/>
                    <a:pt x="1387616" y="2564027"/>
                    <a:pt x="1344986" y="2551666"/>
                  </a:cubicBezTo>
                  <a:cubicBezTo>
                    <a:pt x="1302356" y="2532034"/>
                    <a:pt x="1255353" y="2550575"/>
                    <a:pt x="1220739" y="2575298"/>
                  </a:cubicBezTo>
                  <a:cubicBezTo>
                    <a:pt x="1201063" y="2593112"/>
                    <a:pt x="1186489" y="2611654"/>
                    <a:pt x="1180295" y="2636376"/>
                  </a:cubicBezTo>
                  <a:cubicBezTo>
                    <a:pt x="1178473" y="2637103"/>
                    <a:pt x="1177380" y="2637103"/>
                    <a:pt x="1176651" y="2635649"/>
                  </a:cubicBezTo>
                  <a:cubicBezTo>
                    <a:pt x="1148595" y="2570935"/>
                    <a:pt x="1121268" y="2506584"/>
                    <a:pt x="1087747" y="2443688"/>
                  </a:cubicBezTo>
                  <a:cubicBezTo>
                    <a:pt x="1084103" y="2424419"/>
                    <a:pt x="1070622" y="2408422"/>
                    <a:pt x="1065156" y="2388790"/>
                  </a:cubicBezTo>
                  <a:cubicBezTo>
                    <a:pt x="1052404" y="2373157"/>
                    <a:pt x="1037829" y="2356069"/>
                    <a:pt x="1032728" y="2336800"/>
                  </a:cubicBezTo>
                  <a:close/>
                  <a:moveTo>
                    <a:pt x="1089429" y="2330450"/>
                  </a:moveTo>
                  <a:cubicBezTo>
                    <a:pt x="1086903" y="2334797"/>
                    <a:pt x="1088707" y="2342766"/>
                    <a:pt x="1089429" y="2347837"/>
                  </a:cubicBezTo>
                  <a:cubicBezTo>
                    <a:pt x="1108190" y="2398188"/>
                    <a:pt x="1125509" y="2448176"/>
                    <a:pt x="1130560" y="2502149"/>
                  </a:cubicBezTo>
                  <a:cubicBezTo>
                    <a:pt x="1135972" y="2524969"/>
                    <a:pt x="1144270" y="2545979"/>
                    <a:pt x="1155094" y="2566988"/>
                  </a:cubicBezTo>
                  <a:cubicBezTo>
                    <a:pt x="1155816" y="2566988"/>
                    <a:pt x="1158341" y="2566988"/>
                    <a:pt x="1158341" y="2565539"/>
                  </a:cubicBezTo>
                  <a:cubicBezTo>
                    <a:pt x="1158341" y="2506495"/>
                    <a:pt x="1155094" y="2439482"/>
                    <a:pt x="1130560" y="2384785"/>
                  </a:cubicBezTo>
                  <a:cubicBezTo>
                    <a:pt x="1126230" y="2361965"/>
                    <a:pt x="1106386" y="2345302"/>
                    <a:pt x="1089429" y="2330450"/>
                  </a:cubicBezTo>
                  <a:close/>
                  <a:moveTo>
                    <a:pt x="450671" y="2320970"/>
                  </a:moveTo>
                  <a:cubicBezTo>
                    <a:pt x="422392" y="2312987"/>
                    <a:pt x="389339" y="2321696"/>
                    <a:pt x="370242" y="2343104"/>
                  </a:cubicBezTo>
                  <a:cubicBezTo>
                    <a:pt x="356653" y="2355442"/>
                    <a:pt x="373914" y="2364876"/>
                    <a:pt x="376852" y="2375762"/>
                  </a:cubicBezTo>
                  <a:cubicBezTo>
                    <a:pt x="384198" y="2384470"/>
                    <a:pt x="392277" y="2395719"/>
                    <a:pt x="402193" y="2401887"/>
                  </a:cubicBezTo>
                  <a:cubicBezTo>
                    <a:pt x="408804" y="2400436"/>
                    <a:pt x="406968" y="2392453"/>
                    <a:pt x="407702" y="2387010"/>
                  </a:cubicBezTo>
                  <a:cubicBezTo>
                    <a:pt x="409538" y="2359796"/>
                    <a:pt x="435981" y="2340202"/>
                    <a:pt x="455078" y="2324599"/>
                  </a:cubicBezTo>
                  <a:cubicBezTo>
                    <a:pt x="455078" y="2322784"/>
                    <a:pt x="452507" y="2321696"/>
                    <a:pt x="450671" y="2320970"/>
                  </a:cubicBezTo>
                  <a:close/>
                  <a:moveTo>
                    <a:pt x="1094747" y="2222500"/>
                  </a:moveTo>
                  <a:lnTo>
                    <a:pt x="1092907" y="2225027"/>
                  </a:lnTo>
                  <a:cubicBezTo>
                    <a:pt x="1099162" y="2254990"/>
                    <a:pt x="1088491" y="2283869"/>
                    <a:pt x="1090331" y="2312749"/>
                  </a:cubicBezTo>
                  <a:cubicBezTo>
                    <a:pt x="1097322" y="2326106"/>
                    <a:pt x="1107626" y="2336575"/>
                    <a:pt x="1121240" y="2343433"/>
                  </a:cubicBezTo>
                  <a:cubicBezTo>
                    <a:pt x="1128600" y="2345238"/>
                    <a:pt x="1135959" y="2354263"/>
                    <a:pt x="1144054" y="2350653"/>
                  </a:cubicBezTo>
                  <a:cubicBezTo>
                    <a:pt x="1139639" y="2343433"/>
                    <a:pt x="1135959" y="2334770"/>
                    <a:pt x="1129336" y="2327911"/>
                  </a:cubicBezTo>
                  <a:cubicBezTo>
                    <a:pt x="1114985" y="2299753"/>
                    <a:pt x="1117561" y="2266542"/>
                    <a:pt x="1103946" y="2239106"/>
                  </a:cubicBezTo>
                  <a:cubicBezTo>
                    <a:pt x="1100266" y="2234052"/>
                    <a:pt x="1102842" y="2225027"/>
                    <a:pt x="1094747" y="2222500"/>
                  </a:cubicBezTo>
                  <a:close/>
                  <a:moveTo>
                    <a:pt x="908150" y="2208212"/>
                  </a:moveTo>
                  <a:cubicBezTo>
                    <a:pt x="898347" y="2219801"/>
                    <a:pt x="891086" y="2233924"/>
                    <a:pt x="886366" y="2246961"/>
                  </a:cubicBezTo>
                  <a:cubicBezTo>
                    <a:pt x="870391" y="2280277"/>
                    <a:pt x="863856" y="2320836"/>
                    <a:pt x="829728" y="2343651"/>
                  </a:cubicBezTo>
                  <a:lnTo>
                    <a:pt x="830454" y="2344737"/>
                  </a:lnTo>
                  <a:cubicBezTo>
                    <a:pt x="855869" y="2338581"/>
                    <a:pt x="884551" y="2325182"/>
                    <a:pt x="894716" y="2299832"/>
                  </a:cubicBezTo>
                  <a:cubicBezTo>
                    <a:pt x="898347" y="2270862"/>
                    <a:pt x="899073" y="2237183"/>
                    <a:pt x="910691" y="2210023"/>
                  </a:cubicBezTo>
                  <a:cubicBezTo>
                    <a:pt x="910691" y="2208212"/>
                    <a:pt x="909239" y="2208212"/>
                    <a:pt x="908150" y="2208212"/>
                  </a:cubicBezTo>
                  <a:close/>
                  <a:moveTo>
                    <a:pt x="1031517" y="2164932"/>
                  </a:moveTo>
                  <a:cubicBezTo>
                    <a:pt x="1027281" y="2165069"/>
                    <a:pt x="1022363" y="2167356"/>
                    <a:pt x="1019630" y="2169734"/>
                  </a:cubicBezTo>
                  <a:lnTo>
                    <a:pt x="1016715" y="2193514"/>
                  </a:lnTo>
                  <a:cubicBezTo>
                    <a:pt x="1014894" y="2223881"/>
                    <a:pt x="999591" y="2248759"/>
                    <a:pt x="1003963" y="2278028"/>
                  </a:cubicBezTo>
                  <a:cubicBezTo>
                    <a:pt x="1010522" y="2297784"/>
                    <a:pt x="1005056" y="2321565"/>
                    <a:pt x="1006878" y="2343150"/>
                  </a:cubicBezTo>
                  <a:lnTo>
                    <a:pt x="1010522" y="2343150"/>
                  </a:lnTo>
                  <a:cubicBezTo>
                    <a:pt x="1030561" y="2321565"/>
                    <a:pt x="1036754" y="2293028"/>
                    <a:pt x="1042948" y="2264857"/>
                  </a:cubicBezTo>
                  <a:cubicBezTo>
                    <a:pt x="1042220" y="2261930"/>
                    <a:pt x="1041126" y="2259369"/>
                    <a:pt x="1044041" y="2256808"/>
                  </a:cubicBezTo>
                  <a:cubicBezTo>
                    <a:pt x="1044041" y="2229003"/>
                    <a:pt x="1044041" y="2200832"/>
                    <a:pt x="1039305" y="2173026"/>
                  </a:cubicBezTo>
                  <a:cubicBezTo>
                    <a:pt x="1039305" y="2166807"/>
                    <a:pt x="1035752" y="2164795"/>
                    <a:pt x="1031517" y="2164932"/>
                  </a:cubicBezTo>
                  <a:close/>
                  <a:moveTo>
                    <a:pt x="991923" y="2164492"/>
                  </a:moveTo>
                  <a:cubicBezTo>
                    <a:pt x="977476" y="2171427"/>
                    <a:pt x="969530" y="2189310"/>
                    <a:pt x="959778" y="2202814"/>
                  </a:cubicBezTo>
                  <a:cubicBezTo>
                    <a:pt x="942441" y="2235297"/>
                    <a:pt x="945331" y="2277999"/>
                    <a:pt x="959778" y="2310846"/>
                  </a:cubicBezTo>
                  <a:cubicBezTo>
                    <a:pt x="967001" y="2336759"/>
                    <a:pt x="983977" y="2364132"/>
                    <a:pt x="968807" y="2390775"/>
                  </a:cubicBezTo>
                  <a:lnTo>
                    <a:pt x="972058" y="2390775"/>
                  </a:lnTo>
                  <a:cubicBezTo>
                    <a:pt x="1008176" y="2361577"/>
                    <a:pt x="1002758" y="2310846"/>
                    <a:pt x="993006" y="2269969"/>
                  </a:cubicBezTo>
                  <a:cubicBezTo>
                    <a:pt x="986505" y="2241501"/>
                    <a:pt x="995535" y="2209749"/>
                    <a:pt x="1004564" y="2181281"/>
                  </a:cubicBezTo>
                  <a:cubicBezTo>
                    <a:pt x="1006370" y="2176901"/>
                    <a:pt x="1009982" y="2174346"/>
                    <a:pt x="1010704" y="2168872"/>
                  </a:cubicBezTo>
                  <a:cubicBezTo>
                    <a:pt x="1005287" y="2167047"/>
                    <a:pt x="999146" y="2163762"/>
                    <a:pt x="991923" y="2164492"/>
                  </a:cubicBezTo>
                  <a:close/>
                  <a:moveTo>
                    <a:pt x="1049381" y="2160587"/>
                  </a:moveTo>
                  <a:lnTo>
                    <a:pt x="1043165" y="2167857"/>
                  </a:lnTo>
                  <a:cubicBezTo>
                    <a:pt x="1047552" y="2183487"/>
                    <a:pt x="1052305" y="2201299"/>
                    <a:pt x="1053037" y="2217292"/>
                  </a:cubicBezTo>
                  <a:cubicBezTo>
                    <a:pt x="1055961" y="2250007"/>
                    <a:pt x="1048649" y="2281631"/>
                    <a:pt x="1038412" y="2311074"/>
                  </a:cubicBezTo>
                  <a:cubicBezTo>
                    <a:pt x="1032928" y="2340153"/>
                    <a:pt x="1053037" y="2365598"/>
                    <a:pt x="1075704" y="2384136"/>
                  </a:cubicBezTo>
                  <a:cubicBezTo>
                    <a:pt x="1081188" y="2387044"/>
                    <a:pt x="1084844" y="2393950"/>
                    <a:pt x="1091425" y="2391406"/>
                  </a:cubicBezTo>
                  <a:cubicBezTo>
                    <a:pt x="1081188" y="2371050"/>
                    <a:pt x="1080457" y="2347060"/>
                    <a:pt x="1077532" y="2325977"/>
                  </a:cubicBezTo>
                  <a:cubicBezTo>
                    <a:pt x="1079360" y="2317253"/>
                    <a:pt x="1077532" y="2309256"/>
                    <a:pt x="1081188" y="2301259"/>
                  </a:cubicBezTo>
                  <a:cubicBezTo>
                    <a:pt x="1081188" y="2274724"/>
                    <a:pt x="1093253" y="2239465"/>
                    <a:pt x="1081188" y="2210022"/>
                  </a:cubicBezTo>
                  <a:cubicBezTo>
                    <a:pt x="1076801" y="2192575"/>
                    <a:pt x="1065833" y="2172219"/>
                    <a:pt x="1049381" y="2160587"/>
                  </a:cubicBezTo>
                  <a:close/>
                  <a:moveTo>
                    <a:pt x="963603" y="2152650"/>
                  </a:moveTo>
                  <a:cubicBezTo>
                    <a:pt x="907315" y="2185411"/>
                    <a:pt x="906218" y="2254574"/>
                    <a:pt x="906218" y="2312088"/>
                  </a:cubicBezTo>
                  <a:cubicBezTo>
                    <a:pt x="903659" y="2336841"/>
                    <a:pt x="891598" y="2357953"/>
                    <a:pt x="872591" y="2376518"/>
                  </a:cubicBezTo>
                  <a:cubicBezTo>
                    <a:pt x="877343" y="2381250"/>
                    <a:pt x="883557" y="2375062"/>
                    <a:pt x="889039" y="2373970"/>
                  </a:cubicBezTo>
                  <a:cubicBezTo>
                    <a:pt x="909873" y="2365234"/>
                    <a:pt x="927052" y="2348489"/>
                    <a:pt x="940941" y="2329924"/>
                  </a:cubicBezTo>
                  <a:cubicBezTo>
                    <a:pt x="956293" y="2308448"/>
                    <a:pt x="939114" y="2287335"/>
                    <a:pt x="939845" y="2264402"/>
                  </a:cubicBezTo>
                  <a:cubicBezTo>
                    <a:pt x="937286" y="2245838"/>
                    <a:pt x="941672" y="2227273"/>
                    <a:pt x="946058" y="2208708"/>
                  </a:cubicBezTo>
                  <a:cubicBezTo>
                    <a:pt x="956293" y="2192692"/>
                    <a:pt x="965430" y="2177403"/>
                    <a:pt x="978954" y="2163571"/>
                  </a:cubicBezTo>
                  <a:lnTo>
                    <a:pt x="978954" y="2158838"/>
                  </a:lnTo>
                  <a:cubicBezTo>
                    <a:pt x="974203" y="2156290"/>
                    <a:pt x="969817" y="2152650"/>
                    <a:pt x="963603" y="2152650"/>
                  </a:cubicBezTo>
                  <a:close/>
                  <a:moveTo>
                    <a:pt x="1067713" y="2151062"/>
                  </a:moveTo>
                  <a:cubicBezTo>
                    <a:pt x="1062964" y="2152148"/>
                    <a:pt x="1061503" y="2156493"/>
                    <a:pt x="1062234" y="2160838"/>
                  </a:cubicBezTo>
                  <a:cubicBezTo>
                    <a:pt x="1073922" y="2174958"/>
                    <a:pt x="1084880" y="2187993"/>
                    <a:pt x="1092186" y="2203923"/>
                  </a:cubicBezTo>
                  <a:cubicBezTo>
                    <a:pt x="1116658" y="2233975"/>
                    <a:pt x="1119580" y="2273439"/>
                    <a:pt x="1138574" y="2306025"/>
                  </a:cubicBezTo>
                  <a:cubicBezTo>
                    <a:pt x="1156472" y="2330645"/>
                    <a:pt x="1187520" y="2336800"/>
                    <a:pt x="1217472" y="2334266"/>
                  </a:cubicBezTo>
                  <a:lnTo>
                    <a:pt x="1223681" y="2331369"/>
                  </a:lnTo>
                  <a:cubicBezTo>
                    <a:pt x="1226603" y="2327025"/>
                    <a:pt x="1218202" y="2325214"/>
                    <a:pt x="1215645" y="2322680"/>
                  </a:cubicBezTo>
                  <a:cubicBezTo>
                    <a:pt x="1160125" y="2300594"/>
                    <a:pt x="1163047" y="2237233"/>
                    <a:pt x="1131999" y="2197044"/>
                  </a:cubicBezTo>
                  <a:cubicBezTo>
                    <a:pt x="1114101" y="2178217"/>
                    <a:pt x="1094012" y="2157217"/>
                    <a:pt x="1067713" y="2151062"/>
                  </a:cubicBezTo>
                  <a:close/>
                  <a:moveTo>
                    <a:pt x="1100037" y="2140759"/>
                  </a:moveTo>
                  <a:cubicBezTo>
                    <a:pt x="1091790" y="2139431"/>
                    <a:pt x="1083680" y="2138973"/>
                    <a:pt x="1076026" y="2141171"/>
                  </a:cubicBezTo>
                  <a:cubicBezTo>
                    <a:pt x="1074203" y="2143003"/>
                    <a:pt x="1074932" y="2145568"/>
                    <a:pt x="1076755" y="2146300"/>
                  </a:cubicBezTo>
                  <a:cubicBezTo>
                    <a:pt x="1119400" y="2158023"/>
                    <a:pt x="1149289" y="2197955"/>
                    <a:pt x="1167514" y="2234590"/>
                  </a:cubicBezTo>
                  <a:cubicBezTo>
                    <a:pt x="1182093" y="2249610"/>
                    <a:pt x="1199224" y="2259501"/>
                    <a:pt x="1220001" y="2260600"/>
                  </a:cubicBezTo>
                  <a:cubicBezTo>
                    <a:pt x="1238225" y="2260600"/>
                    <a:pt x="1256085" y="2254372"/>
                    <a:pt x="1266291" y="2238986"/>
                  </a:cubicBezTo>
                  <a:cubicBezTo>
                    <a:pt x="1263375" y="2237154"/>
                    <a:pt x="1259730" y="2237154"/>
                    <a:pt x="1256085" y="2237154"/>
                  </a:cubicBezTo>
                  <a:cubicBezTo>
                    <a:pt x="1216356" y="2236421"/>
                    <a:pt x="1206514" y="2196490"/>
                    <a:pt x="1178448" y="2174875"/>
                  </a:cubicBezTo>
                  <a:cubicBezTo>
                    <a:pt x="1162775" y="2162419"/>
                    <a:pt x="1144915" y="2149231"/>
                    <a:pt x="1124868" y="2145568"/>
                  </a:cubicBezTo>
                  <a:cubicBezTo>
                    <a:pt x="1116667" y="2144285"/>
                    <a:pt x="1108283" y="2142087"/>
                    <a:pt x="1100037" y="2140759"/>
                  </a:cubicBezTo>
                  <a:close/>
                  <a:moveTo>
                    <a:pt x="945095" y="2139950"/>
                  </a:moveTo>
                  <a:cubicBezTo>
                    <a:pt x="917828" y="2150458"/>
                    <a:pt x="887290" y="2158429"/>
                    <a:pt x="866568" y="2180531"/>
                  </a:cubicBezTo>
                  <a:cubicBezTo>
                    <a:pt x="835666" y="2218212"/>
                    <a:pt x="814944" y="2266764"/>
                    <a:pt x="766228" y="2285242"/>
                  </a:cubicBezTo>
                  <a:lnTo>
                    <a:pt x="766228" y="2288866"/>
                  </a:lnTo>
                  <a:cubicBezTo>
                    <a:pt x="777862" y="2289590"/>
                    <a:pt x="789495" y="2293938"/>
                    <a:pt x="801493" y="2293214"/>
                  </a:cubicBezTo>
                  <a:cubicBezTo>
                    <a:pt x="832031" y="2291402"/>
                    <a:pt x="856389" y="2274735"/>
                    <a:pt x="872021" y="2249010"/>
                  </a:cubicBezTo>
                  <a:cubicBezTo>
                    <a:pt x="895288" y="2211328"/>
                    <a:pt x="917828" y="2173284"/>
                    <a:pt x="956728" y="2146110"/>
                  </a:cubicBezTo>
                  <a:cubicBezTo>
                    <a:pt x="956001" y="2140675"/>
                    <a:pt x="949457" y="2140675"/>
                    <a:pt x="945095" y="2139950"/>
                  </a:cubicBezTo>
                  <a:close/>
                  <a:moveTo>
                    <a:pt x="1056533" y="2135607"/>
                  </a:moveTo>
                  <a:cubicBezTo>
                    <a:pt x="1052336" y="2135748"/>
                    <a:pt x="1047692" y="2136681"/>
                    <a:pt x="1044121" y="2135748"/>
                  </a:cubicBezTo>
                  <a:cubicBezTo>
                    <a:pt x="1039477" y="2140230"/>
                    <a:pt x="1038763" y="2146580"/>
                    <a:pt x="1037691" y="2153677"/>
                  </a:cubicBezTo>
                  <a:cubicBezTo>
                    <a:pt x="1038763" y="2155545"/>
                    <a:pt x="1040549" y="2157412"/>
                    <a:pt x="1043049" y="2157412"/>
                  </a:cubicBezTo>
                  <a:cubicBezTo>
                    <a:pt x="1053765" y="2156665"/>
                    <a:pt x="1061980" y="2148448"/>
                    <a:pt x="1066266" y="2140230"/>
                  </a:cubicBezTo>
                  <a:cubicBezTo>
                    <a:pt x="1064480" y="2136121"/>
                    <a:pt x="1060730" y="2135467"/>
                    <a:pt x="1056533" y="2135607"/>
                  </a:cubicBezTo>
                  <a:close/>
                  <a:moveTo>
                    <a:pt x="999631" y="2131501"/>
                  </a:moveTo>
                  <a:cubicBezTo>
                    <a:pt x="990066" y="2133293"/>
                    <a:pt x="994317" y="2145481"/>
                    <a:pt x="993609" y="2152292"/>
                  </a:cubicBezTo>
                  <a:cubicBezTo>
                    <a:pt x="998922" y="2163763"/>
                    <a:pt x="1013800" y="2158386"/>
                    <a:pt x="1024427" y="2159103"/>
                  </a:cubicBezTo>
                  <a:cubicBezTo>
                    <a:pt x="1027970" y="2153009"/>
                    <a:pt x="1032929" y="2143689"/>
                    <a:pt x="1028678" y="2135802"/>
                  </a:cubicBezTo>
                  <a:cubicBezTo>
                    <a:pt x="1019114" y="2134010"/>
                    <a:pt x="1010258" y="2130425"/>
                    <a:pt x="999631" y="2131501"/>
                  </a:cubicBezTo>
                  <a:close/>
                  <a:moveTo>
                    <a:pt x="700448" y="2127348"/>
                  </a:moveTo>
                  <a:cubicBezTo>
                    <a:pt x="696258" y="2127938"/>
                    <a:pt x="691704" y="2129755"/>
                    <a:pt x="688425" y="2129755"/>
                  </a:cubicBezTo>
                  <a:cubicBezTo>
                    <a:pt x="654179" y="2142838"/>
                    <a:pt x="619568" y="2168640"/>
                    <a:pt x="609731" y="2204617"/>
                  </a:cubicBezTo>
                  <a:cubicBezTo>
                    <a:pt x="596251" y="2238413"/>
                    <a:pt x="607910" y="2271846"/>
                    <a:pt x="609731" y="2307096"/>
                  </a:cubicBezTo>
                  <a:cubicBezTo>
                    <a:pt x="606088" y="2313274"/>
                    <a:pt x="602445" y="2305279"/>
                    <a:pt x="596980" y="2306370"/>
                  </a:cubicBezTo>
                  <a:cubicBezTo>
                    <a:pt x="588965" y="2299102"/>
                    <a:pt x="561640" y="2298375"/>
                    <a:pt x="573299" y="2281658"/>
                  </a:cubicBezTo>
                  <a:cubicBezTo>
                    <a:pt x="576213" y="2260581"/>
                    <a:pt x="559819" y="2246408"/>
                    <a:pt x="545246" y="2232235"/>
                  </a:cubicBezTo>
                  <a:lnTo>
                    <a:pt x="541603" y="2232235"/>
                  </a:lnTo>
                  <a:cubicBezTo>
                    <a:pt x="534680" y="2247862"/>
                    <a:pt x="540874" y="2267485"/>
                    <a:pt x="546339" y="2281658"/>
                  </a:cubicBezTo>
                  <a:cubicBezTo>
                    <a:pt x="525572" y="2275480"/>
                    <a:pt x="504806" y="2268212"/>
                    <a:pt x="484768" y="2256947"/>
                  </a:cubicBezTo>
                  <a:cubicBezTo>
                    <a:pt x="473110" y="2252586"/>
                    <a:pt x="464002" y="2240230"/>
                    <a:pt x="450157" y="2240957"/>
                  </a:cubicBezTo>
                  <a:cubicBezTo>
                    <a:pt x="443964" y="2252586"/>
                    <a:pt x="428662" y="2248952"/>
                    <a:pt x="420283" y="2256947"/>
                  </a:cubicBezTo>
                  <a:cubicBezTo>
                    <a:pt x="406803" y="2263125"/>
                    <a:pt x="404981" y="2279114"/>
                    <a:pt x="400609" y="2291470"/>
                  </a:cubicBezTo>
                  <a:lnTo>
                    <a:pt x="402431" y="2292924"/>
                  </a:lnTo>
                  <a:cubicBezTo>
                    <a:pt x="415182" y="2292924"/>
                    <a:pt x="425019" y="2288563"/>
                    <a:pt x="435949" y="2286746"/>
                  </a:cubicBezTo>
                  <a:cubicBezTo>
                    <a:pt x="445785" y="2279841"/>
                    <a:pt x="454894" y="2273663"/>
                    <a:pt x="462909" y="2265668"/>
                  </a:cubicBezTo>
                  <a:lnTo>
                    <a:pt x="483675" y="2277297"/>
                  </a:lnTo>
                  <a:cubicBezTo>
                    <a:pt x="500070" y="2286746"/>
                    <a:pt x="518286" y="2294014"/>
                    <a:pt x="533588" y="2304553"/>
                  </a:cubicBezTo>
                  <a:cubicBezTo>
                    <a:pt x="495698" y="2314365"/>
                    <a:pt x="455622" y="2328537"/>
                    <a:pt x="430484" y="2361244"/>
                  </a:cubicBezTo>
                  <a:cubicBezTo>
                    <a:pt x="399516" y="2398311"/>
                    <a:pt x="410446" y="2451368"/>
                    <a:pt x="421376" y="2493523"/>
                  </a:cubicBezTo>
                  <a:cubicBezTo>
                    <a:pt x="423197" y="2497884"/>
                    <a:pt x="420283" y="2505878"/>
                    <a:pt x="426841" y="2507695"/>
                  </a:cubicBezTo>
                  <a:cubicBezTo>
                    <a:pt x="434127" y="2496430"/>
                    <a:pt x="436677" y="2481167"/>
                    <a:pt x="439592" y="2466994"/>
                  </a:cubicBezTo>
                  <a:cubicBezTo>
                    <a:pt x="442142" y="2452821"/>
                    <a:pt x="425748" y="2443373"/>
                    <a:pt x="430484" y="2429200"/>
                  </a:cubicBezTo>
                  <a:cubicBezTo>
                    <a:pt x="437770" y="2433561"/>
                    <a:pt x="442142" y="2443373"/>
                    <a:pt x="451979" y="2444100"/>
                  </a:cubicBezTo>
                  <a:cubicBezTo>
                    <a:pt x="456715" y="2440466"/>
                    <a:pt x="462909" y="2437195"/>
                    <a:pt x="464002" y="2429927"/>
                  </a:cubicBezTo>
                  <a:cubicBezTo>
                    <a:pt x="458537" y="2413937"/>
                    <a:pt x="453072" y="2398311"/>
                    <a:pt x="451979" y="2380504"/>
                  </a:cubicBezTo>
                  <a:cubicBezTo>
                    <a:pt x="459265" y="2385955"/>
                    <a:pt x="459265" y="2396494"/>
                    <a:pt x="465823" y="2402672"/>
                  </a:cubicBezTo>
                  <a:cubicBezTo>
                    <a:pt x="471288" y="2418662"/>
                    <a:pt x="489140" y="2420115"/>
                    <a:pt x="502984" y="2423749"/>
                  </a:cubicBezTo>
                  <a:lnTo>
                    <a:pt x="506628" y="2421205"/>
                  </a:lnTo>
                  <a:cubicBezTo>
                    <a:pt x="509906" y="2403399"/>
                    <a:pt x="505535" y="2388499"/>
                    <a:pt x="508449" y="2373599"/>
                  </a:cubicBezTo>
                  <a:cubicBezTo>
                    <a:pt x="520108" y="2389226"/>
                    <a:pt x="518286" y="2411393"/>
                    <a:pt x="521929" y="2429927"/>
                  </a:cubicBezTo>
                  <a:cubicBezTo>
                    <a:pt x="528123" y="2434288"/>
                    <a:pt x="529216" y="2425566"/>
                    <a:pt x="532859" y="2423022"/>
                  </a:cubicBezTo>
                  <a:cubicBezTo>
                    <a:pt x="548160" y="2400128"/>
                    <a:pt x="542696" y="2365605"/>
                    <a:pt x="527394" y="2344164"/>
                  </a:cubicBezTo>
                  <a:cubicBezTo>
                    <a:pt x="524479" y="2337986"/>
                    <a:pt x="513550" y="2334715"/>
                    <a:pt x="519015" y="2327447"/>
                  </a:cubicBezTo>
                  <a:cubicBezTo>
                    <a:pt x="538324" y="2320542"/>
                    <a:pt x="561640" y="2319452"/>
                    <a:pt x="582407" y="2325630"/>
                  </a:cubicBezTo>
                  <a:cubicBezTo>
                    <a:pt x="635963" y="2343437"/>
                    <a:pt x="680410" y="2377960"/>
                    <a:pt x="721214" y="2415754"/>
                  </a:cubicBezTo>
                  <a:cubicBezTo>
                    <a:pt x="723765" y="2420115"/>
                    <a:pt x="731051" y="2423022"/>
                    <a:pt x="731780" y="2427383"/>
                  </a:cubicBezTo>
                  <a:cubicBezTo>
                    <a:pt x="713928" y="2428110"/>
                    <a:pt x="695712" y="2423749"/>
                    <a:pt x="676767" y="2427383"/>
                  </a:cubicBezTo>
                  <a:cubicBezTo>
                    <a:pt x="654907" y="2431017"/>
                    <a:pt x="634870" y="2443373"/>
                    <a:pt x="617018" y="2454639"/>
                  </a:cubicBezTo>
                  <a:cubicBezTo>
                    <a:pt x="585322" y="2485528"/>
                    <a:pt x="575120" y="2526229"/>
                    <a:pt x="565284" y="2565113"/>
                  </a:cubicBezTo>
                  <a:lnTo>
                    <a:pt x="566377" y="2571291"/>
                  </a:lnTo>
                  <a:lnTo>
                    <a:pt x="587143" y="2566204"/>
                  </a:lnTo>
                  <a:cubicBezTo>
                    <a:pt x="594430" y="2561479"/>
                    <a:pt x="604995" y="2557118"/>
                    <a:pt x="606817" y="2548397"/>
                  </a:cubicBezTo>
                  <a:cubicBezTo>
                    <a:pt x="609731" y="2536768"/>
                    <a:pt x="604995" y="2527319"/>
                    <a:pt x="608638" y="2516417"/>
                  </a:cubicBezTo>
                  <a:cubicBezTo>
                    <a:pt x="618839" y="2519324"/>
                    <a:pt x="615925" y="2532407"/>
                    <a:pt x="621390" y="2537858"/>
                  </a:cubicBezTo>
                  <a:cubicBezTo>
                    <a:pt x="634870" y="2528773"/>
                    <a:pt x="646892" y="2516417"/>
                    <a:pt x="643978" y="2499701"/>
                  </a:cubicBezTo>
                  <a:cubicBezTo>
                    <a:pt x="643978" y="2492796"/>
                    <a:pt x="641427" y="2484801"/>
                    <a:pt x="643978" y="2479350"/>
                  </a:cubicBezTo>
                  <a:cubicBezTo>
                    <a:pt x="654179" y="2489162"/>
                    <a:pt x="654907" y="2504061"/>
                    <a:pt x="657822" y="2517507"/>
                  </a:cubicBezTo>
                  <a:cubicBezTo>
                    <a:pt x="667659" y="2527319"/>
                    <a:pt x="680410" y="2534224"/>
                    <a:pt x="693890" y="2537858"/>
                  </a:cubicBezTo>
                  <a:cubicBezTo>
                    <a:pt x="707370" y="2519324"/>
                    <a:pt x="703727" y="2500791"/>
                    <a:pt x="704820" y="2477533"/>
                  </a:cubicBezTo>
                  <a:cubicBezTo>
                    <a:pt x="717571" y="2491706"/>
                    <a:pt x="718300" y="2513873"/>
                    <a:pt x="718300" y="2532407"/>
                  </a:cubicBezTo>
                  <a:cubicBezTo>
                    <a:pt x="723036" y="2530590"/>
                    <a:pt x="723036" y="2525502"/>
                    <a:pt x="726315" y="2522595"/>
                  </a:cubicBezTo>
                  <a:cubicBezTo>
                    <a:pt x="733601" y="2505152"/>
                    <a:pt x="738338" y="2483711"/>
                    <a:pt x="728137" y="2465177"/>
                  </a:cubicBezTo>
                  <a:cubicBezTo>
                    <a:pt x="727408" y="2458273"/>
                    <a:pt x="714657" y="2450278"/>
                    <a:pt x="721943" y="2444100"/>
                  </a:cubicBezTo>
                  <a:cubicBezTo>
                    <a:pt x="738338" y="2443373"/>
                    <a:pt x="751818" y="2451368"/>
                    <a:pt x="764569" y="2458999"/>
                  </a:cubicBezTo>
                  <a:cubicBezTo>
                    <a:pt x="793351" y="2494613"/>
                    <a:pt x="828690" y="2532407"/>
                    <a:pt x="850550" y="2573108"/>
                  </a:cubicBezTo>
                  <a:lnTo>
                    <a:pt x="854921" y="2574925"/>
                  </a:lnTo>
                  <a:cubicBezTo>
                    <a:pt x="861479" y="2564387"/>
                    <a:pt x="860386" y="2552031"/>
                    <a:pt x="858565" y="2540402"/>
                  </a:cubicBezTo>
                  <a:cubicBezTo>
                    <a:pt x="837798" y="2508786"/>
                    <a:pt x="811567" y="2478623"/>
                    <a:pt x="787886" y="2449551"/>
                  </a:cubicBezTo>
                  <a:cubicBezTo>
                    <a:pt x="785335" y="2446644"/>
                    <a:pt x="782785" y="2441556"/>
                    <a:pt x="785335" y="2437195"/>
                  </a:cubicBezTo>
                  <a:cubicBezTo>
                    <a:pt x="799908" y="2421932"/>
                    <a:pt x="804280" y="2400855"/>
                    <a:pt x="798087" y="2380504"/>
                  </a:cubicBezTo>
                  <a:cubicBezTo>
                    <a:pt x="793351" y="2372509"/>
                    <a:pt x="792622" y="2360153"/>
                    <a:pt x="782785" y="2358336"/>
                  </a:cubicBezTo>
                  <a:cubicBezTo>
                    <a:pt x="766391" y="2374326"/>
                    <a:pt x="762747" y="2396494"/>
                    <a:pt x="762747" y="2418662"/>
                  </a:cubicBezTo>
                  <a:lnTo>
                    <a:pt x="759833" y="2418662"/>
                  </a:lnTo>
                  <a:cubicBezTo>
                    <a:pt x="723765" y="2380504"/>
                    <a:pt x="680410" y="2345981"/>
                    <a:pt x="633048" y="2324903"/>
                  </a:cubicBezTo>
                  <a:lnTo>
                    <a:pt x="627947" y="2317999"/>
                  </a:lnTo>
                  <a:cubicBezTo>
                    <a:pt x="627947" y="2310004"/>
                    <a:pt x="617746" y="2297648"/>
                    <a:pt x="630498" y="2292197"/>
                  </a:cubicBezTo>
                  <a:cubicBezTo>
                    <a:pt x="652357" y="2285292"/>
                    <a:pt x="676767" y="2288563"/>
                    <a:pt x="695712" y="2274390"/>
                  </a:cubicBezTo>
                  <a:cubicBezTo>
                    <a:pt x="699355" y="2268212"/>
                    <a:pt x="694983" y="2261308"/>
                    <a:pt x="693161" y="2255130"/>
                  </a:cubicBezTo>
                  <a:cubicBezTo>
                    <a:pt x="693161" y="2224967"/>
                    <a:pt x="656000" y="2244591"/>
                    <a:pt x="640334" y="2230418"/>
                  </a:cubicBezTo>
                  <a:cubicBezTo>
                    <a:pt x="651264" y="2226784"/>
                    <a:pt x="664744" y="2226057"/>
                    <a:pt x="676767" y="2223150"/>
                  </a:cubicBezTo>
                  <a:cubicBezTo>
                    <a:pt x="687697" y="2214428"/>
                    <a:pt x="694983" y="2201346"/>
                    <a:pt x="693890" y="2186083"/>
                  </a:cubicBezTo>
                  <a:cubicBezTo>
                    <a:pt x="684053" y="2181722"/>
                    <a:pt x="673124" y="2185356"/>
                    <a:pt x="663287" y="2183539"/>
                  </a:cubicBezTo>
                  <a:lnTo>
                    <a:pt x="658551" y="2179178"/>
                  </a:lnTo>
                  <a:cubicBezTo>
                    <a:pt x="670209" y="2174817"/>
                    <a:pt x="684053" y="2179905"/>
                    <a:pt x="694983" y="2173000"/>
                  </a:cubicBezTo>
                  <a:cubicBezTo>
                    <a:pt x="706641" y="2162462"/>
                    <a:pt x="706641" y="2146472"/>
                    <a:pt x="710285" y="2132299"/>
                  </a:cubicBezTo>
                  <a:cubicBezTo>
                    <a:pt x="708463" y="2127393"/>
                    <a:pt x="704638" y="2126757"/>
                    <a:pt x="700448" y="2127348"/>
                  </a:cubicBezTo>
                  <a:close/>
                  <a:moveTo>
                    <a:pt x="953824" y="2122487"/>
                  </a:moveTo>
                  <a:cubicBezTo>
                    <a:pt x="951966" y="2123220"/>
                    <a:pt x="951966" y="2125784"/>
                    <a:pt x="951966" y="2127616"/>
                  </a:cubicBezTo>
                  <a:cubicBezTo>
                    <a:pt x="957539" y="2137507"/>
                    <a:pt x="967571" y="2146300"/>
                    <a:pt x="978717" y="2149963"/>
                  </a:cubicBezTo>
                  <a:cubicBezTo>
                    <a:pt x="986891" y="2151062"/>
                    <a:pt x="984290" y="2140072"/>
                    <a:pt x="985034" y="2133111"/>
                  </a:cubicBezTo>
                  <a:cubicBezTo>
                    <a:pt x="980575" y="2122487"/>
                    <a:pt x="964970" y="2125052"/>
                    <a:pt x="953824" y="2122487"/>
                  </a:cubicBezTo>
                  <a:close/>
                  <a:moveTo>
                    <a:pt x="938321" y="2120514"/>
                  </a:moveTo>
                  <a:cubicBezTo>
                    <a:pt x="893089" y="2116137"/>
                    <a:pt x="847856" y="2125256"/>
                    <a:pt x="812473" y="2151884"/>
                  </a:cubicBezTo>
                  <a:cubicBezTo>
                    <a:pt x="788763" y="2169393"/>
                    <a:pt x="775996" y="2197845"/>
                    <a:pt x="755933" y="2216448"/>
                  </a:cubicBezTo>
                  <a:cubicBezTo>
                    <a:pt x="753379" y="2218272"/>
                    <a:pt x="747178" y="2220096"/>
                    <a:pt x="749002" y="2224473"/>
                  </a:cubicBezTo>
                  <a:cubicBezTo>
                    <a:pt x="775996" y="2228850"/>
                    <a:pt x="805907" y="2225203"/>
                    <a:pt x="827794" y="2205870"/>
                  </a:cubicBezTo>
                  <a:cubicBezTo>
                    <a:pt x="852234" y="2177418"/>
                    <a:pt x="880321" y="2151884"/>
                    <a:pt x="915705" y="2142036"/>
                  </a:cubicBezTo>
                  <a:cubicBezTo>
                    <a:pt x="924824" y="2137659"/>
                    <a:pt x="935767" y="2137659"/>
                    <a:pt x="943792" y="2133281"/>
                  </a:cubicBezTo>
                  <a:cubicBezTo>
                    <a:pt x="945616" y="2131457"/>
                    <a:pt x="945616" y="2126715"/>
                    <a:pt x="943792" y="2124162"/>
                  </a:cubicBezTo>
                  <a:close/>
                  <a:moveTo>
                    <a:pt x="1046833" y="2104781"/>
                  </a:moveTo>
                  <a:cubicBezTo>
                    <a:pt x="1042453" y="2109910"/>
                    <a:pt x="1042453" y="2117969"/>
                    <a:pt x="1042453" y="2124197"/>
                  </a:cubicBezTo>
                  <a:cubicBezTo>
                    <a:pt x="1048657" y="2128594"/>
                    <a:pt x="1057051" y="2130425"/>
                    <a:pt x="1065080" y="2128594"/>
                  </a:cubicBezTo>
                  <a:cubicBezTo>
                    <a:pt x="1073108" y="2127861"/>
                    <a:pt x="1072379" y="2119069"/>
                    <a:pt x="1074203" y="2112841"/>
                  </a:cubicBezTo>
                  <a:lnTo>
                    <a:pt x="1067634" y="2105514"/>
                  </a:lnTo>
                  <a:cubicBezTo>
                    <a:pt x="1060700" y="2105514"/>
                    <a:pt x="1053402" y="2101850"/>
                    <a:pt x="1046833" y="2104781"/>
                  </a:cubicBezTo>
                  <a:close/>
                  <a:moveTo>
                    <a:pt x="1001844" y="2098170"/>
                  </a:moveTo>
                  <a:cubicBezTo>
                    <a:pt x="993241" y="2098891"/>
                    <a:pt x="997543" y="2109354"/>
                    <a:pt x="995751" y="2114766"/>
                  </a:cubicBezTo>
                  <a:cubicBezTo>
                    <a:pt x="996826" y="2119096"/>
                    <a:pt x="999335" y="2122704"/>
                    <a:pt x="1003637" y="2123425"/>
                  </a:cubicBezTo>
                  <a:cubicBezTo>
                    <a:pt x="1012599" y="2123425"/>
                    <a:pt x="1023353" y="2128837"/>
                    <a:pt x="1031597" y="2124508"/>
                  </a:cubicBezTo>
                  <a:cubicBezTo>
                    <a:pt x="1030522" y="2117292"/>
                    <a:pt x="1037691" y="2109354"/>
                    <a:pt x="1033031" y="2102499"/>
                  </a:cubicBezTo>
                  <a:cubicBezTo>
                    <a:pt x="1022636" y="2100695"/>
                    <a:pt x="1012599" y="2097087"/>
                    <a:pt x="1001844" y="2098170"/>
                  </a:cubicBezTo>
                  <a:close/>
                  <a:moveTo>
                    <a:pt x="397016" y="2097087"/>
                  </a:moveTo>
                  <a:cubicBezTo>
                    <a:pt x="393391" y="2102566"/>
                    <a:pt x="391578" y="2111331"/>
                    <a:pt x="393391" y="2117540"/>
                  </a:cubicBezTo>
                  <a:cubicBezTo>
                    <a:pt x="406078" y="2149679"/>
                    <a:pt x="426741" y="2177802"/>
                    <a:pt x="433266" y="2212498"/>
                  </a:cubicBezTo>
                  <a:lnTo>
                    <a:pt x="436891" y="2216150"/>
                  </a:lnTo>
                  <a:cubicBezTo>
                    <a:pt x="436891" y="2215420"/>
                    <a:pt x="437616" y="2215420"/>
                    <a:pt x="437616" y="2214324"/>
                  </a:cubicBezTo>
                  <a:cubicBezTo>
                    <a:pt x="433991" y="2178897"/>
                    <a:pt x="435079" y="2144201"/>
                    <a:pt x="417679" y="2113888"/>
                  </a:cubicBezTo>
                  <a:cubicBezTo>
                    <a:pt x="409703" y="2109505"/>
                    <a:pt x="406078" y="2098183"/>
                    <a:pt x="397016" y="2097087"/>
                  </a:cubicBezTo>
                  <a:close/>
                  <a:moveTo>
                    <a:pt x="1135653" y="2092902"/>
                  </a:moveTo>
                  <a:cubicBezTo>
                    <a:pt x="1121268" y="2092902"/>
                    <a:pt x="1107065" y="2095067"/>
                    <a:pt x="1094604" y="2099396"/>
                  </a:cubicBezTo>
                  <a:cubicBezTo>
                    <a:pt x="1082876" y="2106612"/>
                    <a:pt x="1077378" y="2117797"/>
                    <a:pt x="1077378" y="2131868"/>
                  </a:cubicBezTo>
                  <a:lnTo>
                    <a:pt x="1080310" y="2133672"/>
                  </a:lnTo>
                  <a:cubicBezTo>
                    <a:pt x="1103767" y="2131868"/>
                    <a:pt x="1126490" y="2139084"/>
                    <a:pt x="1148481" y="2143414"/>
                  </a:cubicBezTo>
                  <a:cubicBezTo>
                    <a:pt x="1200525" y="2169752"/>
                    <a:pt x="1257700" y="2209800"/>
                    <a:pt x="1319640" y="2187070"/>
                  </a:cubicBezTo>
                  <a:cubicBezTo>
                    <a:pt x="1332468" y="2180936"/>
                    <a:pt x="1351526" y="2172277"/>
                    <a:pt x="1355191" y="2156402"/>
                  </a:cubicBezTo>
                  <a:cubicBezTo>
                    <a:pt x="1334300" y="2170473"/>
                    <a:pt x="1305346" y="2166865"/>
                    <a:pt x="1283356" y="2155681"/>
                  </a:cubicBezTo>
                  <a:cubicBezTo>
                    <a:pt x="1249637" y="2132950"/>
                    <a:pt x="1217018" y="2109859"/>
                    <a:pt x="1177801" y="2099396"/>
                  </a:cubicBezTo>
                  <a:cubicBezTo>
                    <a:pt x="1164607" y="2095067"/>
                    <a:pt x="1150038" y="2092902"/>
                    <a:pt x="1135653" y="2092902"/>
                  </a:cubicBezTo>
                  <a:close/>
                  <a:moveTo>
                    <a:pt x="963115" y="2092574"/>
                  </a:moveTo>
                  <a:cubicBezTo>
                    <a:pt x="958154" y="2091500"/>
                    <a:pt x="953193" y="2091500"/>
                    <a:pt x="949224" y="2095438"/>
                  </a:cubicBezTo>
                  <a:cubicBezTo>
                    <a:pt x="945616" y="2102239"/>
                    <a:pt x="947420" y="2111188"/>
                    <a:pt x="953554" y="2117274"/>
                  </a:cubicBezTo>
                  <a:cubicBezTo>
                    <a:pt x="964378" y="2120496"/>
                    <a:pt x="975923" y="2124075"/>
                    <a:pt x="986747" y="2117274"/>
                  </a:cubicBezTo>
                  <a:cubicBezTo>
                    <a:pt x="986025" y="2110114"/>
                    <a:pt x="993241" y="2103313"/>
                    <a:pt x="986025" y="2097227"/>
                  </a:cubicBezTo>
                  <a:lnTo>
                    <a:pt x="977005" y="2096154"/>
                  </a:lnTo>
                  <a:cubicBezTo>
                    <a:pt x="973037" y="2095796"/>
                    <a:pt x="968076" y="2093648"/>
                    <a:pt x="963115" y="2092574"/>
                  </a:cubicBezTo>
                  <a:close/>
                  <a:moveTo>
                    <a:pt x="249797" y="2087562"/>
                  </a:moveTo>
                  <a:lnTo>
                    <a:pt x="248703" y="2090091"/>
                  </a:lnTo>
                  <a:cubicBezTo>
                    <a:pt x="264017" y="2115741"/>
                    <a:pt x="269486" y="2144643"/>
                    <a:pt x="285164" y="2168487"/>
                  </a:cubicBezTo>
                  <a:cubicBezTo>
                    <a:pt x="293186" y="2184021"/>
                    <a:pt x="304853" y="2195582"/>
                    <a:pt x="317614" y="2208949"/>
                  </a:cubicBezTo>
                  <a:cubicBezTo>
                    <a:pt x="348606" y="2229902"/>
                    <a:pt x="382150" y="2252662"/>
                    <a:pt x="422622" y="2246521"/>
                  </a:cubicBezTo>
                  <a:cubicBezTo>
                    <a:pt x="425539" y="2246521"/>
                    <a:pt x="428091" y="2243992"/>
                    <a:pt x="425539" y="2241102"/>
                  </a:cubicBezTo>
                  <a:cubicBezTo>
                    <a:pt x="410955" y="2238573"/>
                    <a:pt x="396370" y="2231709"/>
                    <a:pt x="384703" y="2222677"/>
                  </a:cubicBezTo>
                  <a:cubicBezTo>
                    <a:pt x="354075" y="2201001"/>
                    <a:pt x="340220" y="2169209"/>
                    <a:pt x="324907" y="2137779"/>
                  </a:cubicBezTo>
                  <a:cubicBezTo>
                    <a:pt x="306676" y="2111406"/>
                    <a:pt x="277872" y="2095510"/>
                    <a:pt x="249797" y="2087562"/>
                  </a:cubicBezTo>
                  <a:close/>
                  <a:moveTo>
                    <a:pt x="1047114" y="2078037"/>
                  </a:moveTo>
                  <a:cubicBezTo>
                    <a:pt x="1044041" y="2082409"/>
                    <a:pt x="1044041" y="2089332"/>
                    <a:pt x="1045962" y="2094797"/>
                  </a:cubicBezTo>
                  <a:cubicBezTo>
                    <a:pt x="1052875" y="2096619"/>
                    <a:pt x="1062477" y="2100262"/>
                    <a:pt x="1067854" y="2094797"/>
                  </a:cubicBezTo>
                  <a:cubicBezTo>
                    <a:pt x="1065166" y="2086782"/>
                    <a:pt x="1056716" y="2079859"/>
                    <a:pt x="1047114" y="2078037"/>
                  </a:cubicBezTo>
                  <a:close/>
                  <a:moveTo>
                    <a:pt x="689173" y="2062162"/>
                  </a:moveTo>
                  <a:lnTo>
                    <a:pt x="688441" y="2064704"/>
                  </a:lnTo>
                  <a:cubicBezTo>
                    <a:pt x="693926" y="2072691"/>
                    <a:pt x="694657" y="2083946"/>
                    <a:pt x="703798" y="2091207"/>
                  </a:cubicBezTo>
                  <a:cubicBezTo>
                    <a:pt x="730124" y="2120252"/>
                    <a:pt x="769246" y="2143125"/>
                    <a:pt x="810929" y="2135138"/>
                  </a:cubicBezTo>
                  <a:cubicBezTo>
                    <a:pt x="850052" y="2117711"/>
                    <a:pt x="892831" y="2107182"/>
                    <a:pt x="937438" y="2112265"/>
                  </a:cubicBezTo>
                  <a:lnTo>
                    <a:pt x="939266" y="2107182"/>
                  </a:lnTo>
                  <a:cubicBezTo>
                    <a:pt x="930125" y="2097379"/>
                    <a:pt x="915500" y="2093023"/>
                    <a:pt x="903800" y="2086851"/>
                  </a:cubicBezTo>
                  <a:lnTo>
                    <a:pt x="871990" y="2077774"/>
                  </a:lnTo>
                  <a:cubicBezTo>
                    <a:pt x="840911" y="2070876"/>
                    <a:pt x="812026" y="2082494"/>
                    <a:pt x="784603" y="2091933"/>
                  </a:cubicBezTo>
                  <a:cubicBezTo>
                    <a:pt x="749137" y="2093749"/>
                    <a:pt x="714767" y="2083946"/>
                    <a:pt x="689173" y="2062162"/>
                  </a:cubicBezTo>
                  <a:close/>
                  <a:moveTo>
                    <a:pt x="1013032" y="2061679"/>
                  </a:moveTo>
                  <a:cubicBezTo>
                    <a:pt x="1009936" y="2061141"/>
                    <a:pt x="1006930" y="2061141"/>
                    <a:pt x="1004197" y="2063294"/>
                  </a:cubicBezTo>
                  <a:cubicBezTo>
                    <a:pt x="1001647" y="2072267"/>
                    <a:pt x="998003" y="2083393"/>
                    <a:pt x="1003468" y="2090572"/>
                  </a:cubicBezTo>
                  <a:cubicBezTo>
                    <a:pt x="1015127" y="2091289"/>
                    <a:pt x="1031523" y="2100262"/>
                    <a:pt x="1038810" y="2088777"/>
                  </a:cubicBezTo>
                  <a:cubicBezTo>
                    <a:pt x="1042453" y="2082676"/>
                    <a:pt x="1039538" y="2076574"/>
                    <a:pt x="1035895" y="2070472"/>
                  </a:cubicBezTo>
                  <a:lnTo>
                    <a:pt x="1022414" y="2063294"/>
                  </a:lnTo>
                  <a:cubicBezTo>
                    <a:pt x="1019317" y="2063294"/>
                    <a:pt x="1016129" y="2062217"/>
                    <a:pt x="1013032" y="2061679"/>
                  </a:cubicBezTo>
                  <a:close/>
                  <a:moveTo>
                    <a:pt x="991898" y="2059728"/>
                  </a:moveTo>
                  <a:cubicBezTo>
                    <a:pt x="978343" y="2058987"/>
                    <a:pt x="965521" y="2064173"/>
                    <a:pt x="957462" y="2074175"/>
                  </a:cubicBezTo>
                  <a:cubicBezTo>
                    <a:pt x="951966" y="2077879"/>
                    <a:pt x="955630" y="2084176"/>
                    <a:pt x="959293" y="2086769"/>
                  </a:cubicBezTo>
                  <a:cubicBezTo>
                    <a:pt x="970284" y="2086769"/>
                    <a:pt x="980908" y="2092325"/>
                    <a:pt x="991166" y="2086028"/>
                  </a:cubicBezTo>
                  <a:lnTo>
                    <a:pt x="994829" y="2062321"/>
                  </a:lnTo>
                  <a:close/>
                  <a:moveTo>
                    <a:pt x="1115453" y="2034679"/>
                  </a:moveTo>
                  <a:cubicBezTo>
                    <a:pt x="1093723" y="2047048"/>
                    <a:pt x="1076045" y="2068876"/>
                    <a:pt x="1074203" y="2092887"/>
                  </a:cubicBezTo>
                  <a:cubicBezTo>
                    <a:pt x="1077150" y="2095434"/>
                    <a:pt x="1077150" y="2103437"/>
                    <a:pt x="1083411" y="2100891"/>
                  </a:cubicBezTo>
                  <a:cubicBezTo>
                    <a:pt x="1090777" y="2092159"/>
                    <a:pt x="1103668" y="2092159"/>
                    <a:pt x="1111770" y="2084156"/>
                  </a:cubicBezTo>
                  <a:cubicBezTo>
                    <a:pt x="1119136" y="2070695"/>
                    <a:pt x="1118400" y="2055779"/>
                    <a:pt x="1119136" y="2041591"/>
                  </a:cubicBezTo>
                  <a:cubicBezTo>
                    <a:pt x="1120241" y="2039044"/>
                    <a:pt x="1120241" y="2033587"/>
                    <a:pt x="1115453" y="2034679"/>
                  </a:cubicBezTo>
                  <a:close/>
                  <a:moveTo>
                    <a:pt x="530913" y="2025650"/>
                  </a:moveTo>
                  <a:cubicBezTo>
                    <a:pt x="497209" y="2047824"/>
                    <a:pt x="475228" y="2085992"/>
                    <a:pt x="480723" y="2124887"/>
                  </a:cubicBezTo>
                  <a:cubicBezTo>
                    <a:pt x="478159" y="2161965"/>
                    <a:pt x="476327" y="2196498"/>
                    <a:pt x="459841" y="2228850"/>
                  </a:cubicBezTo>
                  <a:cubicBezTo>
                    <a:pt x="476327" y="2222671"/>
                    <a:pt x="488783" y="2209584"/>
                    <a:pt x="500872" y="2197952"/>
                  </a:cubicBezTo>
                  <a:cubicBezTo>
                    <a:pt x="508932" y="2188501"/>
                    <a:pt x="514427" y="2178686"/>
                    <a:pt x="521754" y="2167054"/>
                  </a:cubicBezTo>
                  <a:cubicBezTo>
                    <a:pt x="531646" y="2134339"/>
                    <a:pt x="540804" y="2102714"/>
                    <a:pt x="533477" y="2066363"/>
                  </a:cubicBezTo>
                  <a:cubicBezTo>
                    <a:pt x="538240" y="2056548"/>
                    <a:pt x="530913" y="2041645"/>
                    <a:pt x="535309" y="2030376"/>
                  </a:cubicBezTo>
                  <a:cubicBezTo>
                    <a:pt x="535309" y="2027468"/>
                    <a:pt x="534576" y="2025650"/>
                    <a:pt x="530913" y="2025650"/>
                  </a:cubicBezTo>
                  <a:close/>
                  <a:moveTo>
                    <a:pt x="871254" y="2019300"/>
                  </a:moveTo>
                  <a:lnTo>
                    <a:pt x="869416" y="2024000"/>
                  </a:lnTo>
                  <a:cubicBezTo>
                    <a:pt x="874930" y="2040629"/>
                    <a:pt x="876767" y="2057982"/>
                    <a:pt x="889264" y="2070273"/>
                  </a:cubicBezTo>
                  <a:cubicBezTo>
                    <a:pt x="905804" y="2077503"/>
                    <a:pt x="922344" y="2084372"/>
                    <a:pt x="937781" y="2092325"/>
                  </a:cubicBezTo>
                  <a:cubicBezTo>
                    <a:pt x="944029" y="2087264"/>
                    <a:pt x="937046" y="2081118"/>
                    <a:pt x="935208" y="2074973"/>
                  </a:cubicBezTo>
                  <a:cubicBezTo>
                    <a:pt x="921241" y="2051836"/>
                    <a:pt x="896615" y="2030146"/>
                    <a:pt x="871254" y="2019300"/>
                  </a:cubicBezTo>
                  <a:close/>
                  <a:moveTo>
                    <a:pt x="406747" y="2003383"/>
                  </a:moveTo>
                  <a:cubicBezTo>
                    <a:pt x="403945" y="2002384"/>
                    <a:pt x="401505" y="2002112"/>
                    <a:pt x="400601" y="2005562"/>
                  </a:cubicBezTo>
                  <a:cubicBezTo>
                    <a:pt x="407831" y="2023356"/>
                    <a:pt x="399516" y="2042965"/>
                    <a:pt x="403131" y="2060396"/>
                  </a:cubicBezTo>
                  <a:cubicBezTo>
                    <a:pt x="415784" y="2081821"/>
                    <a:pt x="432052" y="2101067"/>
                    <a:pt x="437475" y="2125034"/>
                  </a:cubicBezTo>
                  <a:cubicBezTo>
                    <a:pt x="445428" y="2157716"/>
                    <a:pt x="445428" y="2189309"/>
                    <a:pt x="443620" y="2221992"/>
                  </a:cubicBezTo>
                  <a:cubicBezTo>
                    <a:pt x="443620" y="2226349"/>
                    <a:pt x="443620" y="2232523"/>
                    <a:pt x="447959" y="2233612"/>
                  </a:cubicBezTo>
                  <a:cubicBezTo>
                    <a:pt x="458804" y="2219450"/>
                    <a:pt x="460611" y="2200930"/>
                    <a:pt x="465311" y="2185678"/>
                  </a:cubicBezTo>
                  <a:cubicBezTo>
                    <a:pt x="472541" y="2138107"/>
                    <a:pt x="471457" y="2082547"/>
                    <a:pt x="447236" y="2040060"/>
                  </a:cubicBezTo>
                  <a:cubicBezTo>
                    <a:pt x="439282" y="2027713"/>
                    <a:pt x="428437" y="2013551"/>
                    <a:pt x="415061" y="2005562"/>
                  </a:cubicBezTo>
                  <a:cubicBezTo>
                    <a:pt x="412712" y="2006107"/>
                    <a:pt x="409548" y="2004382"/>
                    <a:pt x="406747" y="2003383"/>
                  </a:cubicBezTo>
                  <a:close/>
                  <a:moveTo>
                    <a:pt x="382920" y="2001837"/>
                  </a:moveTo>
                  <a:cubicBezTo>
                    <a:pt x="368488" y="2017858"/>
                    <a:pt x="360190" y="2037155"/>
                    <a:pt x="350448" y="2055725"/>
                  </a:cubicBezTo>
                  <a:cubicBezTo>
                    <a:pt x="344315" y="2076115"/>
                    <a:pt x="336016" y="2096505"/>
                    <a:pt x="340707" y="2117623"/>
                  </a:cubicBezTo>
                  <a:cubicBezTo>
                    <a:pt x="337820" y="2132915"/>
                    <a:pt x="347923" y="2147844"/>
                    <a:pt x="349727" y="2162044"/>
                  </a:cubicBezTo>
                  <a:cubicBezTo>
                    <a:pt x="358386" y="2186803"/>
                    <a:pt x="378230" y="2207193"/>
                    <a:pt x="399877" y="2224670"/>
                  </a:cubicBezTo>
                  <a:cubicBezTo>
                    <a:pt x="412505" y="2230131"/>
                    <a:pt x="424051" y="2239962"/>
                    <a:pt x="438483" y="2237049"/>
                  </a:cubicBezTo>
                  <a:cubicBezTo>
                    <a:pt x="439204" y="2234501"/>
                    <a:pt x="437400" y="2233772"/>
                    <a:pt x="435596" y="2231952"/>
                  </a:cubicBezTo>
                  <a:cubicBezTo>
                    <a:pt x="411423" y="2221393"/>
                    <a:pt x="391579" y="2199182"/>
                    <a:pt x="386167" y="2172603"/>
                  </a:cubicBezTo>
                  <a:cubicBezTo>
                    <a:pt x="385445" y="2150392"/>
                    <a:pt x="378230" y="2130002"/>
                    <a:pt x="384724" y="2108884"/>
                  </a:cubicBezTo>
                  <a:cubicBezTo>
                    <a:pt x="384724" y="2084125"/>
                    <a:pt x="396269" y="2063735"/>
                    <a:pt x="396269" y="2037884"/>
                  </a:cubicBezTo>
                  <a:cubicBezTo>
                    <a:pt x="392661" y="2026596"/>
                    <a:pt x="396991" y="2008027"/>
                    <a:pt x="382920" y="2001837"/>
                  </a:cubicBezTo>
                  <a:close/>
                  <a:moveTo>
                    <a:pt x="1117561" y="1905000"/>
                  </a:moveTo>
                  <a:cubicBezTo>
                    <a:pt x="1077853" y="1949418"/>
                    <a:pt x="1061524" y="2007670"/>
                    <a:pt x="1050391" y="2066286"/>
                  </a:cubicBezTo>
                  <a:cubicBezTo>
                    <a:pt x="1055958" y="2069563"/>
                    <a:pt x="1060411" y="2081213"/>
                    <a:pt x="1069689" y="2076844"/>
                  </a:cubicBezTo>
                  <a:cubicBezTo>
                    <a:pt x="1079708" y="2049539"/>
                    <a:pt x="1091955" y="2020048"/>
                    <a:pt x="1099006" y="1992015"/>
                  </a:cubicBezTo>
                  <a:cubicBezTo>
                    <a:pt x="1105686" y="1970534"/>
                    <a:pt x="1114963" y="1953058"/>
                    <a:pt x="1123128" y="1932670"/>
                  </a:cubicBezTo>
                  <a:cubicBezTo>
                    <a:pt x="1124983" y="1922840"/>
                    <a:pt x="1135003" y="1915923"/>
                    <a:pt x="1136116" y="1905000"/>
                  </a:cubicBezTo>
                  <a:close/>
                  <a:moveTo>
                    <a:pt x="1237038" y="1820231"/>
                  </a:moveTo>
                  <a:cubicBezTo>
                    <a:pt x="1220015" y="1827499"/>
                    <a:pt x="1198283" y="1830043"/>
                    <a:pt x="1188503" y="1847850"/>
                  </a:cubicBezTo>
                  <a:cubicBezTo>
                    <a:pt x="1205527" y="1846033"/>
                    <a:pt x="1227259" y="1842399"/>
                    <a:pt x="1246093" y="1843489"/>
                  </a:cubicBezTo>
                  <a:cubicBezTo>
                    <a:pt x="1253337" y="1837311"/>
                    <a:pt x="1263116" y="1831860"/>
                    <a:pt x="1263116" y="1821321"/>
                  </a:cubicBezTo>
                  <a:cubicBezTo>
                    <a:pt x="1255148" y="1817687"/>
                    <a:pt x="1246093" y="1820231"/>
                    <a:pt x="1237038" y="1820231"/>
                  </a:cubicBezTo>
                  <a:close/>
                  <a:moveTo>
                    <a:pt x="997432" y="1801757"/>
                  </a:moveTo>
                  <a:cubicBezTo>
                    <a:pt x="974496" y="1817519"/>
                    <a:pt x="964666" y="1843671"/>
                    <a:pt x="968307" y="1871256"/>
                  </a:cubicBezTo>
                  <a:cubicBezTo>
                    <a:pt x="968307" y="1874122"/>
                    <a:pt x="971948" y="1874838"/>
                    <a:pt x="973768" y="1874122"/>
                  </a:cubicBezTo>
                  <a:cubicBezTo>
                    <a:pt x="986510" y="1859076"/>
                    <a:pt x="1003621" y="1850478"/>
                    <a:pt x="1020004" y="1843671"/>
                  </a:cubicBezTo>
                  <a:cubicBezTo>
                    <a:pt x="1046217" y="1840805"/>
                    <a:pt x="1071338" y="1834715"/>
                    <a:pt x="1097551" y="1840089"/>
                  </a:cubicBezTo>
                  <a:lnTo>
                    <a:pt x="1099371" y="1838297"/>
                  </a:lnTo>
                  <a:cubicBezTo>
                    <a:pt x="1101191" y="1826834"/>
                    <a:pt x="1089541" y="1822535"/>
                    <a:pt x="1083352" y="1816445"/>
                  </a:cubicBezTo>
                  <a:cubicBezTo>
                    <a:pt x="1067697" y="1807847"/>
                    <a:pt x="1054227" y="1821818"/>
                    <a:pt x="1040756" y="1821818"/>
                  </a:cubicBezTo>
                  <a:cubicBezTo>
                    <a:pt x="1029834" y="1809638"/>
                    <a:pt x="1014543" y="1793875"/>
                    <a:pt x="997432" y="1801757"/>
                  </a:cubicBezTo>
                  <a:close/>
                  <a:moveTo>
                    <a:pt x="949356" y="1670386"/>
                  </a:moveTo>
                  <a:cubicBezTo>
                    <a:pt x="896192" y="1665287"/>
                    <a:pt x="844485" y="1680219"/>
                    <a:pt x="809164" y="1718096"/>
                  </a:cubicBezTo>
                  <a:cubicBezTo>
                    <a:pt x="782946" y="1742133"/>
                    <a:pt x="771294" y="1774183"/>
                    <a:pt x="769474" y="1808418"/>
                  </a:cubicBezTo>
                  <a:cubicBezTo>
                    <a:pt x="768381" y="1810239"/>
                    <a:pt x="765832" y="1809510"/>
                    <a:pt x="764011" y="1808418"/>
                  </a:cubicBezTo>
                  <a:cubicBezTo>
                    <a:pt x="741435" y="1793486"/>
                    <a:pt x="725777" y="1771269"/>
                    <a:pt x="708663" y="1752695"/>
                  </a:cubicBezTo>
                  <a:lnTo>
                    <a:pt x="702473" y="1748325"/>
                  </a:lnTo>
                  <a:cubicBezTo>
                    <a:pt x="693369" y="1732300"/>
                    <a:pt x="681717" y="1718096"/>
                    <a:pt x="675163" y="1701343"/>
                  </a:cubicBezTo>
                  <a:cubicBezTo>
                    <a:pt x="670793" y="1692602"/>
                    <a:pt x="660961" y="1686411"/>
                    <a:pt x="659141" y="1675849"/>
                  </a:cubicBezTo>
                  <a:cubicBezTo>
                    <a:pt x="655499" y="1671479"/>
                    <a:pt x="654407" y="1678398"/>
                    <a:pt x="651858" y="1678398"/>
                  </a:cubicBezTo>
                  <a:cubicBezTo>
                    <a:pt x="621999" y="1669658"/>
                    <a:pt x="590319" y="1667837"/>
                    <a:pt x="559368" y="1674756"/>
                  </a:cubicBezTo>
                  <a:cubicBezTo>
                    <a:pt x="509481" y="1690781"/>
                    <a:pt x="449763" y="1725380"/>
                    <a:pt x="442845" y="1782924"/>
                  </a:cubicBezTo>
                  <a:cubicBezTo>
                    <a:pt x="442845" y="1789844"/>
                    <a:pt x="439203" y="1800770"/>
                    <a:pt x="443573" y="1805868"/>
                  </a:cubicBezTo>
                  <a:cubicBezTo>
                    <a:pt x="451584" y="1800770"/>
                    <a:pt x="460687" y="1797128"/>
                    <a:pt x="467242" y="1789844"/>
                  </a:cubicBezTo>
                  <a:cubicBezTo>
                    <a:pt x="481443" y="1778553"/>
                    <a:pt x="478166" y="1759979"/>
                    <a:pt x="484356" y="1744683"/>
                  </a:cubicBezTo>
                  <a:cubicBezTo>
                    <a:pt x="490546" y="1752695"/>
                    <a:pt x="486905" y="1766171"/>
                    <a:pt x="489818" y="1775640"/>
                  </a:cubicBezTo>
                  <a:cubicBezTo>
                    <a:pt x="490546" y="1778553"/>
                    <a:pt x="495280" y="1776732"/>
                    <a:pt x="497101" y="1776732"/>
                  </a:cubicBezTo>
                  <a:cubicBezTo>
                    <a:pt x="513123" y="1773090"/>
                    <a:pt x="520405" y="1757066"/>
                    <a:pt x="524047" y="1743954"/>
                  </a:cubicBezTo>
                  <a:cubicBezTo>
                    <a:pt x="525139" y="1741405"/>
                    <a:pt x="523318" y="1735214"/>
                    <a:pt x="527688" y="1733393"/>
                  </a:cubicBezTo>
                  <a:cubicBezTo>
                    <a:pt x="533150" y="1744683"/>
                    <a:pt x="530601" y="1758158"/>
                    <a:pt x="527688" y="1770541"/>
                  </a:cubicBezTo>
                  <a:cubicBezTo>
                    <a:pt x="531329" y="1783652"/>
                    <a:pt x="539704" y="1797128"/>
                    <a:pt x="553177" y="1801498"/>
                  </a:cubicBezTo>
                  <a:cubicBezTo>
                    <a:pt x="566650" y="1789844"/>
                    <a:pt x="563009" y="1771269"/>
                    <a:pt x="570292" y="1757066"/>
                  </a:cubicBezTo>
                  <a:cubicBezTo>
                    <a:pt x="574661" y="1743954"/>
                    <a:pt x="568471" y="1732300"/>
                    <a:pt x="577574" y="1721738"/>
                  </a:cubicBezTo>
                  <a:cubicBezTo>
                    <a:pt x="581944" y="1729022"/>
                    <a:pt x="581216" y="1739584"/>
                    <a:pt x="581216" y="1747596"/>
                  </a:cubicBezTo>
                  <a:cubicBezTo>
                    <a:pt x="583765" y="1770541"/>
                    <a:pt x="573933" y="1789844"/>
                    <a:pt x="567743" y="1810239"/>
                  </a:cubicBezTo>
                  <a:cubicBezTo>
                    <a:pt x="566650" y="1813881"/>
                    <a:pt x="569564" y="1816430"/>
                    <a:pt x="572841" y="1815702"/>
                  </a:cubicBezTo>
                  <a:cubicBezTo>
                    <a:pt x="600151" y="1803319"/>
                    <a:pt x="604520" y="1773090"/>
                    <a:pt x="611075" y="1749417"/>
                  </a:cubicBezTo>
                  <a:cubicBezTo>
                    <a:pt x="616537" y="1734121"/>
                    <a:pt x="612896" y="1715547"/>
                    <a:pt x="616537" y="1699522"/>
                  </a:cubicBezTo>
                  <a:cubicBezTo>
                    <a:pt x="617265" y="1693331"/>
                    <a:pt x="624548" y="1692602"/>
                    <a:pt x="630010" y="1690781"/>
                  </a:cubicBezTo>
                  <a:cubicBezTo>
                    <a:pt x="640934" y="1690781"/>
                    <a:pt x="651858" y="1692602"/>
                    <a:pt x="658048" y="1702436"/>
                  </a:cubicBezTo>
                  <a:cubicBezTo>
                    <a:pt x="669701" y="1733393"/>
                    <a:pt x="692641" y="1760708"/>
                    <a:pt x="712304" y="1787294"/>
                  </a:cubicBezTo>
                  <a:cubicBezTo>
                    <a:pt x="700652" y="1795307"/>
                    <a:pt x="684266" y="1794578"/>
                    <a:pt x="671521" y="1800770"/>
                  </a:cubicBezTo>
                  <a:cubicBezTo>
                    <a:pt x="637293" y="1814609"/>
                    <a:pt x="600151" y="1844109"/>
                    <a:pt x="584857" y="1878344"/>
                  </a:cubicBezTo>
                  <a:cubicBezTo>
                    <a:pt x="564101" y="1918406"/>
                    <a:pt x="567743" y="1973400"/>
                    <a:pt x="578303" y="2013826"/>
                  </a:cubicBezTo>
                  <a:cubicBezTo>
                    <a:pt x="581216" y="2019289"/>
                    <a:pt x="581944" y="2026209"/>
                    <a:pt x="587406" y="2028030"/>
                  </a:cubicBezTo>
                  <a:cubicBezTo>
                    <a:pt x="608162" y="2007635"/>
                    <a:pt x="609982" y="1980320"/>
                    <a:pt x="612896" y="1953005"/>
                  </a:cubicBezTo>
                  <a:cubicBezTo>
                    <a:pt x="614716" y="1934431"/>
                    <a:pt x="603792" y="1918406"/>
                    <a:pt x="601243" y="1901653"/>
                  </a:cubicBezTo>
                  <a:cubicBezTo>
                    <a:pt x="612896" y="1908573"/>
                    <a:pt x="618358" y="1918406"/>
                    <a:pt x="624548" y="1929696"/>
                  </a:cubicBezTo>
                  <a:cubicBezTo>
                    <a:pt x="631102" y="1941351"/>
                    <a:pt x="644575" y="1932610"/>
                    <a:pt x="652586" y="1928968"/>
                  </a:cubicBezTo>
                  <a:cubicBezTo>
                    <a:pt x="673342" y="1920956"/>
                    <a:pt x="659869" y="1900560"/>
                    <a:pt x="662782" y="1885628"/>
                  </a:cubicBezTo>
                  <a:cubicBezTo>
                    <a:pt x="661690" y="1875795"/>
                    <a:pt x="656228" y="1864505"/>
                    <a:pt x="658048" y="1854671"/>
                  </a:cubicBezTo>
                  <a:lnTo>
                    <a:pt x="662782" y="1859042"/>
                  </a:lnTo>
                  <a:cubicBezTo>
                    <a:pt x="670793" y="1878344"/>
                    <a:pt x="678804" y="1898739"/>
                    <a:pt x="676983" y="1922048"/>
                  </a:cubicBezTo>
                  <a:cubicBezTo>
                    <a:pt x="686087" y="1932610"/>
                    <a:pt x="695190" y="1943900"/>
                    <a:pt x="709755" y="1943172"/>
                  </a:cubicBezTo>
                  <a:cubicBezTo>
                    <a:pt x="717038" y="1923505"/>
                    <a:pt x="712304" y="1903474"/>
                    <a:pt x="708663" y="1883079"/>
                  </a:cubicBezTo>
                  <a:cubicBezTo>
                    <a:pt x="707935" y="1871424"/>
                    <a:pt x="702473" y="1860863"/>
                    <a:pt x="701380" y="1849208"/>
                  </a:cubicBezTo>
                  <a:cubicBezTo>
                    <a:pt x="713397" y="1865233"/>
                    <a:pt x="721408" y="1885628"/>
                    <a:pt x="725049" y="1904931"/>
                  </a:cubicBezTo>
                  <a:cubicBezTo>
                    <a:pt x="728690" y="1914764"/>
                    <a:pt x="725049" y="1928240"/>
                    <a:pt x="729419" y="1937709"/>
                  </a:cubicBezTo>
                  <a:cubicBezTo>
                    <a:pt x="737794" y="1934431"/>
                    <a:pt x="739614" y="1924598"/>
                    <a:pt x="745076" y="1918406"/>
                  </a:cubicBezTo>
                  <a:cubicBezTo>
                    <a:pt x="754180" y="1890727"/>
                    <a:pt x="741435" y="1864505"/>
                    <a:pt x="730511" y="1841196"/>
                  </a:cubicBezTo>
                  <a:cubicBezTo>
                    <a:pt x="724321" y="1831727"/>
                    <a:pt x="713397" y="1824443"/>
                    <a:pt x="709755" y="1813152"/>
                  </a:cubicBezTo>
                  <a:cubicBezTo>
                    <a:pt x="713397" y="1801498"/>
                    <a:pt x="724321" y="1805868"/>
                    <a:pt x="731239" y="1806961"/>
                  </a:cubicBezTo>
                  <a:cubicBezTo>
                    <a:pt x="750538" y="1822622"/>
                    <a:pt x="767653" y="1837918"/>
                    <a:pt x="785860" y="1854671"/>
                  </a:cubicBezTo>
                  <a:cubicBezTo>
                    <a:pt x="815719" y="1876887"/>
                    <a:pt x="845578" y="1901653"/>
                    <a:pt x="867062" y="1928968"/>
                  </a:cubicBezTo>
                  <a:cubicBezTo>
                    <a:pt x="847398" y="1933338"/>
                    <a:pt x="827371" y="1943172"/>
                    <a:pt x="813898" y="1958104"/>
                  </a:cubicBezTo>
                  <a:cubicBezTo>
                    <a:pt x="812077" y="1961746"/>
                    <a:pt x="805523" y="1965388"/>
                    <a:pt x="810985" y="1968666"/>
                  </a:cubicBezTo>
                  <a:cubicBezTo>
                    <a:pt x="838295" y="1975950"/>
                    <a:pt x="870703" y="1989061"/>
                    <a:pt x="896921" y="1974129"/>
                  </a:cubicBezTo>
                  <a:cubicBezTo>
                    <a:pt x="903475" y="1970487"/>
                    <a:pt x="909665" y="1974857"/>
                    <a:pt x="912214" y="1980320"/>
                  </a:cubicBezTo>
                  <a:cubicBezTo>
                    <a:pt x="931513" y="2005814"/>
                    <a:pt x="942073" y="2033493"/>
                    <a:pt x="958459" y="2058987"/>
                  </a:cubicBezTo>
                  <a:cubicBezTo>
                    <a:pt x="965014" y="2056438"/>
                    <a:pt x="973025" y="2056438"/>
                    <a:pt x="976666" y="2050975"/>
                  </a:cubicBezTo>
                  <a:cubicBezTo>
                    <a:pt x="971932" y="2037135"/>
                    <a:pt x="963193" y="2022931"/>
                    <a:pt x="955911" y="2010549"/>
                  </a:cubicBezTo>
                  <a:cubicBezTo>
                    <a:pt x="954090" y="1994524"/>
                    <a:pt x="943894" y="1978499"/>
                    <a:pt x="952269" y="1962474"/>
                  </a:cubicBezTo>
                  <a:cubicBezTo>
                    <a:pt x="957731" y="1962474"/>
                    <a:pt x="961373" y="1970487"/>
                    <a:pt x="965014" y="1974129"/>
                  </a:cubicBezTo>
                  <a:cubicBezTo>
                    <a:pt x="985770" y="1992703"/>
                    <a:pt x="1016357" y="1999623"/>
                    <a:pt x="1043667" y="1993431"/>
                  </a:cubicBezTo>
                  <a:cubicBezTo>
                    <a:pt x="1049857" y="1990153"/>
                    <a:pt x="1058232" y="1991974"/>
                    <a:pt x="1062602" y="1986511"/>
                  </a:cubicBezTo>
                  <a:cubicBezTo>
                    <a:pt x="1064423" y="1980320"/>
                    <a:pt x="1060053" y="1977771"/>
                    <a:pt x="1058961" y="1973400"/>
                  </a:cubicBezTo>
                  <a:cubicBezTo>
                    <a:pt x="1041846" y="1959196"/>
                    <a:pt x="1016357" y="1953005"/>
                    <a:pt x="1007254" y="1929696"/>
                  </a:cubicBezTo>
                  <a:lnTo>
                    <a:pt x="1008346" y="1928968"/>
                  </a:lnTo>
                  <a:cubicBezTo>
                    <a:pt x="1025460" y="1939530"/>
                    <a:pt x="1041846" y="1951184"/>
                    <a:pt x="1062602" y="1951912"/>
                  </a:cubicBezTo>
                  <a:cubicBezTo>
                    <a:pt x="1077896" y="1939530"/>
                    <a:pt x="1089912" y="1928968"/>
                    <a:pt x="1094282" y="1910394"/>
                  </a:cubicBezTo>
                  <a:cubicBezTo>
                    <a:pt x="1084450" y="1899832"/>
                    <a:pt x="1066972" y="1890727"/>
                    <a:pt x="1065151" y="1875795"/>
                  </a:cubicBezTo>
                  <a:cubicBezTo>
                    <a:pt x="1080809" y="1881986"/>
                    <a:pt x="1093553" y="1894369"/>
                    <a:pt x="1110668" y="1896918"/>
                  </a:cubicBezTo>
                  <a:cubicBezTo>
                    <a:pt x="1129603" y="1899832"/>
                    <a:pt x="1149630" y="1895462"/>
                    <a:pt x="1163103" y="1884536"/>
                  </a:cubicBezTo>
                  <a:cubicBezTo>
                    <a:pt x="1139434" y="1846659"/>
                    <a:pt x="1089912" y="1844109"/>
                    <a:pt x="1048037" y="1848480"/>
                  </a:cubicBezTo>
                  <a:cubicBezTo>
                    <a:pt x="1003612" y="1863412"/>
                    <a:pt x="949356" y="1889270"/>
                    <a:pt x="936976" y="1939530"/>
                  </a:cubicBezTo>
                  <a:cubicBezTo>
                    <a:pt x="933334" y="1946814"/>
                    <a:pt x="936976" y="1959196"/>
                    <a:pt x="929693" y="1964295"/>
                  </a:cubicBezTo>
                  <a:cubicBezTo>
                    <a:pt x="890730" y="1914764"/>
                    <a:pt x="845578" y="1875066"/>
                    <a:pt x="796419" y="1836097"/>
                  </a:cubicBezTo>
                  <a:cubicBezTo>
                    <a:pt x="790957" y="1826264"/>
                    <a:pt x="794599" y="1815702"/>
                    <a:pt x="795691" y="1805140"/>
                  </a:cubicBezTo>
                  <a:cubicBezTo>
                    <a:pt x="795691" y="1802226"/>
                    <a:pt x="798240" y="1800770"/>
                    <a:pt x="801153" y="1800770"/>
                  </a:cubicBezTo>
                  <a:cubicBezTo>
                    <a:pt x="812806" y="1809510"/>
                    <a:pt x="823730" y="1819344"/>
                    <a:pt x="838295" y="1824443"/>
                  </a:cubicBezTo>
                  <a:cubicBezTo>
                    <a:pt x="859051" y="1828813"/>
                    <a:pt x="885997" y="1830634"/>
                    <a:pt x="901654" y="1813881"/>
                  </a:cubicBezTo>
                  <a:cubicBezTo>
                    <a:pt x="903475" y="1810239"/>
                    <a:pt x="905296" y="1804047"/>
                    <a:pt x="900562" y="1801498"/>
                  </a:cubicBezTo>
                  <a:cubicBezTo>
                    <a:pt x="876165" y="1798949"/>
                    <a:pt x="852496" y="1789115"/>
                    <a:pt x="832833" y="1774183"/>
                  </a:cubicBezTo>
                  <a:cubicBezTo>
                    <a:pt x="827371" y="1771269"/>
                    <a:pt x="822637" y="1765078"/>
                    <a:pt x="822637" y="1760708"/>
                  </a:cubicBezTo>
                  <a:cubicBezTo>
                    <a:pt x="849947" y="1771269"/>
                    <a:pt x="876165" y="1783652"/>
                    <a:pt x="905296" y="1788387"/>
                  </a:cubicBezTo>
                  <a:cubicBezTo>
                    <a:pt x="907845" y="1776732"/>
                    <a:pt x="905296" y="1765078"/>
                    <a:pt x="898741" y="1754516"/>
                  </a:cubicBezTo>
                  <a:cubicBezTo>
                    <a:pt x="880535" y="1748325"/>
                    <a:pt x="859779" y="1743954"/>
                    <a:pt x="848127" y="1727930"/>
                  </a:cubicBezTo>
                  <a:cubicBezTo>
                    <a:pt x="863420" y="1727201"/>
                    <a:pt x="879806" y="1732300"/>
                    <a:pt x="896192" y="1735214"/>
                  </a:cubicBezTo>
                  <a:cubicBezTo>
                    <a:pt x="910394" y="1737763"/>
                    <a:pt x="915127" y="1722831"/>
                    <a:pt x="926051" y="1715547"/>
                  </a:cubicBezTo>
                  <a:cubicBezTo>
                    <a:pt x="935883" y="1715547"/>
                    <a:pt x="947535" y="1718096"/>
                    <a:pt x="958459" y="1718096"/>
                  </a:cubicBezTo>
                  <a:cubicBezTo>
                    <a:pt x="970476" y="1712997"/>
                    <a:pt x="987590" y="1715547"/>
                    <a:pt x="993052" y="1701343"/>
                  </a:cubicBezTo>
                  <a:lnTo>
                    <a:pt x="990139" y="1696973"/>
                  </a:lnTo>
                  <a:cubicBezTo>
                    <a:pt x="978487" y="1685682"/>
                    <a:pt x="966835" y="1673300"/>
                    <a:pt x="949356" y="1670386"/>
                  </a:cubicBezTo>
                  <a:close/>
                  <a:moveTo>
                    <a:pt x="484099" y="1654255"/>
                  </a:moveTo>
                  <a:cubicBezTo>
                    <a:pt x="469521" y="1650540"/>
                    <a:pt x="454026" y="1650812"/>
                    <a:pt x="439356" y="1656973"/>
                  </a:cubicBezTo>
                  <a:cubicBezTo>
                    <a:pt x="430187" y="1661323"/>
                    <a:pt x="419184" y="1662048"/>
                    <a:pt x="412216" y="1669296"/>
                  </a:cubicBezTo>
                  <a:cubicBezTo>
                    <a:pt x="414783" y="1679082"/>
                    <a:pt x="419184" y="1690318"/>
                    <a:pt x="426519" y="1699017"/>
                  </a:cubicBezTo>
                  <a:cubicBezTo>
                    <a:pt x="436788" y="1706990"/>
                    <a:pt x="444857" y="1719313"/>
                    <a:pt x="458427" y="1724025"/>
                  </a:cubicBezTo>
                  <a:cubicBezTo>
                    <a:pt x="474197" y="1710615"/>
                    <a:pt x="485933" y="1695755"/>
                    <a:pt x="503170" y="1685969"/>
                  </a:cubicBezTo>
                  <a:cubicBezTo>
                    <a:pt x="510505" y="1682344"/>
                    <a:pt x="518574" y="1681619"/>
                    <a:pt x="523341" y="1675458"/>
                  </a:cubicBezTo>
                  <a:cubicBezTo>
                    <a:pt x="512339" y="1665672"/>
                    <a:pt x="498677" y="1657970"/>
                    <a:pt x="484099" y="1654255"/>
                  </a:cubicBezTo>
                  <a:close/>
                  <a:moveTo>
                    <a:pt x="1209141" y="1600200"/>
                  </a:moveTo>
                  <a:cubicBezTo>
                    <a:pt x="1195358" y="1605648"/>
                    <a:pt x="1183752" y="1615453"/>
                    <a:pt x="1167430" y="1617995"/>
                  </a:cubicBezTo>
                  <a:cubicBezTo>
                    <a:pt x="1130434" y="1629253"/>
                    <a:pt x="1093800" y="1617995"/>
                    <a:pt x="1060431" y="1605648"/>
                  </a:cubicBezTo>
                  <a:cubicBezTo>
                    <a:pt x="1044835" y="1602016"/>
                    <a:pt x="1030689" y="1609279"/>
                    <a:pt x="1016907" y="1614363"/>
                  </a:cubicBezTo>
                  <a:cubicBezTo>
                    <a:pt x="1007113" y="1621627"/>
                    <a:pt x="995507" y="1628526"/>
                    <a:pt x="990066" y="1638332"/>
                  </a:cubicBezTo>
                  <a:lnTo>
                    <a:pt x="992605" y="1640148"/>
                  </a:lnTo>
                  <a:cubicBezTo>
                    <a:pt x="1015093" y="1635426"/>
                    <a:pt x="1040483" y="1640874"/>
                    <a:pt x="1062245" y="1647774"/>
                  </a:cubicBezTo>
                  <a:cubicBezTo>
                    <a:pt x="1091987" y="1655763"/>
                    <a:pt x="1123542" y="1650679"/>
                    <a:pt x="1153284" y="1643416"/>
                  </a:cubicBezTo>
                  <a:cubicBezTo>
                    <a:pt x="1175772" y="1637242"/>
                    <a:pt x="1191731" y="1620537"/>
                    <a:pt x="1208053" y="1604558"/>
                  </a:cubicBezTo>
                  <a:close/>
                  <a:moveTo>
                    <a:pt x="1250483" y="1579581"/>
                  </a:moveTo>
                  <a:cubicBezTo>
                    <a:pt x="1247796" y="1577171"/>
                    <a:pt x="1244245" y="1576535"/>
                    <a:pt x="1240239" y="1579626"/>
                  </a:cubicBezTo>
                  <a:cubicBezTo>
                    <a:pt x="1238417" y="1648361"/>
                    <a:pt x="1231861" y="1713096"/>
                    <a:pt x="1199445" y="1773102"/>
                  </a:cubicBezTo>
                  <a:lnTo>
                    <a:pt x="1192888" y="1779285"/>
                  </a:lnTo>
                  <a:cubicBezTo>
                    <a:pt x="1188518" y="1773102"/>
                    <a:pt x="1184147" y="1766192"/>
                    <a:pt x="1182326" y="1758191"/>
                  </a:cubicBezTo>
                  <a:cubicBezTo>
                    <a:pt x="1173220" y="1749463"/>
                    <a:pt x="1165935" y="1735280"/>
                    <a:pt x="1152459" y="1733461"/>
                  </a:cubicBezTo>
                  <a:cubicBezTo>
                    <a:pt x="1148816" y="1750918"/>
                    <a:pt x="1149545" y="1772375"/>
                    <a:pt x="1157558" y="1789104"/>
                  </a:cubicBezTo>
                  <a:cubicBezTo>
                    <a:pt x="1159379" y="1798923"/>
                    <a:pt x="1172127" y="1805833"/>
                    <a:pt x="1172127" y="1816380"/>
                  </a:cubicBezTo>
                  <a:cubicBezTo>
                    <a:pt x="1166664" y="1830563"/>
                    <a:pt x="1155008" y="1841110"/>
                    <a:pt x="1150637" y="1856384"/>
                  </a:cubicBezTo>
                  <a:cubicBezTo>
                    <a:pt x="1159379" y="1866931"/>
                    <a:pt x="1169577" y="1874932"/>
                    <a:pt x="1175041" y="1887297"/>
                  </a:cubicBezTo>
                  <a:cubicBezTo>
                    <a:pt x="1171399" y="1892388"/>
                    <a:pt x="1165935" y="1898571"/>
                    <a:pt x="1170306" y="1906572"/>
                  </a:cubicBezTo>
                  <a:cubicBezTo>
                    <a:pt x="1175769" y="1920028"/>
                    <a:pt x="1186696" y="1933120"/>
                    <a:pt x="1198352" y="1941848"/>
                  </a:cubicBezTo>
                  <a:cubicBezTo>
                    <a:pt x="1208550" y="1945485"/>
                    <a:pt x="1217656" y="1954213"/>
                    <a:pt x="1228219" y="1952759"/>
                  </a:cubicBezTo>
                  <a:cubicBezTo>
                    <a:pt x="1228219" y="1926937"/>
                    <a:pt x="1214742" y="1904026"/>
                    <a:pt x="1220934" y="1880023"/>
                  </a:cubicBezTo>
                  <a:cubicBezTo>
                    <a:pt x="1227490" y="1893479"/>
                    <a:pt x="1231133" y="1909481"/>
                    <a:pt x="1240967" y="1920755"/>
                  </a:cubicBezTo>
                  <a:cubicBezTo>
                    <a:pt x="1253715" y="1920028"/>
                    <a:pt x="1266463" y="1926937"/>
                    <a:pt x="1278119" y="1920755"/>
                  </a:cubicBezTo>
                  <a:cubicBezTo>
                    <a:pt x="1279211" y="1910936"/>
                    <a:pt x="1269013" y="1903298"/>
                    <a:pt x="1273748" y="1892388"/>
                  </a:cubicBezTo>
                  <a:cubicBezTo>
                    <a:pt x="1281761" y="1896025"/>
                    <a:pt x="1284311" y="1907663"/>
                    <a:pt x="1291595" y="1914572"/>
                  </a:cubicBezTo>
                  <a:cubicBezTo>
                    <a:pt x="1307257" y="1920755"/>
                    <a:pt x="1322555" y="1930574"/>
                    <a:pt x="1339674" y="1926210"/>
                  </a:cubicBezTo>
                  <a:cubicBezTo>
                    <a:pt x="1331661" y="1886206"/>
                    <a:pt x="1289774" y="1861476"/>
                    <a:pt x="1250073" y="1853475"/>
                  </a:cubicBezTo>
                  <a:cubicBezTo>
                    <a:pt x="1223848" y="1848383"/>
                    <a:pt x="1198352" y="1858203"/>
                    <a:pt x="1173220" y="1857112"/>
                  </a:cubicBezTo>
                  <a:cubicBezTo>
                    <a:pt x="1191067" y="1828745"/>
                    <a:pt x="1203815" y="1797832"/>
                    <a:pt x="1220934" y="1770556"/>
                  </a:cubicBezTo>
                  <a:cubicBezTo>
                    <a:pt x="1236596" y="1744735"/>
                    <a:pt x="1235504" y="1712004"/>
                    <a:pt x="1255536" y="1689093"/>
                  </a:cubicBezTo>
                  <a:cubicBezTo>
                    <a:pt x="1261728" y="1681092"/>
                    <a:pt x="1275569" y="1684001"/>
                    <a:pt x="1284311" y="1685820"/>
                  </a:cubicBezTo>
                  <a:cubicBezTo>
                    <a:pt x="1296330" y="1687274"/>
                    <a:pt x="1312357" y="1692002"/>
                    <a:pt x="1320734" y="1681092"/>
                  </a:cubicBezTo>
                  <a:cubicBezTo>
                    <a:pt x="1315270" y="1674909"/>
                    <a:pt x="1305436" y="1671636"/>
                    <a:pt x="1300701" y="1663635"/>
                  </a:cubicBezTo>
                  <a:cubicBezTo>
                    <a:pt x="1311628" y="1659999"/>
                    <a:pt x="1320734" y="1670545"/>
                    <a:pt x="1332389" y="1669818"/>
                  </a:cubicBezTo>
                  <a:cubicBezTo>
                    <a:pt x="1337853" y="1663635"/>
                    <a:pt x="1340767" y="1656362"/>
                    <a:pt x="1343316" y="1648361"/>
                  </a:cubicBezTo>
                  <a:cubicBezTo>
                    <a:pt x="1343316" y="1632723"/>
                    <a:pt x="1324376" y="1634541"/>
                    <a:pt x="1318913" y="1623631"/>
                  </a:cubicBezTo>
                  <a:lnTo>
                    <a:pt x="1319641" y="1622904"/>
                  </a:lnTo>
                  <a:cubicBezTo>
                    <a:pt x="1337124" y="1627268"/>
                    <a:pt x="1354243" y="1622904"/>
                    <a:pt x="1370634" y="1618540"/>
                  </a:cubicBezTo>
                  <a:cubicBezTo>
                    <a:pt x="1378647" y="1607993"/>
                    <a:pt x="1401229" y="1603629"/>
                    <a:pt x="1395766" y="1587627"/>
                  </a:cubicBezTo>
                  <a:cubicBezTo>
                    <a:pt x="1338946" y="1571625"/>
                    <a:pt x="1289774" y="1607993"/>
                    <a:pt x="1256265" y="1648361"/>
                  </a:cubicBezTo>
                  <a:cubicBezTo>
                    <a:pt x="1250801" y="1629086"/>
                    <a:pt x="1256265" y="1610539"/>
                    <a:pt x="1255536" y="1590173"/>
                  </a:cubicBezTo>
                  <a:cubicBezTo>
                    <a:pt x="1254990" y="1586172"/>
                    <a:pt x="1253169" y="1581990"/>
                    <a:pt x="1250483" y="1579581"/>
                  </a:cubicBezTo>
                  <a:close/>
                  <a:moveTo>
                    <a:pt x="1034307" y="1563056"/>
                  </a:moveTo>
                  <a:cubicBezTo>
                    <a:pt x="1020059" y="1564917"/>
                    <a:pt x="1006038" y="1569094"/>
                    <a:pt x="994202" y="1575630"/>
                  </a:cubicBezTo>
                  <a:cubicBezTo>
                    <a:pt x="994202" y="1577446"/>
                    <a:pt x="991653" y="1579262"/>
                    <a:pt x="994202" y="1579988"/>
                  </a:cubicBezTo>
                  <a:cubicBezTo>
                    <a:pt x="1036811" y="1581804"/>
                    <a:pt x="1072136" y="1603957"/>
                    <a:pt x="1112924" y="1611946"/>
                  </a:cubicBezTo>
                  <a:lnTo>
                    <a:pt x="1139873" y="1613762"/>
                  </a:lnTo>
                  <a:cubicBezTo>
                    <a:pt x="1160631" y="1614488"/>
                    <a:pt x="1180661" y="1605772"/>
                    <a:pt x="1200690" y="1598509"/>
                  </a:cubicBezTo>
                  <a:cubicBezTo>
                    <a:pt x="1206153" y="1594151"/>
                    <a:pt x="1215986" y="1592336"/>
                    <a:pt x="1217078" y="1584346"/>
                  </a:cubicBezTo>
                  <a:cubicBezTo>
                    <a:pt x="1197777" y="1593425"/>
                    <a:pt x="1173377" y="1593425"/>
                    <a:pt x="1151891" y="1593425"/>
                  </a:cubicBezTo>
                  <a:cubicBezTo>
                    <a:pt x="1122757" y="1591609"/>
                    <a:pt x="1100178" y="1574904"/>
                    <a:pt x="1075778" y="1564373"/>
                  </a:cubicBezTo>
                  <a:cubicBezTo>
                    <a:pt x="1063032" y="1561649"/>
                    <a:pt x="1048556" y="1561195"/>
                    <a:pt x="1034307" y="1563056"/>
                  </a:cubicBezTo>
                  <a:close/>
                  <a:moveTo>
                    <a:pt x="1035573" y="1507951"/>
                  </a:moveTo>
                  <a:cubicBezTo>
                    <a:pt x="1029113" y="1508496"/>
                    <a:pt x="1022563" y="1509860"/>
                    <a:pt x="1016194" y="1510406"/>
                  </a:cubicBezTo>
                  <a:lnTo>
                    <a:pt x="1015466" y="1512224"/>
                  </a:lnTo>
                  <a:cubicBezTo>
                    <a:pt x="1015466" y="1514770"/>
                    <a:pt x="1019105" y="1515497"/>
                    <a:pt x="1020925" y="1516588"/>
                  </a:cubicBezTo>
                  <a:cubicBezTo>
                    <a:pt x="1075877" y="1556230"/>
                    <a:pt x="1138472" y="1604963"/>
                    <a:pt x="1211620" y="1582779"/>
                  </a:cubicBezTo>
                  <a:lnTo>
                    <a:pt x="1217079" y="1578414"/>
                  </a:lnTo>
                  <a:lnTo>
                    <a:pt x="1215260" y="1576596"/>
                  </a:lnTo>
                  <a:cubicBezTo>
                    <a:pt x="1165402" y="1574050"/>
                    <a:pt x="1119548" y="1554411"/>
                    <a:pt x="1086795" y="1518407"/>
                  </a:cubicBezTo>
                  <a:cubicBezTo>
                    <a:pt x="1076969" y="1512951"/>
                    <a:pt x="1064960" y="1508587"/>
                    <a:pt x="1054406" y="1510406"/>
                  </a:cubicBezTo>
                  <a:cubicBezTo>
                    <a:pt x="1048401" y="1507678"/>
                    <a:pt x="1042033" y="1507405"/>
                    <a:pt x="1035573" y="1507951"/>
                  </a:cubicBezTo>
                  <a:close/>
                  <a:moveTo>
                    <a:pt x="709306" y="1501775"/>
                  </a:moveTo>
                  <a:lnTo>
                    <a:pt x="707491" y="1504702"/>
                  </a:lnTo>
                  <a:cubicBezTo>
                    <a:pt x="752864" y="1535800"/>
                    <a:pt x="774280" y="1588118"/>
                    <a:pt x="786259" y="1637874"/>
                  </a:cubicBezTo>
                  <a:cubicBezTo>
                    <a:pt x="796785" y="1657631"/>
                    <a:pt x="814934" y="1684338"/>
                    <a:pt x="839254" y="1681411"/>
                  </a:cubicBezTo>
                  <a:cubicBezTo>
                    <a:pt x="829454" y="1651411"/>
                    <a:pt x="829454" y="1619216"/>
                    <a:pt x="816749" y="1589947"/>
                  </a:cubicBezTo>
                  <a:cubicBezTo>
                    <a:pt x="798600" y="1545678"/>
                    <a:pt x="752864" y="1517873"/>
                    <a:pt x="709306" y="1501775"/>
                  </a:cubicBezTo>
                  <a:close/>
                  <a:moveTo>
                    <a:pt x="665723" y="1482725"/>
                  </a:moveTo>
                  <a:lnTo>
                    <a:pt x="664628" y="1486381"/>
                  </a:lnTo>
                  <a:cubicBezTo>
                    <a:pt x="682867" y="1506850"/>
                    <a:pt x="697457" y="1530609"/>
                    <a:pt x="708400" y="1555465"/>
                  </a:cubicBezTo>
                  <a:cubicBezTo>
                    <a:pt x="723721" y="1600790"/>
                    <a:pt x="708400" y="1660371"/>
                    <a:pt x="753631" y="1691441"/>
                  </a:cubicBezTo>
                  <a:cubicBezTo>
                    <a:pt x="761656" y="1693999"/>
                    <a:pt x="768222" y="1700213"/>
                    <a:pt x="777341" y="1699482"/>
                  </a:cubicBezTo>
                  <a:cubicBezTo>
                    <a:pt x="777341" y="1696924"/>
                    <a:pt x="776247" y="1693268"/>
                    <a:pt x="773694" y="1692537"/>
                  </a:cubicBezTo>
                  <a:cubicBezTo>
                    <a:pt x="770775" y="1668412"/>
                    <a:pt x="770046" y="1639170"/>
                    <a:pt x="766398" y="1616873"/>
                  </a:cubicBezTo>
                  <a:cubicBezTo>
                    <a:pt x="758009" y="1560948"/>
                    <a:pt x="714601" y="1511967"/>
                    <a:pt x="665723" y="1482725"/>
                  </a:cubicBezTo>
                  <a:close/>
                  <a:moveTo>
                    <a:pt x="626028" y="1460500"/>
                  </a:moveTo>
                  <a:lnTo>
                    <a:pt x="624941" y="1462314"/>
                  </a:lnTo>
                  <a:cubicBezTo>
                    <a:pt x="631463" y="1471742"/>
                    <a:pt x="637622" y="1484073"/>
                    <a:pt x="641969" y="1495677"/>
                  </a:cubicBezTo>
                  <a:cubicBezTo>
                    <a:pt x="663707" y="1532668"/>
                    <a:pt x="655736" y="1579450"/>
                    <a:pt x="647404" y="1620067"/>
                  </a:cubicBezTo>
                  <a:cubicBezTo>
                    <a:pt x="647404" y="1642914"/>
                    <a:pt x="657548" y="1663223"/>
                    <a:pt x="670953" y="1681718"/>
                  </a:cubicBezTo>
                  <a:cubicBezTo>
                    <a:pt x="677112" y="1688608"/>
                    <a:pt x="680735" y="1698400"/>
                    <a:pt x="690879" y="1700213"/>
                  </a:cubicBezTo>
                  <a:cubicBezTo>
                    <a:pt x="687981" y="1678091"/>
                    <a:pt x="695951" y="1655970"/>
                    <a:pt x="701385" y="1634936"/>
                  </a:cubicBezTo>
                  <a:cubicBezTo>
                    <a:pt x="712254" y="1599759"/>
                    <a:pt x="703197" y="1567845"/>
                    <a:pt x="687981" y="1537020"/>
                  </a:cubicBezTo>
                  <a:cubicBezTo>
                    <a:pt x="680735" y="1529041"/>
                    <a:pt x="680735" y="1517799"/>
                    <a:pt x="673489" y="1509821"/>
                  </a:cubicBezTo>
                  <a:cubicBezTo>
                    <a:pt x="663707" y="1490238"/>
                    <a:pt x="646679" y="1469929"/>
                    <a:pt x="626028" y="1460500"/>
                  </a:cubicBezTo>
                  <a:close/>
                  <a:moveTo>
                    <a:pt x="609237" y="1460500"/>
                  </a:moveTo>
                  <a:cubicBezTo>
                    <a:pt x="601306" y="1467388"/>
                    <a:pt x="602748" y="1479713"/>
                    <a:pt x="598422" y="1489500"/>
                  </a:cubicBezTo>
                  <a:cubicBezTo>
                    <a:pt x="585804" y="1529013"/>
                    <a:pt x="601306" y="1575775"/>
                    <a:pt x="581478" y="1612025"/>
                  </a:cubicBezTo>
                  <a:cubicBezTo>
                    <a:pt x="574989" y="1625075"/>
                    <a:pt x="562732" y="1634138"/>
                    <a:pt x="551916" y="1641025"/>
                  </a:cubicBezTo>
                  <a:cubicBezTo>
                    <a:pt x="556242" y="1643563"/>
                    <a:pt x="562732" y="1644650"/>
                    <a:pt x="568860" y="1643563"/>
                  </a:cubicBezTo>
                  <a:cubicBezTo>
                    <a:pt x="595898" y="1643563"/>
                    <a:pt x="618971" y="1623263"/>
                    <a:pt x="631589" y="1601513"/>
                  </a:cubicBezTo>
                  <a:cubicBezTo>
                    <a:pt x="642404" y="1567800"/>
                    <a:pt x="642404" y="1531913"/>
                    <a:pt x="633391" y="1498200"/>
                  </a:cubicBezTo>
                  <a:cubicBezTo>
                    <a:pt x="629065" y="1483338"/>
                    <a:pt x="623658" y="1467388"/>
                    <a:pt x="609237" y="1460500"/>
                  </a:cubicBezTo>
                  <a:close/>
                  <a:moveTo>
                    <a:pt x="593120" y="1448527"/>
                  </a:moveTo>
                  <a:cubicBezTo>
                    <a:pt x="556717" y="1460878"/>
                    <a:pt x="522497" y="1488487"/>
                    <a:pt x="509756" y="1523724"/>
                  </a:cubicBezTo>
                  <a:cubicBezTo>
                    <a:pt x="498835" y="1550243"/>
                    <a:pt x="481725" y="1587297"/>
                    <a:pt x="447141" y="1589840"/>
                  </a:cubicBezTo>
                  <a:lnTo>
                    <a:pt x="447141" y="1591656"/>
                  </a:lnTo>
                  <a:cubicBezTo>
                    <a:pt x="447141" y="1595289"/>
                    <a:pt x="450782" y="1594199"/>
                    <a:pt x="452602" y="1596015"/>
                  </a:cubicBezTo>
                  <a:cubicBezTo>
                    <a:pt x="468255" y="1606550"/>
                    <a:pt x="491554" y="1600375"/>
                    <a:pt x="507207" y="1591656"/>
                  </a:cubicBezTo>
                  <a:cubicBezTo>
                    <a:pt x="543975" y="1570586"/>
                    <a:pt x="569458" y="1531716"/>
                    <a:pt x="584019" y="1492846"/>
                  </a:cubicBezTo>
                  <a:cubicBezTo>
                    <a:pt x="587660" y="1478678"/>
                    <a:pt x="601129" y="1466327"/>
                    <a:pt x="598581" y="1450343"/>
                  </a:cubicBezTo>
                  <a:cubicBezTo>
                    <a:pt x="597489" y="1447800"/>
                    <a:pt x="594941" y="1449617"/>
                    <a:pt x="593120" y="1448527"/>
                  </a:cubicBezTo>
                  <a:close/>
                  <a:moveTo>
                    <a:pt x="1052969" y="1444625"/>
                  </a:moveTo>
                  <a:lnTo>
                    <a:pt x="1050391" y="1447562"/>
                  </a:lnTo>
                  <a:lnTo>
                    <a:pt x="1059599" y="1457106"/>
                  </a:lnTo>
                  <a:cubicBezTo>
                    <a:pt x="1082433" y="1494915"/>
                    <a:pt x="1107846" y="1538598"/>
                    <a:pt x="1152779" y="1556218"/>
                  </a:cubicBezTo>
                  <a:cubicBezTo>
                    <a:pt x="1163828" y="1559889"/>
                    <a:pt x="1176719" y="1566863"/>
                    <a:pt x="1188504" y="1562458"/>
                  </a:cubicBezTo>
                  <a:lnTo>
                    <a:pt x="1187768" y="1561724"/>
                  </a:lnTo>
                  <a:cubicBezTo>
                    <a:pt x="1159040" y="1545573"/>
                    <a:pt x="1139152" y="1521345"/>
                    <a:pt x="1120000" y="1495650"/>
                  </a:cubicBezTo>
                  <a:cubicBezTo>
                    <a:pt x="1116317" y="1483169"/>
                    <a:pt x="1106005" y="1472523"/>
                    <a:pt x="1099744" y="1460777"/>
                  </a:cubicBezTo>
                  <a:cubicBezTo>
                    <a:pt x="1086853" y="1448296"/>
                    <a:pt x="1071384" y="1444625"/>
                    <a:pt x="1052969" y="1444625"/>
                  </a:cubicBezTo>
                  <a:close/>
                  <a:moveTo>
                    <a:pt x="553353" y="1433026"/>
                  </a:moveTo>
                  <a:cubicBezTo>
                    <a:pt x="528991" y="1436697"/>
                    <a:pt x="505356" y="1441836"/>
                    <a:pt x="485357" y="1455418"/>
                  </a:cubicBezTo>
                  <a:cubicBezTo>
                    <a:pt x="450086" y="1475608"/>
                    <a:pt x="434814" y="1521126"/>
                    <a:pt x="399543" y="1539847"/>
                  </a:cubicBezTo>
                  <a:cubicBezTo>
                    <a:pt x="396998" y="1542784"/>
                    <a:pt x="386816" y="1539113"/>
                    <a:pt x="388634" y="1545353"/>
                  </a:cubicBezTo>
                  <a:cubicBezTo>
                    <a:pt x="408633" y="1549758"/>
                    <a:pt x="435905" y="1554163"/>
                    <a:pt x="453722" y="1539847"/>
                  </a:cubicBezTo>
                  <a:cubicBezTo>
                    <a:pt x="499174" y="1517822"/>
                    <a:pt x="518082" y="1463127"/>
                    <a:pt x="569716" y="1451748"/>
                  </a:cubicBezTo>
                  <a:cubicBezTo>
                    <a:pt x="572989" y="1448077"/>
                    <a:pt x="582079" y="1449178"/>
                    <a:pt x="582079" y="1441836"/>
                  </a:cubicBezTo>
                  <a:cubicBezTo>
                    <a:pt x="574080" y="1436697"/>
                    <a:pt x="564989" y="1431925"/>
                    <a:pt x="553353" y="1433026"/>
                  </a:cubicBezTo>
                  <a:close/>
                  <a:moveTo>
                    <a:pt x="1377668" y="1414608"/>
                  </a:moveTo>
                  <a:cubicBezTo>
                    <a:pt x="1374166" y="1415516"/>
                    <a:pt x="1370074" y="1417334"/>
                    <a:pt x="1366436" y="1416970"/>
                  </a:cubicBezTo>
                  <a:cubicBezTo>
                    <a:pt x="1342061" y="1424967"/>
                    <a:pt x="1334785" y="1449684"/>
                    <a:pt x="1331147" y="1471494"/>
                  </a:cubicBezTo>
                  <a:cubicBezTo>
                    <a:pt x="1323143" y="1504208"/>
                    <a:pt x="1310410" y="1539467"/>
                    <a:pt x="1280578" y="1561640"/>
                  </a:cubicBezTo>
                  <a:cubicBezTo>
                    <a:pt x="1291492" y="1565275"/>
                    <a:pt x="1300587" y="1553643"/>
                    <a:pt x="1311138" y="1552916"/>
                  </a:cubicBezTo>
                  <a:cubicBezTo>
                    <a:pt x="1358432" y="1533288"/>
                    <a:pt x="1372620" y="1480581"/>
                    <a:pt x="1379896" y="1436235"/>
                  </a:cubicBezTo>
                  <a:lnTo>
                    <a:pt x="1385353" y="1417697"/>
                  </a:lnTo>
                  <a:cubicBezTo>
                    <a:pt x="1384080" y="1413699"/>
                    <a:pt x="1381170" y="1413699"/>
                    <a:pt x="1377668" y="1414608"/>
                  </a:cubicBezTo>
                  <a:close/>
                  <a:moveTo>
                    <a:pt x="1102778" y="1414462"/>
                  </a:moveTo>
                  <a:cubicBezTo>
                    <a:pt x="1112978" y="1466238"/>
                    <a:pt x="1137384" y="1515076"/>
                    <a:pt x="1180732" y="1549960"/>
                  </a:cubicBezTo>
                  <a:cubicBezTo>
                    <a:pt x="1195303" y="1560609"/>
                    <a:pt x="1212424" y="1571625"/>
                    <a:pt x="1231366" y="1570524"/>
                  </a:cubicBezTo>
                  <a:cubicBezTo>
                    <a:pt x="1229545" y="1561711"/>
                    <a:pt x="1220438" y="1556203"/>
                    <a:pt x="1216067" y="1548124"/>
                  </a:cubicBezTo>
                  <a:cubicBezTo>
                    <a:pt x="1177090" y="1501857"/>
                    <a:pt x="1150134" y="1450815"/>
                    <a:pt x="1102778" y="1414462"/>
                  </a:cubicBezTo>
                  <a:close/>
                  <a:moveTo>
                    <a:pt x="480410" y="1408708"/>
                  </a:moveTo>
                  <a:cubicBezTo>
                    <a:pt x="437993" y="1415733"/>
                    <a:pt x="401948" y="1443832"/>
                    <a:pt x="367960" y="1471931"/>
                  </a:cubicBezTo>
                  <a:cubicBezTo>
                    <a:pt x="361381" y="1478175"/>
                    <a:pt x="350783" y="1476338"/>
                    <a:pt x="347128" y="1483684"/>
                  </a:cubicBezTo>
                  <a:cubicBezTo>
                    <a:pt x="359554" y="1488092"/>
                    <a:pt x="376000" y="1490663"/>
                    <a:pt x="390619" y="1489929"/>
                  </a:cubicBezTo>
                  <a:cubicBezTo>
                    <a:pt x="414374" y="1485521"/>
                    <a:pt x="437033" y="1471931"/>
                    <a:pt x="457865" y="1458708"/>
                  </a:cubicBezTo>
                  <a:cubicBezTo>
                    <a:pt x="487833" y="1445117"/>
                    <a:pt x="514147" y="1423814"/>
                    <a:pt x="549597" y="1425650"/>
                  </a:cubicBezTo>
                  <a:lnTo>
                    <a:pt x="550328" y="1423814"/>
                  </a:lnTo>
                  <a:cubicBezTo>
                    <a:pt x="543019" y="1415733"/>
                    <a:pt x="534248" y="1413162"/>
                    <a:pt x="525111" y="1409489"/>
                  </a:cubicBezTo>
                  <a:cubicBezTo>
                    <a:pt x="509396" y="1406367"/>
                    <a:pt x="494549" y="1406367"/>
                    <a:pt x="480410" y="1408708"/>
                  </a:cubicBezTo>
                  <a:close/>
                  <a:moveTo>
                    <a:pt x="1720316" y="1393646"/>
                  </a:moveTo>
                  <a:cubicBezTo>
                    <a:pt x="1690169" y="1402272"/>
                    <a:pt x="1660386" y="1398318"/>
                    <a:pt x="1628786" y="1394724"/>
                  </a:cubicBezTo>
                  <a:cubicBezTo>
                    <a:pt x="1596460" y="1384300"/>
                    <a:pt x="1560865" y="1396521"/>
                    <a:pt x="1536893" y="1420963"/>
                  </a:cubicBezTo>
                  <a:cubicBezTo>
                    <a:pt x="1536166" y="1423838"/>
                    <a:pt x="1537619" y="1424916"/>
                    <a:pt x="1539798" y="1425635"/>
                  </a:cubicBezTo>
                  <a:cubicBezTo>
                    <a:pt x="1550332" y="1423479"/>
                    <a:pt x="1561955" y="1431746"/>
                    <a:pt x="1571035" y="1429589"/>
                  </a:cubicBezTo>
                  <a:cubicBezTo>
                    <a:pt x="1600455" y="1441450"/>
                    <a:pt x="1628786" y="1438934"/>
                    <a:pt x="1658206" y="1435699"/>
                  </a:cubicBezTo>
                  <a:cubicBezTo>
                    <a:pt x="1669103" y="1431386"/>
                    <a:pt x="1678183" y="1428151"/>
                    <a:pt x="1687627" y="1423119"/>
                  </a:cubicBezTo>
                  <a:cubicBezTo>
                    <a:pt x="1699250" y="1414852"/>
                    <a:pt x="1712689" y="1406585"/>
                    <a:pt x="1720316" y="1393646"/>
                  </a:cubicBezTo>
                  <a:close/>
                  <a:moveTo>
                    <a:pt x="1330919" y="1366837"/>
                  </a:moveTo>
                  <a:cubicBezTo>
                    <a:pt x="1309110" y="1379225"/>
                    <a:pt x="1293843" y="1402179"/>
                    <a:pt x="1288390" y="1425497"/>
                  </a:cubicBezTo>
                  <a:cubicBezTo>
                    <a:pt x="1287300" y="1467032"/>
                    <a:pt x="1287300" y="1512211"/>
                    <a:pt x="1268398" y="1548281"/>
                  </a:cubicBezTo>
                  <a:cubicBezTo>
                    <a:pt x="1265854" y="1554475"/>
                    <a:pt x="1256766" y="1559211"/>
                    <a:pt x="1257493" y="1566862"/>
                  </a:cubicBezTo>
                  <a:cubicBezTo>
                    <a:pt x="1267671" y="1565405"/>
                    <a:pt x="1273851" y="1557389"/>
                    <a:pt x="1282938" y="1551924"/>
                  </a:cubicBezTo>
                  <a:cubicBezTo>
                    <a:pt x="1308383" y="1521684"/>
                    <a:pt x="1318197" y="1484520"/>
                    <a:pt x="1324376" y="1445536"/>
                  </a:cubicBezTo>
                  <a:cubicBezTo>
                    <a:pt x="1330919" y="1418938"/>
                    <a:pt x="1323649" y="1390884"/>
                    <a:pt x="1334554" y="1367930"/>
                  </a:cubicBezTo>
                  <a:close/>
                  <a:moveTo>
                    <a:pt x="413720" y="1361465"/>
                  </a:moveTo>
                  <a:cubicBezTo>
                    <a:pt x="379832" y="1366361"/>
                    <a:pt x="350453" y="1384697"/>
                    <a:pt x="320664" y="1403033"/>
                  </a:cubicBezTo>
                  <a:cubicBezTo>
                    <a:pt x="316291" y="1407478"/>
                    <a:pt x="306088" y="1403033"/>
                    <a:pt x="304266" y="1409330"/>
                  </a:cubicBezTo>
                  <a:cubicBezTo>
                    <a:pt x="311554" y="1417479"/>
                    <a:pt x="323579" y="1418961"/>
                    <a:pt x="332324" y="1424517"/>
                  </a:cubicBezTo>
                  <a:cubicBezTo>
                    <a:pt x="357832" y="1431925"/>
                    <a:pt x="382246" y="1422665"/>
                    <a:pt x="402288" y="1410071"/>
                  </a:cubicBezTo>
                  <a:cubicBezTo>
                    <a:pt x="432168" y="1391179"/>
                    <a:pt x="471886" y="1394883"/>
                    <a:pt x="506504" y="1400069"/>
                  </a:cubicBezTo>
                  <a:lnTo>
                    <a:pt x="509054" y="1397476"/>
                  </a:lnTo>
                  <a:cubicBezTo>
                    <a:pt x="498122" y="1385993"/>
                    <a:pt x="482818" y="1377844"/>
                    <a:pt x="470064" y="1367843"/>
                  </a:cubicBezTo>
                  <a:lnTo>
                    <a:pt x="449294" y="1361546"/>
                  </a:lnTo>
                  <a:cubicBezTo>
                    <a:pt x="436814" y="1359694"/>
                    <a:pt x="425017" y="1359833"/>
                    <a:pt x="413720" y="1361465"/>
                  </a:cubicBezTo>
                  <a:close/>
                  <a:moveTo>
                    <a:pt x="1174767" y="1360487"/>
                  </a:moveTo>
                  <a:cubicBezTo>
                    <a:pt x="1170356" y="1372801"/>
                    <a:pt x="1172929" y="1388736"/>
                    <a:pt x="1178444" y="1399962"/>
                  </a:cubicBezTo>
                  <a:cubicBezTo>
                    <a:pt x="1217045" y="1443421"/>
                    <a:pt x="1242411" y="1493399"/>
                    <a:pt x="1249764" y="1548809"/>
                  </a:cubicBezTo>
                  <a:lnTo>
                    <a:pt x="1247926" y="1551707"/>
                  </a:lnTo>
                  <a:cubicBezTo>
                    <a:pt x="1238000" y="1517302"/>
                    <a:pt x="1220354" y="1486518"/>
                    <a:pt x="1206016" y="1453924"/>
                  </a:cubicBezTo>
                  <a:cubicBezTo>
                    <a:pt x="1183958" y="1428211"/>
                    <a:pt x="1167415" y="1388736"/>
                    <a:pt x="1129181" y="1383303"/>
                  </a:cubicBezTo>
                  <a:cubicBezTo>
                    <a:pt x="1126240" y="1382579"/>
                    <a:pt x="1121828" y="1382579"/>
                    <a:pt x="1122931" y="1386200"/>
                  </a:cubicBezTo>
                  <a:cubicBezTo>
                    <a:pt x="1146460" y="1439800"/>
                    <a:pt x="1177708" y="1488329"/>
                    <a:pt x="1217045" y="1533961"/>
                  </a:cubicBezTo>
                  <a:cubicBezTo>
                    <a:pt x="1225133" y="1546999"/>
                    <a:pt x="1232485" y="1560398"/>
                    <a:pt x="1239838" y="1571625"/>
                  </a:cubicBezTo>
                  <a:cubicBezTo>
                    <a:pt x="1247191" y="1569090"/>
                    <a:pt x="1241676" y="1561123"/>
                    <a:pt x="1247191" y="1557863"/>
                  </a:cubicBezTo>
                  <a:cubicBezTo>
                    <a:pt x="1249029" y="1559312"/>
                    <a:pt x="1251602" y="1562209"/>
                    <a:pt x="1254176" y="1560398"/>
                  </a:cubicBezTo>
                  <a:cubicBezTo>
                    <a:pt x="1259690" y="1536496"/>
                    <a:pt x="1261528" y="1513680"/>
                    <a:pt x="1255279" y="1490864"/>
                  </a:cubicBezTo>
                  <a:cubicBezTo>
                    <a:pt x="1251602" y="1462616"/>
                    <a:pt x="1239838" y="1437265"/>
                    <a:pt x="1225133" y="1413362"/>
                  </a:cubicBezTo>
                  <a:cubicBezTo>
                    <a:pt x="1210427" y="1394892"/>
                    <a:pt x="1187634" y="1380768"/>
                    <a:pt x="1176605" y="1360487"/>
                  </a:cubicBezTo>
                  <a:close/>
                  <a:moveTo>
                    <a:pt x="1232954" y="1349375"/>
                  </a:moveTo>
                  <a:cubicBezTo>
                    <a:pt x="1227542" y="1366400"/>
                    <a:pt x="1225016" y="1384874"/>
                    <a:pt x="1229346" y="1401536"/>
                  </a:cubicBezTo>
                  <a:cubicBezTo>
                    <a:pt x="1250994" y="1440295"/>
                    <a:pt x="1267230" y="1485211"/>
                    <a:pt x="1263622" y="1531938"/>
                  </a:cubicBezTo>
                  <a:cubicBezTo>
                    <a:pt x="1265426" y="1531938"/>
                    <a:pt x="1267230" y="1530852"/>
                    <a:pt x="1267951" y="1530127"/>
                  </a:cubicBezTo>
                  <a:cubicBezTo>
                    <a:pt x="1269034" y="1522158"/>
                    <a:pt x="1273363" y="1514914"/>
                    <a:pt x="1273363" y="1508031"/>
                  </a:cubicBezTo>
                  <a:cubicBezTo>
                    <a:pt x="1280579" y="1458768"/>
                    <a:pt x="1270838" y="1405158"/>
                    <a:pt x="1241974" y="1363502"/>
                  </a:cubicBezTo>
                  <a:cubicBezTo>
                    <a:pt x="1237644" y="1360242"/>
                    <a:pt x="1240170" y="1350462"/>
                    <a:pt x="1232954" y="1349375"/>
                  </a:cubicBezTo>
                  <a:close/>
                  <a:moveTo>
                    <a:pt x="971897" y="1330891"/>
                  </a:moveTo>
                  <a:cubicBezTo>
                    <a:pt x="964359" y="1332212"/>
                    <a:pt x="956730" y="1334854"/>
                    <a:pt x="950008" y="1336130"/>
                  </a:cubicBezTo>
                  <a:lnTo>
                    <a:pt x="922761" y="1355807"/>
                  </a:lnTo>
                  <a:cubicBezTo>
                    <a:pt x="882071" y="1404636"/>
                    <a:pt x="838839" y="1461118"/>
                    <a:pt x="773081" y="1473508"/>
                  </a:cubicBezTo>
                  <a:cubicBezTo>
                    <a:pt x="734935" y="1485897"/>
                    <a:pt x="697878" y="1471686"/>
                    <a:pt x="663001" y="1467313"/>
                  </a:cubicBezTo>
                  <a:cubicBezTo>
                    <a:pt x="661185" y="1467313"/>
                    <a:pt x="658278" y="1468406"/>
                    <a:pt x="660095" y="1470957"/>
                  </a:cubicBezTo>
                  <a:cubicBezTo>
                    <a:pt x="704417" y="1499380"/>
                    <a:pt x="763999" y="1508125"/>
                    <a:pt x="818130" y="1500109"/>
                  </a:cubicBezTo>
                  <a:cubicBezTo>
                    <a:pt x="860637" y="1490270"/>
                    <a:pt x="902053" y="1469135"/>
                    <a:pt x="931843" y="1437432"/>
                  </a:cubicBezTo>
                  <a:cubicBezTo>
                    <a:pt x="950735" y="1421399"/>
                    <a:pt x="956185" y="1397348"/>
                    <a:pt x="962724" y="1374391"/>
                  </a:cubicBezTo>
                  <a:cubicBezTo>
                    <a:pt x="965267" y="1358358"/>
                    <a:pt x="977983" y="1340867"/>
                    <a:pt x="993241" y="1333579"/>
                  </a:cubicBezTo>
                  <a:cubicBezTo>
                    <a:pt x="986884" y="1329571"/>
                    <a:pt x="979436" y="1329571"/>
                    <a:pt x="971897" y="1330891"/>
                  </a:cubicBezTo>
                  <a:close/>
                  <a:moveTo>
                    <a:pt x="1617858" y="1319804"/>
                  </a:moveTo>
                  <a:cubicBezTo>
                    <a:pt x="1617128" y="1327794"/>
                    <a:pt x="1626252" y="1332515"/>
                    <a:pt x="1628806" y="1340141"/>
                  </a:cubicBezTo>
                  <a:cubicBezTo>
                    <a:pt x="1651798" y="1359388"/>
                    <a:pt x="1681358" y="1364109"/>
                    <a:pt x="1710918" y="1372825"/>
                  </a:cubicBezTo>
                  <a:cubicBezTo>
                    <a:pt x="1711648" y="1373188"/>
                    <a:pt x="1711648" y="1372099"/>
                    <a:pt x="1712378" y="1372462"/>
                  </a:cubicBezTo>
                  <a:lnTo>
                    <a:pt x="1709824" y="1368830"/>
                  </a:lnTo>
                  <a:cubicBezTo>
                    <a:pt x="1681723" y="1357936"/>
                    <a:pt x="1660921" y="1335783"/>
                    <a:pt x="1635740" y="1320167"/>
                  </a:cubicBezTo>
                  <a:cubicBezTo>
                    <a:pt x="1630631" y="1317625"/>
                    <a:pt x="1622967" y="1317625"/>
                    <a:pt x="1617858" y="1319804"/>
                  </a:cubicBezTo>
                  <a:close/>
                  <a:moveTo>
                    <a:pt x="673032" y="1308836"/>
                  </a:moveTo>
                  <a:cubicBezTo>
                    <a:pt x="644405" y="1317661"/>
                    <a:pt x="626287" y="1344505"/>
                    <a:pt x="615416" y="1371350"/>
                  </a:cubicBezTo>
                  <a:lnTo>
                    <a:pt x="617228" y="1373188"/>
                  </a:lnTo>
                  <a:cubicBezTo>
                    <a:pt x="631723" y="1358847"/>
                    <a:pt x="649841" y="1347447"/>
                    <a:pt x="668684" y="1341196"/>
                  </a:cubicBezTo>
                  <a:cubicBezTo>
                    <a:pt x="681367" y="1338254"/>
                    <a:pt x="678468" y="1323913"/>
                    <a:pt x="682091" y="1315087"/>
                  </a:cubicBezTo>
                  <a:cubicBezTo>
                    <a:pt x="681367" y="1310674"/>
                    <a:pt x="677743" y="1308100"/>
                    <a:pt x="673032" y="1308836"/>
                  </a:cubicBezTo>
                  <a:close/>
                  <a:moveTo>
                    <a:pt x="1539215" y="1306512"/>
                  </a:moveTo>
                  <a:cubicBezTo>
                    <a:pt x="1532991" y="1306876"/>
                    <a:pt x="1538483" y="1315254"/>
                    <a:pt x="1537019" y="1318896"/>
                  </a:cubicBezTo>
                  <a:cubicBezTo>
                    <a:pt x="1541778" y="1331644"/>
                    <a:pt x="1552029" y="1343300"/>
                    <a:pt x="1561182" y="1352041"/>
                  </a:cubicBezTo>
                  <a:cubicBezTo>
                    <a:pt x="1593766" y="1379723"/>
                    <a:pt x="1640995" y="1389193"/>
                    <a:pt x="1683099" y="1390650"/>
                  </a:cubicBezTo>
                  <a:cubicBezTo>
                    <a:pt x="1696645" y="1389193"/>
                    <a:pt x="1712754" y="1390650"/>
                    <a:pt x="1726666" y="1383730"/>
                  </a:cubicBezTo>
                  <a:cubicBezTo>
                    <a:pt x="1726666" y="1379723"/>
                    <a:pt x="1721175" y="1378631"/>
                    <a:pt x="1717513" y="1377902"/>
                  </a:cubicBezTo>
                  <a:cubicBezTo>
                    <a:pt x="1689322" y="1374260"/>
                    <a:pt x="1661864" y="1369160"/>
                    <a:pt x="1635504" y="1357141"/>
                  </a:cubicBezTo>
                  <a:cubicBezTo>
                    <a:pt x="1615733" y="1348763"/>
                    <a:pt x="1601821" y="1331644"/>
                    <a:pt x="1585712" y="1317803"/>
                  </a:cubicBezTo>
                  <a:cubicBezTo>
                    <a:pt x="1571067" y="1311612"/>
                    <a:pt x="1553128" y="1315618"/>
                    <a:pt x="1539215" y="1306512"/>
                  </a:cubicBezTo>
                  <a:close/>
                  <a:moveTo>
                    <a:pt x="833801" y="1277937"/>
                  </a:moveTo>
                  <a:cubicBezTo>
                    <a:pt x="810450" y="1300853"/>
                    <a:pt x="801329" y="1332498"/>
                    <a:pt x="786735" y="1360142"/>
                  </a:cubicBezTo>
                  <a:cubicBezTo>
                    <a:pt x="761196" y="1418340"/>
                    <a:pt x="696983" y="1444893"/>
                    <a:pt x="637877" y="1454714"/>
                  </a:cubicBezTo>
                  <a:cubicBezTo>
                    <a:pt x="636053" y="1455441"/>
                    <a:pt x="636053" y="1457987"/>
                    <a:pt x="637877" y="1459079"/>
                  </a:cubicBezTo>
                  <a:cubicBezTo>
                    <a:pt x="668890" y="1465262"/>
                    <a:pt x="701361" y="1460897"/>
                    <a:pt x="732373" y="1453623"/>
                  </a:cubicBezTo>
                  <a:cubicBezTo>
                    <a:pt x="767763" y="1442347"/>
                    <a:pt x="801329" y="1423796"/>
                    <a:pt x="822125" y="1391787"/>
                  </a:cubicBezTo>
                  <a:cubicBezTo>
                    <a:pt x="844016" y="1357232"/>
                    <a:pt x="838544" y="1316857"/>
                    <a:pt x="834895" y="1277937"/>
                  </a:cubicBezTo>
                  <a:close/>
                  <a:moveTo>
                    <a:pt x="1617928" y="1269851"/>
                  </a:moveTo>
                  <a:cubicBezTo>
                    <a:pt x="1608883" y="1270126"/>
                    <a:pt x="1599702" y="1271593"/>
                    <a:pt x="1590611" y="1272693"/>
                  </a:cubicBezTo>
                  <a:cubicBezTo>
                    <a:pt x="1573158" y="1278194"/>
                    <a:pt x="1555340" y="1282229"/>
                    <a:pt x="1539341" y="1292131"/>
                  </a:cubicBezTo>
                  <a:cubicBezTo>
                    <a:pt x="1542614" y="1305334"/>
                    <a:pt x="1558977" y="1304600"/>
                    <a:pt x="1568067" y="1309368"/>
                  </a:cubicBezTo>
                  <a:cubicBezTo>
                    <a:pt x="1589884" y="1313402"/>
                    <a:pt x="1609156" y="1306801"/>
                    <a:pt x="1629882" y="1310835"/>
                  </a:cubicBezTo>
                  <a:cubicBezTo>
                    <a:pt x="1649154" y="1308635"/>
                    <a:pt x="1665153" y="1318170"/>
                    <a:pt x="1683698" y="1322571"/>
                  </a:cubicBezTo>
                  <a:cubicBezTo>
                    <a:pt x="1705515" y="1331373"/>
                    <a:pt x="1721150" y="1351911"/>
                    <a:pt x="1726241" y="1374650"/>
                  </a:cubicBezTo>
                  <a:cubicBezTo>
                    <a:pt x="1727332" y="1376483"/>
                    <a:pt x="1727695" y="1377950"/>
                    <a:pt x="1730241" y="1377583"/>
                  </a:cubicBezTo>
                  <a:cubicBezTo>
                    <a:pt x="1734604" y="1365848"/>
                    <a:pt x="1728423" y="1354112"/>
                    <a:pt x="1725877" y="1342376"/>
                  </a:cubicBezTo>
                  <a:cubicBezTo>
                    <a:pt x="1714242" y="1321104"/>
                    <a:pt x="1700061" y="1300933"/>
                    <a:pt x="1680789" y="1289197"/>
                  </a:cubicBezTo>
                  <a:cubicBezTo>
                    <a:pt x="1668789" y="1285163"/>
                    <a:pt x="1657881" y="1274160"/>
                    <a:pt x="1644427" y="1274160"/>
                  </a:cubicBezTo>
                  <a:cubicBezTo>
                    <a:pt x="1635882" y="1270493"/>
                    <a:pt x="1626973" y="1269576"/>
                    <a:pt x="1617928" y="1269851"/>
                  </a:cubicBezTo>
                  <a:close/>
                  <a:moveTo>
                    <a:pt x="684179" y="1222604"/>
                  </a:moveTo>
                  <a:cubicBezTo>
                    <a:pt x="675115" y="1220787"/>
                    <a:pt x="667864" y="1226237"/>
                    <a:pt x="660976" y="1229507"/>
                  </a:cubicBezTo>
                  <a:cubicBezTo>
                    <a:pt x="598618" y="1265111"/>
                    <a:pt x="580491" y="1333776"/>
                    <a:pt x="587742" y="1399898"/>
                  </a:cubicBezTo>
                  <a:cubicBezTo>
                    <a:pt x="591368" y="1414067"/>
                    <a:pt x="592455" y="1430053"/>
                    <a:pt x="601519" y="1439862"/>
                  </a:cubicBezTo>
                  <a:lnTo>
                    <a:pt x="605869" y="1437319"/>
                  </a:lnTo>
                  <a:cubicBezTo>
                    <a:pt x="605869" y="1421334"/>
                    <a:pt x="601519" y="1400988"/>
                    <a:pt x="605869" y="1385003"/>
                  </a:cubicBezTo>
                  <a:cubicBezTo>
                    <a:pt x="605869" y="1380643"/>
                    <a:pt x="605869" y="1374467"/>
                    <a:pt x="609495" y="1370834"/>
                  </a:cubicBezTo>
                  <a:cubicBezTo>
                    <a:pt x="613120" y="1356665"/>
                    <a:pt x="620371" y="1344312"/>
                    <a:pt x="625809" y="1331233"/>
                  </a:cubicBezTo>
                  <a:cubicBezTo>
                    <a:pt x="639223" y="1302168"/>
                    <a:pt x="661701" y="1280007"/>
                    <a:pt x="679828" y="1254212"/>
                  </a:cubicBezTo>
                  <a:cubicBezTo>
                    <a:pt x="685266" y="1245492"/>
                    <a:pt x="681641" y="1234956"/>
                    <a:pt x="685266" y="1226963"/>
                  </a:cubicBezTo>
                  <a:close/>
                  <a:moveTo>
                    <a:pt x="761542" y="1217612"/>
                  </a:moveTo>
                  <a:cubicBezTo>
                    <a:pt x="747343" y="1236929"/>
                    <a:pt x="745522" y="1263535"/>
                    <a:pt x="744430" y="1288319"/>
                  </a:cubicBezTo>
                  <a:cubicBezTo>
                    <a:pt x="743702" y="1349549"/>
                    <a:pt x="706566" y="1399845"/>
                    <a:pt x="653047" y="1431189"/>
                  </a:cubicBezTo>
                  <a:cubicBezTo>
                    <a:pt x="642125" y="1438843"/>
                    <a:pt x="626105" y="1439936"/>
                    <a:pt x="617003" y="1449777"/>
                  </a:cubicBezTo>
                  <a:cubicBezTo>
                    <a:pt x="619552" y="1454150"/>
                    <a:pt x="626105" y="1450506"/>
                    <a:pt x="630474" y="1450506"/>
                  </a:cubicBezTo>
                  <a:cubicBezTo>
                    <a:pt x="656688" y="1446132"/>
                    <a:pt x="681081" y="1438843"/>
                    <a:pt x="704746" y="1429367"/>
                  </a:cubicBezTo>
                  <a:cubicBezTo>
                    <a:pt x="729867" y="1415152"/>
                    <a:pt x="754624" y="1398387"/>
                    <a:pt x="768823" y="1372510"/>
                  </a:cubicBezTo>
                  <a:cubicBezTo>
                    <a:pt x="793216" y="1334606"/>
                    <a:pt x="783386" y="1280300"/>
                    <a:pt x="765182" y="1242396"/>
                  </a:cubicBezTo>
                  <a:lnTo>
                    <a:pt x="764454" y="1217612"/>
                  </a:lnTo>
                  <a:close/>
                  <a:moveTo>
                    <a:pt x="713437" y="1195387"/>
                  </a:moveTo>
                  <a:cubicBezTo>
                    <a:pt x="706137" y="1195387"/>
                    <a:pt x="700662" y="1204120"/>
                    <a:pt x="698837" y="1210305"/>
                  </a:cubicBezTo>
                  <a:cubicBezTo>
                    <a:pt x="685332" y="1264519"/>
                    <a:pt x="706137" y="1327101"/>
                    <a:pt x="667812" y="1374038"/>
                  </a:cubicBezTo>
                  <a:cubicBezTo>
                    <a:pt x="651753" y="1396961"/>
                    <a:pt x="625473" y="1411151"/>
                    <a:pt x="609048" y="1435165"/>
                  </a:cubicBezTo>
                  <a:cubicBezTo>
                    <a:pt x="606128" y="1436984"/>
                    <a:pt x="604303" y="1443170"/>
                    <a:pt x="607953" y="1444625"/>
                  </a:cubicBezTo>
                  <a:cubicBezTo>
                    <a:pt x="625473" y="1437712"/>
                    <a:pt x="641533" y="1427160"/>
                    <a:pt x="657957" y="1417336"/>
                  </a:cubicBezTo>
                  <a:cubicBezTo>
                    <a:pt x="711612" y="1382043"/>
                    <a:pt x="736066" y="1323463"/>
                    <a:pt x="730591" y="1265247"/>
                  </a:cubicBezTo>
                  <a:cubicBezTo>
                    <a:pt x="726941" y="1240505"/>
                    <a:pt x="711612" y="1220857"/>
                    <a:pt x="713437" y="1195387"/>
                  </a:cubicBezTo>
                  <a:close/>
                  <a:moveTo>
                    <a:pt x="1635562" y="1193800"/>
                  </a:moveTo>
                  <a:lnTo>
                    <a:pt x="1633003" y="1194164"/>
                  </a:lnTo>
                  <a:cubicBezTo>
                    <a:pt x="1635562" y="1219233"/>
                    <a:pt x="1644337" y="1246119"/>
                    <a:pt x="1664080" y="1265739"/>
                  </a:cubicBezTo>
                  <a:cubicBezTo>
                    <a:pt x="1688941" y="1283905"/>
                    <a:pt x="1713802" y="1300255"/>
                    <a:pt x="1727695" y="1330047"/>
                  </a:cubicBezTo>
                  <a:cubicBezTo>
                    <a:pt x="1733545" y="1341311"/>
                    <a:pt x="1737201" y="1354754"/>
                    <a:pt x="1737201" y="1367470"/>
                  </a:cubicBezTo>
                  <a:cubicBezTo>
                    <a:pt x="1739029" y="1370013"/>
                    <a:pt x="1741588" y="1368197"/>
                    <a:pt x="1741954" y="1366017"/>
                  </a:cubicBezTo>
                  <a:cubicBezTo>
                    <a:pt x="1753653" y="1332227"/>
                    <a:pt x="1739395" y="1300255"/>
                    <a:pt x="1726233" y="1270825"/>
                  </a:cubicBezTo>
                  <a:cubicBezTo>
                    <a:pt x="1717093" y="1258109"/>
                    <a:pt x="1709049" y="1246482"/>
                    <a:pt x="1696984" y="1237036"/>
                  </a:cubicBezTo>
                  <a:cubicBezTo>
                    <a:pt x="1679070" y="1219960"/>
                    <a:pt x="1654940" y="1210877"/>
                    <a:pt x="1635562" y="1193800"/>
                  </a:cubicBezTo>
                  <a:close/>
                  <a:moveTo>
                    <a:pt x="604852" y="1171575"/>
                  </a:moveTo>
                  <a:cubicBezTo>
                    <a:pt x="597912" y="1203085"/>
                    <a:pt x="572343" y="1227713"/>
                    <a:pt x="562481" y="1258860"/>
                  </a:cubicBezTo>
                  <a:cubicBezTo>
                    <a:pt x="543122" y="1303407"/>
                    <a:pt x="542391" y="1363529"/>
                    <a:pt x="565038" y="1407352"/>
                  </a:cubicBezTo>
                  <a:cubicBezTo>
                    <a:pt x="572343" y="1417131"/>
                    <a:pt x="575996" y="1436688"/>
                    <a:pt x="591337" y="1433791"/>
                  </a:cubicBezTo>
                  <a:cubicBezTo>
                    <a:pt x="579648" y="1412785"/>
                    <a:pt x="575996" y="1388157"/>
                    <a:pt x="576726" y="1363529"/>
                  </a:cubicBezTo>
                  <a:cubicBezTo>
                    <a:pt x="576726" y="1340712"/>
                    <a:pt x="581475" y="1316084"/>
                    <a:pt x="589510" y="1293991"/>
                  </a:cubicBezTo>
                  <a:lnTo>
                    <a:pt x="592433" y="1291093"/>
                  </a:lnTo>
                  <a:cubicBezTo>
                    <a:pt x="596816" y="1276244"/>
                    <a:pt x="605947" y="1263206"/>
                    <a:pt x="612157" y="1249081"/>
                  </a:cubicBezTo>
                  <a:cubicBezTo>
                    <a:pt x="624941" y="1224453"/>
                    <a:pt x="620558" y="1195479"/>
                    <a:pt x="607774" y="1172300"/>
                  </a:cubicBezTo>
                  <a:close/>
                  <a:moveTo>
                    <a:pt x="545835" y="1155700"/>
                  </a:moveTo>
                  <a:cubicBezTo>
                    <a:pt x="536083" y="1185644"/>
                    <a:pt x="521636" y="1214127"/>
                    <a:pt x="509717" y="1243341"/>
                  </a:cubicBezTo>
                  <a:cubicBezTo>
                    <a:pt x="496353" y="1276206"/>
                    <a:pt x="498159" y="1316375"/>
                    <a:pt x="508995" y="1348875"/>
                  </a:cubicBezTo>
                  <a:cubicBezTo>
                    <a:pt x="519830" y="1375532"/>
                    <a:pt x="533194" y="1405111"/>
                    <a:pt x="560282" y="1420083"/>
                  </a:cubicBezTo>
                  <a:cubicBezTo>
                    <a:pt x="562810" y="1420813"/>
                    <a:pt x="563894" y="1418257"/>
                    <a:pt x="562810" y="1416431"/>
                  </a:cubicBezTo>
                  <a:cubicBezTo>
                    <a:pt x="548363" y="1395982"/>
                    <a:pt x="542945" y="1372246"/>
                    <a:pt x="538611" y="1348875"/>
                  </a:cubicBezTo>
                  <a:cubicBezTo>
                    <a:pt x="533194" y="1310897"/>
                    <a:pt x="542223" y="1269998"/>
                    <a:pt x="557393" y="1237133"/>
                  </a:cubicBezTo>
                  <a:cubicBezTo>
                    <a:pt x="564616" y="1207919"/>
                    <a:pt x="559199" y="1178706"/>
                    <a:pt x="545835" y="1155700"/>
                  </a:cubicBezTo>
                  <a:close/>
                  <a:moveTo>
                    <a:pt x="483350" y="1141412"/>
                  </a:moveTo>
                  <a:cubicBezTo>
                    <a:pt x="453269" y="1178515"/>
                    <a:pt x="436028" y="1223621"/>
                    <a:pt x="441531" y="1271273"/>
                  </a:cubicBezTo>
                  <a:cubicBezTo>
                    <a:pt x="450702" y="1321835"/>
                    <a:pt x="478948" y="1372033"/>
                    <a:pt x="525535" y="1398587"/>
                  </a:cubicBezTo>
                  <a:lnTo>
                    <a:pt x="528103" y="1397860"/>
                  </a:lnTo>
                  <a:cubicBezTo>
                    <a:pt x="518932" y="1378217"/>
                    <a:pt x="505360" y="1362212"/>
                    <a:pt x="498023" y="1342933"/>
                  </a:cubicBezTo>
                  <a:cubicBezTo>
                    <a:pt x="482616" y="1307648"/>
                    <a:pt x="483350" y="1263270"/>
                    <a:pt x="499857" y="1226167"/>
                  </a:cubicBezTo>
                  <a:cubicBezTo>
                    <a:pt x="509028" y="1197794"/>
                    <a:pt x="502792" y="1162510"/>
                    <a:pt x="483350" y="1141412"/>
                  </a:cubicBezTo>
                  <a:close/>
                  <a:moveTo>
                    <a:pt x="3396" y="1108075"/>
                  </a:moveTo>
                  <a:lnTo>
                    <a:pt x="1771949" y="1108075"/>
                  </a:lnTo>
                  <a:lnTo>
                    <a:pt x="1773451" y="1118009"/>
                  </a:lnTo>
                  <a:cubicBezTo>
                    <a:pt x="1780475" y="1209661"/>
                    <a:pt x="1768324" y="1319059"/>
                    <a:pt x="1731001" y="1487582"/>
                  </a:cubicBezTo>
                  <a:lnTo>
                    <a:pt x="1729180" y="1495103"/>
                  </a:lnTo>
                  <a:lnTo>
                    <a:pt x="1719970" y="1488109"/>
                  </a:lnTo>
                  <a:cubicBezTo>
                    <a:pt x="1714131" y="1484440"/>
                    <a:pt x="1708018" y="1481321"/>
                    <a:pt x="1705281" y="1481504"/>
                  </a:cubicBezTo>
                  <a:cubicBezTo>
                    <a:pt x="1664042" y="1486641"/>
                    <a:pt x="1619519" y="1503887"/>
                    <a:pt x="1606016" y="1548651"/>
                  </a:cubicBezTo>
                  <a:cubicBezTo>
                    <a:pt x="1614410" y="1558925"/>
                    <a:pt x="1626818" y="1545716"/>
                    <a:pt x="1637401" y="1544982"/>
                  </a:cubicBezTo>
                  <a:cubicBezTo>
                    <a:pt x="1647255" y="1535809"/>
                    <a:pt x="1657473" y="1526269"/>
                    <a:pt x="1661488" y="1512693"/>
                  </a:cubicBezTo>
                  <a:lnTo>
                    <a:pt x="1662582" y="1512693"/>
                  </a:lnTo>
                  <a:cubicBezTo>
                    <a:pt x="1667327" y="1520765"/>
                    <a:pt x="1658203" y="1532874"/>
                    <a:pt x="1668786" y="1539478"/>
                  </a:cubicBezTo>
                  <a:cubicBezTo>
                    <a:pt x="1675355" y="1540946"/>
                    <a:pt x="1681194" y="1542047"/>
                    <a:pt x="1687398" y="1541313"/>
                  </a:cubicBezTo>
                  <a:cubicBezTo>
                    <a:pt x="1692873" y="1533607"/>
                    <a:pt x="1689953" y="1522967"/>
                    <a:pt x="1696887" y="1517463"/>
                  </a:cubicBezTo>
                  <a:cubicBezTo>
                    <a:pt x="1700171" y="1523700"/>
                    <a:pt x="1698347" y="1531773"/>
                    <a:pt x="1700171" y="1538377"/>
                  </a:cubicBezTo>
                  <a:cubicBezTo>
                    <a:pt x="1710755" y="1537277"/>
                    <a:pt x="1714404" y="1524434"/>
                    <a:pt x="1718419" y="1515995"/>
                  </a:cubicBezTo>
                  <a:cubicBezTo>
                    <a:pt x="1719696" y="1512510"/>
                    <a:pt x="1721338" y="1508199"/>
                    <a:pt x="1723665" y="1504667"/>
                  </a:cubicBezTo>
                  <a:lnTo>
                    <a:pt x="1727531" y="1501918"/>
                  </a:lnTo>
                  <a:lnTo>
                    <a:pt x="1685064" y="1677347"/>
                  </a:lnTo>
                  <a:cubicBezTo>
                    <a:pt x="1666807" y="1748193"/>
                    <a:pt x="1645531" y="1827141"/>
                    <a:pt x="1621013" y="1915724"/>
                  </a:cubicBezTo>
                  <a:cubicBezTo>
                    <a:pt x="1473908" y="2447223"/>
                    <a:pt x="1407191" y="2748919"/>
                    <a:pt x="1394254" y="2950806"/>
                  </a:cubicBezTo>
                  <a:lnTo>
                    <a:pt x="1392145" y="3043999"/>
                  </a:lnTo>
                  <a:lnTo>
                    <a:pt x="1391834" y="3036887"/>
                  </a:lnTo>
                  <a:lnTo>
                    <a:pt x="383511" y="3036887"/>
                  </a:lnTo>
                  <a:lnTo>
                    <a:pt x="383200" y="3043996"/>
                  </a:lnTo>
                  <a:lnTo>
                    <a:pt x="381091" y="2950806"/>
                  </a:lnTo>
                  <a:cubicBezTo>
                    <a:pt x="368155" y="2748919"/>
                    <a:pt x="301438" y="2447223"/>
                    <a:pt x="154332" y="1915724"/>
                  </a:cubicBezTo>
                  <a:cubicBezTo>
                    <a:pt x="31744" y="1472809"/>
                    <a:pt x="-9812" y="1270763"/>
                    <a:pt x="1895" y="1118009"/>
                  </a:cubicBezTo>
                  <a:close/>
                  <a:moveTo>
                    <a:pt x="1669516" y="911225"/>
                  </a:moveTo>
                  <a:cubicBezTo>
                    <a:pt x="1656453" y="918240"/>
                    <a:pt x="1637948" y="920455"/>
                    <a:pt x="1631416" y="940022"/>
                  </a:cubicBezTo>
                  <a:cubicBezTo>
                    <a:pt x="1645205" y="942975"/>
                    <a:pt x="1659356" y="922301"/>
                    <a:pt x="1669516" y="911225"/>
                  </a:cubicBezTo>
                  <a:close/>
                  <a:moveTo>
                    <a:pt x="1132941" y="911225"/>
                  </a:moveTo>
                  <a:cubicBezTo>
                    <a:pt x="1119878" y="918240"/>
                    <a:pt x="1101736" y="920455"/>
                    <a:pt x="1094841" y="940022"/>
                  </a:cubicBezTo>
                  <a:cubicBezTo>
                    <a:pt x="1108630" y="942975"/>
                    <a:pt x="1123144" y="922301"/>
                    <a:pt x="1132941" y="911225"/>
                  </a:cubicBezTo>
                  <a:close/>
                  <a:moveTo>
                    <a:pt x="602716" y="911225"/>
                  </a:moveTo>
                  <a:cubicBezTo>
                    <a:pt x="589653" y="918240"/>
                    <a:pt x="571511" y="920455"/>
                    <a:pt x="564616" y="940022"/>
                  </a:cubicBezTo>
                  <a:cubicBezTo>
                    <a:pt x="578768" y="942975"/>
                    <a:pt x="592919" y="922301"/>
                    <a:pt x="602716" y="911225"/>
                  </a:cubicBezTo>
                  <a:close/>
                  <a:moveTo>
                    <a:pt x="1286558" y="813848"/>
                  </a:moveTo>
                  <a:cubicBezTo>
                    <a:pt x="1259955" y="819787"/>
                    <a:pt x="1233351" y="844570"/>
                    <a:pt x="1229521" y="883729"/>
                  </a:cubicBezTo>
                  <a:cubicBezTo>
                    <a:pt x="1226603" y="904906"/>
                    <a:pt x="1229886" y="925719"/>
                    <a:pt x="1241193" y="945800"/>
                  </a:cubicBezTo>
                  <a:cubicBezTo>
                    <a:pt x="1251406" y="955659"/>
                    <a:pt x="1260889" y="972455"/>
                    <a:pt x="1275479" y="964422"/>
                  </a:cubicBezTo>
                  <a:cubicBezTo>
                    <a:pt x="1288610" y="961866"/>
                    <a:pt x="1295540" y="946531"/>
                    <a:pt x="1302470" y="935577"/>
                  </a:cubicBezTo>
                  <a:cubicBezTo>
                    <a:pt x="1302106" y="927179"/>
                    <a:pt x="1297729" y="919511"/>
                    <a:pt x="1293716" y="913669"/>
                  </a:cubicBezTo>
                  <a:cubicBezTo>
                    <a:pt x="1289339" y="910383"/>
                    <a:pt x="1281680" y="911479"/>
                    <a:pt x="1281315" y="918051"/>
                  </a:cubicBezTo>
                  <a:cubicBezTo>
                    <a:pt x="1280221" y="927544"/>
                    <a:pt x="1290798" y="926449"/>
                    <a:pt x="1292622" y="931561"/>
                  </a:cubicBezTo>
                  <a:cubicBezTo>
                    <a:pt x="1295540" y="938133"/>
                    <a:pt x="1288610" y="945070"/>
                    <a:pt x="1282774" y="946896"/>
                  </a:cubicBezTo>
                  <a:cubicBezTo>
                    <a:pt x="1264537" y="948721"/>
                    <a:pt x="1257242" y="926084"/>
                    <a:pt x="1251406" y="907097"/>
                  </a:cubicBezTo>
                  <a:cubicBezTo>
                    <a:pt x="1248853" y="891762"/>
                    <a:pt x="1247758" y="873506"/>
                    <a:pt x="1256512" y="858901"/>
                  </a:cubicBezTo>
                  <a:cubicBezTo>
                    <a:pt x="1270737" y="834437"/>
                    <a:pt x="1296634" y="831151"/>
                    <a:pt x="1318519" y="837723"/>
                  </a:cubicBezTo>
                  <a:cubicBezTo>
                    <a:pt x="1373231" y="867664"/>
                    <a:pt x="1404234" y="935212"/>
                    <a:pt x="1452016" y="976471"/>
                  </a:cubicBezTo>
                  <a:cubicBezTo>
                    <a:pt x="1505634" y="1015904"/>
                    <a:pt x="1567640" y="1023937"/>
                    <a:pt x="1621987" y="991076"/>
                  </a:cubicBezTo>
                  <a:cubicBezTo>
                    <a:pt x="1655179" y="970264"/>
                    <a:pt x="1680347" y="940324"/>
                    <a:pt x="1699678" y="903811"/>
                  </a:cubicBezTo>
                  <a:lnTo>
                    <a:pt x="1691289" y="907462"/>
                  </a:lnTo>
                  <a:cubicBezTo>
                    <a:pt x="1673417" y="938863"/>
                    <a:pt x="1637307" y="952738"/>
                    <a:pt x="1613598" y="973550"/>
                  </a:cubicBezTo>
                  <a:cubicBezTo>
                    <a:pt x="1600832" y="973915"/>
                    <a:pt x="1588796" y="979757"/>
                    <a:pt x="1575665" y="986694"/>
                  </a:cubicBezTo>
                  <a:cubicBezTo>
                    <a:pt x="1551227" y="993267"/>
                    <a:pt x="1523871" y="988520"/>
                    <a:pt x="1497244" y="981583"/>
                  </a:cubicBezTo>
                  <a:cubicBezTo>
                    <a:pt x="1419554" y="950182"/>
                    <a:pt x="1388915" y="846486"/>
                    <a:pt x="1312318" y="814355"/>
                  </a:cubicBezTo>
                  <a:cubicBezTo>
                    <a:pt x="1304294" y="811982"/>
                    <a:pt x="1295426" y="811868"/>
                    <a:pt x="1286558" y="813848"/>
                  </a:cubicBezTo>
                  <a:close/>
                  <a:moveTo>
                    <a:pt x="749987" y="813848"/>
                  </a:moveTo>
                  <a:cubicBezTo>
                    <a:pt x="723404" y="819787"/>
                    <a:pt x="697026" y="844570"/>
                    <a:pt x="692936" y="883729"/>
                  </a:cubicBezTo>
                  <a:cubicBezTo>
                    <a:pt x="690028" y="904906"/>
                    <a:pt x="693663" y="925719"/>
                    <a:pt x="704569" y="945800"/>
                  </a:cubicBezTo>
                  <a:cubicBezTo>
                    <a:pt x="714748" y="955659"/>
                    <a:pt x="724199" y="972455"/>
                    <a:pt x="738740" y="964422"/>
                  </a:cubicBezTo>
                  <a:cubicBezTo>
                    <a:pt x="751827" y="961866"/>
                    <a:pt x="758734" y="946531"/>
                    <a:pt x="765641" y="935577"/>
                  </a:cubicBezTo>
                  <a:cubicBezTo>
                    <a:pt x="765641" y="927179"/>
                    <a:pt x="760915" y="919511"/>
                    <a:pt x="757280" y="913669"/>
                  </a:cubicBezTo>
                  <a:cubicBezTo>
                    <a:pt x="752554" y="910383"/>
                    <a:pt x="745284" y="911479"/>
                    <a:pt x="744557" y="918051"/>
                  </a:cubicBezTo>
                  <a:cubicBezTo>
                    <a:pt x="743466" y="927544"/>
                    <a:pt x="754008" y="926449"/>
                    <a:pt x="756189" y="931561"/>
                  </a:cubicBezTo>
                  <a:cubicBezTo>
                    <a:pt x="758734" y="938133"/>
                    <a:pt x="751827" y="945070"/>
                    <a:pt x="746011" y="946896"/>
                  </a:cubicBezTo>
                  <a:cubicBezTo>
                    <a:pt x="727835" y="948721"/>
                    <a:pt x="720564" y="926084"/>
                    <a:pt x="714748" y="907097"/>
                  </a:cubicBezTo>
                  <a:cubicBezTo>
                    <a:pt x="712203" y="891762"/>
                    <a:pt x="711113" y="873506"/>
                    <a:pt x="719837" y="858901"/>
                  </a:cubicBezTo>
                  <a:cubicBezTo>
                    <a:pt x="734378" y="834437"/>
                    <a:pt x="760188" y="831151"/>
                    <a:pt x="781636" y="837723"/>
                  </a:cubicBezTo>
                  <a:cubicBezTo>
                    <a:pt x="836164" y="867664"/>
                    <a:pt x="867063" y="935212"/>
                    <a:pt x="914685" y="976471"/>
                  </a:cubicBezTo>
                  <a:cubicBezTo>
                    <a:pt x="968123" y="1015904"/>
                    <a:pt x="1030285" y="1023937"/>
                    <a:pt x="1084086" y="991076"/>
                  </a:cubicBezTo>
                  <a:cubicBezTo>
                    <a:pt x="1117167" y="970264"/>
                    <a:pt x="1142250" y="940324"/>
                    <a:pt x="1161516" y="903811"/>
                  </a:cubicBezTo>
                  <a:lnTo>
                    <a:pt x="1153155" y="907462"/>
                  </a:lnTo>
                  <a:cubicBezTo>
                    <a:pt x="1135343" y="938863"/>
                    <a:pt x="1099354" y="952738"/>
                    <a:pt x="1075725" y="973550"/>
                  </a:cubicBezTo>
                  <a:cubicBezTo>
                    <a:pt x="1063002" y="973915"/>
                    <a:pt x="1051006" y="979757"/>
                    <a:pt x="1037919" y="986694"/>
                  </a:cubicBezTo>
                  <a:cubicBezTo>
                    <a:pt x="1013563" y="993267"/>
                    <a:pt x="986299" y="988520"/>
                    <a:pt x="959762" y="981583"/>
                  </a:cubicBezTo>
                  <a:cubicBezTo>
                    <a:pt x="882331" y="950182"/>
                    <a:pt x="851796" y="846486"/>
                    <a:pt x="775819" y="814355"/>
                  </a:cubicBezTo>
                  <a:cubicBezTo>
                    <a:pt x="767731" y="811982"/>
                    <a:pt x="758847" y="811868"/>
                    <a:pt x="749987" y="813848"/>
                  </a:cubicBezTo>
                  <a:close/>
                  <a:moveTo>
                    <a:pt x="219651" y="813848"/>
                  </a:moveTo>
                  <a:cubicBezTo>
                    <a:pt x="192975" y="819787"/>
                    <a:pt x="166556" y="844570"/>
                    <a:pt x="162723" y="883729"/>
                  </a:cubicBezTo>
                  <a:cubicBezTo>
                    <a:pt x="159803" y="904906"/>
                    <a:pt x="163088" y="925719"/>
                    <a:pt x="174039" y="945800"/>
                  </a:cubicBezTo>
                  <a:cubicBezTo>
                    <a:pt x="184260" y="955659"/>
                    <a:pt x="194116" y="972455"/>
                    <a:pt x="208352" y="964422"/>
                  </a:cubicBezTo>
                  <a:cubicBezTo>
                    <a:pt x="221858" y="961866"/>
                    <a:pt x="228428" y="946531"/>
                    <a:pt x="235364" y="935577"/>
                  </a:cubicBezTo>
                  <a:cubicBezTo>
                    <a:pt x="235364" y="927179"/>
                    <a:pt x="230984" y="919511"/>
                    <a:pt x="226968" y="913669"/>
                  </a:cubicBezTo>
                  <a:cubicBezTo>
                    <a:pt x="222588" y="910383"/>
                    <a:pt x="214922" y="911479"/>
                    <a:pt x="214192" y="918051"/>
                  </a:cubicBezTo>
                  <a:cubicBezTo>
                    <a:pt x="213097" y="927544"/>
                    <a:pt x="224048" y="926449"/>
                    <a:pt x="225873" y="931561"/>
                  </a:cubicBezTo>
                  <a:cubicBezTo>
                    <a:pt x="228428" y="938133"/>
                    <a:pt x="221493" y="945070"/>
                    <a:pt x="216017" y="946896"/>
                  </a:cubicBezTo>
                  <a:cubicBezTo>
                    <a:pt x="197401" y="948721"/>
                    <a:pt x="190466" y="926084"/>
                    <a:pt x="184260" y="907097"/>
                  </a:cubicBezTo>
                  <a:cubicBezTo>
                    <a:pt x="181704" y="891762"/>
                    <a:pt x="180974" y="873506"/>
                    <a:pt x="189735" y="858901"/>
                  </a:cubicBezTo>
                  <a:cubicBezTo>
                    <a:pt x="203972" y="834437"/>
                    <a:pt x="229888" y="831151"/>
                    <a:pt x="251425" y="837723"/>
                  </a:cubicBezTo>
                  <a:cubicBezTo>
                    <a:pt x="306179" y="867664"/>
                    <a:pt x="337571" y="935212"/>
                    <a:pt x="385390" y="976471"/>
                  </a:cubicBezTo>
                  <a:cubicBezTo>
                    <a:pt x="439049" y="1015904"/>
                    <a:pt x="501103" y="1023937"/>
                    <a:pt x="555127" y="991076"/>
                  </a:cubicBezTo>
                  <a:cubicBezTo>
                    <a:pt x="588710" y="970264"/>
                    <a:pt x="613532" y="940324"/>
                    <a:pt x="632878" y="903811"/>
                  </a:cubicBezTo>
                  <a:lnTo>
                    <a:pt x="624848" y="907462"/>
                  </a:lnTo>
                  <a:cubicBezTo>
                    <a:pt x="606596" y="938863"/>
                    <a:pt x="570824" y="952738"/>
                    <a:pt x="546732" y="973550"/>
                  </a:cubicBezTo>
                  <a:cubicBezTo>
                    <a:pt x="534321" y="973915"/>
                    <a:pt x="522275" y="979757"/>
                    <a:pt x="509134" y="986694"/>
                  </a:cubicBezTo>
                  <a:cubicBezTo>
                    <a:pt x="484312" y="993267"/>
                    <a:pt x="456935" y="988520"/>
                    <a:pt x="430288" y="981583"/>
                  </a:cubicBezTo>
                  <a:cubicBezTo>
                    <a:pt x="352903" y="950182"/>
                    <a:pt x="321875" y="846486"/>
                    <a:pt x="245585" y="814355"/>
                  </a:cubicBezTo>
                  <a:cubicBezTo>
                    <a:pt x="237463" y="811982"/>
                    <a:pt x="228543" y="811868"/>
                    <a:pt x="219651" y="813848"/>
                  </a:cubicBezTo>
                  <a:close/>
                  <a:moveTo>
                    <a:pt x="1564131" y="797190"/>
                  </a:moveTo>
                  <a:cubicBezTo>
                    <a:pt x="1554148" y="800351"/>
                    <a:pt x="1544348" y="806033"/>
                    <a:pt x="1534457" y="811715"/>
                  </a:cubicBezTo>
                  <a:cubicBezTo>
                    <a:pt x="1515773" y="828944"/>
                    <a:pt x="1494891" y="853872"/>
                    <a:pt x="1498555" y="887597"/>
                  </a:cubicBezTo>
                  <a:cubicBezTo>
                    <a:pt x="1497456" y="918023"/>
                    <a:pt x="1517605" y="944417"/>
                    <a:pt x="1532259" y="966412"/>
                  </a:cubicBezTo>
                  <a:cubicBezTo>
                    <a:pt x="1550942" y="981075"/>
                    <a:pt x="1571824" y="977409"/>
                    <a:pt x="1590874" y="964213"/>
                  </a:cubicBezTo>
                  <a:cubicBezTo>
                    <a:pt x="1582815" y="967878"/>
                    <a:pt x="1571824" y="956148"/>
                    <a:pt x="1563032" y="962380"/>
                  </a:cubicBezTo>
                  <a:cubicBezTo>
                    <a:pt x="1544348" y="955781"/>
                    <a:pt x="1532259" y="936719"/>
                    <a:pt x="1523466" y="915091"/>
                  </a:cubicBezTo>
                  <a:cubicBezTo>
                    <a:pt x="1516506" y="892363"/>
                    <a:pt x="1520536" y="865969"/>
                    <a:pt x="1529328" y="843241"/>
                  </a:cubicBezTo>
                  <a:cubicBezTo>
                    <a:pt x="1541784" y="813182"/>
                    <a:pt x="1573290" y="808416"/>
                    <a:pt x="1594904" y="802184"/>
                  </a:cubicBezTo>
                  <a:lnTo>
                    <a:pt x="1594904" y="797785"/>
                  </a:lnTo>
                  <a:cubicBezTo>
                    <a:pt x="1584280" y="793386"/>
                    <a:pt x="1574114" y="794028"/>
                    <a:pt x="1564131" y="797190"/>
                  </a:cubicBezTo>
                  <a:close/>
                  <a:moveTo>
                    <a:pt x="1026151" y="797190"/>
                  </a:moveTo>
                  <a:cubicBezTo>
                    <a:pt x="1016168" y="800351"/>
                    <a:pt x="1006368" y="806033"/>
                    <a:pt x="996660" y="811715"/>
                  </a:cubicBezTo>
                  <a:cubicBezTo>
                    <a:pt x="977610" y="828944"/>
                    <a:pt x="956728" y="853872"/>
                    <a:pt x="960392" y="887597"/>
                  </a:cubicBezTo>
                  <a:cubicBezTo>
                    <a:pt x="959293" y="918023"/>
                    <a:pt x="979442" y="944417"/>
                    <a:pt x="994462" y="966412"/>
                  </a:cubicBezTo>
                  <a:cubicBezTo>
                    <a:pt x="1012779" y="981075"/>
                    <a:pt x="1033661" y="977409"/>
                    <a:pt x="1052711" y="964213"/>
                  </a:cubicBezTo>
                  <a:cubicBezTo>
                    <a:pt x="1044652" y="967878"/>
                    <a:pt x="1033661" y="956148"/>
                    <a:pt x="1024869" y="962380"/>
                  </a:cubicBezTo>
                  <a:cubicBezTo>
                    <a:pt x="1006185" y="955781"/>
                    <a:pt x="994096" y="936719"/>
                    <a:pt x="985670" y="915091"/>
                  </a:cubicBezTo>
                  <a:cubicBezTo>
                    <a:pt x="978343" y="892363"/>
                    <a:pt x="982373" y="865969"/>
                    <a:pt x="991165" y="843241"/>
                  </a:cubicBezTo>
                  <a:cubicBezTo>
                    <a:pt x="1003621" y="813182"/>
                    <a:pt x="1035127" y="808416"/>
                    <a:pt x="1056741" y="802184"/>
                  </a:cubicBezTo>
                  <a:lnTo>
                    <a:pt x="1056741" y="797785"/>
                  </a:lnTo>
                  <a:cubicBezTo>
                    <a:pt x="1046300" y="793386"/>
                    <a:pt x="1036134" y="794028"/>
                    <a:pt x="1026151" y="797190"/>
                  </a:cubicBezTo>
                  <a:close/>
                  <a:moveTo>
                    <a:pt x="497148" y="797190"/>
                  </a:moveTo>
                  <a:cubicBezTo>
                    <a:pt x="487165" y="800351"/>
                    <a:pt x="477365" y="806033"/>
                    <a:pt x="467657" y="811715"/>
                  </a:cubicBezTo>
                  <a:cubicBezTo>
                    <a:pt x="448607" y="828944"/>
                    <a:pt x="428091" y="853872"/>
                    <a:pt x="431388" y="887597"/>
                  </a:cubicBezTo>
                  <a:cubicBezTo>
                    <a:pt x="430656" y="918023"/>
                    <a:pt x="450438" y="944417"/>
                    <a:pt x="465459" y="966412"/>
                  </a:cubicBezTo>
                  <a:cubicBezTo>
                    <a:pt x="484142" y="981075"/>
                    <a:pt x="505024" y="977409"/>
                    <a:pt x="524074" y="964213"/>
                  </a:cubicBezTo>
                  <a:cubicBezTo>
                    <a:pt x="515648" y="967878"/>
                    <a:pt x="504658" y="956148"/>
                    <a:pt x="495866" y="962380"/>
                  </a:cubicBezTo>
                  <a:cubicBezTo>
                    <a:pt x="477548" y="955781"/>
                    <a:pt x="465092" y="936719"/>
                    <a:pt x="456666" y="915091"/>
                  </a:cubicBezTo>
                  <a:cubicBezTo>
                    <a:pt x="449339" y="892363"/>
                    <a:pt x="453736" y="865969"/>
                    <a:pt x="462162" y="843241"/>
                  </a:cubicBezTo>
                  <a:cubicBezTo>
                    <a:pt x="474617" y="813182"/>
                    <a:pt x="506490" y="808416"/>
                    <a:pt x="528104" y="802184"/>
                  </a:cubicBezTo>
                  <a:lnTo>
                    <a:pt x="527738" y="797785"/>
                  </a:lnTo>
                  <a:cubicBezTo>
                    <a:pt x="517297" y="793386"/>
                    <a:pt x="507131" y="794028"/>
                    <a:pt x="497148" y="797190"/>
                  </a:cubicBezTo>
                  <a:close/>
                  <a:moveTo>
                    <a:pt x="1391138" y="764200"/>
                  </a:moveTo>
                  <a:cubicBezTo>
                    <a:pt x="1379003" y="762000"/>
                    <a:pt x="1382313" y="778869"/>
                    <a:pt x="1381577" y="785469"/>
                  </a:cubicBezTo>
                  <a:cubicBezTo>
                    <a:pt x="1380106" y="835341"/>
                    <a:pt x="1417615" y="865044"/>
                    <a:pt x="1444091" y="887413"/>
                  </a:cubicBezTo>
                  <a:lnTo>
                    <a:pt x="1440782" y="878979"/>
                  </a:lnTo>
                  <a:cubicBezTo>
                    <a:pt x="1428279" y="855510"/>
                    <a:pt x="1430118" y="826907"/>
                    <a:pt x="1420557" y="799037"/>
                  </a:cubicBezTo>
                  <a:cubicBezTo>
                    <a:pt x="1412099" y="785836"/>
                    <a:pt x="1404009" y="772268"/>
                    <a:pt x="1391138" y="764200"/>
                  </a:cubicBezTo>
                  <a:close/>
                  <a:moveTo>
                    <a:pt x="854563" y="764200"/>
                  </a:moveTo>
                  <a:cubicBezTo>
                    <a:pt x="842428" y="762000"/>
                    <a:pt x="845738" y="778869"/>
                    <a:pt x="845002" y="785469"/>
                  </a:cubicBezTo>
                  <a:cubicBezTo>
                    <a:pt x="843899" y="835341"/>
                    <a:pt x="881040" y="865044"/>
                    <a:pt x="907516" y="887413"/>
                  </a:cubicBezTo>
                  <a:lnTo>
                    <a:pt x="904207" y="878979"/>
                  </a:lnTo>
                  <a:cubicBezTo>
                    <a:pt x="891704" y="855510"/>
                    <a:pt x="893543" y="826907"/>
                    <a:pt x="884349" y="799037"/>
                  </a:cubicBezTo>
                  <a:cubicBezTo>
                    <a:pt x="875892" y="785836"/>
                    <a:pt x="867434" y="772268"/>
                    <a:pt x="854563" y="764200"/>
                  </a:cubicBezTo>
                  <a:close/>
                  <a:moveTo>
                    <a:pt x="324338" y="764200"/>
                  </a:moveTo>
                  <a:cubicBezTo>
                    <a:pt x="312203" y="762000"/>
                    <a:pt x="315513" y="778869"/>
                    <a:pt x="315145" y="785469"/>
                  </a:cubicBezTo>
                  <a:cubicBezTo>
                    <a:pt x="313674" y="835341"/>
                    <a:pt x="350815" y="865044"/>
                    <a:pt x="377291" y="887413"/>
                  </a:cubicBezTo>
                  <a:lnTo>
                    <a:pt x="373982" y="878979"/>
                  </a:lnTo>
                  <a:cubicBezTo>
                    <a:pt x="361847" y="855510"/>
                    <a:pt x="363318" y="826907"/>
                    <a:pt x="354124" y="799037"/>
                  </a:cubicBezTo>
                  <a:cubicBezTo>
                    <a:pt x="345667" y="785836"/>
                    <a:pt x="337209" y="772268"/>
                    <a:pt x="324338" y="764200"/>
                  </a:cubicBezTo>
                  <a:close/>
                  <a:moveTo>
                    <a:pt x="1220090" y="762847"/>
                  </a:moveTo>
                  <a:cubicBezTo>
                    <a:pt x="1223376" y="779667"/>
                    <a:pt x="1238710" y="773451"/>
                    <a:pt x="1245647" y="783324"/>
                  </a:cubicBezTo>
                  <a:cubicBezTo>
                    <a:pt x="1241996" y="811479"/>
                    <a:pt x="1215344" y="791734"/>
                    <a:pt x="1205487" y="815501"/>
                  </a:cubicBezTo>
                  <a:cubicBezTo>
                    <a:pt x="1187232" y="842559"/>
                    <a:pt x="1172628" y="886802"/>
                    <a:pt x="1185772" y="920076"/>
                  </a:cubicBezTo>
                  <a:cubicBezTo>
                    <a:pt x="1198550" y="962126"/>
                    <a:pt x="1220820" y="1001981"/>
                    <a:pt x="1258060" y="1008197"/>
                  </a:cubicBezTo>
                  <a:cubicBezTo>
                    <a:pt x="1282886" y="1014413"/>
                    <a:pt x="1308078" y="997228"/>
                    <a:pt x="1328888" y="976386"/>
                  </a:cubicBezTo>
                  <a:cubicBezTo>
                    <a:pt x="1335459" y="957006"/>
                    <a:pt x="1350428" y="942381"/>
                    <a:pt x="1350428" y="917151"/>
                  </a:cubicBezTo>
                  <a:cubicBezTo>
                    <a:pt x="1346777" y="887533"/>
                    <a:pt x="1333999" y="867057"/>
                    <a:pt x="1313554" y="855356"/>
                  </a:cubicBezTo>
                  <a:cubicBezTo>
                    <a:pt x="1295664" y="850603"/>
                    <a:pt x="1274854" y="850237"/>
                    <a:pt x="1264266" y="872542"/>
                  </a:cubicBezTo>
                  <a:cubicBezTo>
                    <a:pt x="1258790" y="886802"/>
                    <a:pt x="1258790" y="903622"/>
                    <a:pt x="1266822" y="915323"/>
                  </a:cubicBezTo>
                  <a:cubicBezTo>
                    <a:pt x="1271568" y="911666"/>
                    <a:pt x="1277410" y="897406"/>
                    <a:pt x="1286172" y="895578"/>
                  </a:cubicBezTo>
                  <a:cubicBezTo>
                    <a:pt x="1294934" y="893749"/>
                    <a:pt x="1304427" y="901794"/>
                    <a:pt x="1309173" y="909472"/>
                  </a:cubicBezTo>
                  <a:cubicBezTo>
                    <a:pt x="1316840" y="925195"/>
                    <a:pt x="1311728" y="941284"/>
                    <a:pt x="1305887" y="954081"/>
                  </a:cubicBezTo>
                  <a:cubicBezTo>
                    <a:pt x="1297125" y="964319"/>
                    <a:pt x="1286902" y="979677"/>
                    <a:pt x="1274124" y="980042"/>
                  </a:cubicBezTo>
                  <a:cubicBezTo>
                    <a:pt x="1258425" y="976020"/>
                    <a:pt x="1239440" y="972364"/>
                    <a:pt x="1230313" y="952984"/>
                  </a:cubicBezTo>
                  <a:cubicBezTo>
                    <a:pt x="1216804" y="922270"/>
                    <a:pt x="1216439" y="884243"/>
                    <a:pt x="1226662" y="849506"/>
                  </a:cubicBezTo>
                  <a:cubicBezTo>
                    <a:pt x="1240901" y="820620"/>
                    <a:pt x="1270473" y="798315"/>
                    <a:pt x="1295664" y="793562"/>
                  </a:cubicBezTo>
                  <a:cubicBezTo>
                    <a:pt x="1275949" y="771257"/>
                    <a:pt x="1247472" y="758825"/>
                    <a:pt x="1220090" y="762847"/>
                  </a:cubicBezTo>
                  <a:close/>
                  <a:moveTo>
                    <a:pt x="683418" y="762847"/>
                  </a:moveTo>
                  <a:cubicBezTo>
                    <a:pt x="686697" y="779667"/>
                    <a:pt x="702000" y="773451"/>
                    <a:pt x="708922" y="783324"/>
                  </a:cubicBezTo>
                  <a:cubicBezTo>
                    <a:pt x="705643" y="811479"/>
                    <a:pt x="678682" y="791734"/>
                    <a:pt x="668844" y="815501"/>
                  </a:cubicBezTo>
                  <a:cubicBezTo>
                    <a:pt x="650627" y="842559"/>
                    <a:pt x="636053" y="886802"/>
                    <a:pt x="649170" y="920076"/>
                  </a:cubicBezTo>
                  <a:cubicBezTo>
                    <a:pt x="662286" y="962126"/>
                    <a:pt x="684147" y="1001981"/>
                    <a:pt x="721310" y="1008197"/>
                  </a:cubicBezTo>
                  <a:cubicBezTo>
                    <a:pt x="746085" y="1014413"/>
                    <a:pt x="771225" y="997228"/>
                    <a:pt x="791993" y="976386"/>
                  </a:cubicBezTo>
                  <a:cubicBezTo>
                    <a:pt x="798551" y="957006"/>
                    <a:pt x="813853" y="942381"/>
                    <a:pt x="813489" y="917151"/>
                  </a:cubicBezTo>
                  <a:cubicBezTo>
                    <a:pt x="809845" y="887533"/>
                    <a:pt x="797093" y="867057"/>
                    <a:pt x="776690" y="855356"/>
                  </a:cubicBezTo>
                  <a:cubicBezTo>
                    <a:pt x="758837" y="850603"/>
                    <a:pt x="738070" y="850237"/>
                    <a:pt x="727504" y="872542"/>
                  </a:cubicBezTo>
                  <a:cubicBezTo>
                    <a:pt x="722038" y="886802"/>
                    <a:pt x="722403" y="903622"/>
                    <a:pt x="730054" y="915323"/>
                  </a:cubicBezTo>
                  <a:cubicBezTo>
                    <a:pt x="735155" y="911666"/>
                    <a:pt x="740620" y="897406"/>
                    <a:pt x="749364" y="895578"/>
                  </a:cubicBezTo>
                  <a:cubicBezTo>
                    <a:pt x="758109" y="893749"/>
                    <a:pt x="767582" y="901794"/>
                    <a:pt x="772318" y="909472"/>
                  </a:cubicBezTo>
                  <a:cubicBezTo>
                    <a:pt x="779969" y="925195"/>
                    <a:pt x="775233" y="941284"/>
                    <a:pt x="769039" y="954081"/>
                  </a:cubicBezTo>
                  <a:cubicBezTo>
                    <a:pt x="760295" y="964319"/>
                    <a:pt x="750093" y="979677"/>
                    <a:pt x="737705" y="980042"/>
                  </a:cubicBezTo>
                  <a:cubicBezTo>
                    <a:pt x="721674" y="976020"/>
                    <a:pt x="702728" y="972364"/>
                    <a:pt x="693620" y="952984"/>
                  </a:cubicBezTo>
                  <a:cubicBezTo>
                    <a:pt x="680139" y="922270"/>
                    <a:pt x="679775" y="884243"/>
                    <a:pt x="689976" y="849506"/>
                  </a:cubicBezTo>
                  <a:cubicBezTo>
                    <a:pt x="704186" y="820620"/>
                    <a:pt x="733698" y="798315"/>
                    <a:pt x="759202" y="793562"/>
                  </a:cubicBezTo>
                  <a:cubicBezTo>
                    <a:pt x="739163" y="771257"/>
                    <a:pt x="710744" y="758825"/>
                    <a:pt x="683418" y="762847"/>
                  </a:cubicBezTo>
                  <a:close/>
                  <a:moveTo>
                    <a:pt x="153557" y="762847"/>
                  </a:moveTo>
                  <a:cubicBezTo>
                    <a:pt x="156836" y="779667"/>
                    <a:pt x="171774" y="773451"/>
                    <a:pt x="179061" y="783324"/>
                  </a:cubicBezTo>
                  <a:cubicBezTo>
                    <a:pt x="175418" y="811479"/>
                    <a:pt x="148820" y="791734"/>
                    <a:pt x="138619" y="815501"/>
                  </a:cubicBezTo>
                  <a:cubicBezTo>
                    <a:pt x="120766" y="842559"/>
                    <a:pt x="105828" y="886802"/>
                    <a:pt x="118944" y="920076"/>
                  </a:cubicBezTo>
                  <a:cubicBezTo>
                    <a:pt x="132061" y="962126"/>
                    <a:pt x="153921" y="1001981"/>
                    <a:pt x="191449" y="1008197"/>
                  </a:cubicBezTo>
                  <a:cubicBezTo>
                    <a:pt x="216225" y="1014413"/>
                    <a:pt x="241000" y="997228"/>
                    <a:pt x="261768" y="976386"/>
                  </a:cubicBezTo>
                  <a:cubicBezTo>
                    <a:pt x="268690" y="957006"/>
                    <a:pt x="283628" y="942381"/>
                    <a:pt x="283264" y="917151"/>
                  </a:cubicBezTo>
                  <a:cubicBezTo>
                    <a:pt x="279985" y="887533"/>
                    <a:pt x="266868" y="867057"/>
                    <a:pt x="246829" y="855356"/>
                  </a:cubicBezTo>
                  <a:cubicBezTo>
                    <a:pt x="228977" y="850603"/>
                    <a:pt x="208209" y="850237"/>
                    <a:pt x="197643" y="872542"/>
                  </a:cubicBezTo>
                  <a:cubicBezTo>
                    <a:pt x="191813" y="886802"/>
                    <a:pt x="192178" y="903622"/>
                    <a:pt x="199829" y="915323"/>
                  </a:cubicBezTo>
                  <a:cubicBezTo>
                    <a:pt x="204930" y="911666"/>
                    <a:pt x="210395" y="897406"/>
                    <a:pt x="219139" y="895578"/>
                  </a:cubicBezTo>
                  <a:cubicBezTo>
                    <a:pt x="228248" y="893749"/>
                    <a:pt x="237721" y="901794"/>
                    <a:pt x="242093" y="909472"/>
                  </a:cubicBezTo>
                  <a:cubicBezTo>
                    <a:pt x="249744" y="925195"/>
                    <a:pt x="245008" y="941284"/>
                    <a:pt x="238814" y="954081"/>
                  </a:cubicBezTo>
                  <a:cubicBezTo>
                    <a:pt x="230070" y="964319"/>
                    <a:pt x="220232" y="979677"/>
                    <a:pt x="207480" y="980042"/>
                  </a:cubicBezTo>
                  <a:cubicBezTo>
                    <a:pt x="191813" y="976020"/>
                    <a:pt x="172503" y="972364"/>
                    <a:pt x="163758" y="952984"/>
                  </a:cubicBezTo>
                  <a:cubicBezTo>
                    <a:pt x="149913" y="922270"/>
                    <a:pt x="149549" y="884243"/>
                    <a:pt x="160115" y="849506"/>
                  </a:cubicBezTo>
                  <a:cubicBezTo>
                    <a:pt x="174324" y="820620"/>
                    <a:pt x="203837" y="798315"/>
                    <a:pt x="228977" y="793562"/>
                  </a:cubicBezTo>
                  <a:cubicBezTo>
                    <a:pt x="209302" y="771257"/>
                    <a:pt x="180518" y="758825"/>
                    <a:pt x="153557" y="762847"/>
                  </a:cubicBezTo>
                  <a:close/>
                  <a:moveTo>
                    <a:pt x="1554191" y="750600"/>
                  </a:moveTo>
                  <a:cubicBezTo>
                    <a:pt x="1542156" y="752335"/>
                    <a:pt x="1531690" y="767025"/>
                    <a:pt x="1521427" y="771106"/>
                  </a:cubicBezTo>
                  <a:cubicBezTo>
                    <a:pt x="1517466" y="769292"/>
                    <a:pt x="1517466" y="760949"/>
                    <a:pt x="1513505" y="759498"/>
                  </a:cubicBezTo>
                  <a:lnTo>
                    <a:pt x="1501621" y="752969"/>
                  </a:lnTo>
                  <a:cubicBezTo>
                    <a:pt x="1488657" y="768204"/>
                    <a:pt x="1483256" y="786703"/>
                    <a:pt x="1476774" y="810280"/>
                  </a:cubicBezTo>
                  <a:cubicBezTo>
                    <a:pt x="1474253" y="828779"/>
                    <a:pt x="1477854" y="849454"/>
                    <a:pt x="1487937" y="863600"/>
                  </a:cubicBezTo>
                  <a:cubicBezTo>
                    <a:pt x="1495139" y="858159"/>
                    <a:pt x="1495139" y="845827"/>
                    <a:pt x="1498380" y="837484"/>
                  </a:cubicBezTo>
                  <a:cubicBezTo>
                    <a:pt x="1520347" y="800849"/>
                    <a:pt x="1553837" y="781987"/>
                    <a:pt x="1586966" y="777997"/>
                  </a:cubicBezTo>
                  <a:cubicBezTo>
                    <a:pt x="1584806" y="764577"/>
                    <a:pt x="1574723" y="759136"/>
                    <a:pt x="1566800" y="754058"/>
                  </a:cubicBezTo>
                  <a:cubicBezTo>
                    <a:pt x="1562389" y="750884"/>
                    <a:pt x="1558203" y="750022"/>
                    <a:pt x="1554191" y="750600"/>
                  </a:cubicBezTo>
                  <a:close/>
                  <a:moveTo>
                    <a:pt x="1017154" y="750600"/>
                  </a:moveTo>
                  <a:cubicBezTo>
                    <a:pt x="1004950" y="752335"/>
                    <a:pt x="994337" y="767025"/>
                    <a:pt x="983929" y="771106"/>
                  </a:cubicBezTo>
                  <a:cubicBezTo>
                    <a:pt x="979912" y="769292"/>
                    <a:pt x="979912" y="760949"/>
                    <a:pt x="976261" y="759498"/>
                  </a:cubicBezTo>
                  <a:lnTo>
                    <a:pt x="963845" y="752969"/>
                  </a:lnTo>
                  <a:cubicBezTo>
                    <a:pt x="950698" y="768204"/>
                    <a:pt x="945221" y="786703"/>
                    <a:pt x="938647" y="810280"/>
                  </a:cubicBezTo>
                  <a:cubicBezTo>
                    <a:pt x="936091" y="828779"/>
                    <a:pt x="939743" y="849454"/>
                    <a:pt x="949968" y="863600"/>
                  </a:cubicBezTo>
                  <a:cubicBezTo>
                    <a:pt x="957637" y="858159"/>
                    <a:pt x="957271" y="845827"/>
                    <a:pt x="960558" y="837484"/>
                  </a:cubicBezTo>
                  <a:cubicBezTo>
                    <a:pt x="982834" y="800849"/>
                    <a:pt x="1016795" y="781987"/>
                    <a:pt x="1050391" y="777997"/>
                  </a:cubicBezTo>
                  <a:cubicBezTo>
                    <a:pt x="1048565" y="764577"/>
                    <a:pt x="1038340" y="759136"/>
                    <a:pt x="1029941" y="754058"/>
                  </a:cubicBezTo>
                  <a:cubicBezTo>
                    <a:pt x="1025468" y="750884"/>
                    <a:pt x="1021223" y="750022"/>
                    <a:pt x="1017154" y="750600"/>
                  </a:cubicBezTo>
                  <a:close/>
                  <a:moveTo>
                    <a:pt x="488151" y="750600"/>
                  </a:moveTo>
                  <a:cubicBezTo>
                    <a:pt x="475947" y="752335"/>
                    <a:pt x="465334" y="767025"/>
                    <a:pt x="454926" y="771106"/>
                  </a:cubicBezTo>
                  <a:cubicBezTo>
                    <a:pt x="451274" y="769292"/>
                    <a:pt x="450909" y="760949"/>
                    <a:pt x="447257" y="759498"/>
                  </a:cubicBezTo>
                  <a:lnTo>
                    <a:pt x="435207" y="752969"/>
                  </a:lnTo>
                  <a:cubicBezTo>
                    <a:pt x="422060" y="768204"/>
                    <a:pt x="416583" y="786703"/>
                    <a:pt x="409644" y="810280"/>
                  </a:cubicBezTo>
                  <a:cubicBezTo>
                    <a:pt x="407453" y="828779"/>
                    <a:pt x="410740" y="849454"/>
                    <a:pt x="420965" y="863600"/>
                  </a:cubicBezTo>
                  <a:cubicBezTo>
                    <a:pt x="428633" y="858159"/>
                    <a:pt x="428633" y="845827"/>
                    <a:pt x="431555" y="837484"/>
                  </a:cubicBezTo>
                  <a:cubicBezTo>
                    <a:pt x="454196" y="800849"/>
                    <a:pt x="488157" y="781987"/>
                    <a:pt x="521753" y="777997"/>
                  </a:cubicBezTo>
                  <a:cubicBezTo>
                    <a:pt x="519562" y="764577"/>
                    <a:pt x="509337" y="759136"/>
                    <a:pt x="500938" y="754058"/>
                  </a:cubicBezTo>
                  <a:cubicBezTo>
                    <a:pt x="496465" y="750884"/>
                    <a:pt x="492220" y="750022"/>
                    <a:pt x="488151" y="750600"/>
                  </a:cubicBezTo>
                  <a:close/>
                  <a:moveTo>
                    <a:pt x="1483514" y="749993"/>
                  </a:moveTo>
                  <a:cubicBezTo>
                    <a:pt x="1467356" y="744537"/>
                    <a:pt x="1450838" y="762360"/>
                    <a:pt x="1442938" y="778728"/>
                  </a:cubicBezTo>
                  <a:cubicBezTo>
                    <a:pt x="1428216" y="814010"/>
                    <a:pt x="1441143" y="855839"/>
                    <a:pt x="1457661" y="886393"/>
                  </a:cubicBezTo>
                  <a:cubicBezTo>
                    <a:pt x="1468792" y="895486"/>
                    <a:pt x="1474537" y="914400"/>
                    <a:pt x="1488541" y="913309"/>
                  </a:cubicBezTo>
                  <a:lnTo>
                    <a:pt x="1488182" y="900942"/>
                  </a:lnTo>
                  <a:cubicBezTo>
                    <a:pt x="1469869" y="865296"/>
                    <a:pt x="1453711" y="819466"/>
                    <a:pt x="1472742" y="778728"/>
                  </a:cubicBezTo>
                  <a:cubicBezTo>
                    <a:pt x="1474537" y="767089"/>
                    <a:pt x="1484950" y="761996"/>
                    <a:pt x="1483514" y="749993"/>
                  </a:cubicBezTo>
                  <a:close/>
                  <a:moveTo>
                    <a:pt x="946807" y="749993"/>
                  </a:moveTo>
                  <a:cubicBezTo>
                    <a:pt x="930223" y="744537"/>
                    <a:pt x="913271" y="762360"/>
                    <a:pt x="905163" y="778728"/>
                  </a:cubicBezTo>
                  <a:cubicBezTo>
                    <a:pt x="890053" y="814010"/>
                    <a:pt x="903320" y="855839"/>
                    <a:pt x="920273" y="886393"/>
                  </a:cubicBezTo>
                  <a:cubicBezTo>
                    <a:pt x="931697" y="895486"/>
                    <a:pt x="937962" y="914400"/>
                    <a:pt x="951966" y="913309"/>
                  </a:cubicBezTo>
                  <a:lnTo>
                    <a:pt x="951598" y="900942"/>
                  </a:lnTo>
                  <a:cubicBezTo>
                    <a:pt x="932803" y="865296"/>
                    <a:pt x="916219" y="819466"/>
                    <a:pt x="935751" y="778728"/>
                  </a:cubicBezTo>
                  <a:cubicBezTo>
                    <a:pt x="937594" y="767089"/>
                    <a:pt x="948281" y="761996"/>
                    <a:pt x="946807" y="749993"/>
                  </a:cubicBezTo>
                  <a:close/>
                  <a:moveTo>
                    <a:pt x="417073" y="749993"/>
                  </a:moveTo>
                  <a:cubicBezTo>
                    <a:pt x="400915" y="744537"/>
                    <a:pt x="384038" y="762360"/>
                    <a:pt x="376138" y="778728"/>
                  </a:cubicBezTo>
                  <a:cubicBezTo>
                    <a:pt x="361416" y="814010"/>
                    <a:pt x="374343" y="855839"/>
                    <a:pt x="390861" y="886393"/>
                  </a:cubicBezTo>
                  <a:cubicBezTo>
                    <a:pt x="402351" y="895486"/>
                    <a:pt x="408096" y="914400"/>
                    <a:pt x="421741" y="913309"/>
                  </a:cubicBezTo>
                  <a:lnTo>
                    <a:pt x="421741" y="900942"/>
                  </a:lnTo>
                  <a:cubicBezTo>
                    <a:pt x="403069" y="865296"/>
                    <a:pt x="387270" y="819466"/>
                    <a:pt x="405942" y="778728"/>
                  </a:cubicBezTo>
                  <a:cubicBezTo>
                    <a:pt x="407737" y="767089"/>
                    <a:pt x="418510" y="761996"/>
                    <a:pt x="417073" y="749993"/>
                  </a:cubicBezTo>
                  <a:close/>
                  <a:moveTo>
                    <a:pt x="1252576" y="729864"/>
                  </a:moveTo>
                  <a:cubicBezTo>
                    <a:pt x="1243645" y="731202"/>
                    <a:pt x="1234885" y="734740"/>
                    <a:pt x="1226603" y="740999"/>
                  </a:cubicBezTo>
                  <a:cubicBezTo>
                    <a:pt x="1231336" y="756602"/>
                    <a:pt x="1249538" y="746442"/>
                    <a:pt x="1260096" y="753699"/>
                  </a:cubicBezTo>
                  <a:cubicBezTo>
                    <a:pt x="1298321" y="761319"/>
                    <a:pt x="1319436" y="803411"/>
                    <a:pt x="1352565" y="823005"/>
                  </a:cubicBezTo>
                  <a:cubicBezTo>
                    <a:pt x="1386422" y="852397"/>
                    <a:pt x="1415910" y="891222"/>
                    <a:pt x="1443942" y="930774"/>
                  </a:cubicBezTo>
                  <a:cubicBezTo>
                    <a:pt x="1465057" y="947828"/>
                    <a:pt x="1491269" y="969962"/>
                    <a:pt x="1517116" y="967059"/>
                  </a:cubicBezTo>
                  <a:cubicBezTo>
                    <a:pt x="1505467" y="957988"/>
                    <a:pt x="1502190" y="920614"/>
                    <a:pt x="1483988" y="935128"/>
                  </a:cubicBezTo>
                  <a:cubicBezTo>
                    <a:pt x="1448311" y="912994"/>
                    <a:pt x="1412633" y="887231"/>
                    <a:pt x="1391883" y="846591"/>
                  </a:cubicBezTo>
                  <a:cubicBezTo>
                    <a:pt x="1365307" y="826997"/>
                    <a:pt x="1353293" y="784542"/>
                    <a:pt x="1329266" y="763134"/>
                  </a:cubicBezTo>
                  <a:cubicBezTo>
                    <a:pt x="1307696" y="741634"/>
                    <a:pt x="1279368" y="725850"/>
                    <a:pt x="1252576" y="729864"/>
                  </a:cubicBezTo>
                  <a:close/>
                  <a:moveTo>
                    <a:pt x="714414" y="729864"/>
                  </a:moveTo>
                  <a:cubicBezTo>
                    <a:pt x="705483" y="731202"/>
                    <a:pt x="696723" y="734740"/>
                    <a:pt x="688441" y="740999"/>
                  </a:cubicBezTo>
                  <a:cubicBezTo>
                    <a:pt x="693174" y="756602"/>
                    <a:pt x="711376" y="746442"/>
                    <a:pt x="722298" y="753699"/>
                  </a:cubicBezTo>
                  <a:cubicBezTo>
                    <a:pt x="760159" y="761319"/>
                    <a:pt x="781274" y="803411"/>
                    <a:pt x="814403" y="823005"/>
                  </a:cubicBezTo>
                  <a:cubicBezTo>
                    <a:pt x="848260" y="852397"/>
                    <a:pt x="877748" y="891222"/>
                    <a:pt x="905780" y="930774"/>
                  </a:cubicBezTo>
                  <a:cubicBezTo>
                    <a:pt x="926895" y="947828"/>
                    <a:pt x="953107" y="969962"/>
                    <a:pt x="978954" y="967059"/>
                  </a:cubicBezTo>
                  <a:cubicBezTo>
                    <a:pt x="967305" y="957988"/>
                    <a:pt x="964028" y="920614"/>
                    <a:pt x="945826" y="935128"/>
                  </a:cubicBezTo>
                  <a:cubicBezTo>
                    <a:pt x="910149" y="912994"/>
                    <a:pt x="874471" y="887231"/>
                    <a:pt x="853721" y="846591"/>
                  </a:cubicBezTo>
                  <a:cubicBezTo>
                    <a:pt x="827145" y="826997"/>
                    <a:pt x="815131" y="784542"/>
                    <a:pt x="791104" y="763134"/>
                  </a:cubicBezTo>
                  <a:cubicBezTo>
                    <a:pt x="769534" y="741634"/>
                    <a:pt x="741206" y="725850"/>
                    <a:pt x="714414" y="729864"/>
                  </a:cubicBezTo>
                  <a:close/>
                  <a:moveTo>
                    <a:pt x="185751" y="729864"/>
                  </a:moveTo>
                  <a:cubicBezTo>
                    <a:pt x="176843" y="731202"/>
                    <a:pt x="168095" y="734740"/>
                    <a:pt x="159803" y="740999"/>
                  </a:cubicBezTo>
                  <a:cubicBezTo>
                    <a:pt x="164177" y="756602"/>
                    <a:pt x="182402" y="746442"/>
                    <a:pt x="193338" y="753699"/>
                  </a:cubicBezTo>
                  <a:cubicBezTo>
                    <a:pt x="231247" y="761319"/>
                    <a:pt x="252753" y="803411"/>
                    <a:pt x="285923" y="823005"/>
                  </a:cubicBezTo>
                  <a:cubicBezTo>
                    <a:pt x="319458" y="852397"/>
                    <a:pt x="348983" y="891222"/>
                    <a:pt x="377415" y="930774"/>
                  </a:cubicBezTo>
                  <a:cubicBezTo>
                    <a:pt x="398556" y="947828"/>
                    <a:pt x="424436" y="969962"/>
                    <a:pt x="450316" y="967059"/>
                  </a:cubicBezTo>
                  <a:cubicBezTo>
                    <a:pt x="439016" y="957988"/>
                    <a:pt x="435371" y="920614"/>
                    <a:pt x="417146" y="935128"/>
                  </a:cubicBezTo>
                  <a:cubicBezTo>
                    <a:pt x="381424" y="912994"/>
                    <a:pt x="345702" y="887231"/>
                    <a:pt x="325290" y="846591"/>
                  </a:cubicBezTo>
                  <a:cubicBezTo>
                    <a:pt x="298316" y="826997"/>
                    <a:pt x="286652" y="784542"/>
                    <a:pt x="262230" y="763134"/>
                  </a:cubicBezTo>
                  <a:cubicBezTo>
                    <a:pt x="240633" y="741634"/>
                    <a:pt x="212475" y="725850"/>
                    <a:pt x="185751" y="729864"/>
                  </a:cubicBezTo>
                  <a:close/>
                  <a:moveTo>
                    <a:pt x="202362" y="668207"/>
                  </a:moveTo>
                  <a:lnTo>
                    <a:pt x="186791" y="684213"/>
                  </a:lnTo>
                  <a:lnTo>
                    <a:pt x="1588554" y="684213"/>
                  </a:lnTo>
                  <a:lnTo>
                    <a:pt x="1572990" y="668213"/>
                  </a:lnTo>
                  <a:lnTo>
                    <a:pt x="1587370" y="681938"/>
                  </a:lnTo>
                  <a:cubicBezTo>
                    <a:pt x="1634275" y="732539"/>
                    <a:pt x="1674606" y="789882"/>
                    <a:pt x="1700855" y="854909"/>
                  </a:cubicBezTo>
                  <a:cubicBezTo>
                    <a:pt x="1727105" y="919937"/>
                    <a:pt x="1747498" y="974460"/>
                    <a:pt x="1760258" y="1030740"/>
                  </a:cubicBezTo>
                  <a:lnTo>
                    <a:pt x="1767149" y="1076325"/>
                  </a:lnTo>
                  <a:lnTo>
                    <a:pt x="8196" y="1076325"/>
                  </a:lnTo>
                  <a:lnTo>
                    <a:pt x="15088" y="1030740"/>
                  </a:lnTo>
                  <a:cubicBezTo>
                    <a:pt x="27848" y="974460"/>
                    <a:pt x="48241" y="919937"/>
                    <a:pt x="74490" y="854909"/>
                  </a:cubicBezTo>
                  <a:cubicBezTo>
                    <a:pt x="100740" y="789882"/>
                    <a:pt x="141071" y="732539"/>
                    <a:pt x="187975" y="681938"/>
                  </a:cubicBezTo>
                  <a:close/>
                  <a:moveTo>
                    <a:pt x="674579" y="0"/>
                  </a:moveTo>
                  <a:lnTo>
                    <a:pt x="1100766" y="0"/>
                  </a:lnTo>
                  <a:cubicBezTo>
                    <a:pt x="1140140" y="0"/>
                    <a:pt x="1172223" y="43655"/>
                    <a:pt x="1172223" y="97132"/>
                  </a:cubicBezTo>
                  <a:cubicBezTo>
                    <a:pt x="1172223" y="133148"/>
                    <a:pt x="1157640" y="164434"/>
                    <a:pt x="1136130" y="181168"/>
                  </a:cubicBezTo>
                  <a:cubicBezTo>
                    <a:pt x="1134672" y="192446"/>
                    <a:pt x="1118630" y="311769"/>
                    <a:pt x="1190451" y="383072"/>
                  </a:cubicBezTo>
                  <a:cubicBezTo>
                    <a:pt x="1237390" y="429683"/>
                    <a:pt x="1384017" y="500736"/>
                    <a:pt x="1513021" y="610975"/>
                  </a:cubicBezTo>
                  <a:lnTo>
                    <a:pt x="1554825" y="650875"/>
                  </a:lnTo>
                  <a:lnTo>
                    <a:pt x="220520" y="650875"/>
                  </a:lnTo>
                  <a:lnTo>
                    <a:pt x="262324" y="610975"/>
                  </a:lnTo>
                  <a:cubicBezTo>
                    <a:pt x="391328" y="500736"/>
                    <a:pt x="537955" y="429683"/>
                    <a:pt x="584894" y="383072"/>
                  </a:cubicBezTo>
                  <a:cubicBezTo>
                    <a:pt x="656715" y="311769"/>
                    <a:pt x="641038" y="192446"/>
                    <a:pt x="639216" y="181168"/>
                  </a:cubicBezTo>
                  <a:cubicBezTo>
                    <a:pt x="617706" y="164434"/>
                    <a:pt x="603123" y="133148"/>
                    <a:pt x="603123" y="97132"/>
                  </a:cubicBezTo>
                  <a:cubicBezTo>
                    <a:pt x="603123" y="43655"/>
                    <a:pt x="635205" y="0"/>
                    <a:pt x="6745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7" name="Group 2"/>
          <p:cNvGrpSpPr/>
          <p:nvPr/>
        </p:nvGrpSpPr>
        <p:grpSpPr>
          <a:xfrm>
            <a:off x="1743344" y="1754644"/>
            <a:ext cx="6242171" cy="1192434"/>
            <a:chOff x="1930687" y="4371057"/>
            <a:chExt cx="10583433" cy="2021741"/>
          </a:xfrm>
        </p:grpSpPr>
        <p:sp>
          <p:nvSpPr>
            <p:cNvPr id="8" name="TextBox 6"/>
            <p:cNvSpPr txBox="1"/>
            <p:nvPr/>
          </p:nvSpPr>
          <p:spPr>
            <a:xfrm>
              <a:off x="2430338" y="4927510"/>
              <a:ext cx="10083782" cy="146528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</p:txBody>
        </p:sp>
        <p:sp>
          <p:nvSpPr>
            <p:cNvPr id="9" name="Freeform 222"/>
            <p:cNvSpPr>
              <a:spLocks noEditPoints="1"/>
            </p:cNvSpPr>
            <p:nvPr/>
          </p:nvSpPr>
          <p:spPr bwMode="auto">
            <a:xfrm>
              <a:off x="1930687" y="4490967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2452235" y="4371057"/>
              <a:ext cx="2202418" cy="78267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Lato Regular"/>
                  <a:cs typeface="Lato Regular"/>
                </a:rPr>
                <a:t>加入标题</a:t>
              </a:r>
              <a:endParaRPr lang="id-ID" b="1" dirty="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" name="Group 3"/>
          <p:cNvGrpSpPr/>
          <p:nvPr/>
        </p:nvGrpSpPr>
        <p:grpSpPr>
          <a:xfrm>
            <a:off x="1762153" y="2719572"/>
            <a:ext cx="6223362" cy="1192434"/>
            <a:chOff x="1962577" y="6007067"/>
            <a:chExt cx="10551543" cy="2021741"/>
          </a:xfrm>
        </p:grpSpPr>
        <p:sp>
          <p:nvSpPr>
            <p:cNvPr id="3" name="TextBox 10"/>
            <p:cNvSpPr txBox="1"/>
            <p:nvPr/>
          </p:nvSpPr>
          <p:spPr>
            <a:xfrm>
              <a:off x="2462228" y="6563520"/>
              <a:ext cx="10051892" cy="146528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</p:txBody>
        </p:sp>
        <p:sp>
          <p:nvSpPr>
            <p:cNvPr id="4" name="Freeform 222"/>
            <p:cNvSpPr>
              <a:spLocks noEditPoints="1"/>
            </p:cNvSpPr>
            <p:nvPr/>
          </p:nvSpPr>
          <p:spPr bwMode="auto">
            <a:xfrm>
              <a:off x="1962577" y="6126977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" name="TextBox 15"/>
            <p:cNvSpPr txBox="1"/>
            <p:nvPr/>
          </p:nvSpPr>
          <p:spPr>
            <a:xfrm>
              <a:off x="2484125" y="6007067"/>
              <a:ext cx="2202418" cy="78267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lvl="0"/>
              <a:r>
                <a:rPr lang="zh-CN" altLang="en-US" b="1" dirty="0">
                  <a:solidFill>
                    <a:srgbClr val="FFFFFF">
                      <a:lumMod val="50000"/>
                    </a:srgbClr>
                  </a:solidFill>
                  <a:latin typeface="Lato Regular"/>
                  <a:cs typeface="Lato Regular"/>
                </a:rPr>
                <a:t>加入标题</a:t>
              </a:r>
              <a:endParaRPr lang="id-ID" altLang="zh-CN" b="1" dirty="0">
                <a:solidFill>
                  <a:srgbClr val="FFFFFF">
                    <a:lumMod val="50000"/>
                  </a:srgbClr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" name="Group 4"/>
          <p:cNvGrpSpPr/>
          <p:nvPr/>
        </p:nvGrpSpPr>
        <p:grpSpPr>
          <a:xfrm>
            <a:off x="1749237" y="3655751"/>
            <a:ext cx="6236278" cy="1192435"/>
            <a:chOff x="1940679" y="7594332"/>
            <a:chExt cx="10573441" cy="2021743"/>
          </a:xfrm>
        </p:grpSpPr>
        <p:sp>
          <p:nvSpPr>
            <p:cNvPr id="10" name="TextBox 17"/>
            <p:cNvSpPr txBox="1"/>
            <p:nvPr/>
          </p:nvSpPr>
          <p:spPr>
            <a:xfrm>
              <a:off x="2440330" y="8150787"/>
              <a:ext cx="10073790" cy="146528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</p:txBody>
        </p:sp>
        <p:sp>
          <p:nvSpPr>
            <p:cNvPr id="21" name="Freeform 222"/>
            <p:cNvSpPr>
              <a:spLocks noEditPoints="1"/>
            </p:cNvSpPr>
            <p:nvPr/>
          </p:nvSpPr>
          <p:spPr bwMode="auto">
            <a:xfrm>
              <a:off x="1940679" y="7714242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2462227" y="7594332"/>
              <a:ext cx="2202418" cy="782679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lvl="0"/>
              <a:r>
                <a:rPr lang="zh-CN" altLang="en-US" b="1" dirty="0">
                  <a:solidFill>
                    <a:srgbClr val="FFFFFF">
                      <a:lumMod val="50000"/>
                    </a:srgbClr>
                  </a:solidFill>
                  <a:latin typeface="Lato Regular"/>
                  <a:cs typeface="Lato Regular"/>
                </a:rPr>
                <a:t>加入标题</a:t>
              </a:r>
              <a:endParaRPr lang="id-ID" altLang="zh-CN" b="1" dirty="0">
                <a:solidFill>
                  <a:srgbClr val="FFFFFF">
                    <a:lumMod val="50000"/>
                  </a:srgbClr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23" name="Group 5"/>
          <p:cNvGrpSpPr/>
          <p:nvPr/>
        </p:nvGrpSpPr>
        <p:grpSpPr>
          <a:xfrm>
            <a:off x="1743281" y="4651158"/>
            <a:ext cx="6217469" cy="1192434"/>
            <a:chOff x="1972569" y="9230342"/>
            <a:chExt cx="10541551" cy="2021741"/>
          </a:xfrm>
        </p:grpSpPr>
        <p:sp>
          <p:nvSpPr>
            <p:cNvPr id="24" name="TextBox 21"/>
            <p:cNvSpPr txBox="1"/>
            <p:nvPr/>
          </p:nvSpPr>
          <p:spPr>
            <a:xfrm>
              <a:off x="2472220" y="9786795"/>
              <a:ext cx="10041900" cy="1465288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点击此处更换文本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  <a:p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endParaRPr>
            </a:p>
          </p:txBody>
        </p:sp>
        <p:sp>
          <p:nvSpPr>
            <p:cNvPr id="25" name="Freeform 222"/>
            <p:cNvSpPr>
              <a:spLocks noEditPoints="1"/>
            </p:cNvSpPr>
            <p:nvPr/>
          </p:nvSpPr>
          <p:spPr bwMode="auto">
            <a:xfrm>
              <a:off x="1972569" y="9350252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1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TextBox 23"/>
            <p:cNvSpPr txBox="1"/>
            <p:nvPr/>
          </p:nvSpPr>
          <p:spPr>
            <a:xfrm>
              <a:off x="2494117" y="9230342"/>
              <a:ext cx="2202418" cy="78267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lvl="0"/>
              <a:r>
                <a:rPr lang="zh-CN" altLang="en-US" b="1" dirty="0">
                  <a:solidFill>
                    <a:srgbClr val="FFFFFF">
                      <a:lumMod val="50000"/>
                    </a:srgbClr>
                  </a:solidFill>
                  <a:latin typeface="Lato Regular"/>
                  <a:cs typeface="Lato Regular"/>
                </a:rPr>
                <a:t>加入标题</a:t>
              </a:r>
              <a:endParaRPr lang="id-ID" altLang="zh-CN" b="1" dirty="0">
                <a:solidFill>
                  <a:srgbClr val="FFFFFF">
                    <a:lumMod val="50000"/>
                  </a:srgbClr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6666875" y="1647546"/>
            <a:ext cx="4923269" cy="4196393"/>
          </a:xfrm>
          <a:prstGeom prst="rect">
            <a:avLst/>
          </a:prstGeom>
          <a:blipFill dpi="0" rotWithShape="1">
            <a:blip r:embed="rId1"/>
            <a:srcRect/>
            <a:tile tx="0" ty="0" sx="75000" sy="75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6676" y="1177941"/>
            <a:ext cx="9618020" cy="4483066"/>
            <a:chOff x="855664" y="1155263"/>
            <a:chExt cx="7416799" cy="3457053"/>
          </a:xfrm>
        </p:grpSpPr>
        <p:sp>
          <p:nvSpPr>
            <p:cNvPr id="6" name="Freeform 21"/>
            <p:cNvSpPr/>
            <p:nvPr/>
          </p:nvSpPr>
          <p:spPr bwMode="auto">
            <a:xfrm>
              <a:off x="3994150" y="1155263"/>
              <a:ext cx="1601788" cy="1608633"/>
            </a:xfrm>
            <a:custGeom>
              <a:avLst/>
              <a:gdLst>
                <a:gd name="T0" fmla="*/ 378 w 914"/>
                <a:gd name="T1" fmla="*/ 299 h 915"/>
                <a:gd name="T2" fmla="*/ 304 w 914"/>
                <a:gd name="T3" fmla="*/ 270 h 915"/>
                <a:gd name="T4" fmla="*/ 276 w 914"/>
                <a:gd name="T5" fmla="*/ 197 h 915"/>
                <a:gd name="T6" fmla="*/ 276 w 914"/>
                <a:gd name="T7" fmla="*/ 46 h 915"/>
                <a:gd name="T8" fmla="*/ 230 w 914"/>
                <a:gd name="T9" fmla="*/ 0 h 915"/>
                <a:gd name="T10" fmla="*/ 45 w 914"/>
                <a:gd name="T11" fmla="*/ 0 h 915"/>
                <a:gd name="T12" fmla="*/ 0 w 914"/>
                <a:gd name="T13" fmla="*/ 46 h 915"/>
                <a:gd name="T14" fmla="*/ 0 w 914"/>
                <a:gd name="T15" fmla="*/ 231 h 915"/>
                <a:gd name="T16" fmla="*/ 45 w 914"/>
                <a:gd name="T17" fmla="*/ 276 h 915"/>
                <a:gd name="T18" fmla="*/ 196 w 914"/>
                <a:gd name="T19" fmla="*/ 276 h 915"/>
                <a:gd name="T20" fmla="*/ 270 w 914"/>
                <a:gd name="T21" fmla="*/ 305 h 915"/>
                <a:gd name="T22" fmla="*/ 298 w 914"/>
                <a:gd name="T23" fmla="*/ 379 h 915"/>
                <a:gd name="T24" fmla="*/ 298 w 914"/>
                <a:gd name="T25" fmla="*/ 869 h 915"/>
                <a:gd name="T26" fmla="*/ 343 w 914"/>
                <a:gd name="T27" fmla="*/ 915 h 915"/>
                <a:gd name="T28" fmla="*/ 869 w 914"/>
                <a:gd name="T29" fmla="*/ 915 h 915"/>
                <a:gd name="T30" fmla="*/ 914 w 914"/>
                <a:gd name="T31" fmla="*/ 869 h 915"/>
                <a:gd name="T32" fmla="*/ 914 w 914"/>
                <a:gd name="T33" fmla="*/ 344 h 915"/>
                <a:gd name="T34" fmla="*/ 869 w 914"/>
                <a:gd name="T35" fmla="*/ 299 h 915"/>
                <a:gd name="T36" fmla="*/ 378 w 914"/>
                <a:gd name="T37" fmla="*/ 299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4" h="915">
                  <a:moveTo>
                    <a:pt x="378" y="299"/>
                  </a:moveTo>
                  <a:cubicBezTo>
                    <a:pt x="353" y="299"/>
                    <a:pt x="320" y="286"/>
                    <a:pt x="304" y="270"/>
                  </a:cubicBezTo>
                  <a:cubicBezTo>
                    <a:pt x="288" y="255"/>
                    <a:pt x="276" y="222"/>
                    <a:pt x="276" y="197"/>
                  </a:cubicBezTo>
                  <a:cubicBezTo>
                    <a:pt x="276" y="46"/>
                    <a:pt x="276" y="46"/>
                    <a:pt x="276" y="46"/>
                  </a:cubicBezTo>
                  <a:cubicBezTo>
                    <a:pt x="276" y="21"/>
                    <a:pt x="255" y="0"/>
                    <a:pt x="23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56"/>
                    <a:pt x="20" y="276"/>
                    <a:pt x="45" y="276"/>
                  </a:cubicBezTo>
                  <a:cubicBezTo>
                    <a:pt x="196" y="276"/>
                    <a:pt x="196" y="276"/>
                    <a:pt x="196" y="276"/>
                  </a:cubicBezTo>
                  <a:cubicBezTo>
                    <a:pt x="221" y="276"/>
                    <a:pt x="254" y="289"/>
                    <a:pt x="270" y="305"/>
                  </a:cubicBezTo>
                  <a:cubicBezTo>
                    <a:pt x="285" y="320"/>
                    <a:pt x="298" y="354"/>
                    <a:pt x="298" y="379"/>
                  </a:cubicBezTo>
                  <a:cubicBezTo>
                    <a:pt x="298" y="869"/>
                    <a:pt x="298" y="869"/>
                    <a:pt x="298" y="869"/>
                  </a:cubicBezTo>
                  <a:cubicBezTo>
                    <a:pt x="298" y="894"/>
                    <a:pt x="318" y="915"/>
                    <a:pt x="343" y="915"/>
                  </a:cubicBezTo>
                  <a:cubicBezTo>
                    <a:pt x="869" y="915"/>
                    <a:pt x="869" y="915"/>
                    <a:pt x="869" y="915"/>
                  </a:cubicBezTo>
                  <a:cubicBezTo>
                    <a:pt x="894" y="915"/>
                    <a:pt x="914" y="894"/>
                    <a:pt x="914" y="869"/>
                  </a:cubicBezTo>
                  <a:cubicBezTo>
                    <a:pt x="914" y="344"/>
                    <a:pt x="914" y="344"/>
                    <a:pt x="914" y="344"/>
                  </a:cubicBezTo>
                  <a:cubicBezTo>
                    <a:pt x="914" y="319"/>
                    <a:pt x="894" y="299"/>
                    <a:pt x="869" y="299"/>
                  </a:cubicBezTo>
                  <a:lnTo>
                    <a:pt x="378" y="299"/>
                  </a:ln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Freeform 22"/>
            <p:cNvSpPr/>
            <p:nvPr/>
          </p:nvSpPr>
          <p:spPr bwMode="auto">
            <a:xfrm>
              <a:off x="2795589" y="1823806"/>
              <a:ext cx="1603375" cy="1607046"/>
            </a:xfrm>
            <a:custGeom>
              <a:avLst/>
              <a:gdLst>
                <a:gd name="T0" fmla="*/ 298 w 914"/>
                <a:gd name="T1" fmla="*/ 537 h 915"/>
                <a:gd name="T2" fmla="*/ 270 w 914"/>
                <a:gd name="T3" fmla="*/ 610 h 915"/>
                <a:gd name="T4" fmla="*/ 196 w 914"/>
                <a:gd name="T5" fmla="*/ 639 h 915"/>
                <a:gd name="T6" fmla="*/ 45 w 914"/>
                <a:gd name="T7" fmla="*/ 639 h 915"/>
                <a:gd name="T8" fmla="*/ 0 w 914"/>
                <a:gd name="T9" fmla="*/ 684 h 915"/>
                <a:gd name="T10" fmla="*/ 0 w 914"/>
                <a:gd name="T11" fmla="*/ 869 h 915"/>
                <a:gd name="T12" fmla="*/ 45 w 914"/>
                <a:gd name="T13" fmla="*/ 915 h 915"/>
                <a:gd name="T14" fmla="*/ 230 w 914"/>
                <a:gd name="T15" fmla="*/ 915 h 915"/>
                <a:gd name="T16" fmla="*/ 276 w 914"/>
                <a:gd name="T17" fmla="*/ 869 h 915"/>
                <a:gd name="T18" fmla="*/ 276 w 914"/>
                <a:gd name="T19" fmla="*/ 718 h 915"/>
                <a:gd name="T20" fmla="*/ 304 w 914"/>
                <a:gd name="T21" fmla="*/ 645 h 915"/>
                <a:gd name="T22" fmla="*/ 378 w 914"/>
                <a:gd name="T23" fmla="*/ 616 h 915"/>
                <a:gd name="T24" fmla="*/ 869 w 914"/>
                <a:gd name="T25" fmla="*/ 616 h 915"/>
                <a:gd name="T26" fmla="*/ 914 w 914"/>
                <a:gd name="T27" fmla="*/ 571 h 915"/>
                <a:gd name="T28" fmla="*/ 914 w 914"/>
                <a:gd name="T29" fmla="*/ 46 h 915"/>
                <a:gd name="T30" fmla="*/ 869 w 914"/>
                <a:gd name="T31" fmla="*/ 0 h 915"/>
                <a:gd name="T32" fmla="*/ 343 w 914"/>
                <a:gd name="T33" fmla="*/ 0 h 915"/>
                <a:gd name="T34" fmla="*/ 298 w 914"/>
                <a:gd name="T35" fmla="*/ 46 h 915"/>
                <a:gd name="T36" fmla="*/ 298 w 914"/>
                <a:gd name="T37" fmla="*/ 537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4" h="915">
                  <a:moveTo>
                    <a:pt x="298" y="537"/>
                  </a:moveTo>
                  <a:cubicBezTo>
                    <a:pt x="298" y="561"/>
                    <a:pt x="285" y="595"/>
                    <a:pt x="270" y="610"/>
                  </a:cubicBezTo>
                  <a:cubicBezTo>
                    <a:pt x="254" y="626"/>
                    <a:pt x="221" y="639"/>
                    <a:pt x="196" y="639"/>
                  </a:cubicBezTo>
                  <a:cubicBezTo>
                    <a:pt x="45" y="639"/>
                    <a:pt x="45" y="639"/>
                    <a:pt x="45" y="639"/>
                  </a:cubicBezTo>
                  <a:cubicBezTo>
                    <a:pt x="20" y="639"/>
                    <a:pt x="0" y="659"/>
                    <a:pt x="0" y="684"/>
                  </a:cubicBezTo>
                  <a:cubicBezTo>
                    <a:pt x="0" y="869"/>
                    <a:pt x="0" y="869"/>
                    <a:pt x="0" y="869"/>
                  </a:cubicBezTo>
                  <a:cubicBezTo>
                    <a:pt x="0" y="894"/>
                    <a:pt x="20" y="915"/>
                    <a:pt x="45" y="915"/>
                  </a:cubicBezTo>
                  <a:cubicBezTo>
                    <a:pt x="230" y="915"/>
                    <a:pt x="230" y="915"/>
                    <a:pt x="230" y="915"/>
                  </a:cubicBezTo>
                  <a:cubicBezTo>
                    <a:pt x="255" y="915"/>
                    <a:pt x="276" y="894"/>
                    <a:pt x="276" y="869"/>
                  </a:cubicBezTo>
                  <a:cubicBezTo>
                    <a:pt x="276" y="718"/>
                    <a:pt x="276" y="718"/>
                    <a:pt x="276" y="718"/>
                  </a:cubicBezTo>
                  <a:cubicBezTo>
                    <a:pt x="276" y="693"/>
                    <a:pt x="288" y="660"/>
                    <a:pt x="304" y="645"/>
                  </a:cubicBezTo>
                  <a:cubicBezTo>
                    <a:pt x="320" y="629"/>
                    <a:pt x="353" y="616"/>
                    <a:pt x="378" y="616"/>
                  </a:cubicBezTo>
                  <a:cubicBezTo>
                    <a:pt x="869" y="616"/>
                    <a:pt x="869" y="616"/>
                    <a:pt x="869" y="616"/>
                  </a:cubicBezTo>
                  <a:cubicBezTo>
                    <a:pt x="894" y="616"/>
                    <a:pt x="914" y="596"/>
                    <a:pt x="914" y="571"/>
                  </a:cubicBezTo>
                  <a:cubicBezTo>
                    <a:pt x="914" y="46"/>
                    <a:pt x="914" y="46"/>
                    <a:pt x="914" y="46"/>
                  </a:cubicBezTo>
                  <a:cubicBezTo>
                    <a:pt x="914" y="21"/>
                    <a:pt x="894" y="0"/>
                    <a:pt x="869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18" y="0"/>
                    <a:pt x="298" y="21"/>
                    <a:pt x="298" y="46"/>
                  </a:cubicBezTo>
                  <a:lnTo>
                    <a:pt x="298" y="537"/>
                  </a:ln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Freeform 23"/>
            <p:cNvSpPr/>
            <p:nvPr/>
          </p:nvSpPr>
          <p:spPr bwMode="auto">
            <a:xfrm>
              <a:off x="3459164" y="3005270"/>
              <a:ext cx="1603375" cy="1607046"/>
            </a:xfrm>
            <a:custGeom>
              <a:avLst/>
              <a:gdLst>
                <a:gd name="T0" fmla="*/ 537 w 915"/>
                <a:gd name="T1" fmla="*/ 616 h 914"/>
                <a:gd name="T2" fmla="*/ 610 w 915"/>
                <a:gd name="T3" fmla="*/ 644 h 914"/>
                <a:gd name="T4" fmla="*/ 639 w 915"/>
                <a:gd name="T5" fmla="*/ 718 h 914"/>
                <a:gd name="T6" fmla="*/ 639 w 915"/>
                <a:gd name="T7" fmla="*/ 869 h 914"/>
                <a:gd name="T8" fmla="*/ 684 w 915"/>
                <a:gd name="T9" fmla="*/ 914 h 914"/>
                <a:gd name="T10" fmla="*/ 869 w 915"/>
                <a:gd name="T11" fmla="*/ 914 h 914"/>
                <a:gd name="T12" fmla="*/ 915 w 915"/>
                <a:gd name="T13" fmla="*/ 869 h 914"/>
                <a:gd name="T14" fmla="*/ 915 w 915"/>
                <a:gd name="T15" fmla="*/ 684 h 914"/>
                <a:gd name="T16" fmla="*/ 869 w 915"/>
                <a:gd name="T17" fmla="*/ 638 h 914"/>
                <a:gd name="T18" fmla="*/ 718 w 915"/>
                <a:gd name="T19" fmla="*/ 638 h 914"/>
                <a:gd name="T20" fmla="*/ 645 w 915"/>
                <a:gd name="T21" fmla="*/ 610 h 914"/>
                <a:gd name="T22" fmla="*/ 616 w 915"/>
                <a:gd name="T23" fmla="*/ 536 h 914"/>
                <a:gd name="T24" fmla="*/ 616 w 915"/>
                <a:gd name="T25" fmla="*/ 45 h 914"/>
                <a:gd name="T26" fmla="*/ 571 w 915"/>
                <a:gd name="T27" fmla="*/ 0 h 914"/>
                <a:gd name="T28" fmla="*/ 46 w 915"/>
                <a:gd name="T29" fmla="*/ 0 h 914"/>
                <a:gd name="T30" fmla="*/ 0 w 915"/>
                <a:gd name="T31" fmla="*/ 45 h 914"/>
                <a:gd name="T32" fmla="*/ 0 w 915"/>
                <a:gd name="T33" fmla="*/ 571 h 914"/>
                <a:gd name="T34" fmla="*/ 46 w 915"/>
                <a:gd name="T35" fmla="*/ 616 h 914"/>
                <a:gd name="T36" fmla="*/ 537 w 915"/>
                <a:gd name="T37" fmla="*/ 616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5" h="914">
                  <a:moveTo>
                    <a:pt x="537" y="616"/>
                  </a:moveTo>
                  <a:cubicBezTo>
                    <a:pt x="562" y="616"/>
                    <a:pt x="595" y="629"/>
                    <a:pt x="610" y="644"/>
                  </a:cubicBezTo>
                  <a:cubicBezTo>
                    <a:pt x="626" y="660"/>
                    <a:pt x="639" y="693"/>
                    <a:pt x="639" y="718"/>
                  </a:cubicBezTo>
                  <a:cubicBezTo>
                    <a:pt x="639" y="869"/>
                    <a:pt x="639" y="869"/>
                    <a:pt x="639" y="869"/>
                  </a:cubicBezTo>
                  <a:cubicBezTo>
                    <a:pt x="639" y="894"/>
                    <a:pt x="659" y="914"/>
                    <a:pt x="684" y="914"/>
                  </a:cubicBezTo>
                  <a:cubicBezTo>
                    <a:pt x="869" y="914"/>
                    <a:pt x="869" y="914"/>
                    <a:pt x="869" y="914"/>
                  </a:cubicBezTo>
                  <a:cubicBezTo>
                    <a:pt x="894" y="914"/>
                    <a:pt x="915" y="894"/>
                    <a:pt x="915" y="869"/>
                  </a:cubicBezTo>
                  <a:cubicBezTo>
                    <a:pt x="915" y="684"/>
                    <a:pt x="915" y="684"/>
                    <a:pt x="915" y="684"/>
                  </a:cubicBezTo>
                  <a:cubicBezTo>
                    <a:pt x="915" y="659"/>
                    <a:pt x="894" y="638"/>
                    <a:pt x="869" y="638"/>
                  </a:cubicBezTo>
                  <a:cubicBezTo>
                    <a:pt x="718" y="638"/>
                    <a:pt x="718" y="638"/>
                    <a:pt x="718" y="638"/>
                  </a:cubicBezTo>
                  <a:cubicBezTo>
                    <a:pt x="693" y="638"/>
                    <a:pt x="660" y="625"/>
                    <a:pt x="645" y="610"/>
                  </a:cubicBezTo>
                  <a:cubicBezTo>
                    <a:pt x="629" y="594"/>
                    <a:pt x="616" y="561"/>
                    <a:pt x="616" y="536"/>
                  </a:cubicBezTo>
                  <a:cubicBezTo>
                    <a:pt x="616" y="45"/>
                    <a:pt x="616" y="45"/>
                    <a:pt x="616" y="45"/>
                  </a:cubicBezTo>
                  <a:cubicBezTo>
                    <a:pt x="616" y="20"/>
                    <a:pt x="596" y="0"/>
                    <a:pt x="57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5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596"/>
                    <a:pt x="21" y="616"/>
                    <a:pt x="46" y="616"/>
                  </a:cubicBezTo>
                  <a:lnTo>
                    <a:pt x="537" y="616"/>
                  </a:ln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Freeform 24"/>
            <p:cNvSpPr/>
            <p:nvPr/>
          </p:nvSpPr>
          <p:spPr bwMode="auto">
            <a:xfrm>
              <a:off x="4656138" y="2338315"/>
              <a:ext cx="1604962" cy="1605458"/>
            </a:xfrm>
            <a:custGeom>
              <a:avLst/>
              <a:gdLst>
                <a:gd name="T0" fmla="*/ 616 w 915"/>
                <a:gd name="T1" fmla="*/ 378 h 914"/>
                <a:gd name="T2" fmla="*/ 645 w 915"/>
                <a:gd name="T3" fmla="*/ 304 h 914"/>
                <a:gd name="T4" fmla="*/ 718 w 915"/>
                <a:gd name="T5" fmla="*/ 276 h 914"/>
                <a:gd name="T6" fmla="*/ 869 w 915"/>
                <a:gd name="T7" fmla="*/ 276 h 914"/>
                <a:gd name="T8" fmla="*/ 915 w 915"/>
                <a:gd name="T9" fmla="*/ 231 h 914"/>
                <a:gd name="T10" fmla="*/ 915 w 915"/>
                <a:gd name="T11" fmla="*/ 45 h 914"/>
                <a:gd name="T12" fmla="*/ 869 w 915"/>
                <a:gd name="T13" fmla="*/ 0 h 914"/>
                <a:gd name="T14" fmla="*/ 684 w 915"/>
                <a:gd name="T15" fmla="*/ 0 h 914"/>
                <a:gd name="T16" fmla="*/ 639 w 915"/>
                <a:gd name="T17" fmla="*/ 45 h 914"/>
                <a:gd name="T18" fmla="*/ 639 w 915"/>
                <a:gd name="T19" fmla="*/ 196 h 914"/>
                <a:gd name="T20" fmla="*/ 610 w 915"/>
                <a:gd name="T21" fmla="*/ 270 h 914"/>
                <a:gd name="T22" fmla="*/ 537 w 915"/>
                <a:gd name="T23" fmla="*/ 298 h 914"/>
                <a:gd name="T24" fmla="*/ 46 w 915"/>
                <a:gd name="T25" fmla="*/ 298 h 914"/>
                <a:gd name="T26" fmla="*/ 0 w 915"/>
                <a:gd name="T27" fmla="*/ 344 h 914"/>
                <a:gd name="T28" fmla="*/ 0 w 915"/>
                <a:gd name="T29" fmla="*/ 869 h 914"/>
                <a:gd name="T30" fmla="*/ 46 w 915"/>
                <a:gd name="T31" fmla="*/ 914 h 914"/>
                <a:gd name="T32" fmla="*/ 571 w 915"/>
                <a:gd name="T33" fmla="*/ 914 h 914"/>
                <a:gd name="T34" fmla="*/ 616 w 915"/>
                <a:gd name="T35" fmla="*/ 869 h 914"/>
                <a:gd name="T36" fmla="*/ 616 w 915"/>
                <a:gd name="T37" fmla="*/ 378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5" h="914">
                  <a:moveTo>
                    <a:pt x="616" y="378"/>
                  </a:moveTo>
                  <a:cubicBezTo>
                    <a:pt x="616" y="353"/>
                    <a:pt x="629" y="320"/>
                    <a:pt x="645" y="304"/>
                  </a:cubicBezTo>
                  <a:cubicBezTo>
                    <a:pt x="660" y="289"/>
                    <a:pt x="693" y="276"/>
                    <a:pt x="718" y="276"/>
                  </a:cubicBezTo>
                  <a:cubicBezTo>
                    <a:pt x="869" y="276"/>
                    <a:pt x="869" y="276"/>
                    <a:pt x="869" y="276"/>
                  </a:cubicBezTo>
                  <a:cubicBezTo>
                    <a:pt x="894" y="276"/>
                    <a:pt x="915" y="256"/>
                    <a:pt x="915" y="231"/>
                  </a:cubicBezTo>
                  <a:cubicBezTo>
                    <a:pt x="915" y="45"/>
                    <a:pt x="915" y="45"/>
                    <a:pt x="915" y="45"/>
                  </a:cubicBezTo>
                  <a:cubicBezTo>
                    <a:pt x="915" y="21"/>
                    <a:pt x="894" y="0"/>
                    <a:pt x="869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659" y="0"/>
                    <a:pt x="639" y="21"/>
                    <a:pt x="639" y="45"/>
                  </a:cubicBezTo>
                  <a:cubicBezTo>
                    <a:pt x="639" y="196"/>
                    <a:pt x="639" y="196"/>
                    <a:pt x="639" y="196"/>
                  </a:cubicBezTo>
                  <a:cubicBezTo>
                    <a:pt x="639" y="221"/>
                    <a:pt x="626" y="254"/>
                    <a:pt x="610" y="270"/>
                  </a:cubicBezTo>
                  <a:cubicBezTo>
                    <a:pt x="595" y="286"/>
                    <a:pt x="562" y="298"/>
                    <a:pt x="537" y="298"/>
                  </a:cubicBezTo>
                  <a:cubicBezTo>
                    <a:pt x="46" y="298"/>
                    <a:pt x="46" y="298"/>
                    <a:pt x="46" y="298"/>
                  </a:cubicBezTo>
                  <a:cubicBezTo>
                    <a:pt x="21" y="298"/>
                    <a:pt x="0" y="319"/>
                    <a:pt x="0" y="344"/>
                  </a:cubicBezTo>
                  <a:cubicBezTo>
                    <a:pt x="0" y="869"/>
                    <a:pt x="0" y="869"/>
                    <a:pt x="0" y="869"/>
                  </a:cubicBezTo>
                  <a:cubicBezTo>
                    <a:pt x="0" y="894"/>
                    <a:pt x="21" y="914"/>
                    <a:pt x="46" y="914"/>
                  </a:cubicBezTo>
                  <a:cubicBezTo>
                    <a:pt x="571" y="914"/>
                    <a:pt x="571" y="914"/>
                    <a:pt x="571" y="914"/>
                  </a:cubicBezTo>
                  <a:cubicBezTo>
                    <a:pt x="596" y="914"/>
                    <a:pt x="616" y="894"/>
                    <a:pt x="616" y="869"/>
                  </a:cubicBezTo>
                  <a:lnTo>
                    <a:pt x="616" y="378"/>
                  </a:lnTo>
                  <a:close/>
                </a:path>
              </a:pathLst>
            </a:custGeom>
            <a:solidFill>
              <a:srgbClr val="264D6E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Freeform 25"/>
            <p:cNvSpPr>
              <a:spLocks noEditPoints="1"/>
            </p:cNvSpPr>
            <p:nvPr/>
          </p:nvSpPr>
          <p:spPr bwMode="auto">
            <a:xfrm>
              <a:off x="4119564" y="1264834"/>
              <a:ext cx="230187" cy="258843"/>
            </a:xfrm>
            <a:custGeom>
              <a:avLst/>
              <a:gdLst>
                <a:gd name="T0" fmla="*/ 28 w 131"/>
                <a:gd name="T1" fmla="*/ 16 h 147"/>
                <a:gd name="T2" fmla="*/ 103 w 131"/>
                <a:gd name="T3" fmla="*/ 16 h 147"/>
                <a:gd name="T4" fmla="*/ 118 w 131"/>
                <a:gd name="T5" fmla="*/ 61 h 147"/>
                <a:gd name="T6" fmla="*/ 127 w 131"/>
                <a:gd name="T7" fmla="*/ 65 h 147"/>
                <a:gd name="T8" fmla="*/ 131 w 131"/>
                <a:gd name="T9" fmla="*/ 74 h 147"/>
                <a:gd name="T10" fmla="*/ 130 w 131"/>
                <a:gd name="T11" fmla="*/ 101 h 147"/>
                <a:gd name="T12" fmla="*/ 123 w 131"/>
                <a:gd name="T13" fmla="*/ 108 h 147"/>
                <a:gd name="T14" fmla="*/ 116 w 131"/>
                <a:gd name="T15" fmla="*/ 109 h 147"/>
                <a:gd name="T16" fmla="*/ 65 w 131"/>
                <a:gd name="T17" fmla="*/ 147 h 147"/>
                <a:gd name="T18" fmla="*/ 76 w 131"/>
                <a:gd name="T19" fmla="*/ 132 h 147"/>
                <a:gd name="T20" fmla="*/ 107 w 131"/>
                <a:gd name="T21" fmla="*/ 109 h 147"/>
                <a:gd name="T22" fmla="*/ 98 w 131"/>
                <a:gd name="T23" fmla="*/ 105 h 147"/>
                <a:gd name="T24" fmla="*/ 95 w 131"/>
                <a:gd name="T25" fmla="*/ 74 h 147"/>
                <a:gd name="T26" fmla="*/ 96 w 131"/>
                <a:gd name="T27" fmla="*/ 69 h 147"/>
                <a:gd name="T28" fmla="*/ 107 w 131"/>
                <a:gd name="T29" fmla="*/ 56 h 147"/>
                <a:gd name="T30" fmla="*/ 35 w 131"/>
                <a:gd name="T31" fmla="*/ 38 h 147"/>
                <a:gd name="T32" fmla="*/ 28 w 131"/>
                <a:gd name="T33" fmla="*/ 62 h 147"/>
                <a:gd name="T34" fmla="*/ 35 w 131"/>
                <a:gd name="T35" fmla="*/ 69 h 147"/>
                <a:gd name="T36" fmla="*/ 36 w 131"/>
                <a:gd name="T37" fmla="*/ 96 h 147"/>
                <a:gd name="T38" fmla="*/ 32 w 131"/>
                <a:gd name="T39" fmla="*/ 105 h 147"/>
                <a:gd name="T40" fmla="*/ 24 w 131"/>
                <a:gd name="T41" fmla="*/ 109 h 147"/>
                <a:gd name="T42" fmla="*/ 8 w 131"/>
                <a:gd name="T43" fmla="*/ 108 h 147"/>
                <a:gd name="T44" fmla="*/ 0 w 131"/>
                <a:gd name="T45" fmla="*/ 96 h 147"/>
                <a:gd name="T46" fmla="*/ 1 w 131"/>
                <a:gd name="T47" fmla="*/ 69 h 147"/>
                <a:gd name="T48" fmla="*/ 13 w 131"/>
                <a:gd name="T49" fmla="*/ 61 h 147"/>
                <a:gd name="T50" fmla="*/ 61 w 131"/>
                <a:gd name="T51" fmla="*/ 135 h 147"/>
                <a:gd name="T52" fmla="*/ 65 w 131"/>
                <a:gd name="T53" fmla="*/ 131 h 147"/>
                <a:gd name="T54" fmla="*/ 13 w 131"/>
                <a:gd name="T55" fmla="*/ 73 h 147"/>
                <a:gd name="T56" fmla="*/ 12 w 131"/>
                <a:gd name="T57" fmla="*/ 74 h 147"/>
                <a:gd name="T58" fmla="*/ 12 w 131"/>
                <a:gd name="T59" fmla="*/ 97 h 147"/>
                <a:gd name="T60" fmla="*/ 18 w 131"/>
                <a:gd name="T61" fmla="*/ 97 h 147"/>
                <a:gd name="T62" fmla="*/ 24 w 131"/>
                <a:gd name="T63" fmla="*/ 97 h 147"/>
                <a:gd name="T64" fmla="*/ 25 w 131"/>
                <a:gd name="T65" fmla="*/ 96 h 147"/>
                <a:gd name="T66" fmla="*/ 25 w 131"/>
                <a:gd name="T67" fmla="*/ 74 h 147"/>
                <a:gd name="T68" fmla="*/ 24 w 131"/>
                <a:gd name="T69" fmla="*/ 73 h 147"/>
                <a:gd name="T70" fmla="*/ 18 w 131"/>
                <a:gd name="T71" fmla="*/ 73 h 147"/>
                <a:gd name="T72" fmla="*/ 107 w 131"/>
                <a:gd name="T73" fmla="*/ 73 h 147"/>
                <a:gd name="T74" fmla="*/ 106 w 131"/>
                <a:gd name="T75" fmla="*/ 74 h 147"/>
                <a:gd name="T76" fmla="*/ 106 w 131"/>
                <a:gd name="T77" fmla="*/ 97 h 147"/>
                <a:gd name="T78" fmla="*/ 113 w 131"/>
                <a:gd name="T79" fmla="*/ 97 h 147"/>
                <a:gd name="T80" fmla="*/ 118 w 131"/>
                <a:gd name="T81" fmla="*/ 97 h 147"/>
                <a:gd name="T82" fmla="*/ 119 w 131"/>
                <a:gd name="T83" fmla="*/ 96 h 147"/>
                <a:gd name="T84" fmla="*/ 119 w 131"/>
                <a:gd name="T85" fmla="*/ 74 h 147"/>
                <a:gd name="T86" fmla="*/ 118 w 131"/>
                <a:gd name="T87" fmla="*/ 73 h 147"/>
                <a:gd name="T88" fmla="*/ 113 w 131"/>
                <a:gd name="T89" fmla="*/ 73 h 147"/>
                <a:gd name="T90" fmla="*/ 95 w 131"/>
                <a:gd name="T91" fmla="*/ 24 h 147"/>
                <a:gd name="T92" fmla="*/ 36 w 131"/>
                <a:gd name="T93" fmla="*/ 24 h 147"/>
                <a:gd name="T94" fmla="*/ 65 w 131"/>
                <a:gd name="T95" fmla="*/ 19 h 147"/>
                <a:gd name="T96" fmla="*/ 103 w 131"/>
                <a:gd name="T97" fmla="*/ 3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47">
                  <a:moveTo>
                    <a:pt x="13" y="61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38"/>
                    <a:pt x="19" y="25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8" y="6"/>
                    <a:pt x="51" y="0"/>
                    <a:pt x="65" y="0"/>
                  </a:cubicBezTo>
                  <a:cubicBezTo>
                    <a:pt x="80" y="0"/>
                    <a:pt x="93" y="6"/>
                    <a:pt x="103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12" y="25"/>
                    <a:pt x="118" y="38"/>
                    <a:pt x="118" y="53"/>
                  </a:cubicBezTo>
                  <a:cubicBezTo>
                    <a:pt x="118" y="61"/>
                    <a:pt x="118" y="61"/>
                    <a:pt x="118" y="61"/>
                  </a:cubicBezTo>
                  <a:cubicBezTo>
                    <a:pt x="120" y="61"/>
                    <a:pt x="121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3"/>
                    <a:pt x="126" y="64"/>
                    <a:pt x="127" y="65"/>
                  </a:cubicBezTo>
                  <a:cubicBezTo>
                    <a:pt x="128" y="66"/>
                    <a:pt x="129" y="67"/>
                    <a:pt x="130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0" y="71"/>
                    <a:pt x="131" y="72"/>
                    <a:pt x="131" y="74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1" y="98"/>
                    <a:pt x="130" y="99"/>
                    <a:pt x="130" y="101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29" y="103"/>
                    <a:pt x="128" y="104"/>
                    <a:pt x="127" y="105"/>
                  </a:cubicBezTo>
                  <a:cubicBezTo>
                    <a:pt x="126" y="106"/>
                    <a:pt x="124" y="107"/>
                    <a:pt x="123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1" y="108"/>
                    <a:pt x="120" y="109"/>
                    <a:pt x="118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15" y="116"/>
                    <a:pt x="111" y="122"/>
                    <a:pt x="104" y="128"/>
                  </a:cubicBezTo>
                  <a:cubicBezTo>
                    <a:pt x="97" y="133"/>
                    <a:pt x="87" y="137"/>
                    <a:pt x="76" y="138"/>
                  </a:cubicBezTo>
                  <a:cubicBezTo>
                    <a:pt x="75" y="143"/>
                    <a:pt x="70" y="147"/>
                    <a:pt x="65" y="147"/>
                  </a:cubicBezTo>
                  <a:cubicBezTo>
                    <a:pt x="59" y="147"/>
                    <a:pt x="54" y="142"/>
                    <a:pt x="54" y="135"/>
                  </a:cubicBezTo>
                  <a:cubicBezTo>
                    <a:pt x="54" y="129"/>
                    <a:pt x="59" y="124"/>
                    <a:pt x="65" y="124"/>
                  </a:cubicBezTo>
                  <a:cubicBezTo>
                    <a:pt x="70" y="124"/>
                    <a:pt x="74" y="127"/>
                    <a:pt x="76" y="132"/>
                  </a:cubicBezTo>
                  <a:cubicBezTo>
                    <a:pt x="85" y="130"/>
                    <a:pt x="94" y="127"/>
                    <a:pt x="100" y="122"/>
                  </a:cubicBezTo>
                  <a:cubicBezTo>
                    <a:pt x="105" y="118"/>
                    <a:pt x="108" y="114"/>
                    <a:pt x="109" y="109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06" y="109"/>
                    <a:pt x="104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1" y="107"/>
                    <a:pt x="100" y="106"/>
                    <a:pt x="98" y="105"/>
                  </a:cubicBezTo>
                  <a:cubicBezTo>
                    <a:pt x="96" y="103"/>
                    <a:pt x="95" y="100"/>
                    <a:pt x="95" y="9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2"/>
                    <a:pt x="95" y="71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7"/>
                    <a:pt x="97" y="66"/>
                    <a:pt x="98" y="65"/>
                  </a:cubicBezTo>
                  <a:cubicBezTo>
                    <a:pt x="101" y="63"/>
                    <a:pt x="104" y="61"/>
                    <a:pt x="107" y="61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5" y="49"/>
                    <a:pt x="101" y="43"/>
                    <a:pt x="96" y="38"/>
                  </a:cubicBezTo>
                  <a:cubicBezTo>
                    <a:pt x="89" y="30"/>
                    <a:pt x="78" y="26"/>
                    <a:pt x="65" y="26"/>
                  </a:cubicBezTo>
                  <a:cubicBezTo>
                    <a:pt x="53" y="26"/>
                    <a:pt x="42" y="30"/>
                    <a:pt x="35" y="38"/>
                  </a:cubicBezTo>
                  <a:cubicBezTo>
                    <a:pt x="30" y="43"/>
                    <a:pt x="26" y="49"/>
                    <a:pt x="24" y="56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1"/>
                    <a:pt x="27" y="62"/>
                    <a:pt x="28" y="62"/>
                  </a:cubicBezTo>
                  <a:cubicBezTo>
                    <a:pt x="30" y="63"/>
                    <a:pt x="31" y="64"/>
                    <a:pt x="32" y="65"/>
                  </a:cubicBezTo>
                  <a:cubicBezTo>
                    <a:pt x="34" y="66"/>
                    <a:pt x="35" y="67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6" y="71"/>
                    <a:pt x="36" y="72"/>
                    <a:pt x="36" y="74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8"/>
                    <a:pt x="36" y="99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3"/>
                    <a:pt x="34" y="104"/>
                    <a:pt x="32" y="105"/>
                  </a:cubicBezTo>
                  <a:cubicBezTo>
                    <a:pt x="31" y="106"/>
                    <a:pt x="30" y="107"/>
                    <a:pt x="28" y="10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27" y="108"/>
                    <a:pt x="25" y="109"/>
                    <a:pt x="24" y="109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1" y="109"/>
                    <a:pt x="10" y="108"/>
                    <a:pt x="8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7" y="107"/>
                    <a:pt x="5" y="106"/>
                    <a:pt x="4" y="105"/>
                  </a:cubicBezTo>
                  <a:cubicBezTo>
                    <a:pt x="2" y="103"/>
                    <a:pt x="0" y="100"/>
                    <a:pt x="0" y="9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2"/>
                    <a:pt x="1" y="71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2" y="67"/>
                    <a:pt x="3" y="66"/>
                    <a:pt x="4" y="65"/>
                  </a:cubicBezTo>
                  <a:cubicBezTo>
                    <a:pt x="6" y="63"/>
                    <a:pt x="9" y="61"/>
                    <a:pt x="13" y="61"/>
                  </a:cubicBezTo>
                  <a:close/>
                  <a:moveTo>
                    <a:pt x="65" y="131"/>
                  </a:moveTo>
                  <a:cubicBezTo>
                    <a:pt x="65" y="131"/>
                    <a:pt x="65" y="131"/>
                    <a:pt x="65" y="131"/>
                  </a:cubicBezTo>
                  <a:cubicBezTo>
                    <a:pt x="63" y="131"/>
                    <a:pt x="61" y="133"/>
                    <a:pt x="61" y="135"/>
                  </a:cubicBezTo>
                  <a:cubicBezTo>
                    <a:pt x="61" y="138"/>
                    <a:pt x="63" y="140"/>
                    <a:pt x="65" y="140"/>
                  </a:cubicBezTo>
                  <a:cubicBezTo>
                    <a:pt x="68" y="140"/>
                    <a:pt x="70" y="138"/>
                    <a:pt x="70" y="135"/>
                  </a:cubicBezTo>
                  <a:cubicBezTo>
                    <a:pt x="70" y="133"/>
                    <a:pt x="68" y="131"/>
                    <a:pt x="65" y="131"/>
                  </a:cubicBezTo>
                  <a:close/>
                  <a:moveTo>
                    <a:pt x="18" y="73"/>
                  </a:moveTo>
                  <a:cubicBezTo>
                    <a:pt x="18" y="73"/>
                    <a:pt x="18" y="73"/>
                    <a:pt x="18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2" y="73"/>
                    <a:pt x="12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96"/>
                    <a:pt x="12" y="97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18" y="73"/>
                    <a:pt x="18" y="73"/>
                    <a:pt x="18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3"/>
                    <a:pt x="107" y="73"/>
                    <a:pt x="106" y="73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6"/>
                    <a:pt x="106" y="97"/>
                    <a:pt x="106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9" y="73"/>
                    <a:pt x="119" y="73"/>
                    <a:pt x="118" y="73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03" y="36"/>
                  </a:moveTo>
                  <a:cubicBezTo>
                    <a:pt x="103" y="36"/>
                    <a:pt x="103" y="36"/>
                    <a:pt x="103" y="36"/>
                  </a:cubicBezTo>
                  <a:cubicBezTo>
                    <a:pt x="101" y="31"/>
                    <a:pt x="98" y="27"/>
                    <a:pt x="95" y="24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87" y="16"/>
                    <a:pt x="77" y="11"/>
                    <a:pt x="65" y="11"/>
                  </a:cubicBezTo>
                  <a:cubicBezTo>
                    <a:pt x="54" y="11"/>
                    <a:pt x="44" y="16"/>
                    <a:pt x="36" y="24"/>
                  </a:cubicBezTo>
                  <a:cubicBezTo>
                    <a:pt x="33" y="27"/>
                    <a:pt x="30" y="31"/>
                    <a:pt x="27" y="36"/>
                  </a:cubicBezTo>
                  <a:cubicBezTo>
                    <a:pt x="28" y="35"/>
                    <a:pt x="29" y="34"/>
                    <a:pt x="30" y="34"/>
                  </a:cubicBezTo>
                  <a:cubicBezTo>
                    <a:pt x="39" y="25"/>
                    <a:pt x="52" y="19"/>
                    <a:pt x="65" y="19"/>
                  </a:cubicBezTo>
                  <a:cubicBezTo>
                    <a:pt x="79" y="19"/>
                    <a:pt x="92" y="25"/>
                    <a:pt x="101" y="34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2" y="34"/>
                    <a:pt x="103" y="35"/>
                    <a:pt x="103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Freeform 26"/>
            <p:cNvSpPr>
              <a:spLocks noEditPoints="1"/>
            </p:cNvSpPr>
            <p:nvPr/>
          </p:nvSpPr>
          <p:spPr bwMode="auto">
            <a:xfrm>
              <a:off x="4702175" y="4242315"/>
              <a:ext cx="242888" cy="254078"/>
            </a:xfrm>
            <a:custGeom>
              <a:avLst/>
              <a:gdLst>
                <a:gd name="T0" fmla="*/ 4 w 139"/>
                <a:gd name="T1" fmla="*/ 139 h 145"/>
                <a:gd name="T2" fmla="*/ 56 w 139"/>
                <a:gd name="T3" fmla="*/ 133 h 145"/>
                <a:gd name="T4" fmla="*/ 24 w 139"/>
                <a:gd name="T5" fmla="*/ 117 h 145"/>
                <a:gd name="T6" fmla="*/ 20 w 139"/>
                <a:gd name="T7" fmla="*/ 115 h 145"/>
                <a:gd name="T8" fmla="*/ 2 w 139"/>
                <a:gd name="T9" fmla="*/ 89 h 145"/>
                <a:gd name="T10" fmla="*/ 24 w 139"/>
                <a:gd name="T11" fmla="*/ 70 h 145"/>
                <a:gd name="T12" fmla="*/ 56 w 139"/>
                <a:gd name="T13" fmla="*/ 58 h 145"/>
                <a:gd name="T14" fmla="*/ 19 w 139"/>
                <a:gd name="T15" fmla="*/ 53 h 145"/>
                <a:gd name="T16" fmla="*/ 19 w 139"/>
                <a:gd name="T17" fmla="*/ 18 h 145"/>
                <a:gd name="T18" fmla="*/ 25 w 139"/>
                <a:gd name="T19" fmla="*/ 12 h 145"/>
                <a:gd name="T20" fmla="*/ 56 w 139"/>
                <a:gd name="T21" fmla="*/ 3 h 145"/>
                <a:gd name="T22" fmla="*/ 60 w 139"/>
                <a:gd name="T23" fmla="*/ 0 h 145"/>
                <a:gd name="T24" fmla="*/ 82 w 139"/>
                <a:gd name="T25" fmla="*/ 3 h 145"/>
                <a:gd name="T26" fmla="*/ 82 w 139"/>
                <a:gd name="T27" fmla="*/ 12 h 145"/>
                <a:gd name="T28" fmla="*/ 119 w 139"/>
                <a:gd name="T29" fmla="*/ 14 h 145"/>
                <a:gd name="T30" fmla="*/ 136 w 139"/>
                <a:gd name="T31" fmla="*/ 39 h 145"/>
                <a:gd name="T32" fmla="*/ 119 w 139"/>
                <a:gd name="T33" fmla="*/ 57 h 145"/>
                <a:gd name="T34" fmla="*/ 115 w 139"/>
                <a:gd name="T35" fmla="*/ 58 h 145"/>
                <a:gd name="T36" fmla="*/ 82 w 139"/>
                <a:gd name="T37" fmla="*/ 70 h 145"/>
                <a:gd name="T38" fmla="*/ 114 w 139"/>
                <a:gd name="T39" fmla="*/ 70 h 145"/>
                <a:gd name="T40" fmla="*/ 120 w 139"/>
                <a:gd name="T41" fmla="*/ 111 h 145"/>
                <a:gd name="T42" fmla="*/ 114 w 139"/>
                <a:gd name="T43" fmla="*/ 117 h 145"/>
                <a:gd name="T44" fmla="*/ 82 w 139"/>
                <a:gd name="T45" fmla="*/ 133 h 145"/>
                <a:gd name="T46" fmla="*/ 135 w 139"/>
                <a:gd name="T47" fmla="*/ 139 h 145"/>
                <a:gd name="T48" fmla="*/ 10 w 139"/>
                <a:gd name="T49" fmla="*/ 145 h 145"/>
                <a:gd name="T50" fmla="*/ 63 w 139"/>
                <a:gd name="T51" fmla="*/ 133 h 145"/>
                <a:gd name="T52" fmla="*/ 76 w 139"/>
                <a:gd name="T53" fmla="*/ 117 h 145"/>
                <a:gd name="T54" fmla="*/ 63 w 139"/>
                <a:gd name="T55" fmla="*/ 133 h 145"/>
                <a:gd name="T56" fmla="*/ 76 w 139"/>
                <a:gd name="T57" fmla="*/ 6 h 145"/>
                <a:gd name="T58" fmla="*/ 63 w 139"/>
                <a:gd name="T59" fmla="*/ 12 h 145"/>
                <a:gd name="T60" fmla="*/ 76 w 139"/>
                <a:gd name="T61" fmla="*/ 6 h 145"/>
                <a:gd name="T62" fmla="*/ 76 w 139"/>
                <a:gd name="T63" fmla="*/ 70 h 145"/>
                <a:gd name="T64" fmla="*/ 63 w 139"/>
                <a:gd name="T65" fmla="*/ 58 h 145"/>
                <a:gd name="T66" fmla="*/ 76 w 139"/>
                <a:gd name="T67" fmla="*/ 70 h 145"/>
                <a:gd name="T68" fmla="*/ 113 w 139"/>
                <a:gd name="T69" fmla="*/ 23 h 145"/>
                <a:gd name="T70" fmla="*/ 30 w 139"/>
                <a:gd name="T71" fmla="*/ 47 h 145"/>
                <a:gd name="T72" fmla="*/ 125 w 139"/>
                <a:gd name="T73" fmla="*/ 35 h 145"/>
                <a:gd name="T74" fmla="*/ 109 w 139"/>
                <a:gd name="T75" fmla="*/ 81 h 145"/>
                <a:gd name="T76" fmla="*/ 26 w 139"/>
                <a:gd name="T77" fmla="*/ 81 h 145"/>
                <a:gd name="T78" fmla="*/ 26 w 139"/>
                <a:gd name="T79" fmla="*/ 105 h 145"/>
                <a:gd name="T80" fmla="*/ 109 w 139"/>
                <a:gd name="T81" fmla="*/ 8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9" h="145">
                  <a:moveTo>
                    <a:pt x="10" y="145"/>
                  </a:moveTo>
                  <a:cubicBezTo>
                    <a:pt x="6" y="145"/>
                    <a:pt x="4" y="142"/>
                    <a:pt x="4" y="139"/>
                  </a:cubicBezTo>
                  <a:cubicBezTo>
                    <a:pt x="4" y="136"/>
                    <a:pt x="6" y="133"/>
                    <a:pt x="10" y="133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2" y="117"/>
                    <a:pt x="21" y="116"/>
                    <a:pt x="20" y="115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5"/>
                    <a:pt x="0" y="92"/>
                    <a:pt x="2" y="8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1"/>
                    <a:pt x="22" y="70"/>
                    <a:pt x="24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1" y="58"/>
                    <a:pt x="19" y="56"/>
                    <a:pt x="19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4"/>
                    <a:pt x="21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1"/>
                    <a:pt x="58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1" y="0"/>
                    <a:pt x="82" y="1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7" y="12"/>
                    <a:pt x="118" y="13"/>
                    <a:pt x="119" y="14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9" y="33"/>
                    <a:pt x="139" y="37"/>
                    <a:pt x="136" y="39"/>
                  </a:cubicBezTo>
                  <a:cubicBezTo>
                    <a:pt x="136" y="39"/>
                    <a:pt x="136" y="39"/>
                    <a:pt x="136" y="39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18" y="58"/>
                    <a:pt x="116" y="58"/>
                    <a:pt x="115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8" y="70"/>
                    <a:pt x="120" y="73"/>
                    <a:pt x="120" y="76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4"/>
                    <a:pt x="118" y="117"/>
                    <a:pt x="114" y="117"/>
                  </a:cubicBezTo>
                  <a:cubicBezTo>
                    <a:pt x="82" y="117"/>
                    <a:pt x="82" y="117"/>
                    <a:pt x="82" y="117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2" y="133"/>
                    <a:pt x="135" y="136"/>
                    <a:pt x="135" y="139"/>
                  </a:cubicBezTo>
                  <a:cubicBezTo>
                    <a:pt x="135" y="142"/>
                    <a:pt x="132" y="145"/>
                    <a:pt x="129" y="145"/>
                  </a:cubicBezTo>
                  <a:cubicBezTo>
                    <a:pt x="10" y="145"/>
                    <a:pt x="10" y="145"/>
                    <a:pt x="10" y="145"/>
                  </a:cubicBezTo>
                  <a:close/>
                  <a:moveTo>
                    <a:pt x="63" y="133"/>
                  </a:moveTo>
                  <a:cubicBezTo>
                    <a:pt x="63" y="133"/>
                    <a:pt x="63" y="133"/>
                    <a:pt x="63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33"/>
                    <a:pt x="63" y="133"/>
                    <a:pt x="63" y="133"/>
                  </a:cubicBezTo>
                  <a:close/>
                  <a:moveTo>
                    <a:pt x="76" y="6"/>
                  </a:moveTo>
                  <a:cubicBezTo>
                    <a:pt x="76" y="6"/>
                    <a:pt x="76" y="6"/>
                    <a:pt x="76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6"/>
                    <a:pt x="76" y="6"/>
                    <a:pt x="76" y="6"/>
                  </a:cubicBezTo>
                  <a:close/>
                  <a:moveTo>
                    <a:pt x="76" y="70"/>
                  </a:moveTo>
                  <a:cubicBezTo>
                    <a:pt x="76" y="70"/>
                    <a:pt x="76" y="70"/>
                    <a:pt x="76" y="70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76" y="70"/>
                    <a:pt x="76" y="70"/>
                    <a:pt x="76" y="70"/>
                  </a:cubicBezTo>
                  <a:close/>
                  <a:moveTo>
                    <a:pt x="113" y="23"/>
                  </a:moveTo>
                  <a:cubicBezTo>
                    <a:pt x="113" y="23"/>
                    <a:pt x="113" y="23"/>
                    <a:pt x="113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13" y="23"/>
                    <a:pt x="113" y="23"/>
                    <a:pt x="113" y="23"/>
                  </a:cubicBezTo>
                  <a:close/>
                  <a:moveTo>
                    <a:pt x="109" y="81"/>
                  </a:moveTo>
                  <a:cubicBezTo>
                    <a:pt x="109" y="81"/>
                    <a:pt x="109" y="81"/>
                    <a:pt x="109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81"/>
                    <a:pt x="109" y="81"/>
                    <a:pt x="109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Freeform 27"/>
            <p:cNvSpPr>
              <a:spLocks noEditPoints="1"/>
            </p:cNvSpPr>
            <p:nvPr/>
          </p:nvSpPr>
          <p:spPr bwMode="auto">
            <a:xfrm>
              <a:off x="2941639" y="3081494"/>
              <a:ext cx="219075" cy="257254"/>
            </a:xfrm>
            <a:custGeom>
              <a:avLst/>
              <a:gdLst>
                <a:gd name="T0" fmla="*/ 6 w 125"/>
                <a:gd name="T1" fmla="*/ 0 h 147"/>
                <a:gd name="T2" fmla="*/ 6 w 125"/>
                <a:gd name="T3" fmla="*/ 0 h 147"/>
                <a:gd name="T4" fmla="*/ 6 w 125"/>
                <a:gd name="T5" fmla="*/ 0 h 147"/>
                <a:gd name="T6" fmla="*/ 6 w 125"/>
                <a:gd name="T7" fmla="*/ 0 h 147"/>
                <a:gd name="T8" fmla="*/ 119 w 125"/>
                <a:gd name="T9" fmla="*/ 0 h 147"/>
                <a:gd name="T10" fmla="*/ 124 w 125"/>
                <a:gd name="T11" fmla="*/ 6 h 147"/>
                <a:gd name="T12" fmla="*/ 123 w 125"/>
                <a:gd name="T13" fmla="*/ 10 h 147"/>
                <a:gd name="T14" fmla="*/ 94 w 125"/>
                <a:gd name="T15" fmla="*/ 38 h 147"/>
                <a:gd name="T16" fmla="*/ 123 w 125"/>
                <a:gd name="T17" fmla="*/ 66 h 147"/>
                <a:gd name="T18" fmla="*/ 123 w 125"/>
                <a:gd name="T19" fmla="*/ 74 h 147"/>
                <a:gd name="T20" fmla="*/ 119 w 125"/>
                <a:gd name="T21" fmla="*/ 76 h 147"/>
                <a:gd name="T22" fmla="*/ 118 w 125"/>
                <a:gd name="T23" fmla="*/ 76 h 147"/>
                <a:gd name="T24" fmla="*/ 12 w 125"/>
                <a:gd name="T25" fmla="*/ 76 h 147"/>
                <a:gd name="T26" fmla="*/ 12 w 125"/>
                <a:gd name="T27" fmla="*/ 142 h 147"/>
                <a:gd name="T28" fmla="*/ 6 w 125"/>
                <a:gd name="T29" fmla="*/ 147 h 147"/>
                <a:gd name="T30" fmla="*/ 0 w 125"/>
                <a:gd name="T31" fmla="*/ 142 h 147"/>
                <a:gd name="T32" fmla="*/ 0 w 125"/>
                <a:gd name="T33" fmla="*/ 70 h 147"/>
                <a:gd name="T34" fmla="*/ 0 w 125"/>
                <a:gd name="T35" fmla="*/ 70 h 147"/>
                <a:gd name="T36" fmla="*/ 0 w 125"/>
                <a:gd name="T37" fmla="*/ 70 h 147"/>
                <a:gd name="T38" fmla="*/ 0 w 125"/>
                <a:gd name="T39" fmla="*/ 6 h 147"/>
                <a:gd name="T40" fmla="*/ 6 w 125"/>
                <a:gd name="T41" fmla="*/ 0 h 147"/>
                <a:gd name="T42" fmla="*/ 6 w 125"/>
                <a:gd name="T43" fmla="*/ 0 h 147"/>
                <a:gd name="T44" fmla="*/ 6 w 125"/>
                <a:gd name="T45" fmla="*/ 0 h 147"/>
                <a:gd name="T46" fmla="*/ 6 w 125"/>
                <a:gd name="T47" fmla="*/ 0 h 147"/>
                <a:gd name="T48" fmla="*/ 6 w 125"/>
                <a:gd name="T49" fmla="*/ 0 h 147"/>
                <a:gd name="T50" fmla="*/ 12 w 125"/>
                <a:gd name="T51" fmla="*/ 11 h 147"/>
                <a:gd name="T52" fmla="*/ 12 w 125"/>
                <a:gd name="T53" fmla="*/ 11 h 147"/>
                <a:gd name="T54" fmla="*/ 12 w 125"/>
                <a:gd name="T55" fmla="*/ 64 h 147"/>
                <a:gd name="T56" fmla="*/ 105 w 125"/>
                <a:gd name="T57" fmla="*/ 64 h 147"/>
                <a:gd name="T58" fmla="*/ 82 w 125"/>
                <a:gd name="T59" fmla="*/ 42 h 147"/>
                <a:gd name="T60" fmla="*/ 82 w 125"/>
                <a:gd name="T61" fmla="*/ 34 h 147"/>
                <a:gd name="T62" fmla="*/ 105 w 125"/>
                <a:gd name="T63" fmla="*/ 11 h 147"/>
                <a:gd name="T64" fmla="*/ 12 w 125"/>
                <a:gd name="T65" fmla="*/ 1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5" h="147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2" y="0"/>
                    <a:pt x="124" y="2"/>
                    <a:pt x="124" y="6"/>
                  </a:cubicBezTo>
                  <a:cubicBezTo>
                    <a:pt x="124" y="7"/>
                    <a:pt x="124" y="9"/>
                    <a:pt x="123" y="10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5" y="68"/>
                    <a:pt x="125" y="72"/>
                    <a:pt x="123" y="74"/>
                  </a:cubicBezTo>
                  <a:cubicBezTo>
                    <a:pt x="121" y="75"/>
                    <a:pt x="120" y="76"/>
                    <a:pt x="119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2" y="145"/>
                    <a:pt x="9" y="147"/>
                    <a:pt x="6" y="147"/>
                  </a:cubicBezTo>
                  <a:cubicBezTo>
                    <a:pt x="3" y="147"/>
                    <a:pt x="0" y="145"/>
                    <a:pt x="0" y="142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lose/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0" y="40"/>
                    <a:pt x="80" y="36"/>
                    <a:pt x="82" y="34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2" y="11"/>
                    <a:pt x="12" y="11"/>
                    <a:pt x="12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Freeform 28"/>
            <p:cNvSpPr>
              <a:spLocks noEditPoints="1"/>
            </p:cNvSpPr>
            <p:nvPr/>
          </p:nvSpPr>
          <p:spPr bwMode="auto">
            <a:xfrm>
              <a:off x="5902325" y="2459002"/>
              <a:ext cx="261938" cy="258843"/>
            </a:xfrm>
            <a:custGeom>
              <a:avLst/>
              <a:gdLst>
                <a:gd name="T0" fmla="*/ 145 w 149"/>
                <a:gd name="T1" fmla="*/ 101 h 148"/>
                <a:gd name="T2" fmla="*/ 145 w 149"/>
                <a:gd name="T3" fmla="*/ 111 h 148"/>
                <a:gd name="T4" fmla="*/ 72 w 149"/>
                <a:gd name="T5" fmla="*/ 147 h 148"/>
                <a:gd name="T6" fmla="*/ 1 w 149"/>
                <a:gd name="T7" fmla="*/ 103 h 148"/>
                <a:gd name="T8" fmla="*/ 24 w 149"/>
                <a:gd name="T9" fmla="*/ 90 h 148"/>
                <a:gd name="T10" fmla="*/ 1 w 149"/>
                <a:gd name="T11" fmla="*/ 71 h 148"/>
                <a:gd name="T12" fmla="*/ 24 w 149"/>
                <a:gd name="T13" fmla="*/ 58 h 148"/>
                <a:gd name="T14" fmla="*/ 1 w 149"/>
                <a:gd name="T15" fmla="*/ 40 h 148"/>
                <a:gd name="T16" fmla="*/ 72 w 149"/>
                <a:gd name="T17" fmla="*/ 1 h 148"/>
                <a:gd name="T18" fmla="*/ 145 w 149"/>
                <a:gd name="T19" fmla="*/ 37 h 148"/>
                <a:gd name="T20" fmla="*/ 145 w 149"/>
                <a:gd name="T21" fmla="*/ 47 h 148"/>
                <a:gd name="T22" fmla="*/ 145 w 149"/>
                <a:gd name="T23" fmla="*/ 69 h 148"/>
                <a:gd name="T24" fmla="*/ 145 w 149"/>
                <a:gd name="T25" fmla="*/ 79 h 148"/>
                <a:gd name="T26" fmla="*/ 130 w 149"/>
                <a:gd name="T27" fmla="*/ 106 h 148"/>
                <a:gd name="T28" fmla="*/ 113 w 149"/>
                <a:gd name="T29" fmla="*/ 96 h 148"/>
                <a:gd name="T30" fmla="*/ 75 w 149"/>
                <a:gd name="T31" fmla="*/ 116 h 148"/>
                <a:gd name="T32" fmla="*/ 74 w 149"/>
                <a:gd name="T33" fmla="*/ 116 h 148"/>
                <a:gd name="T34" fmla="*/ 74 w 149"/>
                <a:gd name="T35" fmla="*/ 116 h 148"/>
                <a:gd name="T36" fmla="*/ 73 w 149"/>
                <a:gd name="T37" fmla="*/ 116 h 148"/>
                <a:gd name="T38" fmla="*/ 72 w 149"/>
                <a:gd name="T39" fmla="*/ 115 h 148"/>
                <a:gd name="T40" fmla="*/ 18 w 149"/>
                <a:gd name="T41" fmla="*/ 106 h 148"/>
                <a:gd name="T42" fmla="*/ 130 w 149"/>
                <a:gd name="T43" fmla="*/ 106 h 148"/>
                <a:gd name="T44" fmla="*/ 74 w 149"/>
                <a:gd name="T45" fmla="*/ 104 h 148"/>
                <a:gd name="T46" fmla="*/ 113 w 149"/>
                <a:gd name="T47" fmla="*/ 64 h 148"/>
                <a:gd name="T48" fmla="*/ 75 w 149"/>
                <a:gd name="T49" fmla="*/ 84 h 148"/>
                <a:gd name="T50" fmla="*/ 74 w 149"/>
                <a:gd name="T51" fmla="*/ 84 h 148"/>
                <a:gd name="T52" fmla="*/ 74 w 149"/>
                <a:gd name="T53" fmla="*/ 84 h 148"/>
                <a:gd name="T54" fmla="*/ 73 w 149"/>
                <a:gd name="T55" fmla="*/ 84 h 148"/>
                <a:gd name="T56" fmla="*/ 72 w 149"/>
                <a:gd name="T57" fmla="*/ 84 h 148"/>
                <a:gd name="T58" fmla="*/ 18 w 149"/>
                <a:gd name="T59" fmla="*/ 74 h 148"/>
                <a:gd name="T60" fmla="*/ 74 w 149"/>
                <a:gd name="T61" fmla="*/ 72 h 148"/>
                <a:gd name="T62" fmla="*/ 130 w 149"/>
                <a:gd name="T63" fmla="*/ 42 h 148"/>
                <a:gd name="T64" fmla="*/ 18 w 149"/>
                <a:gd name="T65" fmla="*/ 4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9" h="148">
                  <a:moveTo>
                    <a:pt x="124" y="90"/>
                  </a:moveTo>
                  <a:cubicBezTo>
                    <a:pt x="145" y="101"/>
                    <a:pt x="145" y="101"/>
                    <a:pt x="145" y="101"/>
                  </a:cubicBezTo>
                  <a:cubicBezTo>
                    <a:pt x="148" y="102"/>
                    <a:pt x="149" y="106"/>
                    <a:pt x="147" y="108"/>
                  </a:cubicBezTo>
                  <a:cubicBezTo>
                    <a:pt x="147" y="109"/>
                    <a:pt x="146" y="110"/>
                    <a:pt x="145" y="111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75" y="148"/>
                    <a:pt x="73" y="148"/>
                    <a:pt x="72" y="147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1" y="109"/>
                    <a:pt x="0" y="106"/>
                    <a:pt x="1" y="103"/>
                  </a:cubicBezTo>
                  <a:cubicBezTo>
                    <a:pt x="2" y="102"/>
                    <a:pt x="3" y="101"/>
                    <a:pt x="4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1" y="77"/>
                    <a:pt x="0" y="74"/>
                    <a:pt x="1" y="71"/>
                  </a:cubicBezTo>
                  <a:cubicBezTo>
                    <a:pt x="2" y="70"/>
                    <a:pt x="3" y="69"/>
                    <a:pt x="4" y="69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1" y="46"/>
                    <a:pt x="0" y="42"/>
                    <a:pt x="1" y="40"/>
                  </a:cubicBezTo>
                  <a:cubicBezTo>
                    <a:pt x="2" y="39"/>
                    <a:pt x="3" y="38"/>
                    <a:pt x="4" y="37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3" y="0"/>
                    <a:pt x="75" y="0"/>
                    <a:pt x="77" y="1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8" y="39"/>
                    <a:pt x="149" y="42"/>
                    <a:pt x="147" y="45"/>
                  </a:cubicBezTo>
                  <a:cubicBezTo>
                    <a:pt x="147" y="46"/>
                    <a:pt x="146" y="47"/>
                    <a:pt x="145" y="47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45" y="69"/>
                    <a:pt x="145" y="69"/>
                    <a:pt x="145" y="69"/>
                  </a:cubicBezTo>
                  <a:cubicBezTo>
                    <a:pt x="148" y="70"/>
                    <a:pt x="149" y="74"/>
                    <a:pt x="147" y="77"/>
                  </a:cubicBezTo>
                  <a:cubicBezTo>
                    <a:pt x="147" y="78"/>
                    <a:pt x="146" y="78"/>
                    <a:pt x="145" y="79"/>
                  </a:cubicBezTo>
                  <a:cubicBezTo>
                    <a:pt x="124" y="90"/>
                    <a:pt x="124" y="90"/>
                    <a:pt x="124" y="90"/>
                  </a:cubicBezTo>
                  <a:close/>
                  <a:moveTo>
                    <a:pt x="130" y="106"/>
                  </a:moveTo>
                  <a:cubicBezTo>
                    <a:pt x="130" y="106"/>
                    <a:pt x="130" y="106"/>
                    <a:pt x="130" y="10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6" y="116"/>
                    <a:pt x="76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6"/>
                    <a:pt x="72" y="116"/>
                    <a:pt x="72" y="115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130" y="106"/>
                    <a:pt x="130" y="106"/>
                    <a:pt x="130" y="106"/>
                  </a:cubicBezTo>
                  <a:close/>
                  <a:moveTo>
                    <a:pt x="74" y="104"/>
                  </a:moveTo>
                  <a:cubicBezTo>
                    <a:pt x="74" y="104"/>
                    <a:pt x="74" y="104"/>
                    <a:pt x="74" y="104"/>
                  </a:cubicBezTo>
                  <a:cubicBezTo>
                    <a:pt x="93" y="94"/>
                    <a:pt x="112" y="84"/>
                    <a:pt x="130" y="7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6" y="84"/>
                    <a:pt x="76" y="84"/>
                    <a:pt x="75" y="84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73" y="84"/>
                    <a:pt x="72" y="84"/>
                    <a:pt x="72" y="8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37" y="84"/>
                    <a:pt x="55" y="94"/>
                    <a:pt x="74" y="104"/>
                  </a:cubicBezTo>
                  <a:close/>
                  <a:moveTo>
                    <a:pt x="74" y="72"/>
                  </a:moveTo>
                  <a:cubicBezTo>
                    <a:pt x="74" y="72"/>
                    <a:pt x="74" y="72"/>
                    <a:pt x="74" y="72"/>
                  </a:cubicBezTo>
                  <a:cubicBezTo>
                    <a:pt x="93" y="62"/>
                    <a:pt x="112" y="52"/>
                    <a:pt x="130" y="42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37" y="52"/>
                    <a:pt x="55" y="62"/>
                    <a:pt x="7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Rectangle 29"/>
            <p:cNvSpPr>
              <a:spLocks noChangeArrowheads="1"/>
            </p:cNvSpPr>
            <p:nvPr/>
          </p:nvSpPr>
          <p:spPr bwMode="auto">
            <a:xfrm>
              <a:off x="4629150" y="1946082"/>
              <a:ext cx="863600" cy="61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templates that has been specifically designed.</a:t>
              </a:r>
              <a:endPara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Rectangle 30"/>
            <p:cNvSpPr>
              <a:spLocks noChangeArrowheads="1"/>
            </p:cNvSpPr>
            <p:nvPr/>
          </p:nvSpPr>
          <p:spPr bwMode="auto">
            <a:xfrm>
              <a:off x="4756150" y="3102138"/>
              <a:ext cx="863600" cy="61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templates that has been specifically designed.</a:t>
              </a:r>
              <a:endPara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Rectangle 31"/>
            <p:cNvSpPr>
              <a:spLocks noChangeArrowheads="1"/>
            </p:cNvSpPr>
            <p:nvPr/>
          </p:nvSpPr>
          <p:spPr bwMode="auto">
            <a:xfrm>
              <a:off x="3568700" y="3243469"/>
              <a:ext cx="863600" cy="611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templates that has been specifically designed.</a:t>
              </a:r>
              <a:endPara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7" name="Rectangle 32"/>
            <p:cNvSpPr>
              <a:spLocks noChangeArrowheads="1"/>
            </p:cNvSpPr>
            <p:nvPr/>
          </p:nvSpPr>
          <p:spPr bwMode="auto">
            <a:xfrm>
              <a:off x="3435350" y="2055652"/>
              <a:ext cx="863600" cy="611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templates that has been specifically designed.</a:t>
              </a:r>
              <a:endPara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855664" y="1947669"/>
              <a:ext cx="2376487" cy="508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800" b="1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BUSINESS SECTION</a:t>
              </a:r>
              <a:r>
                <a:rPr lang="zh-CN" altLang="en-US" sz="1000" b="1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templates</a:t>
              </a: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998539" y="3529307"/>
              <a:ext cx="2376487" cy="508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800" b="1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BUSINESS SECTION</a:t>
              </a:r>
              <a:r>
                <a:rPr lang="zh-CN" altLang="en-US" sz="1000" b="1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templates</a:t>
              </a: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5751514" y="1442688"/>
              <a:ext cx="2376487" cy="508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r>
                <a:rPr lang="zh-CN" altLang="en-US" sz="800" b="1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BUSINESS SECTION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templates</a:t>
              </a: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5895975" y="3087846"/>
              <a:ext cx="2376488" cy="508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</a:t>
              </a:r>
              <a:r>
                <a:rPr lang="zh-CN" altLang="en-US" sz="800" b="1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BUSINESS SECTION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 have many PowerPoint 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templates</a:t>
              </a: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" y="-1270"/>
            <a:ext cx="12192001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80612" y="2555334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成功项目展示</a:t>
            </a:r>
            <a:endParaRPr lang="zh-CN" altLang="en-US" sz="4000" dirty="0"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73605" y="3292507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商业商务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企业文化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教学培训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毕业答辩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国风</a:t>
            </a:r>
            <a:endParaRPr lang="zh-CN" altLang="en-US" dirty="0"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8525" y="1511935"/>
            <a:ext cx="28549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rgbClr val="264D6E"/>
                </a:solidFill>
                <a:latin typeface="华文行楷" panose="02010800040101010101" charset="-122"/>
                <a:ea typeface="华文行楷" panose="02010800040101010101" charset="-122"/>
              </a:rPr>
              <a:t>第叁章</a:t>
            </a:r>
            <a:endParaRPr lang="zh-CN" altLang="en-US" sz="6000">
              <a:solidFill>
                <a:srgbClr val="264D6E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四川"/>
          <p:cNvSpPr/>
          <p:nvPr/>
        </p:nvSpPr>
        <p:spPr bwMode="auto">
          <a:xfrm>
            <a:off x="10225677" y="3662556"/>
            <a:ext cx="1387261" cy="1217287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3A3A3A">
              <a:alpha val="8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290320" y="1326842"/>
            <a:ext cx="5459186" cy="4512927"/>
            <a:chOff x="723900" y="1720184"/>
            <a:chExt cx="5459186" cy="4512927"/>
          </a:xfrm>
          <a:solidFill>
            <a:srgbClr val="264D6E"/>
          </a:solidFill>
        </p:grpSpPr>
        <p:sp>
          <p:nvSpPr>
            <p:cNvPr id="4" name="内蒙古"/>
            <p:cNvSpPr/>
            <p:nvPr/>
          </p:nvSpPr>
          <p:spPr bwMode="auto">
            <a:xfrm>
              <a:off x="3016758" y="1771137"/>
              <a:ext cx="2391851" cy="2041007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甘肃"/>
            <p:cNvSpPr/>
            <p:nvPr/>
          </p:nvSpPr>
          <p:spPr bwMode="auto">
            <a:xfrm>
              <a:off x="2556730" y="3151219"/>
              <a:ext cx="1528572" cy="1294191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宁夏"/>
            <p:cNvSpPr/>
            <p:nvPr/>
          </p:nvSpPr>
          <p:spPr bwMode="auto">
            <a:xfrm>
              <a:off x="3642745" y="3601055"/>
              <a:ext cx="308626" cy="509524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新疆"/>
            <p:cNvSpPr/>
            <p:nvPr/>
          </p:nvSpPr>
          <p:spPr bwMode="auto">
            <a:xfrm>
              <a:off x="723900" y="2260280"/>
              <a:ext cx="2185130" cy="1652313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青海"/>
            <p:cNvSpPr/>
            <p:nvPr/>
          </p:nvSpPr>
          <p:spPr bwMode="auto">
            <a:xfrm>
              <a:off x="2141833" y="3557382"/>
              <a:ext cx="1359701" cy="97537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四川"/>
            <p:cNvSpPr/>
            <p:nvPr/>
          </p:nvSpPr>
          <p:spPr bwMode="auto">
            <a:xfrm>
              <a:off x="2922132" y="4241600"/>
              <a:ext cx="1176272" cy="1032150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0" name="西藏"/>
            <p:cNvSpPr/>
            <p:nvPr/>
          </p:nvSpPr>
          <p:spPr bwMode="auto">
            <a:xfrm>
              <a:off x="968472" y="3822334"/>
              <a:ext cx="2105063" cy="1281088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云南"/>
            <p:cNvSpPr/>
            <p:nvPr/>
          </p:nvSpPr>
          <p:spPr bwMode="auto">
            <a:xfrm>
              <a:off x="2885737" y="4887967"/>
              <a:ext cx="952082" cy="992843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贵州"/>
            <p:cNvSpPr/>
            <p:nvPr/>
          </p:nvSpPr>
          <p:spPr bwMode="auto">
            <a:xfrm>
              <a:off x="3568500" y="4874866"/>
              <a:ext cx="643457" cy="557565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广西"/>
            <p:cNvSpPr/>
            <p:nvPr/>
          </p:nvSpPr>
          <p:spPr bwMode="auto">
            <a:xfrm>
              <a:off x="3673316" y="5216975"/>
              <a:ext cx="841442" cy="640544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重庆"/>
            <p:cNvSpPr/>
            <p:nvPr/>
          </p:nvSpPr>
          <p:spPr bwMode="auto">
            <a:xfrm>
              <a:off x="3789778" y="4512375"/>
              <a:ext cx="476040" cy="48332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陕西"/>
            <p:cNvSpPr/>
            <p:nvPr/>
          </p:nvSpPr>
          <p:spPr bwMode="auto">
            <a:xfrm>
              <a:off x="3789778" y="3574851"/>
              <a:ext cx="543007" cy="968096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山西"/>
            <p:cNvSpPr/>
            <p:nvPr/>
          </p:nvSpPr>
          <p:spPr bwMode="auto">
            <a:xfrm>
              <a:off x="4259996" y="3392879"/>
              <a:ext cx="361034" cy="794858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湖南"/>
            <p:cNvSpPr/>
            <p:nvPr/>
          </p:nvSpPr>
          <p:spPr bwMode="auto">
            <a:xfrm>
              <a:off x="4165371" y="4748212"/>
              <a:ext cx="576490" cy="669661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湖北"/>
            <p:cNvSpPr/>
            <p:nvPr/>
          </p:nvSpPr>
          <p:spPr bwMode="auto">
            <a:xfrm>
              <a:off x="4098405" y="4362430"/>
              <a:ext cx="818151" cy="512436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广东"/>
            <p:cNvSpPr/>
            <p:nvPr/>
          </p:nvSpPr>
          <p:spPr bwMode="auto">
            <a:xfrm>
              <a:off x="4278922" y="5304322"/>
              <a:ext cx="851632" cy="674028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" name="江西"/>
            <p:cNvSpPr/>
            <p:nvPr/>
          </p:nvSpPr>
          <p:spPr bwMode="auto">
            <a:xfrm>
              <a:off x="4682173" y="4720553"/>
              <a:ext cx="509524" cy="694408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" name="福建"/>
            <p:cNvSpPr/>
            <p:nvPr/>
          </p:nvSpPr>
          <p:spPr bwMode="auto">
            <a:xfrm>
              <a:off x="4947126" y="4905437"/>
              <a:ext cx="471674" cy="57649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浙江"/>
            <p:cNvSpPr/>
            <p:nvPr/>
          </p:nvSpPr>
          <p:spPr bwMode="auto">
            <a:xfrm>
              <a:off x="5158215" y="4540035"/>
              <a:ext cx="404707" cy="468762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3" name="安徽"/>
            <p:cNvSpPr/>
            <p:nvPr/>
          </p:nvSpPr>
          <p:spPr bwMode="auto">
            <a:xfrm>
              <a:off x="4762242" y="4133872"/>
              <a:ext cx="512436" cy="62744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天津"/>
            <p:cNvSpPr/>
            <p:nvPr/>
          </p:nvSpPr>
          <p:spPr bwMode="auto">
            <a:xfrm>
              <a:off x="4862690" y="3410348"/>
              <a:ext cx="133932" cy="193619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北京"/>
            <p:cNvSpPr/>
            <p:nvPr/>
          </p:nvSpPr>
          <p:spPr bwMode="auto">
            <a:xfrm>
              <a:off x="4728759" y="3323001"/>
              <a:ext cx="177605" cy="190707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辽宁"/>
            <p:cNvSpPr/>
            <p:nvPr/>
          </p:nvSpPr>
          <p:spPr bwMode="auto">
            <a:xfrm>
              <a:off x="5030106" y="2944498"/>
              <a:ext cx="630354" cy="599783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8" name="吉林"/>
            <p:cNvSpPr/>
            <p:nvPr/>
          </p:nvSpPr>
          <p:spPr bwMode="auto">
            <a:xfrm>
              <a:off x="5171316" y="2582008"/>
              <a:ext cx="898219" cy="609974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9" name="黑龙江"/>
            <p:cNvSpPr/>
            <p:nvPr/>
          </p:nvSpPr>
          <p:spPr bwMode="auto">
            <a:xfrm>
              <a:off x="4980610" y="1720184"/>
              <a:ext cx="1202476" cy="109329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山东"/>
            <p:cNvSpPr/>
            <p:nvPr/>
          </p:nvSpPr>
          <p:spPr bwMode="auto">
            <a:xfrm>
              <a:off x="4741861" y="3681124"/>
              <a:ext cx="727891" cy="457116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上海"/>
            <p:cNvSpPr/>
            <p:nvPr/>
          </p:nvSpPr>
          <p:spPr bwMode="auto">
            <a:xfrm>
              <a:off x="5421711" y="4439587"/>
              <a:ext cx="115007" cy="100450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2" name="江苏"/>
            <p:cNvSpPr/>
            <p:nvPr/>
          </p:nvSpPr>
          <p:spPr bwMode="auto">
            <a:xfrm>
              <a:off x="4888895" y="4053805"/>
              <a:ext cx="634722" cy="489143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3" name="河北"/>
            <p:cNvSpPr/>
            <p:nvPr/>
          </p:nvSpPr>
          <p:spPr bwMode="auto">
            <a:xfrm>
              <a:off x="4558432" y="3117736"/>
              <a:ext cx="589591" cy="841442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河南"/>
            <p:cNvSpPr/>
            <p:nvPr/>
          </p:nvSpPr>
          <p:spPr bwMode="auto">
            <a:xfrm>
              <a:off x="4289113" y="3925695"/>
              <a:ext cx="620164" cy="614340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台湾"/>
            <p:cNvSpPr/>
            <p:nvPr/>
          </p:nvSpPr>
          <p:spPr bwMode="auto">
            <a:xfrm>
              <a:off x="5455195" y="5237355"/>
              <a:ext cx="177605" cy="429456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海南"/>
            <p:cNvSpPr/>
            <p:nvPr/>
          </p:nvSpPr>
          <p:spPr bwMode="auto">
            <a:xfrm>
              <a:off x="4149356" y="5998730"/>
              <a:ext cx="267864" cy="234381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3233332" y="4453902"/>
              <a:ext cx="607542" cy="607542"/>
              <a:chOff x="5968636" y="4245446"/>
              <a:chExt cx="532339" cy="532339"/>
            </a:xfrm>
            <a:grpFill/>
          </p:grpSpPr>
          <p:sp>
            <p:nvSpPr>
              <p:cNvPr id="68" name="椭圆 67"/>
              <p:cNvSpPr/>
              <p:nvPr/>
            </p:nvSpPr>
            <p:spPr>
              <a:xfrm>
                <a:off x="6024351" y="4334666"/>
                <a:ext cx="305855" cy="305855"/>
              </a:xfrm>
              <a:prstGeom prst="ellipse">
                <a:avLst/>
              </a:prstGeom>
              <a:grp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5968636" y="4245446"/>
                <a:ext cx="532339" cy="53233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5694585" y="2872231"/>
            <a:ext cx="675483" cy="675483"/>
            <a:chOff x="9862165" y="2413369"/>
            <a:chExt cx="619726" cy="619726"/>
          </a:xfrm>
          <a:solidFill>
            <a:schemeClr val="bg1"/>
          </a:solidFill>
        </p:grpSpPr>
        <p:sp>
          <p:nvSpPr>
            <p:cNvPr id="71" name="椭圆 70"/>
            <p:cNvSpPr/>
            <p:nvPr/>
          </p:nvSpPr>
          <p:spPr>
            <a:xfrm>
              <a:off x="9862165" y="2413369"/>
              <a:ext cx="619726" cy="61972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9940248" y="2538566"/>
              <a:ext cx="463560" cy="33884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/>
                <a:t>29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7531891" y="2373287"/>
            <a:ext cx="381585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dirty="0">
                <a:latin typeface="Calibri Light" panose="020F0302020204030204" pitchFamily="34" charset="0"/>
              </a:rPr>
              <a:t>Do one thing at a time, and do well. Never forget to say “thanks”. Keep on going never give up. Whatever is worth doing is worth doing well. </a:t>
            </a:r>
            <a:endParaRPr lang="zh-CN" altLang="en-US" sz="1200" dirty="0">
              <a:latin typeface="Calibri Light" panose="020F030202020403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531891" y="1954776"/>
            <a:ext cx="362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</a:rPr>
              <a:t>输入你的标题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531891" y="4067313"/>
            <a:ext cx="381585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dirty="0">
                <a:latin typeface="Calibri Light" panose="020F0302020204030204" pitchFamily="34" charset="0"/>
              </a:rPr>
              <a:t>Believe in yourself. Believe in yourself. Action speak louder than words. Never say die. You cannot improve your past, but you can improve your future. Once time is wasted</a:t>
            </a:r>
            <a:endParaRPr lang="zh-CN" altLang="en-US" sz="1200" dirty="0">
              <a:latin typeface="Calibri Light" panose="020F0302020204030204" pitchFamily="34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531891" y="3695953"/>
            <a:ext cx="3626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kern="0" dirty="0">
                <a:latin typeface="Calibri Light" panose="020F0302020204030204" pitchFamily="34" charset="0"/>
              </a:rPr>
              <a:t>输入你的标题</a:t>
            </a:r>
            <a:endParaRPr lang="zh-CN" altLang="en-US" sz="2400" kern="0" dirty="0">
              <a:latin typeface="Calibri Light" panose="020F0302020204030204" pitchFamily="34" charset="0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7634878" y="3414076"/>
            <a:ext cx="5950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河北"/>
          <p:cNvSpPr/>
          <p:nvPr/>
        </p:nvSpPr>
        <p:spPr bwMode="auto">
          <a:xfrm>
            <a:off x="10459448" y="1911998"/>
            <a:ext cx="919717" cy="1312587"/>
          </a:xfrm>
          <a:custGeom>
            <a:avLst/>
            <a:gdLst>
              <a:gd name="T0" fmla="*/ 2147483646 w 352"/>
              <a:gd name="T1" fmla="*/ 2147483646 h 502"/>
              <a:gd name="T2" fmla="*/ 2147483646 w 352"/>
              <a:gd name="T3" fmla="*/ 2147483646 h 502"/>
              <a:gd name="T4" fmla="*/ 2147483646 w 352"/>
              <a:gd name="T5" fmla="*/ 2147483646 h 502"/>
              <a:gd name="T6" fmla="*/ 2147483646 w 352"/>
              <a:gd name="T7" fmla="*/ 2147483646 h 502"/>
              <a:gd name="T8" fmla="*/ 2147483646 w 352"/>
              <a:gd name="T9" fmla="*/ 2147483646 h 502"/>
              <a:gd name="T10" fmla="*/ 2147483646 w 352"/>
              <a:gd name="T11" fmla="*/ 2147483646 h 502"/>
              <a:gd name="T12" fmla="*/ 2147483646 w 352"/>
              <a:gd name="T13" fmla="*/ 2147483646 h 502"/>
              <a:gd name="T14" fmla="*/ 2147483646 w 352"/>
              <a:gd name="T15" fmla="*/ 2147483646 h 502"/>
              <a:gd name="T16" fmla="*/ 2147483646 w 352"/>
              <a:gd name="T17" fmla="*/ 2147483646 h 502"/>
              <a:gd name="T18" fmla="*/ 2147483646 w 352"/>
              <a:gd name="T19" fmla="*/ 2147483646 h 502"/>
              <a:gd name="T20" fmla="*/ 2147483646 w 352"/>
              <a:gd name="T21" fmla="*/ 2147483646 h 502"/>
              <a:gd name="T22" fmla="*/ 2147483646 w 352"/>
              <a:gd name="T23" fmla="*/ 2147483646 h 502"/>
              <a:gd name="T24" fmla="*/ 2147483646 w 352"/>
              <a:gd name="T25" fmla="*/ 2147483646 h 502"/>
              <a:gd name="T26" fmla="*/ 2147483646 w 352"/>
              <a:gd name="T27" fmla="*/ 2147483646 h 502"/>
              <a:gd name="T28" fmla="*/ 2147483646 w 352"/>
              <a:gd name="T29" fmla="*/ 2147483646 h 502"/>
              <a:gd name="T30" fmla="*/ 2147483646 w 352"/>
              <a:gd name="T31" fmla="*/ 2147483646 h 502"/>
              <a:gd name="T32" fmla="*/ 2147483646 w 352"/>
              <a:gd name="T33" fmla="*/ 2147483646 h 502"/>
              <a:gd name="T34" fmla="*/ 2147483646 w 352"/>
              <a:gd name="T35" fmla="*/ 2147483646 h 502"/>
              <a:gd name="T36" fmla="*/ 2147483646 w 352"/>
              <a:gd name="T37" fmla="*/ 2147483646 h 502"/>
              <a:gd name="T38" fmla="*/ 2147483646 w 352"/>
              <a:gd name="T39" fmla="*/ 2147483646 h 502"/>
              <a:gd name="T40" fmla="*/ 2147483646 w 352"/>
              <a:gd name="T41" fmla="*/ 2147483646 h 502"/>
              <a:gd name="T42" fmla="*/ 2147483646 w 352"/>
              <a:gd name="T43" fmla="*/ 2147483646 h 502"/>
              <a:gd name="T44" fmla="*/ 2147483646 w 352"/>
              <a:gd name="T45" fmla="*/ 2147483646 h 502"/>
              <a:gd name="T46" fmla="*/ 2147483646 w 352"/>
              <a:gd name="T47" fmla="*/ 2147483646 h 502"/>
              <a:gd name="T48" fmla="*/ 2147483646 w 352"/>
              <a:gd name="T49" fmla="*/ 2147483646 h 502"/>
              <a:gd name="T50" fmla="*/ 2147483646 w 352"/>
              <a:gd name="T51" fmla="*/ 2147483646 h 502"/>
              <a:gd name="T52" fmla="*/ 2147483646 w 352"/>
              <a:gd name="T53" fmla="*/ 2147483646 h 502"/>
              <a:gd name="T54" fmla="*/ 2147483646 w 352"/>
              <a:gd name="T55" fmla="*/ 2147483646 h 502"/>
              <a:gd name="T56" fmla="*/ 2147483646 w 352"/>
              <a:gd name="T57" fmla="*/ 2147483646 h 502"/>
              <a:gd name="T58" fmla="*/ 2147483646 w 352"/>
              <a:gd name="T59" fmla="*/ 2147483646 h 502"/>
              <a:gd name="T60" fmla="*/ 2147483646 w 352"/>
              <a:gd name="T61" fmla="*/ 2147483646 h 502"/>
              <a:gd name="T62" fmla="*/ 2147483646 w 352"/>
              <a:gd name="T63" fmla="*/ 2147483646 h 502"/>
              <a:gd name="T64" fmla="*/ 2147483646 w 352"/>
              <a:gd name="T65" fmla="*/ 2147483646 h 502"/>
              <a:gd name="T66" fmla="*/ 2147483646 w 352"/>
              <a:gd name="T67" fmla="*/ 2147483646 h 502"/>
              <a:gd name="T68" fmla="*/ 2147483646 w 352"/>
              <a:gd name="T69" fmla="*/ 2147483646 h 502"/>
              <a:gd name="T70" fmla="*/ 2147483646 w 352"/>
              <a:gd name="T71" fmla="*/ 2147483646 h 502"/>
              <a:gd name="T72" fmla="*/ 2147483646 w 352"/>
              <a:gd name="T73" fmla="*/ 2147483646 h 502"/>
              <a:gd name="T74" fmla="*/ 2147483646 w 352"/>
              <a:gd name="T75" fmla="*/ 2147483646 h 502"/>
              <a:gd name="T76" fmla="*/ 2147483646 w 352"/>
              <a:gd name="T77" fmla="*/ 2147483646 h 502"/>
              <a:gd name="T78" fmla="*/ 2147483646 w 352"/>
              <a:gd name="T79" fmla="*/ 2147483646 h 502"/>
              <a:gd name="T80" fmla="*/ 2147483646 w 352"/>
              <a:gd name="T81" fmla="*/ 2147483646 h 502"/>
              <a:gd name="T82" fmla="*/ 2147483646 w 352"/>
              <a:gd name="T83" fmla="*/ 2147483646 h 502"/>
              <a:gd name="T84" fmla="*/ 2147483646 w 352"/>
              <a:gd name="T85" fmla="*/ 2147483646 h 502"/>
              <a:gd name="T86" fmla="*/ 2147483646 w 352"/>
              <a:gd name="T87" fmla="*/ 2147483646 h 502"/>
              <a:gd name="T88" fmla="*/ 2147483646 w 352"/>
              <a:gd name="T89" fmla="*/ 2147483646 h 502"/>
              <a:gd name="T90" fmla="*/ 2147483646 w 352"/>
              <a:gd name="T91" fmla="*/ 2147483646 h 502"/>
              <a:gd name="T92" fmla="*/ 2147483646 w 352"/>
              <a:gd name="T93" fmla="*/ 2147483646 h 502"/>
              <a:gd name="T94" fmla="*/ 2147483646 w 352"/>
              <a:gd name="T95" fmla="*/ 2147483646 h 502"/>
              <a:gd name="T96" fmla="*/ 2147483646 w 352"/>
              <a:gd name="T97" fmla="*/ 2147483646 h 502"/>
              <a:gd name="T98" fmla="*/ 2147483646 w 352"/>
              <a:gd name="T99" fmla="*/ 2147483646 h 502"/>
              <a:gd name="T100" fmla="*/ 2147483646 w 352"/>
              <a:gd name="T101" fmla="*/ 2147483646 h 502"/>
              <a:gd name="T102" fmla="*/ 2147483646 w 352"/>
              <a:gd name="T103" fmla="*/ 2147483646 h 502"/>
              <a:gd name="T104" fmla="*/ 2147483646 w 352"/>
              <a:gd name="T105" fmla="*/ 2147483646 h 502"/>
              <a:gd name="T106" fmla="*/ 2147483646 w 352"/>
              <a:gd name="T107" fmla="*/ 2147483646 h 502"/>
              <a:gd name="T108" fmla="*/ 2147483646 w 352"/>
              <a:gd name="T109" fmla="*/ 2147483646 h 5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46" y="88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6" y="482"/>
                </a:lnTo>
                <a:lnTo>
                  <a:pt x="28" y="484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3A3A3A">
              <a:alpha val="9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63051" y="2153545"/>
            <a:ext cx="1080000" cy="1080000"/>
            <a:chOff x="2967127" y="3028128"/>
            <a:chExt cx="1080000" cy="1080000"/>
          </a:xfrm>
          <a:solidFill>
            <a:srgbClr val="264D6E"/>
          </a:solidFill>
        </p:grpSpPr>
        <p:sp>
          <p:nvSpPr>
            <p:cNvPr id="344" name="圆角矩形 6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6" name="圆角矩形 7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7" name="直接连接符 346"/>
          <p:cNvCxnSpPr/>
          <p:nvPr/>
        </p:nvCxnSpPr>
        <p:spPr>
          <a:xfrm>
            <a:off x="2303051" y="3323697"/>
            <a:ext cx="0" cy="54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文本框 347"/>
          <p:cNvSpPr txBox="1"/>
          <p:nvPr/>
        </p:nvSpPr>
        <p:spPr>
          <a:xfrm>
            <a:off x="1554288" y="3976105"/>
            <a:ext cx="1497525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ADD TEXT HERE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49" name="组合 348"/>
          <p:cNvGrpSpPr/>
          <p:nvPr/>
        </p:nvGrpSpPr>
        <p:grpSpPr>
          <a:xfrm>
            <a:off x="4390806" y="2153545"/>
            <a:ext cx="1080000" cy="1080000"/>
            <a:chOff x="2967127" y="3028128"/>
            <a:chExt cx="1080000" cy="1080000"/>
          </a:xfrm>
          <a:solidFill>
            <a:srgbClr val="264D6E"/>
          </a:solidFill>
        </p:grpSpPr>
        <p:sp>
          <p:nvSpPr>
            <p:cNvPr id="350" name="圆角矩形 12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1" name="圆角矩形 13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2" name="直接连接符 351"/>
          <p:cNvCxnSpPr/>
          <p:nvPr/>
        </p:nvCxnSpPr>
        <p:spPr>
          <a:xfrm>
            <a:off x="4930806" y="3323697"/>
            <a:ext cx="0" cy="54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文本框 352"/>
          <p:cNvSpPr txBox="1"/>
          <p:nvPr/>
        </p:nvSpPr>
        <p:spPr>
          <a:xfrm>
            <a:off x="4182043" y="3976105"/>
            <a:ext cx="1497525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ADD TEXT HERE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4" name="文本框 353"/>
          <p:cNvSpPr txBox="1"/>
          <p:nvPr/>
        </p:nvSpPr>
        <p:spPr>
          <a:xfrm>
            <a:off x="3670806" y="4458166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People tend to read writing. This text will not appear in a consistent order.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5" name="组合 354"/>
          <p:cNvGrpSpPr/>
          <p:nvPr/>
        </p:nvGrpSpPr>
        <p:grpSpPr>
          <a:xfrm>
            <a:off x="7018561" y="2153545"/>
            <a:ext cx="1080000" cy="1080000"/>
            <a:chOff x="2967127" y="3028128"/>
            <a:chExt cx="1080000" cy="1080000"/>
          </a:xfrm>
          <a:solidFill>
            <a:srgbClr val="264D6E"/>
          </a:solidFill>
        </p:grpSpPr>
        <p:sp>
          <p:nvSpPr>
            <p:cNvPr id="356" name="圆角矩形 18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圆角矩形 19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8" name="直接连接符 357"/>
          <p:cNvCxnSpPr/>
          <p:nvPr/>
        </p:nvCxnSpPr>
        <p:spPr>
          <a:xfrm>
            <a:off x="7558561" y="3323697"/>
            <a:ext cx="0" cy="54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" name="文本框 358"/>
          <p:cNvSpPr txBox="1"/>
          <p:nvPr/>
        </p:nvSpPr>
        <p:spPr>
          <a:xfrm>
            <a:off x="6809798" y="3976105"/>
            <a:ext cx="1497525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ADD TEXT HERE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0" name="文本框 359"/>
          <p:cNvSpPr txBox="1"/>
          <p:nvPr/>
        </p:nvSpPr>
        <p:spPr>
          <a:xfrm>
            <a:off x="6298561" y="4458166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People tend to read writing. This text will not appear in a consistent order.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61" name="组合 360"/>
          <p:cNvGrpSpPr/>
          <p:nvPr/>
        </p:nvGrpSpPr>
        <p:grpSpPr>
          <a:xfrm>
            <a:off x="9646317" y="2153545"/>
            <a:ext cx="1080000" cy="1080000"/>
            <a:chOff x="2967127" y="3028128"/>
            <a:chExt cx="1080000" cy="1080000"/>
          </a:xfrm>
          <a:solidFill>
            <a:srgbClr val="264D6E"/>
          </a:solidFill>
        </p:grpSpPr>
        <p:sp>
          <p:nvSpPr>
            <p:cNvPr id="362" name="圆角矩形 24"/>
            <p:cNvSpPr>
              <a:spLocks noChangeAspect="1"/>
            </p:cNvSpPr>
            <p:nvPr/>
          </p:nvSpPr>
          <p:spPr>
            <a:xfrm rot="18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3" name="圆角矩形 25"/>
            <p:cNvSpPr>
              <a:spLocks noChangeAspect="1"/>
            </p:cNvSpPr>
            <p:nvPr/>
          </p:nvSpPr>
          <p:spPr>
            <a:xfrm rot="2700000">
              <a:off x="2967127" y="3028128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64" name="直接连接符 363"/>
          <p:cNvCxnSpPr/>
          <p:nvPr/>
        </p:nvCxnSpPr>
        <p:spPr>
          <a:xfrm>
            <a:off x="10186317" y="3323697"/>
            <a:ext cx="0" cy="5400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文本框 364"/>
          <p:cNvSpPr txBox="1"/>
          <p:nvPr/>
        </p:nvSpPr>
        <p:spPr>
          <a:xfrm>
            <a:off x="9437554" y="3976105"/>
            <a:ext cx="1497525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ADD TEXT HERE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6" name="文本框 365"/>
          <p:cNvSpPr txBox="1"/>
          <p:nvPr/>
        </p:nvSpPr>
        <p:spPr>
          <a:xfrm>
            <a:off x="8926317" y="4458166"/>
            <a:ext cx="252000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800"/>
              </a:spcAft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People tend to read writing. This text will not appear in a consistent order.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7" name="KSO_Shape"/>
          <p:cNvSpPr>
            <a:spLocks noChangeAspect="1"/>
          </p:cNvSpPr>
          <p:nvPr/>
        </p:nvSpPr>
        <p:spPr bwMode="auto">
          <a:xfrm>
            <a:off x="1943051" y="2373210"/>
            <a:ext cx="720000" cy="714000"/>
          </a:xfrm>
          <a:custGeom>
            <a:avLst/>
            <a:gdLst>
              <a:gd name="T0" fmla="*/ 1420802 w 2262188"/>
              <a:gd name="T1" fmla="*/ 2155372 h 2241550"/>
              <a:gd name="T2" fmla="*/ 0 w 2262188"/>
              <a:gd name="T3" fmla="*/ 1901959 h 2241550"/>
              <a:gd name="T4" fmla="*/ 966787 w 2262188"/>
              <a:gd name="T5" fmla="*/ 2002745 h 2241550"/>
              <a:gd name="T6" fmla="*/ 463550 w 2262188"/>
              <a:gd name="T7" fmla="*/ 1799189 h 2241550"/>
              <a:gd name="T8" fmla="*/ 1920875 w 2262188"/>
              <a:gd name="T9" fmla="*/ 1721932 h 2241550"/>
              <a:gd name="T10" fmla="*/ 1920875 w 2262188"/>
              <a:gd name="T11" fmla="*/ 1643063 h 2241550"/>
              <a:gd name="T12" fmla="*/ 1920875 w 2262188"/>
              <a:gd name="T13" fmla="*/ 1520825 h 2241550"/>
              <a:gd name="T14" fmla="*/ 1437365 w 2262188"/>
              <a:gd name="T15" fmla="*/ 1781511 h 2241550"/>
              <a:gd name="T16" fmla="*/ 0 w 2262188"/>
              <a:gd name="T17" fmla="*/ 1470217 h 2241550"/>
              <a:gd name="T18" fmla="*/ 1304860 w 2262188"/>
              <a:gd name="T19" fmla="*/ 1658938 h 2241550"/>
              <a:gd name="T20" fmla="*/ 1333924 w 2262188"/>
              <a:gd name="T21" fmla="*/ 1648052 h 2241550"/>
              <a:gd name="T22" fmla="*/ 1395684 w 2262188"/>
              <a:gd name="T23" fmla="*/ 1641022 h 2241550"/>
              <a:gd name="T24" fmla="*/ 1448362 w 2262188"/>
              <a:gd name="T25" fmla="*/ 1646011 h 2241550"/>
              <a:gd name="T26" fmla="*/ 1677920 w 2262188"/>
              <a:gd name="T27" fmla="*/ 1506991 h 2241550"/>
              <a:gd name="T28" fmla="*/ 1657031 w 2262188"/>
              <a:gd name="T29" fmla="*/ 1492023 h 2241550"/>
              <a:gd name="T30" fmla="*/ 1654306 w 2262188"/>
              <a:gd name="T31" fmla="*/ 1479097 h 2241550"/>
              <a:gd name="T32" fmla="*/ 1663843 w 2262188"/>
              <a:gd name="T33" fmla="*/ 1466170 h 2241550"/>
              <a:gd name="T34" fmla="*/ 995838 w 2262188"/>
              <a:gd name="T35" fmla="*/ 1258888 h 2241550"/>
              <a:gd name="T36" fmla="*/ 489738 w 2262188"/>
              <a:gd name="T37" fmla="*/ 1130300 h 2241550"/>
              <a:gd name="T38" fmla="*/ 594035 w 2262188"/>
              <a:gd name="T39" fmla="*/ 1213404 h 2241550"/>
              <a:gd name="T40" fmla="*/ 555491 w 2262188"/>
              <a:gd name="T41" fmla="*/ 1222487 h 2241550"/>
              <a:gd name="T42" fmla="*/ 486564 w 2262188"/>
              <a:gd name="T43" fmla="*/ 1223168 h 2241550"/>
              <a:gd name="T44" fmla="*/ 211086 w 2262188"/>
              <a:gd name="T45" fmla="*/ 1351684 h 2241550"/>
              <a:gd name="T46" fmla="*/ 251218 w 2262188"/>
              <a:gd name="T47" fmla="*/ 1368941 h 2241550"/>
              <a:gd name="T48" fmla="*/ 259153 w 2262188"/>
              <a:gd name="T49" fmla="*/ 1381429 h 2241550"/>
              <a:gd name="T50" fmla="*/ 255072 w 2262188"/>
              <a:gd name="T51" fmla="*/ 1394599 h 2241550"/>
              <a:gd name="T52" fmla="*/ 240561 w 2262188"/>
              <a:gd name="T53" fmla="*/ 1405498 h 2241550"/>
              <a:gd name="T54" fmla="*/ 810075 w 2262188"/>
              <a:gd name="T55" fmla="*/ 1021049 h 2241550"/>
              <a:gd name="T56" fmla="*/ 341312 w 2262188"/>
              <a:gd name="T57" fmla="*/ 771297 h 2241550"/>
              <a:gd name="T58" fmla="*/ 2262188 w 2262188"/>
              <a:gd name="T59" fmla="*/ 687389 h 2241550"/>
              <a:gd name="T60" fmla="*/ 830949 w 2262188"/>
              <a:gd name="T61" fmla="*/ 982664 h 2241550"/>
              <a:gd name="T62" fmla="*/ 1797050 w 2262188"/>
              <a:gd name="T63" fmla="*/ 752476 h 2241550"/>
              <a:gd name="T64" fmla="*/ 1295400 w 2262188"/>
              <a:gd name="T65" fmla="*/ 660174 h 2241550"/>
              <a:gd name="T66" fmla="*/ 2262188 w 2262188"/>
              <a:gd name="T67" fmla="*/ 462607 h 2241550"/>
              <a:gd name="T68" fmla="*/ 824823 w 2262188"/>
              <a:gd name="T69" fmla="*/ 651157 h 2241550"/>
              <a:gd name="T70" fmla="*/ 341312 w 2262188"/>
              <a:gd name="T71" fmla="*/ 390526 h 2241550"/>
              <a:gd name="T72" fmla="*/ 786730 w 2262188"/>
              <a:gd name="T73" fmla="*/ 233363 h 2241550"/>
              <a:gd name="T74" fmla="*/ 600403 w 2262188"/>
              <a:gd name="T75" fmla="*/ 336703 h 2241550"/>
              <a:gd name="T76" fmla="*/ 608110 w 2262188"/>
              <a:gd name="T77" fmla="*/ 349677 h 2241550"/>
              <a:gd name="T78" fmla="*/ 603350 w 2262188"/>
              <a:gd name="T79" fmla="*/ 362651 h 2241550"/>
              <a:gd name="T80" fmla="*/ 576602 w 2262188"/>
              <a:gd name="T81" fmla="*/ 378585 h 2241550"/>
              <a:gd name="T82" fmla="*/ 820278 w 2262188"/>
              <a:gd name="T83" fmla="*/ 514246 h 2241550"/>
              <a:gd name="T84" fmla="*/ 878761 w 2262188"/>
              <a:gd name="T85" fmla="*/ 510831 h 2241550"/>
              <a:gd name="T86" fmla="*/ 932710 w 2262188"/>
              <a:gd name="T87" fmla="*/ 519026 h 2241550"/>
              <a:gd name="T88" fmla="*/ 1216508 w 2262188"/>
              <a:gd name="T89" fmla="*/ 466218 h 2241550"/>
              <a:gd name="T90" fmla="*/ 1749425 w 2262188"/>
              <a:gd name="T91" fmla="*/ 883986 h 2241550"/>
              <a:gd name="T92" fmla="*/ 1798297 w 2262188"/>
              <a:gd name="T93" fmla="*/ 374650 h 2241550"/>
              <a:gd name="T94" fmla="*/ 2012784 w 2262188"/>
              <a:gd name="T95" fmla="*/ 269585 h 2241550"/>
              <a:gd name="T96" fmla="*/ 2003262 w 2262188"/>
              <a:gd name="T97" fmla="*/ 256650 h 2241550"/>
              <a:gd name="T98" fmla="*/ 2006209 w 2262188"/>
              <a:gd name="T99" fmla="*/ 243943 h 2241550"/>
              <a:gd name="T100" fmla="*/ 2027068 w 2262188"/>
              <a:gd name="T101" fmla="*/ 228966 h 2241550"/>
              <a:gd name="T102" fmla="*/ 1797843 w 2262188"/>
              <a:gd name="T103" fmla="*/ 89635 h 2241550"/>
              <a:gd name="T104" fmla="*/ 1745015 w 2262188"/>
              <a:gd name="T105" fmla="*/ 94400 h 2241550"/>
              <a:gd name="T106" fmla="*/ 1683571 w 2262188"/>
              <a:gd name="T107" fmla="*/ 87820 h 2241550"/>
              <a:gd name="T108" fmla="*/ 1651602 w 2262188"/>
              <a:gd name="T109" fmla="*/ 75112 h 224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" name="KSO_Shape"/>
          <p:cNvSpPr>
            <a:spLocks noChangeAspect="1"/>
          </p:cNvSpPr>
          <p:nvPr/>
        </p:nvSpPr>
        <p:spPr bwMode="auto">
          <a:xfrm>
            <a:off x="4666806" y="2298531"/>
            <a:ext cx="528000" cy="720000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9" name="KSO_Shape"/>
          <p:cNvSpPr>
            <a:spLocks noChangeAspect="1"/>
          </p:cNvSpPr>
          <p:nvPr/>
        </p:nvSpPr>
        <p:spPr bwMode="auto">
          <a:xfrm>
            <a:off x="7291561" y="2283446"/>
            <a:ext cx="534000" cy="720000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0" name="KSO_Shape"/>
          <p:cNvSpPr>
            <a:spLocks noChangeAspect="1"/>
          </p:cNvSpPr>
          <p:nvPr/>
        </p:nvSpPr>
        <p:spPr bwMode="auto">
          <a:xfrm>
            <a:off x="9828717" y="2333545"/>
            <a:ext cx="715200" cy="720000"/>
          </a:xfrm>
          <a:custGeom>
            <a:avLst/>
            <a:gdLst>
              <a:gd name="T0" fmla="*/ 1161579 w 2109787"/>
              <a:gd name="T1" fmla="*/ 1730131 h 2125662"/>
              <a:gd name="T2" fmla="*/ 1236189 w 2109787"/>
              <a:gd name="T3" fmla="*/ 1509409 h 2125662"/>
              <a:gd name="T4" fmla="*/ 1220811 w 2109787"/>
              <a:gd name="T5" fmla="*/ 1384665 h 2125662"/>
              <a:gd name="T6" fmla="*/ 1405342 w 2109787"/>
              <a:gd name="T7" fmla="*/ 1404601 h 2125662"/>
              <a:gd name="T8" fmla="*/ 1370886 w 2109787"/>
              <a:gd name="T9" fmla="*/ 1829242 h 2125662"/>
              <a:gd name="T10" fmla="*/ 1480807 w 2109787"/>
              <a:gd name="T11" fmla="*/ 1653234 h 2125662"/>
              <a:gd name="T12" fmla="*/ 1705206 w 2109787"/>
              <a:gd name="T13" fmla="*/ 1300363 h 2125662"/>
              <a:gd name="T14" fmla="*/ 1872936 w 2109787"/>
              <a:gd name="T15" fmla="*/ 1412006 h 2125662"/>
              <a:gd name="T16" fmla="*/ 1863539 w 2109787"/>
              <a:gd name="T17" fmla="*/ 1802186 h 2125662"/>
              <a:gd name="T18" fmla="*/ 1574496 w 2109787"/>
              <a:gd name="T19" fmla="*/ 1890475 h 2125662"/>
              <a:gd name="T20" fmla="*/ 1000968 w 2109787"/>
              <a:gd name="T21" fmla="*/ 1883925 h 2125662"/>
              <a:gd name="T22" fmla="*/ 739264 w 2109787"/>
              <a:gd name="T23" fmla="*/ 1789655 h 2125662"/>
              <a:gd name="T24" fmla="*/ 755496 w 2109787"/>
              <a:gd name="T25" fmla="*/ 1386943 h 2125662"/>
              <a:gd name="T26" fmla="*/ 968220 w 2109787"/>
              <a:gd name="T27" fmla="*/ 1296091 h 2125662"/>
              <a:gd name="T28" fmla="*/ 1037602 w 2109787"/>
              <a:gd name="T29" fmla="*/ 801385 h 2125662"/>
              <a:gd name="T30" fmla="*/ 1059503 w 2109787"/>
              <a:gd name="T31" fmla="*/ 1006892 h 2125662"/>
              <a:gd name="T32" fmla="*/ 1259170 w 2109787"/>
              <a:gd name="T33" fmla="*/ 1210691 h 2125662"/>
              <a:gd name="T34" fmla="*/ 1395127 w 2109787"/>
              <a:gd name="T35" fmla="*/ 1192474 h 2125662"/>
              <a:gd name="T36" fmla="*/ 1566637 w 2109787"/>
              <a:gd name="T37" fmla="*/ 975297 h 2125662"/>
              <a:gd name="T38" fmla="*/ 1465950 w 2109787"/>
              <a:gd name="T39" fmla="*/ 842087 h 2125662"/>
              <a:gd name="T40" fmla="*/ 1192046 w 2109787"/>
              <a:gd name="T41" fmla="*/ 747589 h 2125662"/>
              <a:gd name="T42" fmla="*/ 1334259 w 2109787"/>
              <a:gd name="T43" fmla="*/ 449574 h 2125662"/>
              <a:gd name="T44" fmla="*/ 1512027 w 2109787"/>
              <a:gd name="T45" fmla="*/ 526995 h 2125662"/>
              <a:gd name="T46" fmla="*/ 1630349 w 2109787"/>
              <a:gd name="T47" fmla="*/ 698631 h 2125662"/>
              <a:gd name="T48" fmla="*/ 1657939 w 2109787"/>
              <a:gd name="T49" fmla="*/ 929186 h 2125662"/>
              <a:gd name="T50" fmla="*/ 1568628 w 2109787"/>
              <a:gd name="T51" fmla="*/ 1139532 h 2125662"/>
              <a:gd name="T52" fmla="*/ 1413900 w 2109787"/>
              <a:gd name="T53" fmla="*/ 1270180 h 2125662"/>
              <a:gd name="T54" fmla="*/ 1258886 w 2109787"/>
              <a:gd name="T55" fmla="*/ 1292381 h 2125662"/>
              <a:gd name="T56" fmla="*/ 1097900 w 2109787"/>
              <a:gd name="T57" fmla="*/ 1197598 h 2125662"/>
              <a:gd name="T58" fmla="*/ 976733 w 2109787"/>
              <a:gd name="T59" fmla="*/ 1012869 h 2125662"/>
              <a:gd name="T60" fmla="*/ 961659 w 2109787"/>
              <a:gd name="T61" fmla="*/ 777760 h 2125662"/>
              <a:gd name="T62" fmla="*/ 1050685 w 2109787"/>
              <a:gd name="T63" fmla="*/ 580223 h 2125662"/>
              <a:gd name="T64" fmla="*/ 1209965 w 2109787"/>
              <a:gd name="T65" fmla="*/ 464660 h 2125662"/>
              <a:gd name="T66" fmla="*/ 802597 w 2109787"/>
              <a:gd name="T67" fmla="*/ 349265 h 2125662"/>
              <a:gd name="T68" fmla="*/ 703059 w 2109787"/>
              <a:gd name="T69" fmla="*/ 413778 h 2125662"/>
              <a:gd name="T70" fmla="*/ 579631 w 2109787"/>
              <a:gd name="T71" fmla="*/ 465219 h 2125662"/>
              <a:gd name="T72" fmla="*/ 582759 w 2109787"/>
              <a:gd name="T73" fmla="*/ 565826 h 2125662"/>
              <a:gd name="T74" fmla="*/ 771314 w 2109787"/>
              <a:gd name="T75" fmla="*/ 673822 h 2125662"/>
              <a:gd name="T76" fmla="*/ 887063 w 2109787"/>
              <a:gd name="T77" fmla="*/ 819901 h 2125662"/>
              <a:gd name="T78" fmla="*/ 831038 w 2109787"/>
              <a:gd name="T79" fmla="*/ 994969 h 2125662"/>
              <a:gd name="T80" fmla="*/ 571383 w 2109787"/>
              <a:gd name="T81" fmla="*/ 1050387 h 2125662"/>
              <a:gd name="T82" fmla="*/ 581337 w 2109787"/>
              <a:gd name="T83" fmla="*/ 969675 h 2125662"/>
              <a:gd name="T84" fmla="*/ 751122 w 2109787"/>
              <a:gd name="T85" fmla="*/ 946086 h 2125662"/>
              <a:gd name="T86" fmla="*/ 784396 w 2109787"/>
              <a:gd name="T87" fmla="*/ 831269 h 2125662"/>
              <a:gd name="T88" fmla="*/ 658408 w 2109787"/>
              <a:gd name="T89" fmla="*/ 726967 h 2125662"/>
              <a:gd name="T90" fmla="*/ 480377 w 2109787"/>
              <a:gd name="T91" fmla="*/ 593962 h 2125662"/>
              <a:gd name="T92" fmla="*/ 503981 w 2109787"/>
              <a:gd name="T93" fmla="*/ 416621 h 2125662"/>
              <a:gd name="T94" fmla="*/ 746906 w 2109787"/>
              <a:gd name="T95" fmla="*/ 1423 h 2125662"/>
              <a:gd name="T96" fmla="*/ 1166756 w 2109787"/>
              <a:gd name="T97" fmla="*/ 173605 h 2125662"/>
              <a:gd name="T98" fmla="*/ 1015895 w 2109787"/>
              <a:gd name="T99" fmla="*/ 216010 h 2125662"/>
              <a:gd name="T100" fmla="*/ 659520 w 2109787"/>
              <a:gd name="T101" fmla="*/ 126646 h 2125662"/>
              <a:gd name="T102" fmla="*/ 368899 w 2109787"/>
              <a:gd name="T103" fmla="*/ 231948 h 2125662"/>
              <a:gd name="T104" fmla="*/ 176195 w 2109787"/>
              <a:gd name="T105" fmla="*/ 466173 h 2125662"/>
              <a:gd name="T106" fmla="*/ 128375 w 2109787"/>
              <a:gd name="T107" fmla="*/ 769271 h 2125662"/>
              <a:gd name="T108" fmla="*/ 222307 w 2109787"/>
              <a:gd name="T109" fmla="*/ 1026548 h 2125662"/>
              <a:gd name="T110" fmla="*/ 420703 w 2109787"/>
              <a:gd name="T111" fmla="*/ 1209830 h 2125662"/>
              <a:gd name="T112" fmla="*/ 486742 w 2109787"/>
              <a:gd name="T113" fmla="*/ 1374042 h 2125662"/>
              <a:gd name="T114" fmla="*/ 203805 w 2109787"/>
              <a:gd name="T115" fmla="*/ 1200153 h 2125662"/>
              <a:gd name="T116" fmla="*/ 33303 w 2109787"/>
              <a:gd name="T117" fmla="*/ 918970 h 2125662"/>
              <a:gd name="T118" fmla="*/ 14232 w 2109787"/>
              <a:gd name="T119" fmla="*/ 562367 h 2125662"/>
              <a:gd name="T120" fmla="*/ 183026 w 2109787"/>
              <a:gd name="T121" fmla="*/ 230810 h 2125662"/>
              <a:gd name="T122" fmla="*/ 494712 w 2109787"/>
              <a:gd name="T123" fmla="*/ 31875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353" grpId="0"/>
      <p:bldP spid="354" grpId="0"/>
      <p:bldP spid="359" grpId="0"/>
      <p:bldP spid="360" grpId="0"/>
      <p:bldP spid="365" grpId="0"/>
      <p:bldP spid="366" grpId="0"/>
      <p:bldP spid="367" grpId="0" bldLvl="0" animBg="1"/>
      <p:bldP spid="368" grpId="0" bldLvl="0" animBg="1"/>
      <p:bldP spid="369" grpId="0" bldLvl="0" animBg="1"/>
      <p:bldP spid="37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6"/>
          <p:cNvSpPr/>
          <p:nvPr/>
        </p:nvSpPr>
        <p:spPr bwMode="auto">
          <a:xfrm>
            <a:off x="6111558" y="1986295"/>
            <a:ext cx="2205363" cy="2203315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rgbClr val="264D6E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" name="Freeform 78"/>
          <p:cNvSpPr/>
          <p:nvPr/>
        </p:nvSpPr>
        <p:spPr bwMode="auto">
          <a:xfrm>
            <a:off x="3906194" y="3027489"/>
            <a:ext cx="2205363" cy="2203315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rgbClr val="264D6E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0" name="Freeform 77"/>
          <p:cNvSpPr/>
          <p:nvPr/>
        </p:nvSpPr>
        <p:spPr bwMode="auto">
          <a:xfrm>
            <a:off x="4488279" y="1404210"/>
            <a:ext cx="2205363" cy="2203315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rgbClr val="264D6E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1" name="Freeform 79"/>
          <p:cNvSpPr/>
          <p:nvPr/>
        </p:nvSpPr>
        <p:spPr bwMode="auto">
          <a:xfrm>
            <a:off x="5529473" y="3607524"/>
            <a:ext cx="2205363" cy="2205364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rgbClr val="264D6E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200">
              <a:defRPr/>
            </a:pPr>
            <a:endParaRPr lang="en-US" sz="9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44115" y="2225040"/>
            <a:ext cx="1461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75205" y="2945765"/>
            <a:ext cx="1862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45469"/>
                </a:solidFill>
              </a:rPr>
              <a:t>Click on add document</a:t>
            </a:r>
            <a:r>
              <a:rPr lang="zh-CN" altLang="en-US" sz="1400"/>
              <a:t>  </a:t>
            </a:r>
            <a:endParaRPr lang="zh-CN" altLang="en-US" sz="1400"/>
          </a:p>
        </p:txBody>
      </p:sp>
      <p:sp>
        <p:nvSpPr>
          <p:cNvPr id="11" name="文本框 10"/>
          <p:cNvSpPr txBox="1"/>
          <p:nvPr/>
        </p:nvSpPr>
        <p:spPr>
          <a:xfrm>
            <a:off x="2275205" y="4028440"/>
            <a:ext cx="1461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106295" y="4749165"/>
            <a:ext cx="1862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45469"/>
                </a:solidFill>
              </a:rPr>
              <a:t>Click on add document</a:t>
            </a:r>
            <a:r>
              <a:rPr lang="zh-CN" altLang="en-US" sz="1400"/>
              <a:t>  </a:t>
            </a:r>
            <a:endParaRPr lang="zh-CN" altLang="en-US" sz="1400"/>
          </a:p>
        </p:txBody>
      </p:sp>
      <p:sp>
        <p:nvSpPr>
          <p:cNvPr id="36" name="文本框 35"/>
          <p:cNvSpPr txBox="1"/>
          <p:nvPr/>
        </p:nvSpPr>
        <p:spPr>
          <a:xfrm>
            <a:off x="8697595" y="2397760"/>
            <a:ext cx="1461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8528685" y="3118485"/>
            <a:ext cx="1862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45469"/>
                </a:solidFill>
              </a:rPr>
              <a:t>Click on add document</a:t>
            </a:r>
            <a:r>
              <a:rPr lang="zh-CN" altLang="en-US" sz="1400"/>
              <a:t>  </a:t>
            </a:r>
            <a:endParaRPr lang="zh-CN" altLang="en-US" sz="1400"/>
          </a:p>
        </p:txBody>
      </p:sp>
      <p:sp>
        <p:nvSpPr>
          <p:cNvPr id="38" name="文本框 37"/>
          <p:cNvSpPr txBox="1"/>
          <p:nvPr/>
        </p:nvSpPr>
        <p:spPr>
          <a:xfrm>
            <a:off x="8194675" y="4028440"/>
            <a:ext cx="1461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8025765" y="4749165"/>
            <a:ext cx="1862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445469"/>
                </a:solidFill>
              </a:rPr>
              <a:t>Click on add document</a:t>
            </a:r>
            <a:r>
              <a:rPr lang="zh-CN" altLang="en-US" sz="1400"/>
              <a:t>  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8" grpId="0" bldLvl="0" animBg="1"/>
      <p:bldP spid="30" grpId="0" bldLvl="0" animBg="1"/>
      <p:bldP spid="31" grpId="0" bldLvl="0" animBg="1"/>
      <p:bldP spid="32" grpId="0"/>
      <p:bldP spid="9" grpId="0"/>
      <p:bldP spid="11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" y="-1270"/>
            <a:ext cx="12192001" cy="6858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80612" y="2555334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明年工作计划</a:t>
            </a:r>
            <a:endParaRPr lang="zh-CN" altLang="en-US" sz="4000" dirty="0"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73605" y="3292507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商业商务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企业文化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教学培训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毕业答辩</a:t>
            </a:r>
            <a:r>
              <a:rPr lang="en-US" altLang="zh-CN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/</a:t>
            </a:r>
            <a:r>
              <a:rPr lang="zh-CN" altLang="en-US" dirty="0">
                <a:latin typeface="汉仪细行楷简" panose="02010609000101010101" pitchFamily="49" charset="-122"/>
                <a:ea typeface="汉仪细行楷简" panose="02010609000101010101" pitchFamily="49" charset="-122"/>
              </a:rPr>
              <a:t>国风</a:t>
            </a:r>
            <a:endParaRPr lang="zh-CN" altLang="en-US" dirty="0">
              <a:latin typeface="汉仪细行楷简" panose="02010609000101010101" pitchFamily="49" charset="-122"/>
              <a:ea typeface="汉仪细行楷简" panose="0201060900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8525" y="1511935"/>
            <a:ext cx="28549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rgbClr val="264D6E"/>
                </a:solidFill>
                <a:latin typeface="华文行楷" panose="02010800040101010101" charset="-122"/>
                <a:ea typeface="华文行楷" panose="02010800040101010101" charset="-122"/>
              </a:rPr>
              <a:t>第肆章</a:t>
            </a:r>
            <a:endParaRPr lang="zh-CN" altLang="en-US" sz="6000">
              <a:solidFill>
                <a:srgbClr val="264D6E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98"/>
          <p:cNvGrpSpPr/>
          <p:nvPr/>
        </p:nvGrpSpPr>
        <p:grpSpPr>
          <a:xfrm>
            <a:off x="6506465" y="5021178"/>
            <a:ext cx="4584926" cy="940702"/>
            <a:chOff x="5143504" y="3571882"/>
            <a:chExt cx="3643338" cy="747417"/>
          </a:xfrm>
          <a:solidFill>
            <a:schemeClr val="bg1"/>
          </a:solidFill>
        </p:grpSpPr>
        <p:grpSp>
          <p:nvGrpSpPr>
            <p:cNvPr id="35" name="Group 92"/>
            <p:cNvGrpSpPr/>
            <p:nvPr/>
          </p:nvGrpSpPr>
          <p:grpSpPr>
            <a:xfrm>
              <a:off x="6143636" y="3571882"/>
              <a:ext cx="2643206" cy="747417"/>
              <a:chOff x="6143636" y="3571882"/>
              <a:chExt cx="2643206" cy="747417"/>
            </a:xfrm>
            <a:grpFill/>
          </p:grpSpPr>
          <p:sp>
            <p:nvSpPr>
              <p:cNvPr id="39" name="Rectangle 39"/>
              <p:cNvSpPr/>
              <p:nvPr/>
            </p:nvSpPr>
            <p:spPr>
              <a:xfrm>
                <a:off x="6143636" y="3857634"/>
                <a:ext cx="264320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charset="0"/>
                </a:endParaRPr>
              </a:p>
            </p:txBody>
          </p:sp>
          <p:sp>
            <p:nvSpPr>
              <p:cNvPr id="40" name="Rectangle 40"/>
              <p:cNvSpPr/>
              <p:nvPr/>
            </p:nvSpPr>
            <p:spPr>
              <a:xfrm>
                <a:off x="6143636" y="3571882"/>
                <a:ext cx="754150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加入标题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6" name="Group 85"/>
            <p:cNvGrpSpPr/>
            <p:nvPr/>
          </p:nvGrpSpPr>
          <p:grpSpPr>
            <a:xfrm>
              <a:off x="5143504" y="3643320"/>
              <a:ext cx="636196" cy="636164"/>
              <a:chOff x="5143504" y="3643320"/>
              <a:chExt cx="636196" cy="636164"/>
            </a:xfrm>
            <a:grpFill/>
          </p:grpSpPr>
          <p:sp>
            <p:nvSpPr>
              <p:cNvPr id="37" name="Rectangle 27"/>
              <p:cNvSpPr/>
              <p:nvPr/>
            </p:nvSpPr>
            <p:spPr>
              <a:xfrm>
                <a:off x="5143504" y="3643320"/>
                <a:ext cx="636196" cy="636164"/>
              </a:xfrm>
              <a:prstGeom prst="rect">
                <a:avLst/>
              </a:prstGeom>
              <a:solidFill>
                <a:srgbClr val="264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8" name="Freeform 107"/>
              <p:cNvSpPr>
                <a:spLocks noEditPoints="1"/>
              </p:cNvSpPr>
              <p:nvPr/>
            </p:nvSpPr>
            <p:spPr bwMode="auto">
              <a:xfrm>
                <a:off x="5286380" y="3786196"/>
                <a:ext cx="365566" cy="314258"/>
              </a:xfrm>
              <a:custGeom>
                <a:avLst/>
                <a:gdLst/>
                <a:ahLst/>
                <a:cxnLst>
                  <a:cxn ang="0">
                    <a:pos x="337" y="165"/>
                  </a:cxn>
                  <a:cxn ang="0">
                    <a:pos x="170" y="0"/>
                  </a:cxn>
                  <a:cxn ang="0">
                    <a:pos x="5" y="165"/>
                  </a:cxn>
                  <a:cxn ang="0">
                    <a:pos x="5" y="165"/>
                  </a:cxn>
                  <a:cxn ang="0">
                    <a:pos x="0" y="172"/>
                  </a:cxn>
                  <a:cxn ang="0">
                    <a:pos x="0" y="181"/>
                  </a:cxn>
                  <a:cxn ang="0">
                    <a:pos x="0" y="189"/>
                  </a:cxn>
                  <a:cxn ang="0">
                    <a:pos x="5" y="196"/>
                  </a:cxn>
                  <a:cxn ang="0">
                    <a:pos x="5" y="196"/>
                  </a:cxn>
                  <a:cxn ang="0">
                    <a:pos x="13" y="201"/>
                  </a:cxn>
                  <a:cxn ang="0">
                    <a:pos x="20" y="201"/>
                  </a:cxn>
                  <a:cxn ang="0">
                    <a:pos x="29" y="201"/>
                  </a:cxn>
                  <a:cxn ang="0">
                    <a:pos x="36" y="196"/>
                  </a:cxn>
                  <a:cxn ang="0">
                    <a:pos x="42" y="189"/>
                  </a:cxn>
                  <a:cxn ang="0">
                    <a:pos x="42" y="294"/>
                  </a:cxn>
                  <a:cxn ang="0">
                    <a:pos x="301" y="294"/>
                  </a:cxn>
                  <a:cxn ang="0">
                    <a:pos x="301" y="189"/>
                  </a:cxn>
                  <a:cxn ang="0">
                    <a:pos x="306" y="196"/>
                  </a:cxn>
                  <a:cxn ang="0">
                    <a:pos x="306" y="196"/>
                  </a:cxn>
                  <a:cxn ang="0">
                    <a:pos x="314" y="201"/>
                  </a:cxn>
                  <a:cxn ang="0">
                    <a:pos x="321" y="201"/>
                  </a:cxn>
                  <a:cxn ang="0">
                    <a:pos x="321" y="201"/>
                  </a:cxn>
                  <a:cxn ang="0">
                    <a:pos x="330" y="201"/>
                  </a:cxn>
                  <a:cxn ang="0">
                    <a:pos x="337" y="196"/>
                  </a:cxn>
                  <a:cxn ang="0">
                    <a:pos x="337" y="196"/>
                  </a:cxn>
                  <a:cxn ang="0">
                    <a:pos x="341" y="189"/>
                  </a:cxn>
                  <a:cxn ang="0">
                    <a:pos x="343" y="181"/>
                  </a:cxn>
                  <a:cxn ang="0">
                    <a:pos x="341" y="172"/>
                  </a:cxn>
                  <a:cxn ang="0">
                    <a:pos x="337" y="165"/>
                  </a:cxn>
                  <a:cxn ang="0">
                    <a:pos x="337" y="165"/>
                  </a:cxn>
                  <a:cxn ang="0">
                    <a:pos x="279" y="272"/>
                  </a:cxn>
                  <a:cxn ang="0">
                    <a:pos x="214" y="272"/>
                  </a:cxn>
                  <a:cxn ang="0">
                    <a:pos x="214" y="187"/>
                  </a:cxn>
                  <a:cxn ang="0">
                    <a:pos x="129" y="187"/>
                  </a:cxn>
                  <a:cxn ang="0">
                    <a:pos x="129" y="272"/>
                  </a:cxn>
                  <a:cxn ang="0">
                    <a:pos x="63" y="272"/>
                  </a:cxn>
                  <a:cxn ang="0">
                    <a:pos x="63" y="169"/>
                  </a:cxn>
                  <a:cxn ang="0">
                    <a:pos x="170" y="60"/>
                  </a:cxn>
                  <a:cxn ang="0">
                    <a:pos x="279" y="169"/>
                  </a:cxn>
                  <a:cxn ang="0">
                    <a:pos x="279" y="272"/>
                  </a:cxn>
                </a:cxnLst>
                <a:rect l="0" t="0" r="r" b="b"/>
                <a:pathLst>
                  <a:path w="343" h="294">
                    <a:moveTo>
                      <a:pt x="337" y="165"/>
                    </a:moveTo>
                    <a:lnTo>
                      <a:pt x="170" y="0"/>
                    </a:lnTo>
                    <a:lnTo>
                      <a:pt x="5" y="165"/>
                    </a:lnTo>
                    <a:lnTo>
                      <a:pt x="5" y="165"/>
                    </a:lnTo>
                    <a:lnTo>
                      <a:pt x="0" y="17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5" y="196"/>
                    </a:lnTo>
                    <a:lnTo>
                      <a:pt x="5" y="196"/>
                    </a:lnTo>
                    <a:lnTo>
                      <a:pt x="13" y="201"/>
                    </a:lnTo>
                    <a:lnTo>
                      <a:pt x="20" y="201"/>
                    </a:lnTo>
                    <a:lnTo>
                      <a:pt x="29" y="201"/>
                    </a:lnTo>
                    <a:lnTo>
                      <a:pt x="36" y="196"/>
                    </a:lnTo>
                    <a:lnTo>
                      <a:pt x="42" y="189"/>
                    </a:lnTo>
                    <a:lnTo>
                      <a:pt x="42" y="294"/>
                    </a:lnTo>
                    <a:lnTo>
                      <a:pt x="301" y="294"/>
                    </a:lnTo>
                    <a:lnTo>
                      <a:pt x="301" y="189"/>
                    </a:lnTo>
                    <a:lnTo>
                      <a:pt x="306" y="196"/>
                    </a:lnTo>
                    <a:lnTo>
                      <a:pt x="306" y="196"/>
                    </a:lnTo>
                    <a:lnTo>
                      <a:pt x="314" y="201"/>
                    </a:lnTo>
                    <a:lnTo>
                      <a:pt x="321" y="201"/>
                    </a:lnTo>
                    <a:lnTo>
                      <a:pt x="321" y="201"/>
                    </a:lnTo>
                    <a:lnTo>
                      <a:pt x="330" y="201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41" y="189"/>
                    </a:lnTo>
                    <a:lnTo>
                      <a:pt x="343" y="181"/>
                    </a:lnTo>
                    <a:lnTo>
                      <a:pt x="341" y="172"/>
                    </a:lnTo>
                    <a:lnTo>
                      <a:pt x="337" y="165"/>
                    </a:lnTo>
                    <a:lnTo>
                      <a:pt x="337" y="165"/>
                    </a:lnTo>
                    <a:close/>
                    <a:moveTo>
                      <a:pt x="279" y="272"/>
                    </a:moveTo>
                    <a:lnTo>
                      <a:pt x="214" y="272"/>
                    </a:lnTo>
                    <a:lnTo>
                      <a:pt x="214" y="187"/>
                    </a:lnTo>
                    <a:lnTo>
                      <a:pt x="129" y="187"/>
                    </a:lnTo>
                    <a:lnTo>
                      <a:pt x="129" y="272"/>
                    </a:lnTo>
                    <a:lnTo>
                      <a:pt x="63" y="272"/>
                    </a:lnTo>
                    <a:lnTo>
                      <a:pt x="63" y="169"/>
                    </a:lnTo>
                    <a:lnTo>
                      <a:pt x="170" y="60"/>
                    </a:lnTo>
                    <a:lnTo>
                      <a:pt x="279" y="169"/>
                    </a:lnTo>
                    <a:lnTo>
                      <a:pt x="279" y="2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41" name="Group 94"/>
          <p:cNvGrpSpPr/>
          <p:nvPr/>
        </p:nvGrpSpPr>
        <p:grpSpPr>
          <a:xfrm>
            <a:off x="6495670" y="2053167"/>
            <a:ext cx="4584926" cy="940702"/>
            <a:chOff x="5143504" y="1357304"/>
            <a:chExt cx="3643338" cy="747417"/>
          </a:xfrm>
          <a:solidFill>
            <a:schemeClr val="bg1"/>
          </a:solidFill>
        </p:grpSpPr>
        <p:grpSp>
          <p:nvGrpSpPr>
            <p:cNvPr id="42" name="Group 90"/>
            <p:cNvGrpSpPr/>
            <p:nvPr/>
          </p:nvGrpSpPr>
          <p:grpSpPr>
            <a:xfrm>
              <a:off x="6143636" y="1357304"/>
              <a:ext cx="2643206" cy="747417"/>
              <a:chOff x="6143636" y="1357304"/>
              <a:chExt cx="2643206" cy="747417"/>
            </a:xfrm>
            <a:grpFill/>
          </p:grpSpPr>
          <p:sp>
            <p:nvSpPr>
              <p:cNvPr id="55" name="Rectangle 35"/>
              <p:cNvSpPr/>
              <p:nvPr/>
            </p:nvSpPr>
            <p:spPr>
              <a:xfrm>
                <a:off x="6143636" y="1643056"/>
                <a:ext cx="264320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charset="0"/>
                </a:endParaRPr>
              </a:p>
            </p:txBody>
          </p:sp>
          <p:sp>
            <p:nvSpPr>
              <p:cNvPr id="56" name="Rectangle 36"/>
              <p:cNvSpPr/>
              <p:nvPr/>
            </p:nvSpPr>
            <p:spPr>
              <a:xfrm>
                <a:off x="6143636" y="1357304"/>
                <a:ext cx="754150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加入标题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3" name="Group 82"/>
            <p:cNvGrpSpPr/>
            <p:nvPr/>
          </p:nvGrpSpPr>
          <p:grpSpPr>
            <a:xfrm>
              <a:off x="5143504" y="1428742"/>
              <a:ext cx="636196" cy="636164"/>
              <a:chOff x="5143504" y="1428742"/>
              <a:chExt cx="636196" cy="636164"/>
            </a:xfrm>
            <a:grpFill/>
          </p:grpSpPr>
          <p:sp>
            <p:nvSpPr>
              <p:cNvPr id="44" name="Rectangle 16"/>
              <p:cNvSpPr/>
              <p:nvPr/>
            </p:nvSpPr>
            <p:spPr>
              <a:xfrm>
                <a:off x="5143504" y="1428742"/>
                <a:ext cx="636196" cy="636164"/>
              </a:xfrm>
              <a:prstGeom prst="rect">
                <a:avLst/>
              </a:prstGeom>
              <a:solidFill>
                <a:srgbClr val="264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45" name="Group 68"/>
              <p:cNvGrpSpPr/>
              <p:nvPr/>
            </p:nvGrpSpPr>
            <p:grpSpPr>
              <a:xfrm>
                <a:off x="5301319" y="1581456"/>
                <a:ext cx="337042" cy="337616"/>
                <a:chOff x="6998061" y="3496249"/>
                <a:chExt cx="366051" cy="366676"/>
              </a:xfrm>
              <a:grpFill/>
            </p:grpSpPr>
            <p:sp>
              <p:nvSpPr>
                <p:cNvPr id="46" name="AutoShape 7"/>
                <p:cNvSpPr/>
                <p:nvPr/>
              </p:nvSpPr>
              <p:spPr bwMode="auto">
                <a:xfrm>
                  <a:off x="6998061" y="3496249"/>
                  <a:ext cx="366051" cy="366676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47" name="AutoShape 8"/>
                <p:cNvSpPr/>
                <p:nvPr/>
              </p:nvSpPr>
              <p:spPr bwMode="auto">
                <a:xfrm>
                  <a:off x="7158247" y="3656437"/>
                  <a:ext cx="45678" cy="45678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48" name="AutoShape 9"/>
                <p:cNvSpPr/>
                <p:nvPr/>
              </p:nvSpPr>
              <p:spPr bwMode="auto">
                <a:xfrm>
                  <a:off x="7111943" y="3610758"/>
                  <a:ext cx="137660" cy="137660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49" name="AutoShape 10"/>
                <p:cNvSpPr/>
                <p:nvPr/>
              </p:nvSpPr>
              <p:spPr bwMode="auto">
                <a:xfrm>
                  <a:off x="7203927" y="3702114"/>
                  <a:ext cx="56941" cy="58818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50" name="AutoShape 11"/>
                <p:cNvSpPr/>
                <p:nvPr/>
              </p:nvSpPr>
              <p:spPr bwMode="auto">
                <a:xfrm>
                  <a:off x="7226451" y="3725267"/>
                  <a:ext cx="81970" cy="83847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51" name="AutoShape 12"/>
                <p:cNvSpPr/>
                <p:nvPr/>
              </p:nvSpPr>
              <p:spPr bwMode="auto">
                <a:xfrm>
                  <a:off x="7215188" y="3714003"/>
                  <a:ext cx="69456" cy="70707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52" name="AutoShape 13"/>
                <p:cNvSpPr/>
                <p:nvPr/>
              </p:nvSpPr>
              <p:spPr bwMode="auto">
                <a:xfrm>
                  <a:off x="7100682" y="3599495"/>
                  <a:ext cx="57567" cy="58192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53" name="AutoShape 14"/>
                <p:cNvSpPr/>
                <p:nvPr/>
              </p:nvSpPr>
              <p:spPr bwMode="auto">
                <a:xfrm>
                  <a:off x="7055002" y="3553816"/>
                  <a:ext cx="81970" cy="83222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54" name="AutoShape 15"/>
                <p:cNvSpPr/>
                <p:nvPr/>
              </p:nvSpPr>
              <p:spPr bwMode="auto">
                <a:xfrm>
                  <a:off x="7078154" y="3576343"/>
                  <a:ext cx="69456" cy="71333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grpSp>
        <p:nvGrpSpPr>
          <p:cNvPr id="57" name="Group 96"/>
          <p:cNvGrpSpPr/>
          <p:nvPr/>
        </p:nvGrpSpPr>
        <p:grpSpPr>
          <a:xfrm>
            <a:off x="6495670" y="3445732"/>
            <a:ext cx="4584926" cy="940702"/>
            <a:chOff x="5143504" y="2428874"/>
            <a:chExt cx="3643338" cy="747417"/>
          </a:xfrm>
          <a:solidFill>
            <a:schemeClr val="bg1"/>
          </a:solidFill>
        </p:grpSpPr>
        <p:grpSp>
          <p:nvGrpSpPr>
            <p:cNvPr id="58" name="Group 91"/>
            <p:cNvGrpSpPr/>
            <p:nvPr/>
          </p:nvGrpSpPr>
          <p:grpSpPr>
            <a:xfrm>
              <a:off x="6143636" y="2428874"/>
              <a:ext cx="2643206" cy="747417"/>
              <a:chOff x="6143636" y="2428874"/>
              <a:chExt cx="2643206" cy="747417"/>
            </a:xfrm>
            <a:grpFill/>
          </p:grpSpPr>
          <p:sp>
            <p:nvSpPr>
              <p:cNvPr id="64" name="Rectangle 37"/>
              <p:cNvSpPr/>
              <p:nvPr/>
            </p:nvSpPr>
            <p:spPr>
              <a:xfrm>
                <a:off x="6143636" y="2714626"/>
                <a:ext cx="264320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charset="0"/>
                </a:endParaRPr>
              </a:p>
            </p:txBody>
          </p:sp>
          <p:sp>
            <p:nvSpPr>
              <p:cNvPr id="65" name="Rectangle 38"/>
              <p:cNvSpPr/>
              <p:nvPr/>
            </p:nvSpPr>
            <p:spPr>
              <a:xfrm>
                <a:off x="6143636" y="2428874"/>
                <a:ext cx="754150" cy="253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加入标题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9" name="Group 81"/>
            <p:cNvGrpSpPr/>
            <p:nvPr/>
          </p:nvGrpSpPr>
          <p:grpSpPr>
            <a:xfrm>
              <a:off x="5143504" y="2500312"/>
              <a:ext cx="636196" cy="636164"/>
              <a:chOff x="5143504" y="2500312"/>
              <a:chExt cx="636196" cy="636164"/>
            </a:xfrm>
            <a:grpFill/>
          </p:grpSpPr>
          <p:sp>
            <p:nvSpPr>
              <p:cNvPr id="60" name="Rectangle 23"/>
              <p:cNvSpPr/>
              <p:nvPr/>
            </p:nvSpPr>
            <p:spPr>
              <a:xfrm>
                <a:off x="5143504" y="2500312"/>
                <a:ext cx="636196" cy="636164"/>
              </a:xfrm>
              <a:prstGeom prst="rect">
                <a:avLst/>
              </a:prstGeom>
              <a:solidFill>
                <a:srgbClr val="264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61" name="Group 78"/>
              <p:cNvGrpSpPr/>
              <p:nvPr/>
            </p:nvGrpSpPr>
            <p:grpSpPr>
              <a:xfrm>
                <a:off x="5333133" y="2643188"/>
                <a:ext cx="272454" cy="363686"/>
                <a:chOff x="1868971" y="2767277"/>
                <a:chExt cx="274694" cy="366676"/>
              </a:xfrm>
              <a:grpFill/>
            </p:grpSpPr>
            <p:sp>
              <p:nvSpPr>
                <p:cNvPr id="62" name="AutoShape 115"/>
                <p:cNvSpPr/>
                <p:nvPr/>
              </p:nvSpPr>
              <p:spPr bwMode="auto">
                <a:xfrm>
                  <a:off x="1868971" y="2767277"/>
                  <a:ext cx="274694" cy="36667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800" y="12825"/>
                      </a:moveTo>
                      <a:lnTo>
                        <a:pt x="19800" y="13500"/>
                      </a:lnTo>
                      <a:lnTo>
                        <a:pt x="19800" y="14850"/>
                      </a:lnTo>
                      <a:lnTo>
                        <a:pt x="19800" y="15525"/>
                      </a:lnTo>
                      <a:cubicBezTo>
                        <a:pt x="19800" y="18129"/>
                        <a:pt x="16972" y="20249"/>
                        <a:pt x="13499" y="20249"/>
                      </a:cubicBezTo>
                      <a:lnTo>
                        <a:pt x="8099" y="20249"/>
                      </a:lnTo>
                      <a:cubicBezTo>
                        <a:pt x="4627" y="20249"/>
                        <a:pt x="1800" y="18129"/>
                        <a:pt x="1800" y="15525"/>
                      </a:cubicBezTo>
                      <a:lnTo>
                        <a:pt x="1800" y="14850"/>
                      </a:lnTo>
                      <a:lnTo>
                        <a:pt x="1800" y="13500"/>
                      </a:lnTo>
                      <a:lnTo>
                        <a:pt x="1800" y="12825"/>
                      </a:lnTo>
                      <a:lnTo>
                        <a:pt x="1800" y="10800"/>
                      </a:lnTo>
                      <a:cubicBezTo>
                        <a:pt x="1800" y="10427"/>
                        <a:pt x="2203" y="10124"/>
                        <a:pt x="2699" y="10124"/>
                      </a:cubicBezTo>
                      <a:lnTo>
                        <a:pt x="4499" y="10124"/>
                      </a:lnTo>
                      <a:lnTo>
                        <a:pt x="17100" y="10124"/>
                      </a:lnTo>
                      <a:lnTo>
                        <a:pt x="18899" y="10124"/>
                      </a:lnTo>
                      <a:cubicBezTo>
                        <a:pt x="19396" y="10124"/>
                        <a:pt x="19800" y="10427"/>
                        <a:pt x="19800" y="10800"/>
                      </a:cubicBezTo>
                      <a:cubicBezTo>
                        <a:pt x="19800" y="10800"/>
                        <a:pt x="19800" y="12825"/>
                        <a:pt x="19800" y="12825"/>
                      </a:cubicBezTo>
                      <a:close/>
                      <a:moveTo>
                        <a:pt x="14400" y="6075"/>
                      </a:moveTo>
                      <a:lnTo>
                        <a:pt x="14400" y="6076"/>
                      </a:lnTo>
                      <a:lnTo>
                        <a:pt x="14400" y="8774"/>
                      </a:lnTo>
                      <a:lnTo>
                        <a:pt x="7200" y="8774"/>
                      </a:lnTo>
                      <a:lnTo>
                        <a:pt x="7200" y="6076"/>
                      </a:lnTo>
                      <a:lnTo>
                        <a:pt x="7200" y="6075"/>
                      </a:lnTo>
                      <a:cubicBezTo>
                        <a:pt x="7200" y="4583"/>
                        <a:pt x="8811" y="3375"/>
                        <a:pt x="10800" y="3375"/>
                      </a:cubicBezTo>
                      <a:cubicBezTo>
                        <a:pt x="12788" y="3375"/>
                        <a:pt x="14400" y="4583"/>
                        <a:pt x="14400" y="6075"/>
                      </a:cubicBezTo>
                      <a:moveTo>
                        <a:pt x="4499" y="6075"/>
                      </a:moveTo>
                      <a:cubicBezTo>
                        <a:pt x="4499" y="3465"/>
                        <a:pt x="7320" y="1350"/>
                        <a:pt x="10800" y="1350"/>
                      </a:cubicBezTo>
                      <a:cubicBezTo>
                        <a:pt x="14279" y="1350"/>
                        <a:pt x="17100" y="3465"/>
                        <a:pt x="17100" y="6075"/>
                      </a:cubicBezTo>
                      <a:lnTo>
                        <a:pt x="17100" y="8774"/>
                      </a:lnTo>
                      <a:lnTo>
                        <a:pt x="15299" y="8774"/>
                      </a:lnTo>
                      <a:lnTo>
                        <a:pt x="15299" y="6076"/>
                      </a:lnTo>
                      <a:cubicBezTo>
                        <a:pt x="15299" y="4212"/>
                        <a:pt x="13285" y="2701"/>
                        <a:pt x="10800" y="2701"/>
                      </a:cubicBezTo>
                      <a:cubicBezTo>
                        <a:pt x="8314" y="2701"/>
                        <a:pt x="6299" y="4212"/>
                        <a:pt x="6299" y="6076"/>
                      </a:cubicBezTo>
                      <a:lnTo>
                        <a:pt x="6299" y="8774"/>
                      </a:lnTo>
                      <a:lnTo>
                        <a:pt x="4499" y="8774"/>
                      </a:lnTo>
                      <a:cubicBezTo>
                        <a:pt x="4499" y="8774"/>
                        <a:pt x="4499" y="6075"/>
                        <a:pt x="4499" y="6075"/>
                      </a:cubicBezTo>
                      <a:close/>
                      <a:moveTo>
                        <a:pt x="18899" y="8774"/>
                      </a:moveTo>
                      <a:lnTo>
                        <a:pt x="18899" y="6075"/>
                      </a:lnTo>
                      <a:cubicBezTo>
                        <a:pt x="18899" y="2719"/>
                        <a:pt x="15274" y="0"/>
                        <a:pt x="10800" y="0"/>
                      </a:cubicBezTo>
                      <a:cubicBezTo>
                        <a:pt x="6325" y="0"/>
                        <a:pt x="2699" y="2719"/>
                        <a:pt x="2699" y="6075"/>
                      </a:cubicBezTo>
                      <a:lnTo>
                        <a:pt x="2699" y="8774"/>
                      </a:lnTo>
                      <a:cubicBezTo>
                        <a:pt x="1208" y="8774"/>
                        <a:pt x="0" y="9681"/>
                        <a:pt x="0" y="10800"/>
                      </a:cubicBezTo>
                      <a:lnTo>
                        <a:pt x="0" y="12825"/>
                      </a:lnTo>
                      <a:lnTo>
                        <a:pt x="0" y="13500"/>
                      </a:lnTo>
                      <a:lnTo>
                        <a:pt x="0" y="14850"/>
                      </a:lnTo>
                      <a:lnTo>
                        <a:pt x="0" y="15525"/>
                      </a:lnTo>
                      <a:cubicBezTo>
                        <a:pt x="0" y="18880"/>
                        <a:pt x="3625" y="21599"/>
                        <a:pt x="8099" y="21599"/>
                      </a:cubicBezTo>
                      <a:lnTo>
                        <a:pt x="13499" y="21599"/>
                      </a:lnTo>
                      <a:cubicBezTo>
                        <a:pt x="17974" y="21599"/>
                        <a:pt x="21600" y="18880"/>
                        <a:pt x="21600" y="15525"/>
                      </a:cubicBezTo>
                      <a:lnTo>
                        <a:pt x="21600" y="14850"/>
                      </a:lnTo>
                      <a:lnTo>
                        <a:pt x="21600" y="13500"/>
                      </a:lnTo>
                      <a:lnTo>
                        <a:pt x="21600" y="12825"/>
                      </a:lnTo>
                      <a:lnTo>
                        <a:pt x="21600" y="10800"/>
                      </a:lnTo>
                      <a:cubicBezTo>
                        <a:pt x="21600" y="9681"/>
                        <a:pt x="20391" y="8774"/>
                        <a:pt x="18899" y="877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63" name="AutoShape 116"/>
                <p:cNvSpPr/>
                <p:nvPr/>
              </p:nvSpPr>
              <p:spPr bwMode="auto">
                <a:xfrm>
                  <a:off x="1983479" y="2985030"/>
                  <a:ext cx="45678" cy="6883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38" y="0"/>
                        <a:pt x="0" y="3226"/>
                        <a:pt x="0" y="7201"/>
                      </a:cubicBezTo>
                      <a:cubicBezTo>
                        <a:pt x="0" y="9390"/>
                        <a:pt x="1798" y="13537"/>
                        <a:pt x="3601" y="16821"/>
                      </a:cubicBezTo>
                      <a:cubicBezTo>
                        <a:pt x="5070" y="19493"/>
                        <a:pt x="6916" y="21600"/>
                        <a:pt x="10800" y="21600"/>
                      </a:cubicBezTo>
                      <a:cubicBezTo>
                        <a:pt x="15016" y="21600"/>
                        <a:pt x="16529" y="19514"/>
                        <a:pt x="18003" y="16858"/>
                      </a:cubicBezTo>
                      <a:cubicBezTo>
                        <a:pt x="19828" y="13567"/>
                        <a:pt x="21600" y="9397"/>
                        <a:pt x="21600" y="7201"/>
                      </a:cubicBezTo>
                      <a:cubicBezTo>
                        <a:pt x="21600" y="3226"/>
                        <a:pt x="16761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66" name="Rectangle 30"/>
          <p:cNvSpPr/>
          <p:nvPr/>
        </p:nvSpPr>
        <p:spPr>
          <a:xfrm>
            <a:off x="1489096" y="1477543"/>
            <a:ext cx="4526280" cy="4548240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47949" y="1698811"/>
            <a:ext cx="10490612" cy="3739532"/>
            <a:chOff x="1709243" y="1779417"/>
            <a:chExt cx="6821688" cy="2306164"/>
          </a:xfrm>
        </p:grpSpPr>
        <p:sp>
          <p:nvSpPr>
            <p:cNvPr id="10" name="矩形 9"/>
            <p:cNvSpPr/>
            <p:nvPr/>
          </p:nvSpPr>
          <p:spPr>
            <a:xfrm>
              <a:off x="1709243" y="1779417"/>
              <a:ext cx="2862758" cy="107896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4" name="Rectangle 24"/>
            <p:cNvSpPr>
              <a:spLocks noChangeArrowheads="1"/>
            </p:cNvSpPr>
            <p:nvPr/>
          </p:nvSpPr>
          <p:spPr bwMode="auto">
            <a:xfrm>
              <a:off x="1853258" y="1879308"/>
              <a:ext cx="2574727" cy="78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点击此处添加文本信息。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0">
                <a:lnSpc>
                  <a:spcPct val="130000"/>
                </a:lnSpc>
              </a:pP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标题数字等都可以通过点击和重新输入进行更改，顶部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开始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面板中可以对字体、字号、颜色、行距等进行修改。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709243" y="3006616"/>
              <a:ext cx="2862758" cy="107896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1853258" y="3106507"/>
              <a:ext cx="2574727" cy="78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点击此处添加文本信息。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0">
                <a:lnSpc>
                  <a:spcPct val="130000"/>
                </a:lnSpc>
              </a:pP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标题数字等都可以通过点击和重新输入进行更改，顶部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开始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面板中可以对字体、字号、颜色、行距等进行修改。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16016" y="1779417"/>
              <a:ext cx="3814915" cy="2306164"/>
            </a:xfrm>
            <a:prstGeom prst="rect">
              <a:avLst/>
            </a:prstGeom>
            <a:blipFill dpi="0"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tile tx="0" ty="0" sx="55000" sy="55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Administrator\Desktop\2017.05.23\山水1.png山水1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8660765" y="1532255"/>
            <a:ext cx="2484755" cy="2483485"/>
          </a:xfrm>
          <a:prstGeom prst="ellipse">
            <a:avLst/>
          </a:prstGeom>
        </p:spPr>
      </p:pic>
      <p:pic>
        <p:nvPicPr>
          <p:cNvPr id="15" name="图片 14" descr="山水"/>
          <p:cNvPicPr/>
          <p:nvPr/>
        </p:nvPicPr>
        <p:blipFill>
          <a:blip r:embed="rId2"/>
          <a:srcRect r="3828"/>
          <a:stretch>
            <a:fillRect/>
          </a:stretch>
        </p:blipFill>
        <p:spPr>
          <a:xfrm>
            <a:off x="1544955" y="1516380"/>
            <a:ext cx="2484755" cy="2484755"/>
          </a:xfrm>
          <a:prstGeom prst="ellipse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5089525" y="1516380"/>
            <a:ext cx="2499360" cy="24993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660765" y="1516380"/>
            <a:ext cx="2499360" cy="24993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33525" y="1516380"/>
            <a:ext cx="2499360" cy="249936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树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770" y="1532255"/>
            <a:ext cx="1880235" cy="991235"/>
          </a:xfrm>
          <a:prstGeom prst="ellipse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598420" y="1834515"/>
            <a:ext cx="1082675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输入文本</a:t>
            </a:r>
            <a:endParaRPr lang="zh-CN" altLang="en-US" sz="280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77510" y="2946400"/>
            <a:ext cx="173482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输入文本</a:t>
            </a:r>
            <a:endParaRPr lang="zh-CN" altLang="en-US" sz="280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04605" y="1845310"/>
            <a:ext cx="173482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输入文本</a:t>
            </a:r>
            <a:endParaRPr lang="en-US" altLang="zh-CN" sz="280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80160" y="4175760"/>
            <a:ext cx="3005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42510" y="4175760"/>
            <a:ext cx="3005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08035" y="4175760"/>
            <a:ext cx="3005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红日已高三丈透，金炉次第添香兽。红锦地衣随步皱。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魏碑简体" panose="03000509000000000000" charset="-122"/>
                <a:ea typeface="方正魏碑简体" panose="03000509000000000000" charset="-122"/>
              </a:rPr>
              <a:t>佳人舞点金钗溜，酒恶时拈花蕊嗅。别殿遥闻箫鼓奏。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魏碑简体" panose="03000509000000000000" charset="-122"/>
              <a:ea typeface="方正魏碑简体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20" grpId="0"/>
      <p:bldP spid="20" grpId="1"/>
      <p:bldP spid="21" grpId="0"/>
      <p:bldP spid="21" grpId="1"/>
      <p:bldP spid="22" grpId="0"/>
      <p:bldP spid="22" grpId="1"/>
      <p:bldP spid="25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H="1">
            <a:off x="5540793" y="1357507"/>
            <a:ext cx="5330283" cy="4756811"/>
            <a:chOff x="1890814" y="2298564"/>
            <a:chExt cx="3711146" cy="3870597"/>
          </a:xfrm>
        </p:grpSpPr>
        <p:sp>
          <p:nvSpPr>
            <p:cNvPr id="2" name="TextBox 12"/>
            <p:cNvSpPr txBox="1"/>
            <p:nvPr/>
          </p:nvSpPr>
          <p:spPr>
            <a:xfrm>
              <a:off x="1908646" y="4667550"/>
              <a:ext cx="2717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-2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加入你的标题</a:t>
              </a:r>
              <a:endParaRPr lang="zh-CN" altLang="en-US" sz="2800" spc="-2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005048" y="5146812"/>
              <a:ext cx="3535362" cy="0"/>
            </a:xfrm>
            <a:prstGeom prst="line">
              <a:avLst/>
            </a:prstGeom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14"/>
            <p:cNvSpPr txBox="1"/>
            <p:nvPr/>
          </p:nvSpPr>
          <p:spPr>
            <a:xfrm>
              <a:off x="1890814" y="5227236"/>
              <a:ext cx="3711146" cy="941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2000"/>
                </a:lnSpc>
              </a:pP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Donec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non mi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porta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gravida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at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eget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metus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dapibus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tellus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 ac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cursus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Donec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non mi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porta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gravida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at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eget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metus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dapibus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tellus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 ac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cursus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Donec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non mi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porta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gravida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at </a:t>
              </a:r>
              <a:r>
                <a:rPr lang="en-US" altLang="zh-CN" sz="1200" kern="1600" spc="-40" dirty="0" err="1">
                  <a:solidFill>
                    <a:schemeClr val="bg1">
                      <a:lumMod val="50000"/>
                    </a:schemeClr>
                  </a:solidFill>
                </a:rPr>
                <a:t>eget</a:t>
              </a:r>
              <a:r>
                <a:rPr lang="en-US" altLang="zh-CN" sz="1200" kern="16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metus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dapibus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tellus</a:t>
              </a:r>
              <a:r>
                <a:rPr lang="en-US" altLang="zh-CN" sz="1200" spc="-40" dirty="0">
                  <a:solidFill>
                    <a:schemeClr val="bg1">
                      <a:lumMod val="50000"/>
                    </a:schemeClr>
                  </a:solidFill>
                </a:rPr>
                <a:t> ac </a:t>
              </a:r>
              <a:r>
                <a:rPr lang="en-US" altLang="zh-CN" sz="1200" spc="-40" dirty="0" err="1">
                  <a:solidFill>
                    <a:schemeClr val="bg1">
                      <a:lumMod val="50000"/>
                    </a:schemeClr>
                  </a:solidFill>
                </a:rPr>
                <a:t>cursus</a:t>
              </a:r>
              <a:endParaRPr lang="en-US" altLang="zh-CN" sz="1200" spc="-4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008391" y="2298564"/>
              <a:ext cx="3532018" cy="2256886"/>
            </a:xfrm>
            <a:prstGeom prst="rect">
              <a:avLst/>
            </a:prstGeom>
            <a:blipFill dpi="0"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200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tile tx="-279400" ty="63500" sx="38000" sy="38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TextBox 26"/>
          <p:cNvSpPr txBox="1"/>
          <p:nvPr/>
        </p:nvSpPr>
        <p:spPr>
          <a:xfrm>
            <a:off x="2060225" y="2155316"/>
            <a:ext cx="306552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2061881" y="1598789"/>
            <a:ext cx="141540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830248" y="1739972"/>
            <a:ext cx="241814" cy="208407"/>
          </a:xfrm>
          <a:prstGeom prst="triangle">
            <a:avLst/>
          </a:prstGeom>
          <a:solidFill>
            <a:srgbClr val="264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29"/>
          <p:cNvSpPr txBox="1"/>
          <p:nvPr/>
        </p:nvSpPr>
        <p:spPr>
          <a:xfrm>
            <a:off x="2060225" y="4312524"/>
            <a:ext cx="306552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  <a:endParaRPr lang="en-US" altLang="zh-CN"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30"/>
          <p:cNvSpPr txBox="1"/>
          <p:nvPr/>
        </p:nvSpPr>
        <p:spPr>
          <a:xfrm>
            <a:off x="2055359" y="3666051"/>
            <a:ext cx="141540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 rot="5400000">
            <a:off x="1830248" y="3897181"/>
            <a:ext cx="241814" cy="208407"/>
          </a:xfrm>
          <a:prstGeom prst="triangle">
            <a:avLst/>
          </a:prstGeom>
          <a:solidFill>
            <a:srgbClr val="264D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bldLvl="0" animBg="1"/>
      <p:bldP spid="15" grpId="0"/>
      <p:bldP spid="16" grpId="0"/>
      <p:bldP spid="1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7"/>
          <p:cNvSpPr/>
          <p:nvPr/>
        </p:nvSpPr>
        <p:spPr bwMode="auto">
          <a:xfrm>
            <a:off x="9462778" y="2724236"/>
            <a:ext cx="2699808" cy="151330"/>
          </a:xfrm>
          <a:custGeom>
            <a:avLst/>
            <a:gdLst>
              <a:gd name="T0" fmla="*/ 506 w 516"/>
              <a:gd name="T1" fmla="*/ 0 h 29"/>
              <a:gd name="T2" fmla="*/ 0 w 516"/>
              <a:gd name="T3" fmla="*/ 0 h 29"/>
              <a:gd name="T4" fmla="*/ 2 w 516"/>
              <a:gd name="T5" fmla="*/ 14 h 29"/>
              <a:gd name="T6" fmla="*/ 0 w 516"/>
              <a:gd name="T7" fmla="*/ 29 h 29"/>
              <a:gd name="T8" fmla="*/ 506 w 516"/>
              <a:gd name="T9" fmla="*/ 29 h 29"/>
              <a:gd name="T10" fmla="*/ 516 w 516"/>
              <a:gd name="T11" fmla="*/ 14 h 29"/>
              <a:gd name="T12" fmla="*/ 506 w 516"/>
              <a:gd name="T1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6" h="29">
                <a:moveTo>
                  <a:pt x="506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2" y="9"/>
                  <a:pt x="2" y="14"/>
                </a:cubicBezTo>
                <a:cubicBezTo>
                  <a:pt x="2" y="19"/>
                  <a:pt x="1" y="24"/>
                  <a:pt x="0" y="29"/>
                </a:cubicBezTo>
                <a:cubicBezTo>
                  <a:pt x="506" y="29"/>
                  <a:pt x="506" y="29"/>
                  <a:pt x="506" y="29"/>
                </a:cubicBezTo>
                <a:cubicBezTo>
                  <a:pt x="511" y="29"/>
                  <a:pt x="516" y="22"/>
                  <a:pt x="516" y="14"/>
                </a:cubicBezTo>
                <a:cubicBezTo>
                  <a:pt x="516" y="7"/>
                  <a:pt x="511" y="0"/>
                  <a:pt x="506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Freeform 78"/>
          <p:cNvSpPr/>
          <p:nvPr/>
        </p:nvSpPr>
        <p:spPr bwMode="auto">
          <a:xfrm>
            <a:off x="1560149" y="2724236"/>
            <a:ext cx="7725738" cy="151330"/>
          </a:xfrm>
          <a:custGeom>
            <a:avLst/>
            <a:gdLst>
              <a:gd name="T0" fmla="*/ 1477 w 1477"/>
              <a:gd name="T1" fmla="*/ 0 h 29"/>
              <a:gd name="T2" fmla="*/ 11 w 1477"/>
              <a:gd name="T3" fmla="*/ 0 h 29"/>
              <a:gd name="T4" fmla="*/ 0 w 1477"/>
              <a:gd name="T5" fmla="*/ 14 h 29"/>
              <a:gd name="T6" fmla="*/ 11 w 1477"/>
              <a:gd name="T7" fmla="*/ 29 h 29"/>
              <a:gd name="T8" fmla="*/ 1477 w 1477"/>
              <a:gd name="T9" fmla="*/ 29 h 29"/>
              <a:gd name="T10" fmla="*/ 1477 w 1477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7" h="29">
                <a:moveTo>
                  <a:pt x="147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7"/>
                  <a:pt x="0" y="14"/>
                </a:cubicBezTo>
                <a:cubicBezTo>
                  <a:pt x="0" y="22"/>
                  <a:pt x="5" y="29"/>
                  <a:pt x="11" y="29"/>
                </a:cubicBezTo>
                <a:cubicBezTo>
                  <a:pt x="1477" y="29"/>
                  <a:pt x="1477" y="29"/>
                  <a:pt x="1477" y="29"/>
                </a:cubicBezTo>
                <a:cubicBezTo>
                  <a:pt x="1477" y="0"/>
                  <a:pt x="1477" y="0"/>
                  <a:pt x="1477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102361" y="2613403"/>
            <a:ext cx="371472" cy="372997"/>
            <a:chOff x="8414021" y="2659123"/>
            <a:chExt cx="371472" cy="372997"/>
          </a:xfrm>
        </p:grpSpPr>
        <p:sp>
          <p:nvSpPr>
            <p:cNvPr id="2" name="Oval 79"/>
            <p:cNvSpPr>
              <a:spLocks noChangeArrowheads="1"/>
            </p:cNvSpPr>
            <p:nvPr/>
          </p:nvSpPr>
          <p:spPr bwMode="auto">
            <a:xfrm>
              <a:off x="8414021" y="2659123"/>
              <a:ext cx="371472" cy="372997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Oval 80"/>
            <p:cNvSpPr>
              <a:spLocks noChangeArrowheads="1"/>
            </p:cNvSpPr>
            <p:nvPr/>
          </p:nvSpPr>
          <p:spPr bwMode="auto">
            <a:xfrm>
              <a:off x="8548901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8173" y="2613403"/>
            <a:ext cx="371472" cy="372997"/>
            <a:chOff x="5479833" y="2659123"/>
            <a:chExt cx="371472" cy="372997"/>
          </a:xfrm>
        </p:grpSpPr>
        <p:sp>
          <p:nvSpPr>
            <p:cNvPr id="23" name="Oval 81"/>
            <p:cNvSpPr>
              <a:spLocks noChangeArrowheads="1"/>
            </p:cNvSpPr>
            <p:nvPr/>
          </p:nvSpPr>
          <p:spPr bwMode="auto">
            <a:xfrm>
              <a:off x="5479833" y="2659123"/>
              <a:ext cx="371472" cy="372997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4" name="Oval 82"/>
            <p:cNvSpPr>
              <a:spLocks noChangeArrowheads="1"/>
            </p:cNvSpPr>
            <p:nvPr/>
          </p:nvSpPr>
          <p:spPr bwMode="auto">
            <a:xfrm>
              <a:off x="5614712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97827" y="2613403"/>
            <a:ext cx="371472" cy="372997"/>
            <a:chOff x="3109487" y="2659123"/>
            <a:chExt cx="371472" cy="372997"/>
          </a:xfrm>
        </p:grpSpPr>
        <p:sp>
          <p:nvSpPr>
            <p:cNvPr id="25" name="Oval 83"/>
            <p:cNvSpPr>
              <a:spLocks noChangeArrowheads="1"/>
            </p:cNvSpPr>
            <p:nvPr/>
          </p:nvSpPr>
          <p:spPr bwMode="auto">
            <a:xfrm>
              <a:off x="3109487" y="2659123"/>
              <a:ext cx="371472" cy="372997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6" name="Oval 84"/>
            <p:cNvSpPr>
              <a:spLocks noChangeArrowheads="1"/>
            </p:cNvSpPr>
            <p:nvPr/>
          </p:nvSpPr>
          <p:spPr bwMode="auto">
            <a:xfrm>
              <a:off x="3246578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460646" y="2613403"/>
            <a:ext cx="371472" cy="372997"/>
            <a:chOff x="772306" y="2659123"/>
            <a:chExt cx="371472" cy="372997"/>
          </a:xfrm>
        </p:grpSpPr>
        <p:sp>
          <p:nvSpPr>
            <p:cNvPr id="5" name="Oval 85"/>
            <p:cNvSpPr>
              <a:spLocks noChangeArrowheads="1"/>
            </p:cNvSpPr>
            <p:nvPr/>
          </p:nvSpPr>
          <p:spPr bwMode="auto">
            <a:xfrm>
              <a:off x="772306" y="2659123"/>
              <a:ext cx="371472" cy="372997"/>
            </a:xfrm>
            <a:prstGeom prst="ellipse">
              <a:avLst/>
            </a:prstGeom>
            <a:solidFill>
              <a:srgbClr val="264D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Oval 86"/>
            <p:cNvSpPr>
              <a:spLocks noChangeArrowheads="1"/>
            </p:cNvSpPr>
            <p:nvPr/>
          </p:nvSpPr>
          <p:spPr bwMode="auto">
            <a:xfrm>
              <a:off x="907187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7" name="文本框 87"/>
          <p:cNvSpPr txBox="1"/>
          <p:nvPr/>
        </p:nvSpPr>
        <p:spPr>
          <a:xfrm>
            <a:off x="1386905" y="2214170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2005-2008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文本框 88"/>
          <p:cNvSpPr txBox="1"/>
          <p:nvPr/>
        </p:nvSpPr>
        <p:spPr>
          <a:xfrm>
            <a:off x="3679419" y="220393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2008-2010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文本框 89"/>
          <p:cNvSpPr txBox="1"/>
          <p:nvPr/>
        </p:nvSpPr>
        <p:spPr>
          <a:xfrm>
            <a:off x="6056842" y="220393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2010-2015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文本框 90"/>
          <p:cNvSpPr txBox="1"/>
          <p:nvPr/>
        </p:nvSpPr>
        <p:spPr>
          <a:xfrm>
            <a:off x="8979688" y="2203939"/>
            <a:ext cx="12915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2016-2018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92555" y="3111500"/>
            <a:ext cx="1569720" cy="3695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06495" y="3111500"/>
            <a:ext cx="1569720" cy="3695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083935" y="3111500"/>
            <a:ext cx="1569720" cy="3695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002395" y="3111500"/>
            <a:ext cx="1569720" cy="3695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460500" y="3818255"/>
            <a:ext cx="1532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06495" y="3818255"/>
            <a:ext cx="1532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168390" y="3818255"/>
            <a:ext cx="1532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979535" y="3726180"/>
            <a:ext cx="1532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单击请添加文案单击请添加文案   单击请添加文案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15" dur="6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45833E-6 -4.81481E-6 L -0.24063 2.22222E-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7" grpId="0"/>
      <p:bldP spid="8" grpId="0"/>
      <p:bldP spid="9" grpId="0"/>
      <p:bldP spid="10" grpId="0"/>
      <p:bldP spid="33" grpId="0"/>
      <p:bldP spid="34" grpId="0"/>
      <p:bldP spid="39" grpId="0"/>
      <p:bldP spid="40" grpId="0"/>
      <p:bldP spid="41" grpId="0"/>
      <p:bldP spid="16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706589" y="274722"/>
            <a:ext cx="1329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造字工房朗倩（非商用）粗体" pitchFamily="50" charset="-122"/>
                <a:ea typeface="造字工房朗倩（非商用）粗体" pitchFamily="50" charset="-122"/>
              </a:rPr>
              <a:t>LOGO</a:t>
            </a:r>
            <a:endParaRPr lang="zh-CN" altLang="en-US" sz="2800" b="1" dirty="0">
              <a:latin typeface="造字工房朗倩（非商用）粗体" pitchFamily="50" charset="-122"/>
              <a:ea typeface="造字工房朗倩（非商用）粗体" pitchFamily="50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2431898" y="4158177"/>
            <a:ext cx="8020616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点击输入简要文字内容，文字内容需概括精炼，不用多余的文字修饰，言简意赅的说明分项内容。点击输入简要文字内容，文字内容需概括精炼，言简意赅的说明分项内容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专业设计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9"/>
          <p:cNvSpPr/>
          <p:nvPr/>
        </p:nvSpPr>
        <p:spPr>
          <a:xfrm>
            <a:off x="1659324" y="3852549"/>
            <a:ext cx="9565762" cy="1791140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659324" y="1512324"/>
            <a:ext cx="4751404" cy="2204833"/>
          </a:xfrm>
          <a:prstGeom prst="rect">
            <a:avLst/>
          </a:prstGeom>
          <a:blipFill dpi="0" rotWithShape="1">
            <a:blip r:embed="rId1">
              <a:grayscl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6537728" y="1512324"/>
            <a:ext cx="4687358" cy="2204833"/>
          </a:xfrm>
          <a:prstGeom prst="rect">
            <a:avLst/>
          </a:prstGeom>
          <a:blipFill dpi="0" rotWithShape="1">
            <a:blip r:embed="rId2">
              <a:grayscl/>
            </a:blip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ldLvl="0" animBg="1"/>
      <p:bldP spid="10" grpId="0" bldLvl="0" animBg="1"/>
      <p:bldP spid="2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" y="-1270"/>
            <a:ext cx="12192001" cy="6858000"/>
          </a:xfrm>
          <a:prstGeom prst="rect">
            <a:avLst/>
          </a:prstGeom>
        </p:spPr>
      </p:pic>
      <p:sp>
        <p:nvSpPr>
          <p:cNvPr id="5" name="文本框 28"/>
          <p:cNvSpPr txBox="1">
            <a:spLocks noChangeArrowheads="1"/>
          </p:cNvSpPr>
          <p:nvPr/>
        </p:nvSpPr>
        <p:spPr bwMode="auto">
          <a:xfrm>
            <a:off x="2569845" y="2558415"/>
            <a:ext cx="5938520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5400" b="1" dirty="0">
                <a:solidFill>
                  <a:schemeClr val="tx2"/>
                </a:solidFill>
                <a:latin typeface="华文新魏" panose="02010800040101010101" charset="-122"/>
                <a:ea typeface="华文新魏" panose="02010800040101010101" charset="-122"/>
                <a:sym typeface="+mn-ea"/>
              </a:rPr>
              <a:t>非常感谢您的观看</a:t>
            </a:r>
            <a:endParaRPr lang="zh-CN" altLang="en-US" sz="5400" b="1" dirty="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l" eaLnBrk="1" hangingPunct="1"/>
            <a:endParaRPr lang="zh-CN" altLang="en-US" sz="5400" b="1" dirty="0">
              <a:solidFill>
                <a:schemeClr val="tx2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6" name="文本框 29"/>
          <p:cNvSpPr txBox="1">
            <a:spLocks noChangeArrowheads="1"/>
          </p:cNvSpPr>
          <p:nvPr/>
        </p:nvSpPr>
        <p:spPr bwMode="auto">
          <a:xfrm>
            <a:off x="2880014" y="3398040"/>
            <a:ext cx="47920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bg2">
                    <a:lumMod val="25000"/>
                  </a:schemeClr>
                </a:solidFill>
                <a:latin typeface="Adobe Garamond Pro" panose="02020502060506020403" pitchFamily="18" charset="0"/>
                <a:ea typeface="华文中宋" panose="02010600040101010101" pitchFamily="2" charset="-122"/>
              </a:rPr>
              <a:t>BUSINESS PRACTICAL REPORT TEMPLATE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Adobe Garamond Pro" panose="02020502060506020403" pitchFamily="18" charset="0"/>
              <a:ea typeface="华文中宋" panose="02010600040101010101" pitchFamily="2" charset="-122"/>
            </a:endParaRPr>
          </a:p>
        </p:txBody>
      </p:sp>
      <p:sp>
        <p:nvSpPr>
          <p:cNvPr id="7" name="_14"/>
          <p:cNvSpPr txBox="1">
            <a:spLocks noChangeArrowheads="1"/>
          </p:cNvSpPr>
          <p:nvPr/>
        </p:nvSpPr>
        <p:spPr bwMode="auto">
          <a:xfrm>
            <a:off x="1394713" y="1523910"/>
            <a:ext cx="1334976" cy="116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8800" spc="600" dirty="0">
                <a:solidFill>
                  <a:schemeClr val="tx2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中</a:t>
            </a:r>
            <a:endParaRPr lang="zh-CN" altLang="en-US" sz="8800" spc="600" dirty="0">
              <a:solidFill>
                <a:schemeClr val="tx2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27632" y="3904081"/>
            <a:ext cx="3877985" cy="1295400"/>
            <a:chOff x="6359313" y="3651233"/>
            <a:chExt cx="3877985" cy="1295400"/>
          </a:xfrm>
        </p:grpSpPr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6359313" y="3651233"/>
              <a:ext cx="3877985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李旭科毛笔行书" pitchFamily="2" charset="-122"/>
                  <a:ea typeface="李旭科毛笔行书" pitchFamily="2" charset="-122"/>
                </a:rPr>
                <a:t>就是品赏茶的美感之道加入问。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李旭科毛笔行书" pitchFamily="2" charset="-122"/>
                <a:ea typeface="李旭科毛笔行书" pitchFamily="2" charset="-122"/>
              </a:endParaRPr>
            </a:p>
            <a:p>
              <a:pPr>
                <a:lnSpc>
                  <a:spcPct val="2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李旭科毛笔行书" pitchFamily="2" charset="-122"/>
                  <a:ea typeface="李旭科毛笔行书" pitchFamily="2" charset="-122"/>
                </a:rPr>
                <a:t>通过沏茶、赏茶、闻茶、饮茶、增进友谊，美心修德，学习礼法，是很有益的一种和美仪式加入字。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李旭科毛笔行书" pitchFamily="2" charset="-122"/>
                <a:ea typeface="李旭科毛笔行书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9599123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140335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83135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224348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765560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306773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847985" y="3682983"/>
              <a:ext cx="0" cy="118745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_14"/>
          <p:cNvSpPr txBox="1">
            <a:spLocks noChangeArrowheads="1"/>
          </p:cNvSpPr>
          <p:nvPr/>
        </p:nvSpPr>
        <p:spPr bwMode="auto">
          <a:xfrm>
            <a:off x="1493892" y="3512571"/>
            <a:ext cx="1235796" cy="92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8000" spc="600" dirty="0">
                <a:solidFill>
                  <a:schemeClr val="tx2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国</a:t>
            </a:r>
            <a:endParaRPr lang="zh-CN" altLang="en-US" sz="8000" spc="600" dirty="0">
              <a:solidFill>
                <a:schemeClr val="tx2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106" y="2619756"/>
            <a:ext cx="787790" cy="857114"/>
          </a:xfrm>
          <a:prstGeom prst="rect">
            <a:avLst/>
          </a:prstGeom>
        </p:spPr>
      </p:pic>
      <p:pic>
        <p:nvPicPr>
          <p:cNvPr id="29" name="图片 28" descr="a7451494fd6e4f5e148489852ba95c8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672070" y="3068320"/>
            <a:ext cx="5922010" cy="4871720"/>
          </a:xfrm>
          <a:prstGeom prst="rect">
            <a:avLst/>
          </a:prstGeom>
        </p:spPr>
      </p:pic>
      <p:pic>
        <p:nvPicPr>
          <p:cNvPr id="19" name="Tobu - Sunburs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49005" y="1116302"/>
            <a:ext cx="1442267" cy="1442267"/>
          </a:xfrm>
          <a:prstGeom prst="rect">
            <a:avLst/>
          </a:prstGeom>
        </p:spPr>
      </p:pic>
      <p:pic>
        <p:nvPicPr>
          <p:cNvPr id="17" name="图片 16" descr="图片包含 游戏机, 桌子&#10;&#10;描述已自动生成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2" b="42191"/>
          <a:stretch>
            <a:fillRect/>
          </a:stretch>
        </p:blipFill>
        <p:spPr>
          <a:xfrm rot="10800000" flipH="1">
            <a:off x="5615305" y="-1270"/>
            <a:ext cx="6106160" cy="3859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1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1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5" grpId="0"/>
      <p:bldP spid="6" grpId="0"/>
      <p:bldP spid="7" grpId="0" bldLvl="0" animBg="1"/>
      <p:bldP spid="26" grpId="0" bldLvl="0" animBg="1"/>
    </p:bldLst>
  </p:timing>
</p:sld>
</file>

<file path=ppt/tags/tag1.xml><?xml version="1.0" encoding="utf-8"?>
<p:tagLst xmlns:p="http://schemas.openxmlformats.org/presentationml/2006/main">
  <p:tag name="ISPRING_PRESENTATION_TITLE" val="中国人事部工作汇报PPT模板"/>
</p:tagLst>
</file>

<file path=ppt/theme/theme1.xml><?xml version="1.0" encoding="utf-8"?>
<a:theme xmlns:a="http://schemas.openxmlformats.org/drawingml/2006/main" name="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5436</Words>
  <Application>WPS 演示</Application>
  <PresentationFormat>宽屏</PresentationFormat>
  <Paragraphs>347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8" baseType="lpstr">
      <vt:lpstr>Arial</vt:lpstr>
      <vt:lpstr>宋体</vt:lpstr>
      <vt:lpstr>Wingdings</vt:lpstr>
      <vt:lpstr>汉仪篆书繁</vt:lpstr>
      <vt:lpstr>腾祥铁山楷书简</vt:lpstr>
      <vt:lpstr>造字工房悦黑（非商用）常规体</vt:lpstr>
      <vt:lpstr>Calibri</vt:lpstr>
      <vt:lpstr>华文新魏</vt:lpstr>
      <vt:lpstr>Adobe Garamond Pro</vt:lpstr>
      <vt:lpstr>华文中宋</vt:lpstr>
      <vt:lpstr>微软雅黑</vt:lpstr>
      <vt:lpstr>叶根友行书繁</vt:lpstr>
      <vt:lpstr>李旭科毛笔行书</vt:lpstr>
      <vt:lpstr>迷你简书魂</vt:lpstr>
      <vt:lpstr>方正魏碑简体</vt:lpstr>
      <vt:lpstr>方正大标宋_GBK</vt:lpstr>
      <vt:lpstr>汉仪细行楷简</vt:lpstr>
      <vt:lpstr>华文行楷</vt:lpstr>
      <vt:lpstr>Neris Thin</vt:lpstr>
      <vt:lpstr>Segoe Print</vt:lpstr>
      <vt:lpstr>李旭科书法</vt:lpstr>
      <vt:lpstr>黑体</vt:lpstr>
      <vt:lpstr>PMingLiU-ExtB</vt:lpstr>
      <vt:lpstr>Arial Unicode MS</vt:lpstr>
      <vt:lpstr>等线 Light</vt:lpstr>
      <vt:lpstr>等线</vt:lpstr>
      <vt:lpstr>Lato Regular</vt:lpstr>
      <vt:lpstr>微软雅黑 Light</vt:lpstr>
      <vt:lpstr>Calibri Light</vt:lpstr>
      <vt:lpstr>Open Sans Light</vt:lpstr>
      <vt:lpstr>NumberOnly</vt:lpstr>
      <vt:lpstr>Open Sans</vt:lpstr>
      <vt:lpstr>造字工房朗倩（非商用）粗体</vt:lpstr>
      <vt:lpstr>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  <Manager>chenying0907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keywords>chenying0907</cp:keywords>
  <dc:description>chenying0907</dc:description>
  <dc:subject>chenying0907</dc:subject>
  <cp:category>chenying0907</cp:category>
  <cp:lastModifiedBy>罗祉璇</cp:lastModifiedBy>
  <cp:revision>7</cp:revision>
  <dcterms:created xsi:type="dcterms:W3CDTF">2017-09-12T03:39:00Z</dcterms:created>
  <dcterms:modified xsi:type="dcterms:W3CDTF">2020-08-01T08:09:46Z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