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265" r:id="rId3"/>
    <p:sldId id="257" r:id="rId4"/>
    <p:sldId id="259" r:id="rId5"/>
    <p:sldId id="266" r:id="rId6"/>
    <p:sldId id="258" r:id="rId7"/>
    <p:sldId id="260" r:id="rId8"/>
    <p:sldId id="267" r:id="rId9"/>
    <p:sldId id="261" r:id="rId10"/>
    <p:sldId id="268" r:id="rId11"/>
    <p:sldId id="269" r:id="rId12"/>
    <p:sldId id="262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47D"/>
    <a:srgbClr val="FFA9FF"/>
    <a:srgbClr val="8C387C"/>
    <a:srgbClr val="FAE600"/>
    <a:srgbClr val="293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48B43-88F1-4BF0-8578-2805BB82350E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650FE-9CD8-45D7-9A49-884CF0CA2A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561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56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56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459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56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56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06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98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985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828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828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625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62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7"/>
          <a:stretch/>
        </p:blipFill>
        <p:spPr>
          <a:xfrm>
            <a:off x="0" y="-1"/>
            <a:ext cx="12202849" cy="68580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15"/>
            <a:ext cx="12192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D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15"/>
            <a:ext cx="12192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6.pn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0.jpe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5" Type="http://schemas.microsoft.com/office/2007/relationships/hdphoto" Target="../media/hdphoto2.wdp"/><Relationship Id="rId10" Type="http://schemas.microsoft.com/office/2007/relationships/hdphoto" Target="../media/hdphoto1.wdp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581357" y="2624054"/>
            <a:ext cx="9029287" cy="119607"/>
            <a:chOff x="2804139" y="4450981"/>
            <a:chExt cx="7078926" cy="223552"/>
          </a:xfrm>
        </p:grpSpPr>
        <p:sp>
          <p:nvSpPr>
            <p:cNvPr id="20" name="Freeform 334"/>
            <p:cNvSpPr>
              <a:spLocks noEditPoints="1"/>
            </p:cNvSpPr>
            <p:nvPr/>
          </p:nvSpPr>
          <p:spPr bwMode="auto">
            <a:xfrm rot="10800000">
              <a:off x="2804139" y="4450981"/>
              <a:ext cx="3624526" cy="223551"/>
            </a:xfrm>
            <a:custGeom>
              <a:avLst/>
              <a:gdLst>
                <a:gd name="T0" fmla="*/ 32 w 1069"/>
                <a:gd name="T1" fmla="*/ 50 h 77"/>
                <a:gd name="T2" fmla="*/ 29 w 1069"/>
                <a:gd name="T3" fmla="*/ 17 h 77"/>
                <a:gd name="T4" fmla="*/ 87 w 1069"/>
                <a:gd name="T5" fmla="*/ 15 h 77"/>
                <a:gd name="T6" fmla="*/ 108 w 1069"/>
                <a:gd name="T7" fmla="*/ 20 h 77"/>
                <a:gd name="T8" fmla="*/ 148 w 1069"/>
                <a:gd name="T9" fmla="*/ 19 h 77"/>
                <a:gd name="T10" fmla="*/ 191 w 1069"/>
                <a:gd name="T11" fmla="*/ 13 h 77"/>
                <a:gd name="T12" fmla="*/ 241 w 1069"/>
                <a:gd name="T13" fmla="*/ 12 h 77"/>
                <a:gd name="T14" fmla="*/ 285 w 1069"/>
                <a:gd name="T15" fmla="*/ 10 h 77"/>
                <a:gd name="T16" fmla="*/ 325 w 1069"/>
                <a:gd name="T17" fmla="*/ 23 h 77"/>
                <a:gd name="T18" fmla="*/ 385 w 1069"/>
                <a:gd name="T19" fmla="*/ 9 h 77"/>
                <a:gd name="T20" fmla="*/ 405 w 1069"/>
                <a:gd name="T21" fmla="*/ 24 h 77"/>
                <a:gd name="T22" fmla="*/ 449 w 1069"/>
                <a:gd name="T23" fmla="*/ 12 h 77"/>
                <a:gd name="T24" fmla="*/ 488 w 1069"/>
                <a:gd name="T25" fmla="*/ 17 h 77"/>
                <a:gd name="T26" fmla="*/ 530 w 1069"/>
                <a:gd name="T27" fmla="*/ 14 h 77"/>
                <a:gd name="T28" fmla="*/ 587 w 1069"/>
                <a:gd name="T29" fmla="*/ 8 h 77"/>
                <a:gd name="T30" fmla="*/ 621 w 1069"/>
                <a:gd name="T31" fmla="*/ 19 h 77"/>
                <a:gd name="T32" fmla="*/ 677 w 1069"/>
                <a:gd name="T33" fmla="*/ 20 h 77"/>
                <a:gd name="T34" fmla="*/ 716 w 1069"/>
                <a:gd name="T35" fmla="*/ 15 h 77"/>
                <a:gd name="T36" fmla="*/ 761 w 1069"/>
                <a:gd name="T37" fmla="*/ 17 h 77"/>
                <a:gd name="T38" fmla="*/ 816 w 1069"/>
                <a:gd name="T39" fmla="*/ 9 h 77"/>
                <a:gd name="T40" fmla="*/ 850 w 1069"/>
                <a:gd name="T41" fmla="*/ 15 h 77"/>
                <a:gd name="T42" fmla="*/ 890 w 1069"/>
                <a:gd name="T43" fmla="*/ 9 h 77"/>
                <a:gd name="T44" fmla="*/ 939 w 1069"/>
                <a:gd name="T45" fmla="*/ 15 h 77"/>
                <a:gd name="T46" fmla="*/ 981 w 1069"/>
                <a:gd name="T47" fmla="*/ 29 h 77"/>
                <a:gd name="T48" fmla="*/ 1010 w 1069"/>
                <a:gd name="T49" fmla="*/ 27 h 77"/>
                <a:gd name="T50" fmla="*/ 1044 w 1069"/>
                <a:gd name="T51" fmla="*/ 53 h 77"/>
                <a:gd name="T52" fmla="*/ 1051 w 1069"/>
                <a:gd name="T53" fmla="*/ 58 h 77"/>
                <a:gd name="T54" fmla="*/ 1010 w 1069"/>
                <a:gd name="T55" fmla="*/ 69 h 77"/>
                <a:gd name="T56" fmla="*/ 981 w 1069"/>
                <a:gd name="T57" fmla="*/ 61 h 77"/>
                <a:gd name="T58" fmla="*/ 928 w 1069"/>
                <a:gd name="T59" fmla="*/ 42 h 77"/>
                <a:gd name="T60" fmla="*/ 866 w 1069"/>
                <a:gd name="T61" fmla="*/ 59 h 77"/>
                <a:gd name="T62" fmla="*/ 832 w 1069"/>
                <a:gd name="T63" fmla="*/ 53 h 77"/>
                <a:gd name="T64" fmla="*/ 806 w 1069"/>
                <a:gd name="T65" fmla="*/ 59 h 77"/>
                <a:gd name="T66" fmla="*/ 756 w 1069"/>
                <a:gd name="T67" fmla="*/ 59 h 77"/>
                <a:gd name="T68" fmla="*/ 716 w 1069"/>
                <a:gd name="T69" fmla="*/ 47 h 77"/>
                <a:gd name="T70" fmla="*/ 665 w 1069"/>
                <a:gd name="T71" fmla="*/ 40 h 77"/>
                <a:gd name="T72" fmla="*/ 629 w 1069"/>
                <a:gd name="T73" fmla="*/ 50 h 77"/>
                <a:gd name="T74" fmla="*/ 584 w 1069"/>
                <a:gd name="T75" fmla="*/ 62 h 77"/>
                <a:gd name="T76" fmla="*/ 533 w 1069"/>
                <a:gd name="T77" fmla="*/ 55 h 77"/>
                <a:gd name="T78" fmla="*/ 481 w 1069"/>
                <a:gd name="T79" fmla="*/ 50 h 77"/>
                <a:gd name="T80" fmla="*/ 455 w 1069"/>
                <a:gd name="T81" fmla="*/ 42 h 77"/>
                <a:gd name="T82" fmla="*/ 412 w 1069"/>
                <a:gd name="T83" fmla="*/ 62 h 77"/>
                <a:gd name="T84" fmla="*/ 359 w 1069"/>
                <a:gd name="T85" fmla="*/ 57 h 77"/>
                <a:gd name="T86" fmla="*/ 321 w 1069"/>
                <a:gd name="T87" fmla="*/ 56 h 77"/>
                <a:gd name="T88" fmla="*/ 283 w 1069"/>
                <a:gd name="T89" fmla="*/ 59 h 77"/>
                <a:gd name="T90" fmla="*/ 246 w 1069"/>
                <a:gd name="T91" fmla="*/ 62 h 77"/>
                <a:gd name="T92" fmla="*/ 203 w 1069"/>
                <a:gd name="T93" fmla="*/ 58 h 77"/>
                <a:gd name="T94" fmla="*/ 174 w 1069"/>
                <a:gd name="T95" fmla="*/ 63 h 77"/>
                <a:gd name="T96" fmla="*/ 153 w 1069"/>
                <a:gd name="T97" fmla="*/ 58 h 77"/>
                <a:gd name="T98" fmla="*/ 115 w 1069"/>
                <a:gd name="T99" fmla="*/ 57 h 77"/>
                <a:gd name="T100" fmla="*/ 364 w 1069"/>
                <a:gd name="T101" fmla="*/ 18 h 77"/>
                <a:gd name="T102" fmla="*/ 13 w 1069"/>
                <a:gd name="T103" fmla="*/ 43 h 77"/>
                <a:gd name="T104" fmla="*/ 179 w 1069"/>
                <a:gd name="T105" fmla="*/ 29 h 77"/>
                <a:gd name="T106" fmla="*/ 233 w 1069"/>
                <a:gd name="T107" fmla="*/ 45 h 77"/>
                <a:gd name="T108" fmla="*/ 276 w 1069"/>
                <a:gd name="T109" fmla="*/ 32 h 77"/>
                <a:gd name="T110" fmla="*/ 404 w 1069"/>
                <a:gd name="T111" fmla="*/ 35 h 77"/>
                <a:gd name="T112" fmla="*/ 479 w 1069"/>
                <a:gd name="T113" fmla="*/ 39 h 77"/>
                <a:gd name="T114" fmla="*/ 612 w 1069"/>
                <a:gd name="T115" fmla="*/ 27 h 77"/>
                <a:gd name="T116" fmla="*/ 736 w 1069"/>
                <a:gd name="T117" fmla="*/ 44 h 77"/>
                <a:gd name="T118" fmla="*/ 789 w 1069"/>
                <a:gd name="T119" fmla="*/ 31 h 77"/>
                <a:gd name="T120" fmla="*/ 800 w 1069"/>
                <a:gd name="T121" fmla="*/ 29 h 77"/>
                <a:gd name="T122" fmla="*/ 894 w 1069"/>
                <a:gd name="T123" fmla="*/ 41 h 77"/>
                <a:gd name="T124" fmla="*/ 955 w 1069"/>
                <a:gd name="T125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9" h="77">
                  <a:moveTo>
                    <a:pt x="63" y="56"/>
                  </a:moveTo>
                  <a:cubicBezTo>
                    <a:pt x="62" y="56"/>
                    <a:pt x="60" y="55"/>
                    <a:pt x="60" y="55"/>
                  </a:cubicBezTo>
                  <a:cubicBezTo>
                    <a:pt x="60" y="55"/>
                    <a:pt x="62" y="52"/>
                    <a:pt x="62" y="52"/>
                  </a:cubicBezTo>
                  <a:cubicBezTo>
                    <a:pt x="62" y="52"/>
                    <a:pt x="64" y="54"/>
                    <a:pt x="64" y="54"/>
                  </a:cubicBezTo>
                  <a:cubicBezTo>
                    <a:pt x="65" y="54"/>
                    <a:pt x="66" y="52"/>
                    <a:pt x="66" y="52"/>
                  </a:cubicBezTo>
                  <a:cubicBezTo>
                    <a:pt x="66" y="52"/>
                    <a:pt x="67" y="50"/>
                    <a:pt x="68" y="50"/>
                  </a:cubicBezTo>
                  <a:cubicBezTo>
                    <a:pt x="68" y="50"/>
                    <a:pt x="70" y="51"/>
                    <a:pt x="70" y="51"/>
                  </a:cubicBezTo>
                  <a:cubicBezTo>
                    <a:pt x="70" y="51"/>
                    <a:pt x="72" y="53"/>
                    <a:pt x="72" y="53"/>
                  </a:cubicBezTo>
                  <a:cubicBezTo>
                    <a:pt x="72" y="53"/>
                    <a:pt x="74" y="51"/>
                    <a:pt x="74" y="51"/>
                  </a:cubicBezTo>
                  <a:cubicBezTo>
                    <a:pt x="74" y="50"/>
                    <a:pt x="72" y="50"/>
                    <a:pt x="72" y="49"/>
                  </a:cubicBezTo>
                  <a:cubicBezTo>
                    <a:pt x="72" y="49"/>
                    <a:pt x="73" y="47"/>
                    <a:pt x="73" y="47"/>
                  </a:cubicBezTo>
                  <a:cubicBezTo>
                    <a:pt x="73" y="47"/>
                    <a:pt x="71" y="45"/>
                    <a:pt x="71" y="45"/>
                  </a:cubicBezTo>
                  <a:cubicBezTo>
                    <a:pt x="71" y="46"/>
                    <a:pt x="70" y="47"/>
                    <a:pt x="69" y="47"/>
                  </a:cubicBezTo>
                  <a:cubicBezTo>
                    <a:pt x="69" y="48"/>
                    <a:pt x="68" y="50"/>
                    <a:pt x="68" y="50"/>
                  </a:cubicBezTo>
                  <a:cubicBezTo>
                    <a:pt x="67" y="50"/>
                    <a:pt x="66" y="48"/>
                    <a:pt x="66" y="48"/>
                  </a:cubicBezTo>
                  <a:cubicBezTo>
                    <a:pt x="65" y="48"/>
                    <a:pt x="64" y="50"/>
                    <a:pt x="64" y="50"/>
                  </a:cubicBezTo>
                  <a:cubicBezTo>
                    <a:pt x="63" y="51"/>
                    <a:pt x="63" y="52"/>
                    <a:pt x="62" y="52"/>
                  </a:cubicBezTo>
                  <a:cubicBezTo>
                    <a:pt x="62" y="53"/>
                    <a:pt x="60" y="51"/>
                    <a:pt x="60" y="51"/>
                  </a:cubicBezTo>
                  <a:cubicBezTo>
                    <a:pt x="60" y="51"/>
                    <a:pt x="58" y="53"/>
                    <a:pt x="58" y="53"/>
                  </a:cubicBezTo>
                  <a:cubicBezTo>
                    <a:pt x="58" y="53"/>
                    <a:pt x="57" y="55"/>
                    <a:pt x="56" y="55"/>
                  </a:cubicBezTo>
                  <a:cubicBezTo>
                    <a:pt x="56" y="55"/>
                    <a:pt x="55" y="54"/>
                    <a:pt x="54" y="53"/>
                  </a:cubicBezTo>
                  <a:cubicBezTo>
                    <a:pt x="54" y="53"/>
                    <a:pt x="52" y="52"/>
                    <a:pt x="52" y="52"/>
                  </a:cubicBezTo>
                  <a:cubicBezTo>
                    <a:pt x="52" y="52"/>
                    <a:pt x="51" y="54"/>
                    <a:pt x="50" y="54"/>
                  </a:cubicBezTo>
                  <a:cubicBezTo>
                    <a:pt x="50" y="54"/>
                    <a:pt x="49" y="56"/>
                    <a:pt x="49" y="56"/>
                  </a:cubicBezTo>
                  <a:cubicBezTo>
                    <a:pt x="48" y="56"/>
                    <a:pt x="47" y="54"/>
                    <a:pt x="46" y="55"/>
                  </a:cubicBezTo>
                  <a:cubicBezTo>
                    <a:pt x="46" y="55"/>
                    <a:pt x="45" y="56"/>
                    <a:pt x="45" y="57"/>
                  </a:cubicBezTo>
                  <a:cubicBezTo>
                    <a:pt x="44" y="57"/>
                    <a:pt x="43" y="59"/>
                    <a:pt x="43" y="59"/>
                  </a:cubicBezTo>
                  <a:cubicBezTo>
                    <a:pt x="42" y="59"/>
                    <a:pt x="41" y="57"/>
                    <a:pt x="41" y="57"/>
                  </a:cubicBezTo>
                  <a:cubicBezTo>
                    <a:pt x="40" y="57"/>
                    <a:pt x="39" y="60"/>
                    <a:pt x="39" y="60"/>
                  </a:cubicBezTo>
                  <a:cubicBezTo>
                    <a:pt x="38" y="59"/>
                    <a:pt x="37" y="58"/>
                    <a:pt x="37" y="58"/>
                  </a:cubicBezTo>
                  <a:cubicBezTo>
                    <a:pt x="37" y="58"/>
                    <a:pt x="35" y="56"/>
                    <a:pt x="35" y="56"/>
                  </a:cubicBezTo>
                  <a:cubicBezTo>
                    <a:pt x="34" y="56"/>
                    <a:pt x="33" y="58"/>
                    <a:pt x="33" y="58"/>
                  </a:cubicBezTo>
                  <a:cubicBezTo>
                    <a:pt x="32" y="59"/>
                    <a:pt x="32" y="60"/>
                    <a:pt x="31" y="61"/>
                  </a:cubicBezTo>
                  <a:cubicBezTo>
                    <a:pt x="31" y="61"/>
                    <a:pt x="30" y="63"/>
                    <a:pt x="29" y="63"/>
                  </a:cubicBezTo>
                  <a:cubicBezTo>
                    <a:pt x="29" y="63"/>
                    <a:pt x="27" y="61"/>
                    <a:pt x="27" y="61"/>
                  </a:cubicBezTo>
                  <a:cubicBezTo>
                    <a:pt x="27" y="61"/>
                    <a:pt x="25" y="59"/>
                    <a:pt x="25" y="59"/>
                  </a:cubicBezTo>
                  <a:cubicBezTo>
                    <a:pt x="25" y="59"/>
                    <a:pt x="24" y="61"/>
                    <a:pt x="23" y="62"/>
                  </a:cubicBezTo>
                  <a:cubicBezTo>
                    <a:pt x="23" y="62"/>
                    <a:pt x="22" y="63"/>
                    <a:pt x="22" y="64"/>
                  </a:cubicBezTo>
                  <a:cubicBezTo>
                    <a:pt x="20" y="63"/>
                    <a:pt x="19" y="62"/>
                    <a:pt x="17" y="60"/>
                  </a:cubicBezTo>
                  <a:cubicBezTo>
                    <a:pt x="18" y="60"/>
                    <a:pt x="18" y="58"/>
                    <a:pt x="19" y="58"/>
                  </a:cubicBezTo>
                  <a:cubicBezTo>
                    <a:pt x="19" y="58"/>
                    <a:pt x="21" y="60"/>
                    <a:pt x="21" y="60"/>
                  </a:cubicBezTo>
                  <a:cubicBezTo>
                    <a:pt x="22" y="60"/>
                    <a:pt x="22" y="58"/>
                    <a:pt x="23" y="58"/>
                  </a:cubicBezTo>
                  <a:cubicBezTo>
                    <a:pt x="23" y="57"/>
                    <a:pt x="24" y="56"/>
                    <a:pt x="24" y="55"/>
                  </a:cubicBezTo>
                  <a:cubicBezTo>
                    <a:pt x="25" y="55"/>
                    <a:pt x="26" y="57"/>
                    <a:pt x="27" y="57"/>
                  </a:cubicBezTo>
                  <a:cubicBezTo>
                    <a:pt x="27" y="57"/>
                    <a:pt x="28" y="55"/>
                    <a:pt x="28" y="55"/>
                  </a:cubicBezTo>
                  <a:cubicBezTo>
                    <a:pt x="29" y="54"/>
                    <a:pt x="30" y="53"/>
                    <a:pt x="30" y="53"/>
                  </a:cubicBezTo>
                  <a:cubicBezTo>
                    <a:pt x="31" y="52"/>
                    <a:pt x="31" y="51"/>
                    <a:pt x="32" y="50"/>
                  </a:cubicBezTo>
                  <a:cubicBezTo>
                    <a:pt x="31" y="50"/>
                    <a:pt x="30" y="49"/>
                    <a:pt x="30" y="49"/>
                  </a:cubicBezTo>
                  <a:cubicBezTo>
                    <a:pt x="29" y="49"/>
                    <a:pt x="28" y="51"/>
                    <a:pt x="28" y="51"/>
                  </a:cubicBezTo>
                  <a:cubicBezTo>
                    <a:pt x="28" y="51"/>
                    <a:pt x="26" y="53"/>
                    <a:pt x="26" y="53"/>
                  </a:cubicBezTo>
                  <a:cubicBezTo>
                    <a:pt x="26" y="53"/>
                    <a:pt x="24" y="52"/>
                    <a:pt x="24" y="52"/>
                  </a:cubicBezTo>
                  <a:cubicBezTo>
                    <a:pt x="24" y="51"/>
                    <a:pt x="26" y="50"/>
                    <a:pt x="26" y="49"/>
                  </a:cubicBezTo>
                  <a:cubicBezTo>
                    <a:pt x="26" y="49"/>
                    <a:pt x="23" y="48"/>
                    <a:pt x="23" y="48"/>
                  </a:cubicBezTo>
                  <a:cubicBezTo>
                    <a:pt x="23" y="47"/>
                    <a:pt x="25" y="46"/>
                    <a:pt x="25" y="45"/>
                  </a:cubicBezTo>
                  <a:cubicBezTo>
                    <a:pt x="25" y="45"/>
                    <a:pt x="23" y="44"/>
                    <a:pt x="23" y="44"/>
                  </a:cubicBezTo>
                  <a:cubicBezTo>
                    <a:pt x="22" y="44"/>
                    <a:pt x="22" y="45"/>
                    <a:pt x="21" y="46"/>
                  </a:cubicBezTo>
                  <a:cubicBezTo>
                    <a:pt x="21" y="46"/>
                    <a:pt x="20" y="48"/>
                    <a:pt x="19" y="48"/>
                  </a:cubicBezTo>
                  <a:cubicBezTo>
                    <a:pt x="19" y="48"/>
                    <a:pt x="18" y="46"/>
                    <a:pt x="17" y="46"/>
                  </a:cubicBezTo>
                  <a:cubicBezTo>
                    <a:pt x="17" y="47"/>
                    <a:pt x="16" y="48"/>
                    <a:pt x="16" y="49"/>
                  </a:cubicBezTo>
                  <a:cubicBezTo>
                    <a:pt x="15" y="49"/>
                    <a:pt x="14" y="51"/>
                    <a:pt x="14" y="51"/>
                  </a:cubicBezTo>
                  <a:cubicBezTo>
                    <a:pt x="14" y="51"/>
                    <a:pt x="12" y="49"/>
                    <a:pt x="12" y="49"/>
                  </a:cubicBezTo>
                  <a:cubicBezTo>
                    <a:pt x="11" y="50"/>
                    <a:pt x="10" y="51"/>
                    <a:pt x="10" y="51"/>
                  </a:cubicBezTo>
                  <a:cubicBezTo>
                    <a:pt x="9" y="52"/>
                    <a:pt x="9" y="53"/>
                    <a:pt x="8" y="54"/>
                  </a:cubicBezTo>
                  <a:cubicBezTo>
                    <a:pt x="7" y="55"/>
                    <a:pt x="6" y="57"/>
                    <a:pt x="5" y="58"/>
                  </a:cubicBezTo>
                  <a:cubicBezTo>
                    <a:pt x="3" y="57"/>
                    <a:pt x="2" y="56"/>
                    <a:pt x="0" y="55"/>
                  </a:cubicBezTo>
                  <a:cubicBezTo>
                    <a:pt x="0" y="54"/>
                    <a:pt x="2" y="53"/>
                    <a:pt x="2" y="52"/>
                  </a:cubicBezTo>
                  <a:cubicBezTo>
                    <a:pt x="2" y="52"/>
                    <a:pt x="0" y="51"/>
                    <a:pt x="0" y="51"/>
                  </a:cubicBezTo>
                  <a:cubicBezTo>
                    <a:pt x="0" y="50"/>
                    <a:pt x="1" y="49"/>
                    <a:pt x="1" y="49"/>
                  </a:cubicBezTo>
                  <a:cubicBezTo>
                    <a:pt x="2" y="48"/>
                    <a:pt x="3" y="47"/>
                    <a:pt x="3" y="46"/>
                  </a:cubicBezTo>
                  <a:cubicBezTo>
                    <a:pt x="3" y="46"/>
                    <a:pt x="1" y="45"/>
                    <a:pt x="1" y="45"/>
                  </a:cubicBezTo>
                  <a:cubicBezTo>
                    <a:pt x="1" y="44"/>
                    <a:pt x="3" y="43"/>
                    <a:pt x="3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40"/>
                    <a:pt x="2" y="39"/>
                    <a:pt x="2" y="38"/>
                  </a:cubicBezTo>
                  <a:cubicBezTo>
                    <a:pt x="2" y="38"/>
                    <a:pt x="4" y="36"/>
                    <a:pt x="4" y="36"/>
                  </a:cubicBezTo>
                  <a:cubicBezTo>
                    <a:pt x="4" y="36"/>
                    <a:pt x="6" y="38"/>
                    <a:pt x="6" y="38"/>
                  </a:cubicBezTo>
                  <a:cubicBezTo>
                    <a:pt x="6" y="38"/>
                    <a:pt x="8" y="40"/>
                    <a:pt x="8" y="40"/>
                  </a:cubicBezTo>
                  <a:cubicBezTo>
                    <a:pt x="9" y="39"/>
                    <a:pt x="10" y="38"/>
                    <a:pt x="10" y="37"/>
                  </a:cubicBezTo>
                  <a:cubicBezTo>
                    <a:pt x="10" y="37"/>
                    <a:pt x="8" y="36"/>
                    <a:pt x="8" y="36"/>
                  </a:cubicBezTo>
                  <a:cubicBezTo>
                    <a:pt x="8" y="35"/>
                    <a:pt x="10" y="34"/>
                    <a:pt x="9" y="33"/>
                  </a:cubicBezTo>
                  <a:cubicBezTo>
                    <a:pt x="9" y="33"/>
                    <a:pt x="7" y="32"/>
                    <a:pt x="7" y="32"/>
                  </a:cubicBezTo>
                  <a:cubicBezTo>
                    <a:pt x="7" y="31"/>
                    <a:pt x="9" y="30"/>
                    <a:pt x="9" y="29"/>
                  </a:cubicBezTo>
                  <a:cubicBezTo>
                    <a:pt x="9" y="29"/>
                    <a:pt x="7" y="28"/>
                    <a:pt x="7" y="28"/>
                  </a:cubicBezTo>
                  <a:cubicBezTo>
                    <a:pt x="7" y="27"/>
                    <a:pt x="8" y="26"/>
                    <a:pt x="8" y="26"/>
                  </a:cubicBezTo>
                  <a:cubicBezTo>
                    <a:pt x="9" y="25"/>
                    <a:pt x="9" y="24"/>
                    <a:pt x="10" y="23"/>
                  </a:cubicBezTo>
                  <a:cubicBezTo>
                    <a:pt x="10" y="23"/>
                    <a:pt x="12" y="25"/>
                    <a:pt x="12" y="25"/>
                  </a:cubicBezTo>
                  <a:cubicBezTo>
                    <a:pt x="13" y="26"/>
                    <a:pt x="14" y="26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8" y="26"/>
                    <a:pt x="19" y="26"/>
                  </a:cubicBezTo>
                  <a:cubicBezTo>
                    <a:pt x="19" y="26"/>
                    <a:pt x="20" y="24"/>
                    <a:pt x="20" y="24"/>
                  </a:cubicBezTo>
                  <a:cubicBezTo>
                    <a:pt x="21" y="24"/>
                    <a:pt x="21" y="22"/>
                    <a:pt x="22" y="22"/>
                  </a:cubicBezTo>
                  <a:cubicBezTo>
                    <a:pt x="22" y="22"/>
                    <a:pt x="24" y="24"/>
                    <a:pt x="24" y="23"/>
                  </a:cubicBezTo>
                  <a:cubicBezTo>
                    <a:pt x="25" y="23"/>
                    <a:pt x="25" y="22"/>
                    <a:pt x="26" y="21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8"/>
                    <a:pt x="29" y="17"/>
                    <a:pt x="29" y="17"/>
                  </a:cubicBezTo>
                  <a:cubicBezTo>
                    <a:pt x="30" y="16"/>
                    <a:pt x="30" y="15"/>
                    <a:pt x="31" y="14"/>
                  </a:cubicBezTo>
                  <a:cubicBezTo>
                    <a:pt x="32" y="14"/>
                    <a:pt x="32" y="13"/>
                    <a:pt x="33" y="12"/>
                  </a:cubicBezTo>
                  <a:cubicBezTo>
                    <a:pt x="33" y="12"/>
                    <a:pt x="35" y="14"/>
                    <a:pt x="35" y="14"/>
                  </a:cubicBezTo>
                  <a:cubicBezTo>
                    <a:pt x="35" y="15"/>
                    <a:pt x="33" y="16"/>
                    <a:pt x="33" y="16"/>
                  </a:cubicBezTo>
                  <a:cubicBezTo>
                    <a:pt x="34" y="16"/>
                    <a:pt x="35" y="18"/>
                    <a:pt x="35" y="18"/>
                  </a:cubicBezTo>
                  <a:cubicBezTo>
                    <a:pt x="36" y="18"/>
                    <a:pt x="37" y="16"/>
                    <a:pt x="37" y="16"/>
                  </a:cubicBezTo>
                  <a:cubicBezTo>
                    <a:pt x="37" y="16"/>
                    <a:pt x="39" y="13"/>
                    <a:pt x="39" y="13"/>
                  </a:cubicBezTo>
                  <a:cubicBezTo>
                    <a:pt x="39" y="14"/>
                    <a:pt x="41" y="15"/>
                    <a:pt x="41" y="15"/>
                  </a:cubicBezTo>
                  <a:cubicBezTo>
                    <a:pt x="41" y="16"/>
                    <a:pt x="40" y="17"/>
                    <a:pt x="39" y="17"/>
                  </a:cubicBezTo>
                  <a:cubicBezTo>
                    <a:pt x="39" y="18"/>
                    <a:pt x="38" y="19"/>
                    <a:pt x="38" y="20"/>
                  </a:cubicBezTo>
                  <a:cubicBezTo>
                    <a:pt x="38" y="20"/>
                    <a:pt x="40" y="21"/>
                    <a:pt x="40" y="21"/>
                  </a:cubicBezTo>
                  <a:cubicBezTo>
                    <a:pt x="40" y="22"/>
                    <a:pt x="42" y="23"/>
                    <a:pt x="42" y="23"/>
                  </a:cubicBezTo>
                  <a:cubicBezTo>
                    <a:pt x="42" y="23"/>
                    <a:pt x="40" y="25"/>
                    <a:pt x="40" y="25"/>
                  </a:cubicBezTo>
                  <a:cubicBezTo>
                    <a:pt x="41" y="26"/>
                    <a:pt x="42" y="26"/>
                    <a:pt x="43" y="27"/>
                  </a:cubicBezTo>
                  <a:cubicBezTo>
                    <a:pt x="43" y="26"/>
                    <a:pt x="44" y="25"/>
                    <a:pt x="44" y="25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2"/>
                    <a:pt x="48" y="21"/>
                    <a:pt x="48" y="20"/>
                  </a:cubicBezTo>
                  <a:cubicBezTo>
                    <a:pt x="48" y="20"/>
                    <a:pt x="46" y="19"/>
                    <a:pt x="46" y="19"/>
                  </a:cubicBezTo>
                  <a:cubicBezTo>
                    <a:pt x="46" y="18"/>
                    <a:pt x="47" y="16"/>
                    <a:pt x="47" y="16"/>
                  </a:cubicBezTo>
                  <a:cubicBezTo>
                    <a:pt x="48" y="16"/>
                    <a:pt x="49" y="18"/>
                    <a:pt x="49" y="18"/>
                  </a:cubicBezTo>
                  <a:cubicBezTo>
                    <a:pt x="50" y="18"/>
                    <a:pt x="51" y="20"/>
                    <a:pt x="52" y="20"/>
                  </a:cubicBezTo>
                  <a:cubicBezTo>
                    <a:pt x="52" y="20"/>
                    <a:pt x="53" y="18"/>
                    <a:pt x="53" y="17"/>
                  </a:cubicBezTo>
                  <a:cubicBezTo>
                    <a:pt x="54" y="17"/>
                    <a:pt x="55" y="19"/>
                    <a:pt x="56" y="19"/>
                  </a:cubicBezTo>
                  <a:cubicBezTo>
                    <a:pt x="56" y="19"/>
                    <a:pt x="57" y="17"/>
                    <a:pt x="57" y="17"/>
                  </a:cubicBezTo>
                  <a:cubicBezTo>
                    <a:pt x="58" y="17"/>
                    <a:pt x="59" y="15"/>
                    <a:pt x="59" y="15"/>
                  </a:cubicBezTo>
                  <a:cubicBezTo>
                    <a:pt x="60" y="15"/>
                    <a:pt x="61" y="16"/>
                    <a:pt x="61" y="16"/>
                  </a:cubicBezTo>
                  <a:cubicBezTo>
                    <a:pt x="62" y="17"/>
                    <a:pt x="63" y="18"/>
                    <a:pt x="64" y="18"/>
                  </a:cubicBezTo>
                  <a:cubicBezTo>
                    <a:pt x="64" y="19"/>
                    <a:pt x="65" y="19"/>
                    <a:pt x="66" y="20"/>
                  </a:cubicBezTo>
                  <a:cubicBezTo>
                    <a:pt x="66" y="20"/>
                    <a:pt x="64" y="22"/>
                    <a:pt x="64" y="22"/>
                  </a:cubicBezTo>
                  <a:cubicBezTo>
                    <a:pt x="64" y="23"/>
                    <a:pt x="66" y="23"/>
                    <a:pt x="66" y="24"/>
                  </a:cubicBezTo>
                  <a:cubicBezTo>
                    <a:pt x="66" y="23"/>
                    <a:pt x="68" y="22"/>
                    <a:pt x="68" y="22"/>
                  </a:cubicBezTo>
                  <a:cubicBezTo>
                    <a:pt x="68" y="21"/>
                    <a:pt x="66" y="21"/>
                    <a:pt x="66" y="20"/>
                  </a:cubicBezTo>
                  <a:cubicBezTo>
                    <a:pt x="66" y="19"/>
                    <a:pt x="68" y="18"/>
                    <a:pt x="67" y="18"/>
                  </a:cubicBezTo>
                  <a:cubicBezTo>
                    <a:pt x="67" y="17"/>
                    <a:pt x="65" y="16"/>
                    <a:pt x="65" y="16"/>
                  </a:cubicBezTo>
                  <a:cubicBezTo>
                    <a:pt x="65" y="16"/>
                    <a:pt x="67" y="14"/>
                    <a:pt x="67" y="14"/>
                  </a:cubicBezTo>
                  <a:cubicBezTo>
                    <a:pt x="67" y="14"/>
                    <a:pt x="69" y="15"/>
                    <a:pt x="69" y="15"/>
                  </a:cubicBezTo>
                  <a:cubicBezTo>
                    <a:pt x="70" y="16"/>
                    <a:pt x="71" y="17"/>
                    <a:pt x="71" y="17"/>
                  </a:cubicBezTo>
                  <a:cubicBezTo>
                    <a:pt x="72" y="17"/>
                    <a:pt x="73" y="19"/>
                    <a:pt x="74" y="19"/>
                  </a:cubicBezTo>
                  <a:cubicBezTo>
                    <a:pt x="74" y="19"/>
                    <a:pt x="75" y="17"/>
                    <a:pt x="75" y="17"/>
                  </a:cubicBezTo>
                  <a:cubicBezTo>
                    <a:pt x="75" y="16"/>
                    <a:pt x="73" y="15"/>
                    <a:pt x="73" y="15"/>
                  </a:cubicBezTo>
                  <a:cubicBezTo>
                    <a:pt x="73" y="15"/>
                    <a:pt x="74" y="13"/>
                    <a:pt x="75" y="13"/>
                  </a:cubicBezTo>
                  <a:cubicBezTo>
                    <a:pt x="75" y="13"/>
                    <a:pt x="77" y="15"/>
                    <a:pt x="77" y="14"/>
                  </a:cubicBezTo>
                  <a:cubicBezTo>
                    <a:pt x="78" y="14"/>
                    <a:pt x="78" y="12"/>
                    <a:pt x="79" y="12"/>
                  </a:cubicBezTo>
                  <a:cubicBezTo>
                    <a:pt x="79" y="12"/>
                    <a:pt x="80" y="14"/>
                    <a:pt x="81" y="14"/>
                  </a:cubicBezTo>
                  <a:cubicBezTo>
                    <a:pt x="82" y="14"/>
                    <a:pt x="82" y="12"/>
                    <a:pt x="83" y="12"/>
                  </a:cubicBezTo>
                  <a:cubicBezTo>
                    <a:pt x="83" y="12"/>
                    <a:pt x="84" y="13"/>
                    <a:pt x="85" y="13"/>
                  </a:cubicBezTo>
                  <a:cubicBezTo>
                    <a:pt x="85" y="13"/>
                    <a:pt x="87" y="15"/>
                    <a:pt x="87" y="15"/>
                  </a:cubicBezTo>
                  <a:cubicBezTo>
                    <a:pt x="87" y="15"/>
                    <a:pt x="86" y="17"/>
                    <a:pt x="85" y="17"/>
                  </a:cubicBezTo>
                  <a:cubicBezTo>
                    <a:pt x="85" y="17"/>
                    <a:pt x="84" y="16"/>
                    <a:pt x="83" y="16"/>
                  </a:cubicBezTo>
                  <a:cubicBezTo>
                    <a:pt x="83" y="16"/>
                    <a:pt x="81" y="14"/>
                    <a:pt x="81" y="14"/>
                  </a:cubicBezTo>
                  <a:cubicBezTo>
                    <a:pt x="80" y="14"/>
                    <a:pt x="80" y="16"/>
                    <a:pt x="79" y="16"/>
                  </a:cubicBezTo>
                  <a:cubicBezTo>
                    <a:pt x="79" y="17"/>
                    <a:pt x="78" y="18"/>
                    <a:pt x="78" y="18"/>
                  </a:cubicBezTo>
                  <a:cubicBezTo>
                    <a:pt x="77" y="19"/>
                    <a:pt x="80" y="20"/>
                    <a:pt x="80" y="20"/>
                  </a:cubicBezTo>
                  <a:cubicBezTo>
                    <a:pt x="80" y="21"/>
                    <a:pt x="78" y="22"/>
                    <a:pt x="78" y="22"/>
                  </a:cubicBezTo>
                  <a:cubicBezTo>
                    <a:pt x="78" y="23"/>
                    <a:pt x="80" y="23"/>
                    <a:pt x="80" y="24"/>
                  </a:cubicBezTo>
                  <a:cubicBezTo>
                    <a:pt x="81" y="24"/>
                    <a:pt x="82" y="26"/>
                    <a:pt x="83" y="26"/>
                  </a:cubicBezTo>
                  <a:cubicBezTo>
                    <a:pt x="83" y="26"/>
                    <a:pt x="84" y="24"/>
                    <a:pt x="84" y="23"/>
                  </a:cubicBezTo>
                  <a:cubicBezTo>
                    <a:pt x="85" y="23"/>
                    <a:pt x="85" y="22"/>
                    <a:pt x="86" y="21"/>
                  </a:cubicBezTo>
                  <a:cubicBezTo>
                    <a:pt x="86" y="21"/>
                    <a:pt x="87" y="19"/>
                    <a:pt x="88" y="19"/>
                  </a:cubicBezTo>
                  <a:cubicBezTo>
                    <a:pt x="88" y="19"/>
                    <a:pt x="89" y="21"/>
                    <a:pt x="90" y="21"/>
                  </a:cubicBezTo>
                  <a:cubicBezTo>
                    <a:pt x="91" y="20"/>
                    <a:pt x="91" y="19"/>
                    <a:pt x="92" y="18"/>
                  </a:cubicBezTo>
                  <a:cubicBezTo>
                    <a:pt x="92" y="18"/>
                    <a:pt x="93" y="17"/>
                    <a:pt x="93" y="16"/>
                  </a:cubicBezTo>
                  <a:cubicBezTo>
                    <a:pt x="94" y="16"/>
                    <a:pt x="95" y="14"/>
                    <a:pt x="95" y="14"/>
                  </a:cubicBezTo>
                  <a:cubicBezTo>
                    <a:pt x="96" y="14"/>
                    <a:pt x="97" y="16"/>
                    <a:pt x="97" y="16"/>
                  </a:cubicBezTo>
                  <a:cubicBezTo>
                    <a:pt x="98" y="16"/>
                    <a:pt x="98" y="13"/>
                    <a:pt x="99" y="13"/>
                  </a:cubicBezTo>
                  <a:cubicBezTo>
                    <a:pt x="99" y="13"/>
                    <a:pt x="101" y="15"/>
                    <a:pt x="101" y="15"/>
                  </a:cubicBezTo>
                  <a:cubicBezTo>
                    <a:pt x="102" y="16"/>
                    <a:pt x="103" y="16"/>
                    <a:pt x="103" y="17"/>
                  </a:cubicBezTo>
                  <a:cubicBezTo>
                    <a:pt x="102" y="18"/>
                    <a:pt x="101" y="20"/>
                    <a:pt x="100" y="21"/>
                  </a:cubicBezTo>
                  <a:cubicBezTo>
                    <a:pt x="100" y="22"/>
                    <a:pt x="98" y="23"/>
                    <a:pt x="98" y="23"/>
                  </a:cubicBezTo>
                  <a:cubicBezTo>
                    <a:pt x="98" y="24"/>
                    <a:pt x="101" y="25"/>
                    <a:pt x="101" y="25"/>
                  </a:cubicBezTo>
                  <a:cubicBezTo>
                    <a:pt x="100" y="25"/>
                    <a:pt x="99" y="27"/>
                    <a:pt x="99" y="27"/>
                  </a:cubicBezTo>
                  <a:cubicBezTo>
                    <a:pt x="98" y="27"/>
                    <a:pt x="97" y="26"/>
                    <a:pt x="97" y="26"/>
                  </a:cubicBezTo>
                  <a:cubicBezTo>
                    <a:pt x="96" y="26"/>
                    <a:pt x="94" y="24"/>
                    <a:pt x="94" y="24"/>
                  </a:cubicBezTo>
                  <a:cubicBezTo>
                    <a:pt x="94" y="24"/>
                    <a:pt x="93" y="26"/>
                    <a:pt x="93" y="26"/>
                  </a:cubicBezTo>
                  <a:cubicBezTo>
                    <a:pt x="93" y="27"/>
                    <a:pt x="95" y="27"/>
                    <a:pt x="95" y="28"/>
                  </a:cubicBezTo>
                  <a:cubicBezTo>
                    <a:pt x="95" y="29"/>
                    <a:pt x="93" y="30"/>
                    <a:pt x="93" y="30"/>
                  </a:cubicBezTo>
                  <a:cubicBezTo>
                    <a:pt x="93" y="31"/>
                    <a:pt x="96" y="32"/>
                    <a:pt x="95" y="32"/>
                  </a:cubicBezTo>
                  <a:cubicBezTo>
                    <a:pt x="95" y="33"/>
                    <a:pt x="94" y="34"/>
                    <a:pt x="94" y="34"/>
                  </a:cubicBezTo>
                  <a:cubicBezTo>
                    <a:pt x="93" y="35"/>
                    <a:pt x="93" y="36"/>
                    <a:pt x="92" y="36"/>
                  </a:cubicBezTo>
                  <a:cubicBezTo>
                    <a:pt x="91" y="37"/>
                    <a:pt x="91" y="38"/>
                    <a:pt x="90" y="39"/>
                  </a:cubicBezTo>
                  <a:cubicBezTo>
                    <a:pt x="91" y="39"/>
                    <a:pt x="92" y="40"/>
                    <a:pt x="93" y="40"/>
                  </a:cubicBezTo>
                  <a:cubicBezTo>
                    <a:pt x="93" y="40"/>
                    <a:pt x="94" y="38"/>
                    <a:pt x="94" y="38"/>
                  </a:cubicBezTo>
                  <a:cubicBezTo>
                    <a:pt x="95" y="38"/>
                    <a:pt x="95" y="36"/>
                    <a:pt x="96" y="36"/>
                  </a:cubicBezTo>
                  <a:cubicBezTo>
                    <a:pt x="96" y="35"/>
                    <a:pt x="97" y="34"/>
                    <a:pt x="98" y="34"/>
                  </a:cubicBezTo>
                  <a:cubicBezTo>
                    <a:pt x="98" y="33"/>
                    <a:pt x="99" y="32"/>
                    <a:pt x="99" y="31"/>
                  </a:cubicBezTo>
                  <a:cubicBezTo>
                    <a:pt x="100" y="31"/>
                    <a:pt x="101" y="29"/>
                    <a:pt x="101" y="29"/>
                  </a:cubicBezTo>
                  <a:cubicBezTo>
                    <a:pt x="101" y="29"/>
                    <a:pt x="103" y="31"/>
                    <a:pt x="103" y="31"/>
                  </a:cubicBezTo>
                  <a:cubicBezTo>
                    <a:pt x="103" y="30"/>
                    <a:pt x="105" y="29"/>
                    <a:pt x="105" y="29"/>
                  </a:cubicBezTo>
                  <a:cubicBezTo>
                    <a:pt x="105" y="28"/>
                    <a:pt x="103" y="27"/>
                    <a:pt x="103" y="27"/>
                  </a:cubicBezTo>
                  <a:cubicBezTo>
                    <a:pt x="103" y="27"/>
                    <a:pt x="101" y="25"/>
                    <a:pt x="101" y="25"/>
                  </a:cubicBezTo>
                  <a:cubicBezTo>
                    <a:pt x="101" y="24"/>
                    <a:pt x="102" y="24"/>
                    <a:pt x="102" y="23"/>
                  </a:cubicBezTo>
                  <a:cubicBezTo>
                    <a:pt x="103" y="22"/>
                    <a:pt x="103" y="21"/>
                    <a:pt x="104" y="21"/>
                  </a:cubicBezTo>
                  <a:cubicBezTo>
                    <a:pt x="104" y="20"/>
                    <a:pt x="105" y="19"/>
                    <a:pt x="106" y="19"/>
                  </a:cubicBezTo>
                  <a:cubicBezTo>
                    <a:pt x="106" y="18"/>
                    <a:pt x="107" y="20"/>
                    <a:pt x="108" y="20"/>
                  </a:cubicBezTo>
                  <a:cubicBezTo>
                    <a:pt x="108" y="20"/>
                    <a:pt x="110" y="18"/>
                    <a:pt x="110" y="18"/>
                  </a:cubicBezTo>
                  <a:cubicBezTo>
                    <a:pt x="110" y="17"/>
                    <a:pt x="111" y="16"/>
                    <a:pt x="111" y="16"/>
                  </a:cubicBezTo>
                  <a:cubicBezTo>
                    <a:pt x="111" y="16"/>
                    <a:pt x="109" y="14"/>
                    <a:pt x="109" y="14"/>
                  </a:cubicBezTo>
                  <a:cubicBezTo>
                    <a:pt x="109" y="14"/>
                    <a:pt x="107" y="16"/>
                    <a:pt x="107" y="16"/>
                  </a:cubicBezTo>
                  <a:cubicBezTo>
                    <a:pt x="107" y="16"/>
                    <a:pt x="105" y="15"/>
                    <a:pt x="105" y="15"/>
                  </a:cubicBezTo>
                  <a:cubicBezTo>
                    <a:pt x="105" y="14"/>
                    <a:pt x="107" y="13"/>
                    <a:pt x="107" y="12"/>
                  </a:cubicBezTo>
                  <a:cubicBezTo>
                    <a:pt x="107" y="12"/>
                    <a:pt x="108" y="11"/>
                    <a:pt x="109" y="10"/>
                  </a:cubicBezTo>
                  <a:cubicBezTo>
                    <a:pt x="109" y="10"/>
                    <a:pt x="106" y="9"/>
                    <a:pt x="106" y="8"/>
                  </a:cubicBezTo>
                  <a:cubicBezTo>
                    <a:pt x="106" y="8"/>
                    <a:pt x="108" y="7"/>
                    <a:pt x="108" y="6"/>
                  </a:cubicBezTo>
                  <a:cubicBezTo>
                    <a:pt x="108" y="5"/>
                    <a:pt x="109" y="5"/>
                    <a:pt x="110" y="4"/>
                  </a:cubicBezTo>
                  <a:cubicBezTo>
                    <a:pt x="110" y="4"/>
                    <a:pt x="107" y="2"/>
                    <a:pt x="107" y="2"/>
                  </a:cubicBezTo>
                  <a:cubicBezTo>
                    <a:pt x="108" y="2"/>
                    <a:pt x="109" y="0"/>
                    <a:pt x="109" y="0"/>
                  </a:cubicBezTo>
                  <a:cubicBezTo>
                    <a:pt x="109" y="0"/>
                    <a:pt x="111" y="2"/>
                    <a:pt x="111" y="2"/>
                  </a:cubicBezTo>
                  <a:cubicBezTo>
                    <a:pt x="111" y="2"/>
                    <a:pt x="110" y="4"/>
                    <a:pt x="110" y="4"/>
                  </a:cubicBezTo>
                  <a:cubicBezTo>
                    <a:pt x="110" y="5"/>
                    <a:pt x="111" y="5"/>
                    <a:pt x="112" y="6"/>
                  </a:cubicBezTo>
                  <a:cubicBezTo>
                    <a:pt x="112" y="6"/>
                    <a:pt x="114" y="7"/>
                    <a:pt x="114" y="7"/>
                  </a:cubicBezTo>
                  <a:cubicBezTo>
                    <a:pt x="114" y="8"/>
                    <a:pt x="113" y="9"/>
                    <a:pt x="112" y="10"/>
                  </a:cubicBezTo>
                  <a:cubicBezTo>
                    <a:pt x="113" y="10"/>
                    <a:pt x="114" y="11"/>
                    <a:pt x="115" y="11"/>
                  </a:cubicBezTo>
                  <a:cubicBezTo>
                    <a:pt x="115" y="11"/>
                    <a:pt x="116" y="9"/>
                    <a:pt x="116" y="9"/>
                  </a:cubicBezTo>
                  <a:cubicBezTo>
                    <a:pt x="116" y="9"/>
                    <a:pt x="114" y="8"/>
                    <a:pt x="114" y="7"/>
                  </a:cubicBezTo>
                  <a:cubicBezTo>
                    <a:pt x="114" y="7"/>
                    <a:pt x="115" y="6"/>
                    <a:pt x="116" y="5"/>
                  </a:cubicBezTo>
                  <a:cubicBezTo>
                    <a:pt x="116" y="5"/>
                    <a:pt x="117" y="3"/>
                    <a:pt x="118" y="3"/>
                  </a:cubicBezTo>
                  <a:cubicBezTo>
                    <a:pt x="118" y="3"/>
                    <a:pt x="120" y="4"/>
                    <a:pt x="120" y="5"/>
                  </a:cubicBezTo>
                  <a:cubicBezTo>
                    <a:pt x="120" y="5"/>
                    <a:pt x="118" y="6"/>
                    <a:pt x="118" y="7"/>
                  </a:cubicBezTo>
                  <a:cubicBezTo>
                    <a:pt x="118" y="8"/>
                    <a:pt x="120" y="8"/>
                    <a:pt x="120" y="9"/>
                  </a:cubicBezTo>
                  <a:cubicBezTo>
                    <a:pt x="119" y="10"/>
                    <a:pt x="118" y="11"/>
                    <a:pt x="117" y="13"/>
                  </a:cubicBezTo>
                  <a:cubicBezTo>
                    <a:pt x="116" y="14"/>
                    <a:pt x="115" y="16"/>
                    <a:pt x="114" y="17"/>
                  </a:cubicBezTo>
                  <a:cubicBezTo>
                    <a:pt x="115" y="19"/>
                    <a:pt x="116" y="20"/>
                    <a:pt x="118" y="21"/>
                  </a:cubicBezTo>
                  <a:cubicBezTo>
                    <a:pt x="119" y="21"/>
                    <a:pt x="119" y="22"/>
                    <a:pt x="120" y="23"/>
                  </a:cubicBezTo>
                  <a:cubicBezTo>
                    <a:pt x="121" y="22"/>
                    <a:pt x="121" y="20"/>
                    <a:pt x="122" y="20"/>
                  </a:cubicBezTo>
                  <a:cubicBezTo>
                    <a:pt x="122" y="20"/>
                    <a:pt x="124" y="22"/>
                    <a:pt x="124" y="22"/>
                  </a:cubicBezTo>
                  <a:cubicBezTo>
                    <a:pt x="124" y="22"/>
                    <a:pt x="126" y="24"/>
                    <a:pt x="126" y="24"/>
                  </a:cubicBezTo>
                  <a:cubicBezTo>
                    <a:pt x="127" y="24"/>
                    <a:pt x="128" y="22"/>
                    <a:pt x="128" y="22"/>
                  </a:cubicBezTo>
                  <a:cubicBezTo>
                    <a:pt x="129" y="21"/>
                    <a:pt x="130" y="20"/>
                    <a:pt x="130" y="19"/>
                  </a:cubicBezTo>
                  <a:cubicBezTo>
                    <a:pt x="130" y="19"/>
                    <a:pt x="128" y="18"/>
                    <a:pt x="128" y="18"/>
                  </a:cubicBezTo>
                  <a:cubicBezTo>
                    <a:pt x="128" y="17"/>
                    <a:pt x="129" y="16"/>
                    <a:pt x="129" y="15"/>
                  </a:cubicBezTo>
                  <a:cubicBezTo>
                    <a:pt x="129" y="15"/>
                    <a:pt x="131" y="17"/>
                    <a:pt x="131" y="17"/>
                  </a:cubicBezTo>
                  <a:cubicBezTo>
                    <a:pt x="132" y="17"/>
                    <a:pt x="133" y="15"/>
                    <a:pt x="133" y="15"/>
                  </a:cubicBezTo>
                  <a:cubicBezTo>
                    <a:pt x="134" y="14"/>
                    <a:pt x="134" y="13"/>
                    <a:pt x="135" y="13"/>
                  </a:cubicBezTo>
                  <a:cubicBezTo>
                    <a:pt x="135" y="13"/>
                    <a:pt x="137" y="14"/>
                    <a:pt x="137" y="14"/>
                  </a:cubicBezTo>
                  <a:cubicBezTo>
                    <a:pt x="137" y="15"/>
                    <a:pt x="135" y="16"/>
                    <a:pt x="135" y="17"/>
                  </a:cubicBezTo>
                  <a:cubicBezTo>
                    <a:pt x="136" y="17"/>
                    <a:pt x="137" y="18"/>
                    <a:pt x="138" y="18"/>
                  </a:cubicBezTo>
                  <a:cubicBezTo>
                    <a:pt x="138" y="19"/>
                    <a:pt x="139" y="20"/>
                    <a:pt x="140" y="20"/>
                  </a:cubicBezTo>
                  <a:cubicBezTo>
                    <a:pt x="140" y="20"/>
                    <a:pt x="142" y="22"/>
                    <a:pt x="142" y="22"/>
                  </a:cubicBezTo>
                  <a:cubicBezTo>
                    <a:pt x="142" y="22"/>
                    <a:pt x="144" y="20"/>
                    <a:pt x="144" y="19"/>
                  </a:cubicBezTo>
                  <a:cubicBezTo>
                    <a:pt x="144" y="19"/>
                    <a:pt x="146" y="17"/>
                    <a:pt x="146" y="17"/>
                  </a:cubicBezTo>
                  <a:cubicBezTo>
                    <a:pt x="146" y="17"/>
                    <a:pt x="148" y="18"/>
                    <a:pt x="148" y="19"/>
                  </a:cubicBezTo>
                  <a:cubicBezTo>
                    <a:pt x="148" y="19"/>
                    <a:pt x="146" y="21"/>
                    <a:pt x="146" y="21"/>
                  </a:cubicBezTo>
                  <a:cubicBezTo>
                    <a:pt x="146" y="22"/>
                    <a:pt x="145" y="23"/>
                    <a:pt x="144" y="23"/>
                  </a:cubicBezTo>
                  <a:cubicBezTo>
                    <a:pt x="144" y="24"/>
                    <a:pt x="143" y="25"/>
                    <a:pt x="143" y="26"/>
                  </a:cubicBezTo>
                  <a:cubicBezTo>
                    <a:pt x="143" y="26"/>
                    <a:pt x="145" y="27"/>
                    <a:pt x="145" y="27"/>
                  </a:cubicBezTo>
                  <a:cubicBezTo>
                    <a:pt x="145" y="28"/>
                    <a:pt x="143" y="29"/>
                    <a:pt x="143" y="29"/>
                  </a:cubicBezTo>
                  <a:cubicBezTo>
                    <a:pt x="143" y="30"/>
                    <a:pt x="145" y="31"/>
                    <a:pt x="145" y="31"/>
                  </a:cubicBezTo>
                  <a:cubicBezTo>
                    <a:pt x="146" y="31"/>
                    <a:pt x="147" y="29"/>
                    <a:pt x="147" y="29"/>
                  </a:cubicBezTo>
                  <a:cubicBezTo>
                    <a:pt x="148" y="29"/>
                    <a:pt x="149" y="31"/>
                    <a:pt x="149" y="31"/>
                  </a:cubicBezTo>
                  <a:cubicBezTo>
                    <a:pt x="150" y="30"/>
                    <a:pt x="150" y="29"/>
                    <a:pt x="151" y="28"/>
                  </a:cubicBezTo>
                  <a:cubicBezTo>
                    <a:pt x="151" y="28"/>
                    <a:pt x="153" y="27"/>
                    <a:pt x="153" y="26"/>
                  </a:cubicBezTo>
                  <a:cubicBezTo>
                    <a:pt x="153" y="26"/>
                    <a:pt x="151" y="25"/>
                    <a:pt x="151" y="24"/>
                  </a:cubicBezTo>
                  <a:cubicBezTo>
                    <a:pt x="150" y="24"/>
                    <a:pt x="152" y="23"/>
                    <a:pt x="152" y="22"/>
                  </a:cubicBezTo>
                  <a:cubicBezTo>
                    <a:pt x="152" y="22"/>
                    <a:pt x="153" y="21"/>
                    <a:pt x="154" y="20"/>
                  </a:cubicBezTo>
                  <a:cubicBezTo>
                    <a:pt x="154" y="20"/>
                    <a:pt x="156" y="18"/>
                    <a:pt x="156" y="18"/>
                  </a:cubicBezTo>
                  <a:cubicBezTo>
                    <a:pt x="156" y="18"/>
                    <a:pt x="153" y="16"/>
                    <a:pt x="153" y="16"/>
                  </a:cubicBezTo>
                  <a:cubicBezTo>
                    <a:pt x="154" y="15"/>
                    <a:pt x="155" y="15"/>
                    <a:pt x="155" y="14"/>
                  </a:cubicBezTo>
                  <a:cubicBezTo>
                    <a:pt x="156" y="13"/>
                    <a:pt x="156" y="12"/>
                    <a:pt x="157" y="12"/>
                  </a:cubicBezTo>
                  <a:cubicBezTo>
                    <a:pt x="157" y="11"/>
                    <a:pt x="159" y="13"/>
                    <a:pt x="159" y="13"/>
                  </a:cubicBezTo>
                  <a:cubicBezTo>
                    <a:pt x="160" y="13"/>
                    <a:pt x="160" y="11"/>
                    <a:pt x="161" y="11"/>
                  </a:cubicBezTo>
                  <a:cubicBezTo>
                    <a:pt x="161" y="11"/>
                    <a:pt x="162" y="13"/>
                    <a:pt x="163" y="13"/>
                  </a:cubicBezTo>
                  <a:cubicBezTo>
                    <a:pt x="164" y="13"/>
                    <a:pt x="164" y="11"/>
                    <a:pt x="165" y="11"/>
                  </a:cubicBezTo>
                  <a:cubicBezTo>
                    <a:pt x="165" y="11"/>
                    <a:pt x="166" y="12"/>
                    <a:pt x="167" y="12"/>
                  </a:cubicBezTo>
                  <a:cubicBezTo>
                    <a:pt x="168" y="11"/>
                    <a:pt x="169" y="9"/>
                    <a:pt x="170" y="8"/>
                  </a:cubicBezTo>
                  <a:cubicBezTo>
                    <a:pt x="171" y="8"/>
                    <a:pt x="172" y="9"/>
                    <a:pt x="173" y="10"/>
                  </a:cubicBezTo>
                  <a:cubicBezTo>
                    <a:pt x="173" y="10"/>
                    <a:pt x="171" y="11"/>
                    <a:pt x="171" y="12"/>
                  </a:cubicBezTo>
                  <a:cubicBezTo>
                    <a:pt x="170" y="12"/>
                    <a:pt x="169" y="13"/>
                    <a:pt x="169" y="14"/>
                  </a:cubicBezTo>
                  <a:cubicBezTo>
                    <a:pt x="169" y="15"/>
                    <a:pt x="167" y="16"/>
                    <a:pt x="167" y="16"/>
                  </a:cubicBezTo>
                  <a:cubicBezTo>
                    <a:pt x="168" y="17"/>
                    <a:pt x="170" y="17"/>
                    <a:pt x="170" y="18"/>
                  </a:cubicBezTo>
                  <a:cubicBezTo>
                    <a:pt x="170" y="18"/>
                    <a:pt x="168" y="20"/>
                    <a:pt x="168" y="20"/>
                  </a:cubicBezTo>
                  <a:cubicBezTo>
                    <a:pt x="168" y="20"/>
                    <a:pt x="170" y="22"/>
                    <a:pt x="170" y="22"/>
                  </a:cubicBezTo>
                  <a:cubicBezTo>
                    <a:pt x="171" y="22"/>
                    <a:pt x="171" y="20"/>
                    <a:pt x="172" y="20"/>
                  </a:cubicBezTo>
                  <a:cubicBezTo>
                    <a:pt x="173" y="20"/>
                    <a:pt x="173" y="21"/>
                    <a:pt x="174" y="21"/>
                  </a:cubicBezTo>
                  <a:cubicBezTo>
                    <a:pt x="174" y="21"/>
                    <a:pt x="176" y="20"/>
                    <a:pt x="176" y="19"/>
                  </a:cubicBezTo>
                  <a:cubicBezTo>
                    <a:pt x="176" y="19"/>
                    <a:pt x="174" y="18"/>
                    <a:pt x="174" y="17"/>
                  </a:cubicBezTo>
                  <a:cubicBezTo>
                    <a:pt x="174" y="17"/>
                    <a:pt x="175" y="16"/>
                    <a:pt x="175" y="15"/>
                  </a:cubicBezTo>
                  <a:cubicBezTo>
                    <a:pt x="176" y="14"/>
                    <a:pt x="176" y="14"/>
                    <a:pt x="177" y="13"/>
                  </a:cubicBezTo>
                  <a:cubicBezTo>
                    <a:pt x="178" y="12"/>
                    <a:pt x="178" y="11"/>
                    <a:pt x="179" y="11"/>
                  </a:cubicBezTo>
                  <a:cubicBezTo>
                    <a:pt x="179" y="10"/>
                    <a:pt x="180" y="9"/>
                    <a:pt x="180" y="8"/>
                  </a:cubicBezTo>
                  <a:cubicBezTo>
                    <a:pt x="181" y="8"/>
                    <a:pt x="182" y="6"/>
                    <a:pt x="182" y="6"/>
                  </a:cubicBezTo>
                  <a:cubicBezTo>
                    <a:pt x="182" y="6"/>
                    <a:pt x="184" y="8"/>
                    <a:pt x="184" y="8"/>
                  </a:cubicBezTo>
                  <a:cubicBezTo>
                    <a:pt x="184" y="8"/>
                    <a:pt x="183" y="10"/>
                    <a:pt x="183" y="10"/>
                  </a:cubicBezTo>
                  <a:cubicBezTo>
                    <a:pt x="183" y="10"/>
                    <a:pt x="181" y="12"/>
                    <a:pt x="181" y="12"/>
                  </a:cubicBezTo>
                  <a:cubicBezTo>
                    <a:pt x="182" y="13"/>
                    <a:pt x="183" y="14"/>
                    <a:pt x="183" y="14"/>
                  </a:cubicBezTo>
                  <a:cubicBezTo>
                    <a:pt x="184" y="14"/>
                    <a:pt x="185" y="12"/>
                    <a:pt x="185" y="12"/>
                  </a:cubicBezTo>
                  <a:cubicBezTo>
                    <a:pt x="186" y="12"/>
                    <a:pt x="187" y="13"/>
                    <a:pt x="187" y="14"/>
                  </a:cubicBezTo>
                  <a:cubicBezTo>
                    <a:pt x="188" y="14"/>
                    <a:pt x="189" y="15"/>
                    <a:pt x="189" y="15"/>
                  </a:cubicBezTo>
                  <a:cubicBezTo>
                    <a:pt x="190" y="15"/>
                    <a:pt x="190" y="13"/>
                    <a:pt x="191" y="13"/>
                  </a:cubicBezTo>
                  <a:cubicBezTo>
                    <a:pt x="192" y="13"/>
                    <a:pt x="193" y="15"/>
                    <a:pt x="193" y="15"/>
                  </a:cubicBezTo>
                  <a:cubicBezTo>
                    <a:pt x="194" y="15"/>
                    <a:pt x="195" y="12"/>
                    <a:pt x="195" y="13"/>
                  </a:cubicBezTo>
                  <a:cubicBezTo>
                    <a:pt x="196" y="13"/>
                    <a:pt x="197" y="14"/>
                    <a:pt x="197" y="14"/>
                  </a:cubicBezTo>
                  <a:cubicBezTo>
                    <a:pt x="198" y="15"/>
                    <a:pt x="199" y="15"/>
                    <a:pt x="199" y="16"/>
                  </a:cubicBezTo>
                  <a:cubicBezTo>
                    <a:pt x="200" y="16"/>
                    <a:pt x="201" y="18"/>
                    <a:pt x="202" y="18"/>
                  </a:cubicBezTo>
                  <a:cubicBezTo>
                    <a:pt x="202" y="18"/>
                    <a:pt x="203" y="15"/>
                    <a:pt x="203" y="15"/>
                  </a:cubicBezTo>
                  <a:cubicBezTo>
                    <a:pt x="204" y="16"/>
                    <a:pt x="206" y="17"/>
                    <a:pt x="206" y="17"/>
                  </a:cubicBezTo>
                  <a:cubicBezTo>
                    <a:pt x="206" y="18"/>
                    <a:pt x="204" y="19"/>
                    <a:pt x="204" y="19"/>
                  </a:cubicBezTo>
                  <a:cubicBezTo>
                    <a:pt x="204" y="20"/>
                    <a:pt x="206" y="21"/>
                    <a:pt x="206" y="21"/>
                  </a:cubicBezTo>
                  <a:cubicBezTo>
                    <a:pt x="206" y="22"/>
                    <a:pt x="205" y="23"/>
                    <a:pt x="204" y="23"/>
                  </a:cubicBezTo>
                  <a:cubicBezTo>
                    <a:pt x="204" y="24"/>
                    <a:pt x="203" y="25"/>
                    <a:pt x="203" y="26"/>
                  </a:cubicBezTo>
                  <a:cubicBezTo>
                    <a:pt x="203" y="26"/>
                    <a:pt x="205" y="27"/>
                    <a:pt x="205" y="27"/>
                  </a:cubicBezTo>
                  <a:cubicBezTo>
                    <a:pt x="206" y="26"/>
                    <a:pt x="207" y="24"/>
                    <a:pt x="208" y="23"/>
                  </a:cubicBezTo>
                  <a:cubicBezTo>
                    <a:pt x="209" y="22"/>
                    <a:pt x="210" y="21"/>
                    <a:pt x="210" y="21"/>
                  </a:cubicBezTo>
                  <a:cubicBezTo>
                    <a:pt x="210" y="20"/>
                    <a:pt x="208" y="19"/>
                    <a:pt x="208" y="19"/>
                  </a:cubicBezTo>
                  <a:cubicBezTo>
                    <a:pt x="208" y="18"/>
                    <a:pt x="209" y="17"/>
                    <a:pt x="210" y="17"/>
                  </a:cubicBezTo>
                  <a:cubicBezTo>
                    <a:pt x="210" y="16"/>
                    <a:pt x="211" y="14"/>
                    <a:pt x="211" y="14"/>
                  </a:cubicBezTo>
                  <a:cubicBezTo>
                    <a:pt x="212" y="14"/>
                    <a:pt x="213" y="16"/>
                    <a:pt x="214" y="16"/>
                  </a:cubicBezTo>
                  <a:cubicBezTo>
                    <a:pt x="212" y="18"/>
                    <a:pt x="211" y="19"/>
                    <a:pt x="210" y="21"/>
                  </a:cubicBezTo>
                  <a:cubicBezTo>
                    <a:pt x="210" y="21"/>
                    <a:pt x="212" y="22"/>
                    <a:pt x="212" y="22"/>
                  </a:cubicBezTo>
                  <a:cubicBezTo>
                    <a:pt x="212" y="23"/>
                    <a:pt x="211" y="24"/>
                    <a:pt x="211" y="24"/>
                  </a:cubicBezTo>
                  <a:cubicBezTo>
                    <a:pt x="210" y="25"/>
                    <a:pt x="209" y="26"/>
                    <a:pt x="209" y="27"/>
                  </a:cubicBezTo>
                  <a:cubicBezTo>
                    <a:pt x="208" y="27"/>
                    <a:pt x="207" y="28"/>
                    <a:pt x="207" y="29"/>
                  </a:cubicBezTo>
                  <a:cubicBezTo>
                    <a:pt x="207" y="29"/>
                    <a:pt x="209" y="30"/>
                    <a:pt x="209" y="31"/>
                  </a:cubicBezTo>
                  <a:cubicBezTo>
                    <a:pt x="210" y="30"/>
                    <a:pt x="211" y="29"/>
                    <a:pt x="211" y="28"/>
                  </a:cubicBezTo>
                  <a:cubicBezTo>
                    <a:pt x="212" y="28"/>
                    <a:pt x="213" y="27"/>
                    <a:pt x="213" y="26"/>
                  </a:cubicBezTo>
                  <a:cubicBezTo>
                    <a:pt x="213" y="26"/>
                    <a:pt x="215" y="24"/>
                    <a:pt x="215" y="24"/>
                  </a:cubicBezTo>
                  <a:cubicBezTo>
                    <a:pt x="215" y="24"/>
                    <a:pt x="212" y="22"/>
                    <a:pt x="212" y="22"/>
                  </a:cubicBezTo>
                  <a:cubicBezTo>
                    <a:pt x="213" y="22"/>
                    <a:pt x="214" y="20"/>
                    <a:pt x="214" y="20"/>
                  </a:cubicBezTo>
                  <a:cubicBezTo>
                    <a:pt x="214" y="20"/>
                    <a:pt x="216" y="21"/>
                    <a:pt x="216" y="22"/>
                  </a:cubicBezTo>
                  <a:cubicBezTo>
                    <a:pt x="217" y="22"/>
                    <a:pt x="218" y="23"/>
                    <a:pt x="218" y="23"/>
                  </a:cubicBezTo>
                  <a:cubicBezTo>
                    <a:pt x="219" y="23"/>
                    <a:pt x="220" y="21"/>
                    <a:pt x="220" y="21"/>
                  </a:cubicBezTo>
                  <a:cubicBezTo>
                    <a:pt x="220" y="21"/>
                    <a:pt x="222" y="19"/>
                    <a:pt x="222" y="19"/>
                  </a:cubicBezTo>
                  <a:cubicBezTo>
                    <a:pt x="222" y="19"/>
                    <a:pt x="224" y="21"/>
                    <a:pt x="224" y="21"/>
                  </a:cubicBezTo>
                  <a:cubicBezTo>
                    <a:pt x="224" y="20"/>
                    <a:pt x="226" y="19"/>
                    <a:pt x="226" y="18"/>
                  </a:cubicBezTo>
                  <a:cubicBezTo>
                    <a:pt x="226" y="18"/>
                    <a:pt x="224" y="17"/>
                    <a:pt x="224" y="17"/>
                  </a:cubicBezTo>
                  <a:cubicBezTo>
                    <a:pt x="224" y="16"/>
                    <a:pt x="225" y="15"/>
                    <a:pt x="225" y="14"/>
                  </a:cubicBezTo>
                  <a:cubicBezTo>
                    <a:pt x="226" y="14"/>
                    <a:pt x="227" y="12"/>
                    <a:pt x="227" y="12"/>
                  </a:cubicBezTo>
                  <a:cubicBezTo>
                    <a:pt x="227" y="12"/>
                    <a:pt x="229" y="14"/>
                    <a:pt x="229" y="14"/>
                  </a:cubicBezTo>
                  <a:cubicBezTo>
                    <a:pt x="230" y="14"/>
                    <a:pt x="231" y="15"/>
                    <a:pt x="231" y="16"/>
                  </a:cubicBezTo>
                  <a:cubicBezTo>
                    <a:pt x="232" y="16"/>
                    <a:pt x="233" y="17"/>
                    <a:pt x="234" y="17"/>
                  </a:cubicBezTo>
                  <a:cubicBezTo>
                    <a:pt x="234" y="17"/>
                    <a:pt x="235" y="15"/>
                    <a:pt x="235" y="15"/>
                  </a:cubicBezTo>
                  <a:cubicBezTo>
                    <a:pt x="236" y="15"/>
                    <a:pt x="237" y="16"/>
                    <a:pt x="238" y="17"/>
                  </a:cubicBezTo>
                  <a:cubicBezTo>
                    <a:pt x="238" y="17"/>
                    <a:pt x="240" y="19"/>
                    <a:pt x="240" y="19"/>
                  </a:cubicBezTo>
                  <a:cubicBezTo>
                    <a:pt x="240" y="18"/>
                    <a:pt x="241" y="17"/>
                    <a:pt x="242" y="16"/>
                  </a:cubicBezTo>
                  <a:cubicBezTo>
                    <a:pt x="242" y="16"/>
                    <a:pt x="243" y="14"/>
                    <a:pt x="243" y="14"/>
                  </a:cubicBezTo>
                  <a:cubicBezTo>
                    <a:pt x="243" y="14"/>
                    <a:pt x="241" y="12"/>
                    <a:pt x="241" y="12"/>
                  </a:cubicBezTo>
                  <a:cubicBezTo>
                    <a:pt x="241" y="12"/>
                    <a:pt x="242" y="10"/>
                    <a:pt x="243" y="10"/>
                  </a:cubicBezTo>
                  <a:cubicBezTo>
                    <a:pt x="243" y="10"/>
                    <a:pt x="245" y="12"/>
                    <a:pt x="245" y="12"/>
                  </a:cubicBezTo>
                  <a:cubicBezTo>
                    <a:pt x="245" y="12"/>
                    <a:pt x="247" y="13"/>
                    <a:pt x="247" y="14"/>
                  </a:cubicBezTo>
                  <a:cubicBezTo>
                    <a:pt x="247" y="14"/>
                    <a:pt x="246" y="15"/>
                    <a:pt x="246" y="16"/>
                  </a:cubicBezTo>
                  <a:cubicBezTo>
                    <a:pt x="245" y="16"/>
                    <a:pt x="244" y="17"/>
                    <a:pt x="244" y="18"/>
                  </a:cubicBezTo>
                  <a:cubicBezTo>
                    <a:pt x="244" y="18"/>
                    <a:pt x="246" y="19"/>
                    <a:pt x="246" y="20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8" y="17"/>
                    <a:pt x="249" y="15"/>
                    <a:pt x="249" y="15"/>
                  </a:cubicBezTo>
                  <a:cubicBezTo>
                    <a:pt x="250" y="15"/>
                    <a:pt x="252" y="17"/>
                    <a:pt x="252" y="17"/>
                  </a:cubicBezTo>
                  <a:cubicBezTo>
                    <a:pt x="252" y="17"/>
                    <a:pt x="253" y="15"/>
                    <a:pt x="253" y="15"/>
                  </a:cubicBezTo>
                  <a:cubicBezTo>
                    <a:pt x="253" y="14"/>
                    <a:pt x="251" y="14"/>
                    <a:pt x="251" y="13"/>
                  </a:cubicBezTo>
                  <a:cubicBezTo>
                    <a:pt x="251" y="12"/>
                    <a:pt x="253" y="11"/>
                    <a:pt x="253" y="11"/>
                  </a:cubicBezTo>
                  <a:cubicBezTo>
                    <a:pt x="253" y="10"/>
                    <a:pt x="254" y="9"/>
                    <a:pt x="255" y="9"/>
                  </a:cubicBezTo>
                  <a:cubicBezTo>
                    <a:pt x="255" y="8"/>
                    <a:pt x="256" y="10"/>
                    <a:pt x="257" y="10"/>
                  </a:cubicBezTo>
                  <a:cubicBezTo>
                    <a:pt x="258" y="10"/>
                    <a:pt x="258" y="8"/>
                    <a:pt x="258" y="8"/>
                  </a:cubicBezTo>
                  <a:cubicBezTo>
                    <a:pt x="259" y="8"/>
                    <a:pt x="260" y="10"/>
                    <a:pt x="261" y="10"/>
                  </a:cubicBezTo>
                  <a:cubicBezTo>
                    <a:pt x="261" y="10"/>
                    <a:pt x="259" y="11"/>
                    <a:pt x="259" y="12"/>
                  </a:cubicBezTo>
                  <a:cubicBezTo>
                    <a:pt x="259" y="12"/>
                    <a:pt x="261" y="13"/>
                    <a:pt x="261" y="14"/>
                  </a:cubicBezTo>
                  <a:cubicBezTo>
                    <a:pt x="261" y="14"/>
                    <a:pt x="260" y="15"/>
                    <a:pt x="260" y="16"/>
                  </a:cubicBezTo>
                  <a:cubicBezTo>
                    <a:pt x="259" y="17"/>
                    <a:pt x="258" y="18"/>
                    <a:pt x="258" y="18"/>
                  </a:cubicBezTo>
                  <a:cubicBezTo>
                    <a:pt x="258" y="18"/>
                    <a:pt x="256" y="16"/>
                    <a:pt x="256" y="16"/>
                  </a:cubicBezTo>
                  <a:cubicBezTo>
                    <a:pt x="255" y="16"/>
                    <a:pt x="255" y="19"/>
                    <a:pt x="254" y="19"/>
                  </a:cubicBezTo>
                  <a:cubicBezTo>
                    <a:pt x="253" y="19"/>
                    <a:pt x="252" y="17"/>
                    <a:pt x="252" y="17"/>
                  </a:cubicBezTo>
                  <a:cubicBezTo>
                    <a:pt x="251" y="17"/>
                    <a:pt x="251" y="19"/>
                    <a:pt x="250" y="19"/>
                  </a:cubicBezTo>
                  <a:cubicBezTo>
                    <a:pt x="251" y="20"/>
                    <a:pt x="253" y="21"/>
                    <a:pt x="254" y="23"/>
                  </a:cubicBezTo>
                  <a:cubicBezTo>
                    <a:pt x="255" y="23"/>
                    <a:pt x="256" y="24"/>
                    <a:pt x="257" y="24"/>
                  </a:cubicBezTo>
                  <a:cubicBezTo>
                    <a:pt x="257" y="24"/>
                    <a:pt x="258" y="22"/>
                    <a:pt x="258" y="22"/>
                  </a:cubicBezTo>
                  <a:cubicBezTo>
                    <a:pt x="259" y="22"/>
                    <a:pt x="260" y="24"/>
                    <a:pt x="261" y="24"/>
                  </a:cubicBezTo>
                  <a:cubicBezTo>
                    <a:pt x="261" y="24"/>
                    <a:pt x="263" y="26"/>
                    <a:pt x="263" y="25"/>
                  </a:cubicBezTo>
                  <a:cubicBezTo>
                    <a:pt x="263" y="25"/>
                    <a:pt x="265" y="23"/>
                    <a:pt x="265" y="23"/>
                  </a:cubicBezTo>
                  <a:cubicBezTo>
                    <a:pt x="264" y="23"/>
                    <a:pt x="262" y="22"/>
                    <a:pt x="262" y="22"/>
                  </a:cubicBezTo>
                  <a:cubicBezTo>
                    <a:pt x="262" y="21"/>
                    <a:pt x="264" y="20"/>
                    <a:pt x="264" y="19"/>
                  </a:cubicBezTo>
                  <a:cubicBezTo>
                    <a:pt x="264" y="19"/>
                    <a:pt x="265" y="18"/>
                    <a:pt x="266" y="17"/>
                  </a:cubicBezTo>
                  <a:cubicBezTo>
                    <a:pt x="266" y="16"/>
                    <a:pt x="267" y="15"/>
                    <a:pt x="267" y="15"/>
                  </a:cubicBezTo>
                  <a:cubicBezTo>
                    <a:pt x="268" y="15"/>
                    <a:pt x="269" y="17"/>
                    <a:pt x="270" y="17"/>
                  </a:cubicBezTo>
                  <a:cubicBezTo>
                    <a:pt x="270" y="16"/>
                    <a:pt x="271" y="14"/>
                    <a:pt x="271" y="14"/>
                  </a:cubicBezTo>
                  <a:cubicBezTo>
                    <a:pt x="272" y="14"/>
                    <a:pt x="273" y="16"/>
                    <a:pt x="274" y="16"/>
                  </a:cubicBezTo>
                  <a:cubicBezTo>
                    <a:pt x="274" y="16"/>
                    <a:pt x="275" y="14"/>
                    <a:pt x="275" y="14"/>
                  </a:cubicBezTo>
                  <a:cubicBezTo>
                    <a:pt x="275" y="14"/>
                    <a:pt x="273" y="12"/>
                    <a:pt x="273" y="12"/>
                  </a:cubicBezTo>
                  <a:cubicBezTo>
                    <a:pt x="273" y="12"/>
                    <a:pt x="274" y="10"/>
                    <a:pt x="275" y="10"/>
                  </a:cubicBezTo>
                  <a:cubicBezTo>
                    <a:pt x="275" y="10"/>
                    <a:pt x="276" y="12"/>
                    <a:pt x="277" y="12"/>
                  </a:cubicBezTo>
                  <a:cubicBezTo>
                    <a:pt x="278" y="11"/>
                    <a:pt x="278" y="10"/>
                    <a:pt x="279" y="9"/>
                  </a:cubicBezTo>
                  <a:cubicBezTo>
                    <a:pt x="279" y="9"/>
                    <a:pt x="280" y="11"/>
                    <a:pt x="281" y="11"/>
                  </a:cubicBezTo>
                  <a:cubicBezTo>
                    <a:pt x="281" y="11"/>
                    <a:pt x="282" y="9"/>
                    <a:pt x="283" y="9"/>
                  </a:cubicBezTo>
                  <a:cubicBezTo>
                    <a:pt x="283" y="8"/>
                    <a:pt x="284" y="7"/>
                    <a:pt x="284" y="7"/>
                  </a:cubicBezTo>
                  <a:cubicBezTo>
                    <a:pt x="285" y="7"/>
                    <a:pt x="286" y="8"/>
                    <a:pt x="287" y="8"/>
                  </a:cubicBezTo>
                  <a:cubicBezTo>
                    <a:pt x="287" y="9"/>
                    <a:pt x="285" y="10"/>
                    <a:pt x="285" y="10"/>
                  </a:cubicBezTo>
                  <a:cubicBezTo>
                    <a:pt x="284" y="11"/>
                    <a:pt x="284" y="12"/>
                    <a:pt x="283" y="13"/>
                  </a:cubicBezTo>
                  <a:cubicBezTo>
                    <a:pt x="283" y="13"/>
                    <a:pt x="281" y="11"/>
                    <a:pt x="281" y="11"/>
                  </a:cubicBezTo>
                  <a:cubicBezTo>
                    <a:pt x="281" y="11"/>
                    <a:pt x="280" y="13"/>
                    <a:pt x="279" y="13"/>
                  </a:cubicBezTo>
                  <a:cubicBezTo>
                    <a:pt x="279" y="14"/>
                    <a:pt x="278" y="15"/>
                    <a:pt x="278" y="15"/>
                  </a:cubicBezTo>
                  <a:cubicBezTo>
                    <a:pt x="278" y="16"/>
                    <a:pt x="280" y="17"/>
                    <a:pt x="280" y="17"/>
                  </a:cubicBezTo>
                  <a:cubicBezTo>
                    <a:pt x="280" y="17"/>
                    <a:pt x="278" y="19"/>
                    <a:pt x="278" y="19"/>
                  </a:cubicBezTo>
                  <a:cubicBezTo>
                    <a:pt x="279" y="20"/>
                    <a:pt x="280" y="21"/>
                    <a:pt x="280" y="21"/>
                  </a:cubicBezTo>
                  <a:cubicBezTo>
                    <a:pt x="281" y="21"/>
                    <a:pt x="281" y="19"/>
                    <a:pt x="282" y="19"/>
                  </a:cubicBezTo>
                  <a:cubicBezTo>
                    <a:pt x="283" y="19"/>
                    <a:pt x="284" y="21"/>
                    <a:pt x="284" y="21"/>
                  </a:cubicBezTo>
                  <a:cubicBezTo>
                    <a:pt x="285" y="20"/>
                    <a:pt x="285" y="19"/>
                    <a:pt x="286" y="18"/>
                  </a:cubicBezTo>
                  <a:cubicBezTo>
                    <a:pt x="287" y="18"/>
                    <a:pt x="287" y="16"/>
                    <a:pt x="288" y="16"/>
                  </a:cubicBezTo>
                  <a:cubicBezTo>
                    <a:pt x="288" y="16"/>
                    <a:pt x="289" y="18"/>
                    <a:pt x="290" y="18"/>
                  </a:cubicBezTo>
                  <a:cubicBezTo>
                    <a:pt x="291" y="18"/>
                    <a:pt x="291" y="16"/>
                    <a:pt x="292" y="16"/>
                  </a:cubicBezTo>
                  <a:cubicBezTo>
                    <a:pt x="292" y="16"/>
                    <a:pt x="294" y="17"/>
                    <a:pt x="294" y="17"/>
                  </a:cubicBezTo>
                  <a:cubicBezTo>
                    <a:pt x="294" y="18"/>
                    <a:pt x="292" y="19"/>
                    <a:pt x="292" y="20"/>
                  </a:cubicBezTo>
                  <a:cubicBezTo>
                    <a:pt x="292" y="20"/>
                    <a:pt x="294" y="21"/>
                    <a:pt x="294" y="21"/>
                  </a:cubicBezTo>
                  <a:cubicBezTo>
                    <a:pt x="295" y="21"/>
                    <a:pt x="295" y="19"/>
                    <a:pt x="296" y="19"/>
                  </a:cubicBezTo>
                  <a:cubicBezTo>
                    <a:pt x="296" y="19"/>
                    <a:pt x="298" y="21"/>
                    <a:pt x="298" y="21"/>
                  </a:cubicBezTo>
                  <a:cubicBezTo>
                    <a:pt x="299" y="20"/>
                    <a:pt x="300" y="19"/>
                    <a:pt x="300" y="18"/>
                  </a:cubicBezTo>
                  <a:cubicBezTo>
                    <a:pt x="301" y="18"/>
                    <a:pt x="301" y="17"/>
                    <a:pt x="302" y="16"/>
                  </a:cubicBezTo>
                  <a:cubicBezTo>
                    <a:pt x="302" y="15"/>
                    <a:pt x="303" y="15"/>
                    <a:pt x="303" y="14"/>
                  </a:cubicBezTo>
                  <a:cubicBezTo>
                    <a:pt x="304" y="14"/>
                    <a:pt x="305" y="12"/>
                    <a:pt x="305" y="12"/>
                  </a:cubicBezTo>
                  <a:cubicBezTo>
                    <a:pt x="305" y="12"/>
                    <a:pt x="307" y="13"/>
                    <a:pt x="307" y="13"/>
                  </a:cubicBezTo>
                  <a:cubicBezTo>
                    <a:pt x="307" y="14"/>
                    <a:pt x="306" y="15"/>
                    <a:pt x="306" y="16"/>
                  </a:cubicBezTo>
                  <a:cubicBezTo>
                    <a:pt x="306" y="16"/>
                    <a:pt x="308" y="17"/>
                    <a:pt x="308" y="17"/>
                  </a:cubicBezTo>
                  <a:cubicBezTo>
                    <a:pt x="308" y="18"/>
                    <a:pt x="306" y="20"/>
                    <a:pt x="306" y="20"/>
                  </a:cubicBezTo>
                  <a:cubicBezTo>
                    <a:pt x="307" y="20"/>
                    <a:pt x="308" y="21"/>
                    <a:pt x="308" y="21"/>
                  </a:cubicBezTo>
                  <a:cubicBezTo>
                    <a:pt x="309" y="21"/>
                    <a:pt x="310" y="19"/>
                    <a:pt x="310" y="19"/>
                  </a:cubicBezTo>
                  <a:cubicBezTo>
                    <a:pt x="311" y="19"/>
                    <a:pt x="311" y="18"/>
                    <a:pt x="312" y="17"/>
                  </a:cubicBezTo>
                  <a:cubicBezTo>
                    <a:pt x="312" y="17"/>
                    <a:pt x="313" y="15"/>
                    <a:pt x="313" y="15"/>
                  </a:cubicBezTo>
                  <a:cubicBezTo>
                    <a:pt x="314" y="15"/>
                    <a:pt x="315" y="16"/>
                    <a:pt x="316" y="16"/>
                  </a:cubicBezTo>
                  <a:cubicBezTo>
                    <a:pt x="316" y="17"/>
                    <a:pt x="318" y="18"/>
                    <a:pt x="318" y="18"/>
                  </a:cubicBezTo>
                  <a:cubicBezTo>
                    <a:pt x="318" y="18"/>
                    <a:pt x="316" y="20"/>
                    <a:pt x="316" y="20"/>
                  </a:cubicBezTo>
                  <a:cubicBezTo>
                    <a:pt x="316" y="20"/>
                    <a:pt x="314" y="22"/>
                    <a:pt x="315" y="23"/>
                  </a:cubicBezTo>
                  <a:cubicBezTo>
                    <a:pt x="315" y="23"/>
                    <a:pt x="316" y="24"/>
                    <a:pt x="317" y="24"/>
                  </a:cubicBezTo>
                  <a:cubicBezTo>
                    <a:pt x="317" y="23"/>
                    <a:pt x="318" y="23"/>
                    <a:pt x="318" y="22"/>
                  </a:cubicBezTo>
                  <a:cubicBezTo>
                    <a:pt x="319" y="21"/>
                    <a:pt x="320" y="20"/>
                    <a:pt x="320" y="20"/>
                  </a:cubicBezTo>
                  <a:cubicBezTo>
                    <a:pt x="320" y="19"/>
                    <a:pt x="318" y="18"/>
                    <a:pt x="318" y="18"/>
                  </a:cubicBezTo>
                  <a:cubicBezTo>
                    <a:pt x="318" y="17"/>
                    <a:pt x="320" y="16"/>
                    <a:pt x="320" y="16"/>
                  </a:cubicBezTo>
                  <a:cubicBezTo>
                    <a:pt x="320" y="15"/>
                    <a:pt x="321" y="14"/>
                    <a:pt x="321" y="14"/>
                  </a:cubicBezTo>
                  <a:cubicBezTo>
                    <a:pt x="321" y="14"/>
                    <a:pt x="324" y="15"/>
                    <a:pt x="324" y="15"/>
                  </a:cubicBezTo>
                  <a:cubicBezTo>
                    <a:pt x="324" y="16"/>
                    <a:pt x="322" y="17"/>
                    <a:pt x="322" y="18"/>
                  </a:cubicBezTo>
                  <a:cubicBezTo>
                    <a:pt x="322" y="18"/>
                    <a:pt x="324" y="19"/>
                    <a:pt x="324" y="19"/>
                  </a:cubicBezTo>
                  <a:cubicBezTo>
                    <a:pt x="324" y="20"/>
                    <a:pt x="323" y="21"/>
                    <a:pt x="322" y="21"/>
                  </a:cubicBezTo>
                  <a:cubicBezTo>
                    <a:pt x="322" y="22"/>
                    <a:pt x="321" y="24"/>
                    <a:pt x="321" y="24"/>
                  </a:cubicBezTo>
                  <a:cubicBezTo>
                    <a:pt x="321" y="24"/>
                    <a:pt x="323" y="25"/>
                    <a:pt x="323" y="25"/>
                  </a:cubicBezTo>
                  <a:cubicBezTo>
                    <a:pt x="324" y="25"/>
                    <a:pt x="324" y="23"/>
                    <a:pt x="325" y="23"/>
                  </a:cubicBezTo>
                  <a:cubicBezTo>
                    <a:pt x="325" y="23"/>
                    <a:pt x="327" y="25"/>
                    <a:pt x="327" y="25"/>
                  </a:cubicBezTo>
                  <a:cubicBezTo>
                    <a:pt x="328" y="25"/>
                    <a:pt x="328" y="26"/>
                    <a:pt x="329" y="27"/>
                  </a:cubicBezTo>
                  <a:cubicBezTo>
                    <a:pt x="329" y="26"/>
                    <a:pt x="331" y="25"/>
                    <a:pt x="331" y="24"/>
                  </a:cubicBezTo>
                  <a:cubicBezTo>
                    <a:pt x="331" y="24"/>
                    <a:pt x="329" y="23"/>
                    <a:pt x="329" y="23"/>
                  </a:cubicBezTo>
                  <a:cubicBezTo>
                    <a:pt x="329" y="22"/>
                    <a:pt x="330" y="21"/>
                    <a:pt x="330" y="20"/>
                  </a:cubicBezTo>
                  <a:cubicBezTo>
                    <a:pt x="330" y="20"/>
                    <a:pt x="328" y="19"/>
                    <a:pt x="328" y="19"/>
                  </a:cubicBezTo>
                  <a:cubicBezTo>
                    <a:pt x="328" y="18"/>
                    <a:pt x="330" y="17"/>
                    <a:pt x="330" y="16"/>
                  </a:cubicBezTo>
                  <a:cubicBezTo>
                    <a:pt x="330" y="16"/>
                    <a:pt x="331" y="15"/>
                    <a:pt x="331" y="14"/>
                  </a:cubicBezTo>
                  <a:cubicBezTo>
                    <a:pt x="331" y="14"/>
                    <a:pt x="330" y="13"/>
                    <a:pt x="329" y="13"/>
                  </a:cubicBezTo>
                  <a:cubicBezTo>
                    <a:pt x="329" y="13"/>
                    <a:pt x="331" y="10"/>
                    <a:pt x="331" y="10"/>
                  </a:cubicBezTo>
                  <a:cubicBezTo>
                    <a:pt x="331" y="10"/>
                    <a:pt x="333" y="12"/>
                    <a:pt x="333" y="12"/>
                  </a:cubicBezTo>
                  <a:cubicBezTo>
                    <a:pt x="333" y="12"/>
                    <a:pt x="335" y="10"/>
                    <a:pt x="335" y="10"/>
                  </a:cubicBezTo>
                  <a:cubicBezTo>
                    <a:pt x="335" y="10"/>
                    <a:pt x="337" y="11"/>
                    <a:pt x="337" y="11"/>
                  </a:cubicBezTo>
                  <a:cubicBezTo>
                    <a:pt x="337" y="12"/>
                    <a:pt x="335" y="14"/>
                    <a:pt x="335" y="14"/>
                  </a:cubicBezTo>
                  <a:cubicBezTo>
                    <a:pt x="336" y="14"/>
                    <a:pt x="337" y="15"/>
                    <a:pt x="338" y="15"/>
                  </a:cubicBezTo>
                  <a:cubicBezTo>
                    <a:pt x="338" y="15"/>
                    <a:pt x="339" y="13"/>
                    <a:pt x="339" y="13"/>
                  </a:cubicBezTo>
                  <a:cubicBezTo>
                    <a:pt x="340" y="13"/>
                    <a:pt x="341" y="14"/>
                    <a:pt x="342" y="15"/>
                  </a:cubicBezTo>
                  <a:cubicBezTo>
                    <a:pt x="342" y="15"/>
                    <a:pt x="343" y="17"/>
                    <a:pt x="344" y="17"/>
                  </a:cubicBezTo>
                  <a:cubicBezTo>
                    <a:pt x="344" y="17"/>
                    <a:pt x="345" y="18"/>
                    <a:pt x="346" y="18"/>
                  </a:cubicBezTo>
                  <a:cubicBezTo>
                    <a:pt x="346" y="18"/>
                    <a:pt x="347" y="16"/>
                    <a:pt x="348" y="16"/>
                  </a:cubicBezTo>
                  <a:cubicBezTo>
                    <a:pt x="348" y="15"/>
                    <a:pt x="349" y="14"/>
                    <a:pt x="349" y="14"/>
                  </a:cubicBezTo>
                  <a:cubicBezTo>
                    <a:pt x="350" y="14"/>
                    <a:pt x="351" y="12"/>
                    <a:pt x="351" y="12"/>
                  </a:cubicBezTo>
                  <a:cubicBezTo>
                    <a:pt x="352" y="12"/>
                    <a:pt x="353" y="13"/>
                    <a:pt x="353" y="13"/>
                  </a:cubicBezTo>
                  <a:cubicBezTo>
                    <a:pt x="354" y="13"/>
                    <a:pt x="354" y="11"/>
                    <a:pt x="355" y="11"/>
                  </a:cubicBezTo>
                  <a:cubicBezTo>
                    <a:pt x="355" y="12"/>
                    <a:pt x="357" y="12"/>
                    <a:pt x="357" y="13"/>
                  </a:cubicBezTo>
                  <a:cubicBezTo>
                    <a:pt x="357" y="13"/>
                    <a:pt x="355" y="14"/>
                    <a:pt x="356" y="15"/>
                  </a:cubicBezTo>
                  <a:cubicBezTo>
                    <a:pt x="356" y="16"/>
                    <a:pt x="358" y="16"/>
                    <a:pt x="358" y="17"/>
                  </a:cubicBezTo>
                  <a:cubicBezTo>
                    <a:pt x="358" y="17"/>
                    <a:pt x="356" y="18"/>
                    <a:pt x="356" y="19"/>
                  </a:cubicBezTo>
                  <a:cubicBezTo>
                    <a:pt x="356" y="20"/>
                    <a:pt x="358" y="20"/>
                    <a:pt x="358" y="21"/>
                  </a:cubicBezTo>
                  <a:cubicBezTo>
                    <a:pt x="359" y="20"/>
                    <a:pt x="360" y="19"/>
                    <a:pt x="360" y="18"/>
                  </a:cubicBezTo>
                  <a:cubicBezTo>
                    <a:pt x="360" y="18"/>
                    <a:pt x="362" y="16"/>
                    <a:pt x="362" y="16"/>
                  </a:cubicBezTo>
                  <a:cubicBezTo>
                    <a:pt x="362" y="16"/>
                    <a:pt x="360" y="14"/>
                    <a:pt x="360" y="14"/>
                  </a:cubicBezTo>
                  <a:cubicBezTo>
                    <a:pt x="360" y="14"/>
                    <a:pt x="361" y="12"/>
                    <a:pt x="361" y="12"/>
                  </a:cubicBezTo>
                  <a:cubicBezTo>
                    <a:pt x="361" y="12"/>
                    <a:pt x="363" y="14"/>
                    <a:pt x="363" y="14"/>
                  </a:cubicBezTo>
                  <a:cubicBezTo>
                    <a:pt x="363" y="14"/>
                    <a:pt x="362" y="16"/>
                    <a:pt x="362" y="16"/>
                  </a:cubicBezTo>
                  <a:cubicBezTo>
                    <a:pt x="362" y="16"/>
                    <a:pt x="364" y="18"/>
                    <a:pt x="364" y="18"/>
                  </a:cubicBezTo>
                  <a:cubicBezTo>
                    <a:pt x="365" y="18"/>
                    <a:pt x="365" y="16"/>
                    <a:pt x="366" y="16"/>
                  </a:cubicBezTo>
                  <a:cubicBezTo>
                    <a:pt x="366" y="16"/>
                    <a:pt x="367" y="17"/>
                    <a:pt x="368" y="17"/>
                  </a:cubicBezTo>
                  <a:cubicBezTo>
                    <a:pt x="369" y="17"/>
                    <a:pt x="369" y="15"/>
                    <a:pt x="370" y="15"/>
                  </a:cubicBezTo>
                  <a:cubicBezTo>
                    <a:pt x="370" y="15"/>
                    <a:pt x="371" y="17"/>
                    <a:pt x="372" y="17"/>
                  </a:cubicBezTo>
                  <a:cubicBezTo>
                    <a:pt x="372" y="17"/>
                    <a:pt x="373" y="15"/>
                    <a:pt x="374" y="15"/>
                  </a:cubicBezTo>
                  <a:cubicBezTo>
                    <a:pt x="374" y="15"/>
                    <a:pt x="375" y="16"/>
                    <a:pt x="376" y="16"/>
                  </a:cubicBezTo>
                  <a:cubicBezTo>
                    <a:pt x="376" y="16"/>
                    <a:pt x="377" y="14"/>
                    <a:pt x="378" y="14"/>
                  </a:cubicBezTo>
                  <a:cubicBezTo>
                    <a:pt x="378" y="14"/>
                    <a:pt x="379" y="12"/>
                    <a:pt x="379" y="12"/>
                  </a:cubicBezTo>
                  <a:cubicBezTo>
                    <a:pt x="380" y="12"/>
                    <a:pt x="381" y="14"/>
                    <a:pt x="381" y="14"/>
                  </a:cubicBezTo>
                  <a:cubicBezTo>
                    <a:pt x="382" y="13"/>
                    <a:pt x="383" y="12"/>
                    <a:pt x="383" y="11"/>
                  </a:cubicBezTo>
                  <a:cubicBezTo>
                    <a:pt x="384" y="11"/>
                    <a:pt x="384" y="9"/>
                    <a:pt x="385" y="9"/>
                  </a:cubicBezTo>
                  <a:cubicBezTo>
                    <a:pt x="385" y="9"/>
                    <a:pt x="387" y="11"/>
                    <a:pt x="387" y="11"/>
                  </a:cubicBezTo>
                  <a:cubicBezTo>
                    <a:pt x="387" y="12"/>
                    <a:pt x="386" y="12"/>
                    <a:pt x="385" y="13"/>
                  </a:cubicBezTo>
                  <a:cubicBezTo>
                    <a:pt x="385" y="13"/>
                    <a:pt x="384" y="15"/>
                    <a:pt x="384" y="15"/>
                  </a:cubicBezTo>
                  <a:cubicBezTo>
                    <a:pt x="384" y="15"/>
                    <a:pt x="386" y="17"/>
                    <a:pt x="386" y="17"/>
                  </a:cubicBezTo>
                  <a:cubicBezTo>
                    <a:pt x="385" y="18"/>
                    <a:pt x="385" y="18"/>
                    <a:pt x="384" y="19"/>
                  </a:cubicBezTo>
                  <a:cubicBezTo>
                    <a:pt x="384" y="20"/>
                    <a:pt x="383" y="21"/>
                    <a:pt x="383" y="21"/>
                  </a:cubicBezTo>
                  <a:cubicBezTo>
                    <a:pt x="382" y="22"/>
                    <a:pt x="381" y="20"/>
                    <a:pt x="380" y="20"/>
                  </a:cubicBezTo>
                  <a:cubicBezTo>
                    <a:pt x="380" y="20"/>
                    <a:pt x="379" y="22"/>
                    <a:pt x="379" y="22"/>
                  </a:cubicBezTo>
                  <a:cubicBezTo>
                    <a:pt x="378" y="22"/>
                    <a:pt x="377" y="20"/>
                    <a:pt x="376" y="20"/>
                  </a:cubicBezTo>
                  <a:cubicBezTo>
                    <a:pt x="376" y="20"/>
                    <a:pt x="375" y="22"/>
                    <a:pt x="375" y="22"/>
                  </a:cubicBezTo>
                  <a:cubicBezTo>
                    <a:pt x="375" y="23"/>
                    <a:pt x="377" y="24"/>
                    <a:pt x="377" y="24"/>
                  </a:cubicBezTo>
                  <a:cubicBezTo>
                    <a:pt x="377" y="25"/>
                    <a:pt x="375" y="26"/>
                    <a:pt x="375" y="26"/>
                  </a:cubicBezTo>
                  <a:cubicBezTo>
                    <a:pt x="376" y="26"/>
                    <a:pt x="377" y="28"/>
                    <a:pt x="377" y="28"/>
                  </a:cubicBezTo>
                  <a:cubicBezTo>
                    <a:pt x="378" y="28"/>
                    <a:pt x="379" y="26"/>
                    <a:pt x="379" y="26"/>
                  </a:cubicBezTo>
                  <a:cubicBezTo>
                    <a:pt x="380" y="26"/>
                    <a:pt x="381" y="28"/>
                    <a:pt x="381" y="28"/>
                  </a:cubicBezTo>
                  <a:cubicBezTo>
                    <a:pt x="382" y="28"/>
                    <a:pt x="382" y="25"/>
                    <a:pt x="383" y="25"/>
                  </a:cubicBezTo>
                  <a:cubicBezTo>
                    <a:pt x="384" y="25"/>
                    <a:pt x="385" y="27"/>
                    <a:pt x="385" y="27"/>
                  </a:cubicBezTo>
                  <a:cubicBezTo>
                    <a:pt x="385" y="26"/>
                    <a:pt x="387" y="25"/>
                    <a:pt x="387" y="25"/>
                  </a:cubicBezTo>
                  <a:cubicBezTo>
                    <a:pt x="387" y="24"/>
                    <a:pt x="385" y="24"/>
                    <a:pt x="385" y="23"/>
                  </a:cubicBezTo>
                  <a:cubicBezTo>
                    <a:pt x="385" y="22"/>
                    <a:pt x="386" y="22"/>
                    <a:pt x="386" y="21"/>
                  </a:cubicBezTo>
                  <a:cubicBezTo>
                    <a:pt x="387" y="20"/>
                    <a:pt x="388" y="19"/>
                    <a:pt x="388" y="19"/>
                  </a:cubicBezTo>
                  <a:cubicBezTo>
                    <a:pt x="388" y="18"/>
                    <a:pt x="386" y="17"/>
                    <a:pt x="386" y="17"/>
                  </a:cubicBezTo>
                  <a:cubicBezTo>
                    <a:pt x="386" y="17"/>
                    <a:pt x="387" y="15"/>
                    <a:pt x="388" y="15"/>
                  </a:cubicBezTo>
                  <a:cubicBezTo>
                    <a:pt x="388" y="15"/>
                    <a:pt x="390" y="17"/>
                    <a:pt x="390" y="16"/>
                  </a:cubicBezTo>
                  <a:cubicBezTo>
                    <a:pt x="390" y="16"/>
                    <a:pt x="392" y="14"/>
                    <a:pt x="392" y="14"/>
                  </a:cubicBezTo>
                  <a:cubicBezTo>
                    <a:pt x="392" y="14"/>
                    <a:pt x="389" y="12"/>
                    <a:pt x="389" y="12"/>
                  </a:cubicBezTo>
                  <a:cubicBezTo>
                    <a:pt x="390" y="12"/>
                    <a:pt x="391" y="10"/>
                    <a:pt x="391" y="10"/>
                  </a:cubicBezTo>
                  <a:cubicBezTo>
                    <a:pt x="392" y="10"/>
                    <a:pt x="393" y="12"/>
                    <a:pt x="393" y="12"/>
                  </a:cubicBezTo>
                  <a:cubicBezTo>
                    <a:pt x="393" y="13"/>
                    <a:pt x="391" y="14"/>
                    <a:pt x="392" y="14"/>
                  </a:cubicBezTo>
                  <a:cubicBezTo>
                    <a:pt x="392" y="15"/>
                    <a:pt x="394" y="15"/>
                    <a:pt x="394" y="16"/>
                  </a:cubicBezTo>
                  <a:cubicBezTo>
                    <a:pt x="394" y="17"/>
                    <a:pt x="396" y="17"/>
                    <a:pt x="396" y="18"/>
                  </a:cubicBezTo>
                  <a:cubicBezTo>
                    <a:pt x="396" y="18"/>
                    <a:pt x="395" y="19"/>
                    <a:pt x="394" y="20"/>
                  </a:cubicBezTo>
                  <a:cubicBezTo>
                    <a:pt x="394" y="20"/>
                    <a:pt x="392" y="18"/>
                    <a:pt x="392" y="18"/>
                  </a:cubicBezTo>
                  <a:cubicBezTo>
                    <a:pt x="392" y="18"/>
                    <a:pt x="391" y="20"/>
                    <a:pt x="390" y="20"/>
                  </a:cubicBezTo>
                  <a:cubicBezTo>
                    <a:pt x="390" y="21"/>
                    <a:pt x="389" y="22"/>
                    <a:pt x="389" y="23"/>
                  </a:cubicBezTo>
                  <a:cubicBezTo>
                    <a:pt x="389" y="23"/>
                    <a:pt x="390" y="24"/>
                    <a:pt x="391" y="24"/>
                  </a:cubicBezTo>
                  <a:cubicBezTo>
                    <a:pt x="391" y="24"/>
                    <a:pt x="392" y="22"/>
                    <a:pt x="393" y="22"/>
                  </a:cubicBezTo>
                  <a:cubicBezTo>
                    <a:pt x="393" y="22"/>
                    <a:pt x="394" y="24"/>
                    <a:pt x="395" y="24"/>
                  </a:cubicBezTo>
                  <a:cubicBezTo>
                    <a:pt x="395" y="24"/>
                    <a:pt x="396" y="22"/>
                    <a:pt x="397" y="22"/>
                  </a:cubicBezTo>
                  <a:cubicBezTo>
                    <a:pt x="397" y="21"/>
                    <a:pt x="398" y="23"/>
                    <a:pt x="399" y="23"/>
                  </a:cubicBezTo>
                  <a:cubicBezTo>
                    <a:pt x="399" y="23"/>
                    <a:pt x="400" y="22"/>
                    <a:pt x="400" y="21"/>
                  </a:cubicBezTo>
                  <a:cubicBezTo>
                    <a:pt x="401" y="20"/>
                    <a:pt x="402" y="20"/>
                    <a:pt x="402" y="19"/>
                  </a:cubicBezTo>
                  <a:cubicBezTo>
                    <a:pt x="402" y="19"/>
                    <a:pt x="404" y="17"/>
                    <a:pt x="404" y="17"/>
                  </a:cubicBezTo>
                  <a:cubicBezTo>
                    <a:pt x="404" y="17"/>
                    <a:pt x="406" y="18"/>
                    <a:pt x="406" y="18"/>
                  </a:cubicBezTo>
                  <a:cubicBezTo>
                    <a:pt x="406" y="19"/>
                    <a:pt x="404" y="20"/>
                    <a:pt x="404" y="20"/>
                  </a:cubicBezTo>
                  <a:cubicBezTo>
                    <a:pt x="405" y="21"/>
                    <a:pt x="407" y="22"/>
                    <a:pt x="407" y="22"/>
                  </a:cubicBezTo>
                  <a:cubicBezTo>
                    <a:pt x="407" y="23"/>
                    <a:pt x="405" y="24"/>
                    <a:pt x="405" y="24"/>
                  </a:cubicBezTo>
                  <a:cubicBezTo>
                    <a:pt x="405" y="25"/>
                    <a:pt x="407" y="26"/>
                    <a:pt x="407" y="26"/>
                  </a:cubicBezTo>
                  <a:cubicBezTo>
                    <a:pt x="408" y="26"/>
                    <a:pt x="408" y="24"/>
                    <a:pt x="409" y="24"/>
                  </a:cubicBezTo>
                  <a:cubicBezTo>
                    <a:pt x="409" y="23"/>
                    <a:pt x="407" y="23"/>
                    <a:pt x="407" y="22"/>
                  </a:cubicBezTo>
                  <a:cubicBezTo>
                    <a:pt x="407" y="22"/>
                    <a:pt x="408" y="20"/>
                    <a:pt x="408" y="20"/>
                  </a:cubicBezTo>
                  <a:cubicBezTo>
                    <a:pt x="409" y="19"/>
                    <a:pt x="410" y="18"/>
                    <a:pt x="410" y="18"/>
                  </a:cubicBezTo>
                  <a:cubicBezTo>
                    <a:pt x="410" y="17"/>
                    <a:pt x="408" y="17"/>
                    <a:pt x="408" y="16"/>
                  </a:cubicBezTo>
                  <a:cubicBezTo>
                    <a:pt x="408" y="16"/>
                    <a:pt x="409" y="14"/>
                    <a:pt x="410" y="14"/>
                  </a:cubicBezTo>
                  <a:cubicBezTo>
                    <a:pt x="410" y="14"/>
                    <a:pt x="412" y="15"/>
                    <a:pt x="412" y="15"/>
                  </a:cubicBezTo>
                  <a:cubicBezTo>
                    <a:pt x="412" y="16"/>
                    <a:pt x="410" y="17"/>
                    <a:pt x="410" y="18"/>
                  </a:cubicBezTo>
                  <a:cubicBezTo>
                    <a:pt x="410" y="18"/>
                    <a:pt x="412" y="19"/>
                    <a:pt x="412" y="19"/>
                  </a:cubicBezTo>
                  <a:cubicBezTo>
                    <a:pt x="412" y="20"/>
                    <a:pt x="410" y="21"/>
                    <a:pt x="411" y="22"/>
                  </a:cubicBezTo>
                  <a:cubicBezTo>
                    <a:pt x="411" y="22"/>
                    <a:pt x="413" y="23"/>
                    <a:pt x="413" y="23"/>
                  </a:cubicBezTo>
                  <a:cubicBezTo>
                    <a:pt x="413" y="24"/>
                    <a:pt x="415" y="25"/>
                    <a:pt x="415" y="25"/>
                  </a:cubicBezTo>
                  <a:cubicBezTo>
                    <a:pt x="415" y="25"/>
                    <a:pt x="416" y="23"/>
                    <a:pt x="417" y="23"/>
                  </a:cubicBezTo>
                  <a:cubicBezTo>
                    <a:pt x="417" y="22"/>
                    <a:pt x="418" y="21"/>
                    <a:pt x="418" y="21"/>
                  </a:cubicBezTo>
                  <a:cubicBezTo>
                    <a:pt x="419" y="20"/>
                    <a:pt x="420" y="19"/>
                    <a:pt x="420" y="18"/>
                  </a:cubicBezTo>
                  <a:cubicBezTo>
                    <a:pt x="420" y="18"/>
                    <a:pt x="421" y="16"/>
                    <a:pt x="422" y="16"/>
                  </a:cubicBezTo>
                  <a:cubicBezTo>
                    <a:pt x="422" y="16"/>
                    <a:pt x="424" y="18"/>
                    <a:pt x="424" y="18"/>
                  </a:cubicBezTo>
                  <a:cubicBezTo>
                    <a:pt x="425" y="18"/>
                    <a:pt x="425" y="16"/>
                    <a:pt x="426" y="16"/>
                  </a:cubicBezTo>
                  <a:cubicBezTo>
                    <a:pt x="426" y="16"/>
                    <a:pt x="428" y="17"/>
                    <a:pt x="428" y="17"/>
                  </a:cubicBezTo>
                  <a:cubicBezTo>
                    <a:pt x="428" y="18"/>
                    <a:pt x="426" y="19"/>
                    <a:pt x="426" y="20"/>
                  </a:cubicBezTo>
                  <a:cubicBezTo>
                    <a:pt x="426" y="20"/>
                    <a:pt x="428" y="21"/>
                    <a:pt x="429" y="21"/>
                  </a:cubicBezTo>
                  <a:cubicBezTo>
                    <a:pt x="429" y="21"/>
                    <a:pt x="430" y="23"/>
                    <a:pt x="431" y="23"/>
                  </a:cubicBezTo>
                  <a:cubicBezTo>
                    <a:pt x="431" y="22"/>
                    <a:pt x="433" y="21"/>
                    <a:pt x="433" y="21"/>
                  </a:cubicBezTo>
                  <a:cubicBezTo>
                    <a:pt x="432" y="20"/>
                    <a:pt x="430" y="20"/>
                    <a:pt x="430" y="19"/>
                  </a:cubicBezTo>
                  <a:cubicBezTo>
                    <a:pt x="430" y="18"/>
                    <a:pt x="432" y="18"/>
                    <a:pt x="432" y="17"/>
                  </a:cubicBezTo>
                  <a:cubicBezTo>
                    <a:pt x="432" y="16"/>
                    <a:pt x="430" y="16"/>
                    <a:pt x="430" y="15"/>
                  </a:cubicBezTo>
                  <a:cubicBezTo>
                    <a:pt x="430" y="15"/>
                    <a:pt x="431" y="13"/>
                    <a:pt x="431" y="13"/>
                  </a:cubicBezTo>
                  <a:cubicBezTo>
                    <a:pt x="432" y="12"/>
                    <a:pt x="433" y="11"/>
                    <a:pt x="433" y="11"/>
                  </a:cubicBezTo>
                  <a:cubicBezTo>
                    <a:pt x="435" y="12"/>
                    <a:pt x="436" y="13"/>
                    <a:pt x="438" y="14"/>
                  </a:cubicBezTo>
                  <a:cubicBezTo>
                    <a:pt x="438" y="15"/>
                    <a:pt x="436" y="16"/>
                    <a:pt x="436" y="16"/>
                  </a:cubicBezTo>
                  <a:cubicBezTo>
                    <a:pt x="436" y="17"/>
                    <a:pt x="438" y="17"/>
                    <a:pt x="438" y="18"/>
                  </a:cubicBezTo>
                  <a:cubicBezTo>
                    <a:pt x="438" y="18"/>
                    <a:pt x="436" y="20"/>
                    <a:pt x="436" y="20"/>
                  </a:cubicBezTo>
                  <a:cubicBezTo>
                    <a:pt x="437" y="21"/>
                    <a:pt x="438" y="21"/>
                    <a:pt x="439" y="22"/>
                  </a:cubicBezTo>
                  <a:cubicBezTo>
                    <a:pt x="439" y="22"/>
                    <a:pt x="440" y="23"/>
                    <a:pt x="441" y="24"/>
                  </a:cubicBezTo>
                  <a:cubicBezTo>
                    <a:pt x="442" y="22"/>
                    <a:pt x="443" y="21"/>
                    <a:pt x="444" y="19"/>
                  </a:cubicBezTo>
                  <a:cubicBezTo>
                    <a:pt x="444" y="18"/>
                    <a:pt x="442" y="18"/>
                    <a:pt x="442" y="17"/>
                  </a:cubicBezTo>
                  <a:cubicBezTo>
                    <a:pt x="442" y="17"/>
                    <a:pt x="444" y="16"/>
                    <a:pt x="444" y="15"/>
                  </a:cubicBezTo>
                  <a:cubicBezTo>
                    <a:pt x="444" y="14"/>
                    <a:pt x="442" y="14"/>
                    <a:pt x="442" y="13"/>
                  </a:cubicBezTo>
                  <a:cubicBezTo>
                    <a:pt x="441" y="13"/>
                    <a:pt x="443" y="12"/>
                    <a:pt x="443" y="11"/>
                  </a:cubicBezTo>
                  <a:cubicBezTo>
                    <a:pt x="443" y="11"/>
                    <a:pt x="441" y="10"/>
                    <a:pt x="441" y="10"/>
                  </a:cubicBezTo>
                  <a:cubicBezTo>
                    <a:pt x="442" y="9"/>
                    <a:pt x="442" y="8"/>
                    <a:pt x="443" y="7"/>
                  </a:cubicBezTo>
                  <a:cubicBezTo>
                    <a:pt x="443" y="7"/>
                    <a:pt x="444" y="5"/>
                    <a:pt x="444" y="5"/>
                  </a:cubicBezTo>
                  <a:cubicBezTo>
                    <a:pt x="445" y="5"/>
                    <a:pt x="447" y="7"/>
                    <a:pt x="447" y="7"/>
                  </a:cubicBezTo>
                  <a:cubicBezTo>
                    <a:pt x="447" y="7"/>
                    <a:pt x="445" y="8"/>
                    <a:pt x="445" y="9"/>
                  </a:cubicBezTo>
                  <a:cubicBezTo>
                    <a:pt x="446" y="10"/>
                    <a:pt x="446" y="10"/>
                    <a:pt x="447" y="11"/>
                  </a:cubicBezTo>
                  <a:cubicBezTo>
                    <a:pt x="448" y="11"/>
                    <a:pt x="449" y="12"/>
                    <a:pt x="449" y="12"/>
                  </a:cubicBezTo>
                  <a:cubicBezTo>
                    <a:pt x="450" y="13"/>
                    <a:pt x="448" y="14"/>
                    <a:pt x="448" y="15"/>
                  </a:cubicBezTo>
                  <a:cubicBezTo>
                    <a:pt x="447" y="15"/>
                    <a:pt x="446" y="17"/>
                    <a:pt x="446" y="17"/>
                  </a:cubicBezTo>
                  <a:cubicBezTo>
                    <a:pt x="446" y="17"/>
                    <a:pt x="448" y="18"/>
                    <a:pt x="448" y="19"/>
                  </a:cubicBezTo>
                  <a:cubicBezTo>
                    <a:pt x="449" y="19"/>
                    <a:pt x="450" y="20"/>
                    <a:pt x="450" y="20"/>
                  </a:cubicBezTo>
                  <a:cubicBezTo>
                    <a:pt x="451" y="21"/>
                    <a:pt x="449" y="22"/>
                    <a:pt x="449" y="23"/>
                  </a:cubicBezTo>
                  <a:cubicBezTo>
                    <a:pt x="449" y="23"/>
                    <a:pt x="447" y="24"/>
                    <a:pt x="447" y="25"/>
                  </a:cubicBezTo>
                  <a:cubicBezTo>
                    <a:pt x="447" y="25"/>
                    <a:pt x="449" y="26"/>
                    <a:pt x="449" y="26"/>
                  </a:cubicBezTo>
                  <a:cubicBezTo>
                    <a:pt x="449" y="27"/>
                    <a:pt x="451" y="28"/>
                    <a:pt x="452" y="28"/>
                  </a:cubicBezTo>
                  <a:cubicBezTo>
                    <a:pt x="452" y="27"/>
                    <a:pt x="453" y="27"/>
                    <a:pt x="453" y="26"/>
                  </a:cubicBezTo>
                  <a:cubicBezTo>
                    <a:pt x="453" y="26"/>
                    <a:pt x="451" y="25"/>
                    <a:pt x="451" y="24"/>
                  </a:cubicBezTo>
                  <a:cubicBezTo>
                    <a:pt x="451" y="24"/>
                    <a:pt x="452" y="23"/>
                    <a:pt x="453" y="22"/>
                  </a:cubicBezTo>
                  <a:cubicBezTo>
                    <a:pt x="453" y="21"/>
                    <a:pt x="454" y="20"/>
                    <a:pt x="454" y="20"/>
                  </a:cubicBezTo>
                  <a:cubicBezTo>
                    <a:pt x="455" y="20"/>
                    <a:pt x="456" y="22"/>
                    <a:pt x="457" y="21"/>
                  </a:cubicBezTo>
                  <a:cubicBezTo>
                    <a:pt x="457" y="21"/>
                    <a:pt x="458" y="20"/>
                    <a:pt x="458" y="19"/>
                  </a:cubicBezTo>
                  <a:cubicBezTo>
                    <a:pt x="459" y="19"/>
                    <a:pt x="460" y="18"/>
                    <a:pt x="460" y="17"/>
                  </a:cubicBezTo>
                  <a:cubicBezTo>
                    <a:pt x="461" y="16"/>
                    <a:pt x="461" y="16"/>
                    <a:pt x="462" y="15"/>
                  </a:cubicBezTo>
                  <a:cubicBezTo>
                    <a:pt x="462" y="14"/>
                    <a:pt x="464" y="13"/>
                    <a:pt x="463" y="13"/>
                  </a:cubicBezTo>
                  <a:cubicBezTo>
                    <a:pt x="463" y="12"/>
                    <a:pt x="462" y="11"/>
                    <a:pt x="461" y="11"/>
                  </a:cubicBezTo>
                  <a:cubicBezTo>
                    <a:pt x="461" y="11"/>
                    <a:pt x="459" y="9"/>
                    <a:pt x="459" y="9"/>
                  </a:cubicBezTo>
                  <a:cubicBezTo>
                    <a:pt x="459" y="9"/>
                    <a:pt x="460" y="7"/>
                    <a:pt x="461" y="7"/>
                  </a:cubicBezTo>
                  <a:cubicBezTo>
                    <a:pt x="461" y="7"/>
                    <a:pt x="462" y="9"/>
                    <a:pt x="463" y="9"/>
                  </a:cubicBezTo>
                  <a:cubicBezTo>
                    <a:pt x="463" y="8"/>
                    <a:pt x="464" y="6"/>
                    <a:pt x="465" y="6"/>
                  </a:cubicBezTo>
                  <a:cubicBezTo>
                    <a:pt x="465" y="7"/>
                    <a:pt x="466" y="8"/>
                    <a:pt x="467" y="8"/>
                  </a:cubicBezTo>
                  <a:cubicBezTo>
                    <a:pt x="467" y="8"/>
                    <a:pt x="469" y="10"/>
                    <a:pt x="469" y="10"/>
                  </a:cubicBezTo>
                  <a:cubicBezTo>
                    <a:pt x="470" y="10"/>
                    <a:pt x="471" y="12"/>
                    <a:pt x="471" y="11"/>
                  </a:cubicBezTo>
                  <a:cubicBezTo>
                    <a:pt x="472" y="11"/>
                    <a:pt x="473" y="10"/>
                    <a:pt x="473" y="9"/>
                  </a:cubicBezTo>
                  <a:cubicBezTo>
                    <a:pt x="474" y="9"/>
                    <a:pt x="474" y="8"/>
                    <a:pt x="475" y="7"/>
                  </a:cubicBezTo>
                  <a:cubicBezTo>
                    <a:pt x="475" y="6"/>
                    <a:pt x="476" y="6"/>
                    <a:pt x="476" y="5"/>
                  </a:cubicBezTo>
                  <a:cubicBezTo>
                    <a:pt x="477" y="5"/>
                    <a:pt x="479" y="6"/>
                    <a:pt x="479" y="6"/>
                  </a:cubicBezTo>
                  <a:cubicBezTo>
                    <a:pt x="479" y="7"/>
                    <a:pt x="477" y="8"/>
                    <a:pt x="477" y="9"/>
                  </a:cubicBezTo>
                  <a:cubicBezTo>
                    <a:pt x="477" y="9"/>
                    <a:pt x="479" y="10"/>
                    <a:pt x="479" y="10"/>
                  </a:cubicBezTo>
                  <a:cubicBezTo>
                    <a:pt x="479" y="11"/>
                    <a:pt x="478" y="12"/>
                    <a:pt x="478" y="13"/>
                  </a:cubicBezTo>
                  <a:cubicBezTo>
                    <a:pt x="477" y="13"/>
                    <a:pt x="476" y="14"/>
                    <a:pt x="476" y="15"/>
                  </a:cubicBezTo>
                  <a:cubicBezTo>
                    <a:pt x="476" y="15"/>
                    <a:pt x="474" y="17"/>
                    <a:pt x="474" y="17"/>
                  </a:cubicBezTo>
                  <a:cubicBezTo>
                    <a:pt x="474" y="17"/>
                    <a:pt x="476" y="19"/>
                    <a:pt x="476" y="19"/>
                  </a:cubicBezTo>
                  <a:cubicBezTo>
                    <a:pt x="477" y="19"/>
                    <a:pt x="478" y="20"/>
                    <a:pt x="479" y="21"/>
                  </a:cubicBezTo>
                  <a:cubicBezTo>
                    <a:pt x="479" y="21"/>
                    <a:pt x="481" y="22"/>
                    <a:pt x="481" y="22"/>
                  </a:cubicBezTo>
                  <a:cubicBezTo>
                    <a:pt x="481" y="22"/>
                    <a:pt x="479" y="24"/>
                    <a:pt x="479" y="24"/>
                  </a:cubicBezTo>
                  <a:cubicBezTo>
                    <a:pt x="479" y="25"/>
                    <a:pt x="477" y="26"/>
                    <a:pt x="477" y="27"/>
                  </a:cubicBezTo>
                  <a:cubicBezTo>
                    <a:pt x="478" y="27"/>
                    <a:pt x="479" y="28"/>
                    <a:pt x="480" y="28"/>
                  </a:cubicBezTo>
                  <a:cubicBezTo>
                    <a:pt x="480" y="29"/>
                    <a:pt x="481" y="29"/>
                    <a:pt x="482" y="30"/>
                  </a:cubicBezTo>
                  <a:cubicBezTo>
                    <a:pt x="482" y="29"/>
                    <a:pt x="483" y="29"/>
                    <a:pt x="484" y="28"/>
                  </a:cubicBezTo>
                  <a:cubicBezTo>
                    <a:pt x="484" y="27"/>
                    <a:pt x="485" y="26"/>
                    <a:pt x="485" y="26"/>
                  </a:cubicBezTo>
                  <a:cubicBezTo>
                    <a:pt x="485" y="25"/>
                    <a:pt x="487" y="24"/>
                    <a:pt x="487" y="23"/>
                  </a:cubicBezTo>
                  <a:cubicBezTo>
                    <a:pt x="487" y="23"/>
                    <a:pt x="485" y="22"/>
                    <a:pt x="485" y="22"/>
                  </a:cubicBezTo>
                  <a:cubicBezTo>
                    <a:pt x="485" y="21"/>
                    <a:pt x="486" y="20"/>
                    <a:pt x="486" y="19"/>
                  </a:cubicBezTo>
                  <a:cubicBezTo>
                    <a:pt x="487" y="19"/>
                    <a:pt x="488" y="18"/>
                    <a:pt x="488" y="17"/>
                  </a:cubicBezTo>
                  <a:cubicBezTo>
                    <a:pt x="488" y="17"/>
                    <a:pt x="486" y="16"/>
                    <a:pt x="486" y="16"/>
                  </a:cubicBezTo>
                  <a:cubicBezTo>
                    <a:pt x="486" y="15"/>
                    <a:pt x="487" y="13"/>
                    <a:pt x="488" y="13"/>
                  </a:cubicBezTo>
                  <a:cubicBezTo>
                    <a:pt x="488" y="13"/>
                    <a:pt x="489" y="15"/>
                    <a:pt x="490" y="15"/>
                  </a:cubicBezTo>
                  <a:cubicBezTo>
                    <a:pt x="490" y="15"/>
                    <a:pt x="491" y="13"/>
                    <a:pt x="492" y="13"/>
                  </a:cubicBezTo>
                  <a:cubicBezTo>
                    <a:pt x="492" y="12"/>
                    <a:pt x="493" y="11"/>
                    <a:pt x="493" y="11"/>
                  </a:cubicBezTo>
                  <a:cubicBezTo>
                    <a:pt x="493" y="10"/>
                    <a:pt x="491" y="9"/>
                    <a:pt x="491" y="9"/>
                  </a:cubicBezTo>
                  <a:cubicBezTo>
                    <a:pt x="492" y="7"/>
                    <a:pt x="493" y="6"/>
                    <a:pt x="494" y="4"/>
                  </a:cubicBezTo>
                  <a:cubicBezTo>
                    <a:pt x="496" y="6"/>
                    <a:pt x="497" y="7"/>
                    <a:pt x="499" y="8"/>
                  </a:cubicBezTo>
                  <a:cubicBezTo>
                    <a:pt x="499" y="8"/>
                    <a:pt x="501" y="9"/>
                    <a:pt x="501" y="9"/>
                  </a:cubicBezTo>
                  <a:cubicBezTo>
                    <a:pt x="501" y="10"/>
                    <a:pt x="499" y="11"/>
                    <a:pt x="499" y="12"/>
                  </a:cubicBezTo>
                  <a:cubicBezTo>
                    <a:pt x="500" y="12"/>
                    <a:pt x="501" y="13"/>
                    <a:pt x="502" y="13"/>
                  </a:cubicBezTo>
                  <a:cubicBezTo>
                    <a:pt x="502" y="14"/>
                    <a:pt x="500" y="15"/>
                    <a:pt x="500" y="16"/>
                  </a:cubicBezTo>
                  <a:cubicBezTo>
                    <a:pt x="500" y="16"/>
                    <a:pt x="502" y="17"/>
                    <a:pt x="502" y="17"/>
                  </a:cubicBezTo>
                  <a:cubicBezTo>
                    <a:pt x="502" y="18"/>
                    <a:pt x="500" y="19"/>
                    <a:pt x="500" y="20"/>
                  </a:cubicBezTo>
                  <a:cubicBezTo>
                    <a:pt x="501" y="20"/>
                    <a:pt x="503" y="21"/>
                    <a:pt x="503" y="21"/>
                  </a:cubicBezTo>
                  <a:cubicBezTo>
                    <a:pt x="503" y="22"/>
                    <a:pt x="501" y="23"/>
                    <a:pt x="501" y="24"/>
                  </a:cubicBezTo>
                  <a:cubicBezTo>
                    <a:pt x="501" y="24"/>
                    <a:pt x="503" y="25"/>
                    <a:pt x="503" y="25"/>
                  </a:cubicBezTo>
                  <a:cubicBezTo>
                    <a:pt x="504" y="26"/>
                    <a:pt x="505" y="26"/>
                    <a:pt x="505" y="27"/>
                  </a:cubicBezTo>
                  <a:cubicBezTo>
                    <a:pt x="506" y="26"/>
                    <a:pt x="507" y="25"/>
                    <a:pt x="507" y="25"/>
                  </a:cubicBezTo>
                  <a:cubicBezTo>
                    <a:pt x="508" y="24"/>
                    <a:pt x="509" y="23"/>
                    <a:pt x="509" y="22"/>
                  </a:cubicBezTo>
                  <a:cubicBezTo>
                    <a:pt x="509" y="22"/>
                    <a:pt x="507" y="21"/>
                    <a:pt x="507" y="21"/>
                  </a:cubicBezTo>
                  <a:cubicBezTo>
                    <a:pt x="507" y="20"/>
                    <a:pt x="508" y="19"/>
                    <a:pt x="508" y="19"/>
                  </a:cubicBezTo>
                  <a:cubicBezTo>
                    <a:pt x="509" y="18"/>
                    <a:pt x="510" y="17"/>
                    <a:pt x="510" y="16"/>
                  </a:cubicBezTo>
                  <a:cubicBezTo>
                    <a:pt x="511" y="16"/>
                    <a:pt x="511" y="15"/>
                    <a:pt x="512" y="14"/>
                  </a:cubicBezTo>
                  <a:cubicBezTo>
                    <a:pt x="513" y="13"/>
                    <a:pt x="514" y="11"/>
                    <a:pt x="515" y="10"/>
                  </a:cubicBezTo>
                  <a:cubicBezTo>
                    <a:pt x="516" y="10"/>
                    <a:pt x="517" y="11"/>
                    <a:pt x="517" y="11"/>
                  </a:cubicBezTo>
                  <a:cubicBezTo>
                    <a:pt x="518" y="12"/>
                    <a:pt x="519" y="12"/>
                    <a:pt x="520" y="13"/>
                  </a:cubicBezTo>
                  <a:cubicBezTo>
                    <a:pt x="520" y="14"/>
                    <a:pt x="521" y="14"/>
                    <a:pt x="522" y="15"/>
                  </a:cubicBezTo>
                  <a:cubicBezTo>
                    <a:pt x="522" y="14"/>
                    <a:pt x="523" y="13"/>
                    <a:pt x="524" y="12"/>
                  </a:cubicBezTo>
                  <a:cubicBezTo>
                    <a:pt x="523" y="13"/>
                    <a:pt x="526" y="14"/>
                    <a:pt x="526" y="14"/>
                  </a:cubicBezTo>
                  <a:cubicBezTo>
                    <a:pt x="526" y="14"/>
                    <a:pt x="524" y="16"/>
                    <a:pt x="524" y="16"/>
                  </a:cubicBezTo>
                  <a:cubicBezTo>
                    <a:pt x="524" y="16"/>
                    <a:pt x="522" y="15"/>
                    <a:pt x="522" y="15"/>
                  </a:cubicBezTo>
                  <a:cubicBezTo>
                    <a:pt x="522" y="15"/>
                    <a:pt x="520" y="17"/>
                    <a:pt x="520" y="17"/>
                  </a:cubicBezTo>
                  <a:cubicBezTo>
                    <a:pt x="520" y="17"/>
                    <a:pt x="522" y="19"/>
                    <a:pt x="522" y="19"/>
                  </a:cubicBezTo>
                  <a:cubicBezTo>
                    <a:pt x="522" y="19"/>
                    <a:pt x="521" y="20"/>
                    <a:pt x="521" y="21"/>
                  </a:cubicBezTo>
                  <a:cubicBezTo>
                    <a:pt x="520" y="22"/>
                    <a:pt x="520" y="22"/>
                    <a:pt x="519" y="23"/>
                  </a:cubicBezTo>
                  <a:cubicBezTo>
                    <a:pt x="518" y="24"/>
                    <a:pt x="518" y="25"/>
                    <a:pt x="517" y="25"/>
                  </a:cubicBezTo>
                  <a:cubicBezTo>
                    <a:pt x="517" y="26"/>
                    <a:pt x="516" y="27"/>
                    <a:pt x="516" y="28"/>
                  </a:cubicBezTo>
                  <a:cubicBezTo>
                    <a:pt x="515" y="28"/>
                    <a:pt x="518" y="29"/>
                    <a:pt x="518" y="29"/>
                  </a:cubicBezTo>
                  <a:cubicBezTo>
                    <a:pt x="519" y="28"/>
                    <a:pt x="520" y="26"/>
                    <a:pt x="521" y="25"/>
                  </a:cubicBezTo>
                  <a:cubicBezTo>
                    <a:pt x="522" y="24"/>
                    <a:pt x="522" y="23"/>
                    <a:pt x="523" y="23"/>
                  </a:cubicBezTo>
                  <a:cubicBezTo>
                    <a:pt x="523" y="22"/>
                    <a:pt x="525" y="24"/>
                    <a:pt x="525" y="24"/>
                  </a:cubicBezTo>
                  <a:cubicBezTo>
                    <a:pt x="526" y="24"/>
                    <a:pt x="527" y="22"/>
                    <a:pt x="527" y="22"/>
                  </a:cubicBezTo>
                  <a:cubicBezTo>
                    <a:pt x="527" y="21"/>
                    <a:pt x="528" y="21"/>
                    <a:pt x="529" y="20"/>
                  </a:cubicBezTo>
                  <a:cubicBezTo>
                    <a:pt x="529" y="19"/>
                    <a:pt x="530" y="18"/>
                    <a:pt x="530" y="18"/>
                  </a:cubicBezTo>
                  <a:cubicBezTo>
                    <a:pt x="530" y="17"/>
                    <a:pt x="528" y="16"/>
                    <a:pt x="528" y="16"/>
                  </a:cubicBezTo>
                  <a:cubicBezTo>
                    <a:pt x="528" y="15"/>
                    <a:pt x="530" y="14"/>
                    <a:pt x="530" y="14"/>
                  </a:cubicBezTo>
                  <a:cubicBezTo>
                    <a:pt x="529" y="14"/>
                    <a:pt x="528" y="12"/>
                    <a:pt x="528" y="12"/>
                  </a:cubicBezTo>
                  <a:cubicBezTo>
                    <a:pt x="528" y="12"/>
                    <a:pt x="529" y="10"/>
                    <a:pt x="529" y="10"/>
                  </a:cubicBezTo>
                  <a:cubicBezTo>
                    <a:pt x="530" y="10"/>
                    <a:pt x="531" y="11"/>
                    <a:pt x="531" y="11"/>
                  </a:cubicBezTo>
                  <a:cubicBezTo>
                    <a:pt x="532" y="12"/>
                    <a:pt x="534" y="13"/>
                    <a:pt x="534" y="13"/>
                  </a:cubicBezTo>
                  <a:cubicBezTo>
                    <a:pt x="534" y="14"/>
                    <a:pt x="532" y="15"/>
                    <a:pt x="532" y="15"/>
                  </a:cubicBezTo>
                  <a:cubicBezTo>
                    <a:pt x="532" y="16"/>
                    <a:pt x="534" y="16"/>
                    <a:pt x="534" y="17"/>
                  </a:cubicBezTo>
                  <a:cubicBezTo>
                    <a:pt x="534" y="18"/>
                    <a:pt x="532" y="19"/>
                    <a:pt x="532" y="19"/>
                  </a:cubicBezTo>
                  <a:cubicBezTo>
                    <a:pt x="533" y="20"/>
                    <a:pt x="535" y="20"/>
                    <a:pt x="535" y="21"/>
                  </a:cubicBezTo>
                  <a:cubicBezTo>
                    <a:pt x="535" y="22"/>
                    <a:pt x="537" y="22"/>
                    <a:pt x="537" y="23"/>
                  </a:cubicBezTo>
                  <a:cubicBezTo>
                    <a:pt x="537" y="22"/>
                    <a:pt x="539" y="21"/>
                    <a:pt x="539" y="20"/>
                  </a:cubicBezTo>
                  <a:cubicBezTo>
                    <a:pt x="539" y="20"/>
                    <a:pt x="536" y="19"/>
                    <a:pt x="536" y="19"/>
                  </a:cubicBezTo>
                  <a:cubicBezTo>
                    <a:pt x="536" y="18"/>
                    <a:pt x="538" y="17"/>
                    <a:pt x="538" y="17"/>
                  </a:cubicBezTo>
                  <a:cubicBezTo>
                    <a:pt x="538" y="16"/>
                    <a:pt x="539" y="14"/>
                    <a:pt x="540" y="14"/>
                  </a:cubicBezTo>
                  <a:cubicBezTo>
                    <a:pt x="540" y="14"/>
                    <a:pt x="542" y="16"/>
                    <a:pt x="542" y="16"/>
                  </a:cubicBezTo>
                  <a:cubicBezTo>
                    <a:pt x="543" y="16"/>
                    <a:pt x="543" y="14"/>
                    <a:pt x="544" y="14"/>
                  </a:cubicBezTo>
                  <a:cubicBezTo>
                    <a:pt x="545" y="14"/>
                    <a:pt x="545" y="15"/>
                    <a:pt x="546" y="15"/>
                  </a:cubicBezTo>
                  <a:cubicBezTo>
                    <a:pt x="547" y="16"/>
                    <a:pt x="548" y="17"/>
                    <a:pt x="548" y="17"/>
                  </a:cubicBezTo>
                  <a:cubicBezTo>
                    <a:pt x="548" y="18"/>
                    <a:pt x="546" y="19"/>
                    <a:pt x="547" y="19"/>
                  </a:cubicBezTo>
                  <a:cubicBezTo>
                    <a:pt x="547" y="20"/>
                    <a:pt x="549" y="21"/>
                    <a:pt x="549" y="21"/>
                  </a:cubicBezTo>
                  <a:cubicBezTo>
                    <a:pt x="549" y="21"/>
                    <a:pt x="550" y="23"/>
                    <a:pt x="551" y="23"/>
                  </a:cubicBezTo>
                  <a:cubicBezTo>
                    <a:pt x="551" y="23"/>
                    <a:pt x="552" y="21"/>
                    <a:pt x="553" y="21"/>
                  </a:cubicBezTo>
                  <a:cubicBezTo>
                    <a:pt x="553" y="20"/>
                    <a:pt x="554" y="19"/>
                    <a:pt x="554" y="18"/>
                  </a:cubicBezTo>
                  <a:cubicBezTo>
                    <a:pt x="554" y="18"/>
                    <a:pt x="552" y="17"/>
                    <a:pt x="552" y="17"/>
                  </a:cubicBezTo>
                  <a:cubicBezTo>
                    <a:pt x="553" y="16"/>
                    <a:pt x="553" y="15"/>
                    <a:pt x="554" y="14"/>
                  </a:cubicBezTo>
                  <a:cubicBezTo>
                    <a:pt x="554" y="14"/>
                    <a:pt x="556" y="16"/>
                    <a:pt x="556" y="16"/>
                  </a:cubicBezTo>
                  <a:cubicBezTo>
                    <a:pt x="557" y="17"/>
                    <a:pt x="558" y="18"/>
                    <a:pt x="558" y="18"/>
                  </a:cubicBezTo>
                  <a:cubicBezTo>
                    <a:pt x="559" y="18"/>
                    <a:pt x="560" y="20"/>
                    <a:pt x="561" y="20"/>
                  </a:cubicBezTo>
                  <a:cubicBezTo>
                    <a:pt x="561" y="20"/>
                    <a:pt x="562" y="17"/>
                    <a:pt x="562" y="17"/>
                  </a:cubicBezTo>
                  <a:cubicBezTo>
                    <a:pt x="563" y="18"/>
                    <a:pt x="564" y="19"/>
                    <a:pt x="565" y="19"/>
                  </a:cubicBezTo>
                  <a:cubicBezTo>
                    <a:pt x="565" y="20"/>
                    <a:pt x="563" y="21"/>
                    <a:pt x="563" y="21"/>
                  </a:cubicBezTo>
                  <a:cubicBezTo>
                    <a:pt x="563" y="22"/>
                    <a:pt x="561" y="23"/>
                    <a:pt x="561" y="23"/>
                  </a:cubicBezTo>
                  <a:cubicBezTo>
                    <a:pt x="561" y="24"/>
                    <a:pt x="563" y="25"/>
                    <a:pt x="563" y="25"/>
                  </a:cubicBezTo>
                  <a:cubicBezTo>
                    <a:pt x="564" y="26"/>
                    <a:pt x="565" y="26"/>
                    <a:pt x="566" y="27"/>
                  </a:cubicBezTo>
                  <a:cubicBezTo>
                    <a:pt x="567" y="25"/>
                    <a:pt x="568" y="24"/>
                    <a:pt x="569" y="22"/>
                  </a:cubicBezTo>
                  <a:cubicBezTo>
                    <a:pt x="570" y="22"/>
                    <a:pt x="570" y="21"/>
                    <a:pt x="571" y="20"/>
                  </a:cubicBezTo>
                  <a:cubicBezTo>
                    <a:pt x="572" y="19"/>
                    <a:pt x="573" y="17"/>
                    <a:pt x="574" y="16"/>
                  </a:cubicBezTo>
                  <a:cubicBezTo>
                    <a:pt x="575" y="15"/>
                    <a:pt x="575" y="14"/>
                    <a:pt x="576" y="14"/>
                  </a:cubicBezTo>
                  <a:cubicBezTo>
                    <a:pt x="577" y="14"/>
                    <a:pt x="577" y="15"/>
                    <a:pt x="578" y="15"/>
                  </a:cubicBezTo>
                  <a:cubicBezTo>
                    <a:pt x="579" y="16"/>
                    <a:pt x="580" y="16"/>
                    <a:pt x="580" y="17"/>
                  </a:cubicBezTo>
                  <a:cubicBezTo>
                    <a:pt x="580" y="17"/>
                    <a:pt x="578" y="19"/>
                    <a:pt x="579" y="19"/>
                  </a:cubicBezTo>
                  <a:cubicBezTo>
                    <a:pt x="579" y="19"/>
                    <a:pt x="581" y="21"/>
                    <a:pt x="581" y="21"/>
                  </a:cubicBezTo>
                  <a:cubicBezTo>
                    <a:pt x="581" y="21"/>
                    <a:pt x="582" y="19"/>
                    <a:pt x="582" y="19"/>
                  </a:cubicBezTo>
                  <a:cubicBezTo>
                    <a:pt x="583" y="18"/>
                    <a:pt x="584" y="17"/>
                    <a:pt x="584" y="16"/>
                  </a:cubicBezTo>
                  <a:cubicBezTo>
                    <a:pt x="584" y="16"/>
                    <a:pt x="582" y="15"/>
                    <a:pt x="582" y="15"/>
                  </a:cubicBezTo>
                  <a:cubicBezTo>
                    <a:pt x="582" y="14"/>
                    <a:pt x="583" y="13"/>
                    <a:pt x="584" y="12"/>
                  </a:cubicBezTo>
                  <a:cubicBezTo>
                    <a:pt x="584" y="12"/>
                    <a:pt x="585" y="11"/>
                    <a:pt x="585" y="10"/>
                  </a:cubicBezTo>
                  <a:cubicBezTo>
                    <a:pt x="586" y="9"/>
                    <a:pt x="587" y="9"/>
                    <a:pt x="587" y="8"/>
                  </a:cubicBezTo>
                  <a:cubicBezTo>
                    <a:pt x="587" y="8"/>
                    <a:pt x="588" y="6"/>
                    <a:pt x="589" y="6"/>
                  </a:cubicBezTo>
                  <a:cubicBezTo>
                    <a:pt x="589" y="6"/>
                    <a:pt x="591" y="7"/>
                    <a:pt x="591" y="7"/>
                  </a:cubicBezTo>
                  <a:cubicBezTo>
                    <a:pt x="591" y="8"/>
                    <a:pt x="590" y="9"/>
                    <a:pt x="589" y="10"/>
                  </a:cubicBezTo>
                  <a:cubicBezTo>
                    <a:pt x="589" y="10"/>
                    <a:pt x="588" y="12"/>
                    <a:pt x="588" y="12"/>
                  </a:cubicBezTo>
                  <a:cubicBezTo>
                    <a:pt x="588" y="12"/>
                    <a:pt x="590" y="14"/>
                    <a:pt x="590" y="14"/>
                  </a:cubicBezTo>
                  <a:cubicBezTo>
                    <a:pt x="590" y="14"/>
                    <a:pt x="591" y="11"/>
                    <a:pt x="592" y="11"/>
                  </a:cubicBezTo>
                  <a:cubicBezTo>
                    <a:pt x="592" y="11"/>
                    <a:pt x="593" y="13"/>
                    <a:pt x="594" y="13"/>
                  </a:cubicBezTo>
                  <a:cubicBezTo>
                    <a:pt x="594" y="13"/>
                    <a:pt x="595" y="11"/>
                    <a:pt x="595" y="11"/>
                  </a:cubicBezTo>
                  <a:cubicBezTo>
                    <a:pt x="596" y="11"/>
                    <a:pt x="597" y="13"/>
                    <a:pt x="598" y="13"/>
                  </a:cubicBezTo>
                  <a:cubicBezTo>
                    <a:pt x="598" y="12"/>
                    <a:pt x="599" y="11"/>
                    <a:pt x="599" y="10"/>
                  </a:cubicBezTo>
                  <a:cubicBezTo>
                    <a:pt x="600" y="10"/>
                    <a:pt x="601" y="9"/>
                    <a:pt x="601" y="8"/>
                  </a:cubicBezTo>
                  <a:cubicBezTo>
                    <a:pt x="601" y="8"/>
                    <a:pt x="603" y="6"/>
                    <a:pt x="603" y="6"/>
                  </a:cubicBezTo>
                  <a:cubicBezTo>
                    <a:pt x="603" y="6"/>
                    <a:pt x="601" y="4"/>
                    <a:pt x="601" y="4"/>
                  </a:cubicBezTo>
                  <a:cubicBezTo>
                    <a:pt x="601" y="4"/>
                    <a:pt x="602" y="2"/>
                    <a:pt x="602" y="2"/>
                  </a:cubicBezTo>
                  <a:cubicBezTo>
                    <a:pt x="603" y="2"/>
                    <a:pt x="604" y="4"/>
                    <a:pt x="605" y="4"/>
                  </a:cubicBezTo>
                  <a:cubicBezTo>
                    <a:pt x="605" y="4"/>
                    <a:pt x="607" y="5"/>
                    <a:pt x="607" y="5"/>
                  </a:cubicBezTo>
                  <a:cubicBezTo>
                    <a:pt x="607" y="6"/>
                    <a:pt x="605" y="7"/>
                    <a:pt x="605" y="8"/>
                  </a:cubicBezTo>
                  <a:cubicBezTo>
                    <a:pt x="605" y="8"/>
                    <a:pt x="603" y="9"/>
                    <a:pt x="603" y="10"/>
                  </a:cubicBezTo>
                  <a:cubicBezTo>
                    <a:pt x="603" y="10"/>
                    <a:pt x="606" y="11"/>
                    <a:pt x="606" y="12"/>
                  </a:cubicBezTo>
                  <a:cubicBezTo>
                    <a:pt x="605" y="12"/>
                    <a:pt x="604" y="14"/>
                    <a:pt x="604" y="14"/>
                  </a:cubicBezTo>
                  <a:cubicBezTo>
                    <a:pt x="603" y="14"/>
                    <a:pt x="602" y="12"/>
                    <a:pt x="602" y="12"/>
                  </a:cubicBezTo>
                  <a:cubicBezTo>
                    <a:pt x="601" y="12"/>
                    <a:pt x="600" y="14"/>
                    <a:pt x="600" y="14"/>
                  </a:cubicBezTo>
                  <a:cubicBezTo>
                    <a:pt x="600" y="15"/>
                    <a:pt x="598" y="16"/>
                    <a:pt x="598" y="16"/>
                  </a:cubicBezTo>
                  <a:cubicBezTo>
                    <a:pt x="598" y="17"/>
                    <a:pt x="601" y="18"/>
                    <a:pt x="600" y="18"/>
                  </a:cubicBezTo>
                  <a:cubicBezTo>
                    <a:pt x="600" y="19"/>
                    <a:pt x="599" y="20"/>
                    <a:pt x="599" y="20"/>
                  </a:cubicBezTo>
                  <a:cubicBezTo>
                    <a:pt x="598" y="21"/>
                    <a:pt x="597" y="22"/>
                    <a:pt x="597" y="23"/>
                  </a:cubicBezTo>
                  <a:cubicBezTo>
                    <a:pt x="597" y="23"/>
                    <a:pt x="599" y="24"/>
                    <a:pt x="599" y="24"/>
                  </a:cubicBezTo>
                  <a:cubicBezTo>
                    <a:pt x="599" y="25"/>
                    <a:pt x="598" y="26"/>
                    <a:pt x="598" y="27"/>
                  </a:cubicBezTo>
                  <a:cubicBezTo>
                    <a:pt x="597" y="27"/>
                    <a:pt x="596" y="28"/>
                    <a:pt x="596" y="29"/>
                  </a:cubicBezTo>
                  <a:cubicBezTo>
                    <a:pt x="597" y="29"/>
                    <a:pt x="597" y="31"/>
                    <a:pt x="598" y="31"/>
                  </a:cubicBezTo>
                  <a:cubicBezTo>
                    <a:pt x="598" y="30"/>
                    <a:pt x="600" y="29"/>
                    <a:pt x="600" y="28"/>
                  </a:cubicBezTo>
                  <a:cubicBezTo>
                    <a:pt x="600" y="28"/>
                    <a:pt x="601" y="27"/>
                    <a:pt x="602" y="26"/>
                  </a:cubicBezTo>
                  <a:cubicBezTo>
                    <a:pt x="602" y="25"/>
                    <a:pt x="603" y="25"/>
                    <a:pt x="603" y="24"/>
                  </a:cubicBezTo>
                  <a:cubicBezTo>
                    <a:pt x="604" y="23"/>
                    <a:pt x="604" y="22"/>
                    <a:pt x="605" y="22"/>
                  </a:cubicBezTo>
                  <a:cubicBezTo>
                    <a:pt x="605" y="21"/>
                    <a:pt x="607" y="20"/>
                    <a:pt x="607" y="19"/>
                  </a:cubicBezTo>
                  <a:cubicBezTo>
                    <a:pt x="607" y="19"/>
                    <a:pt x="604" y="18"/>
                    <a:pt x="604" y="18"/>
                  </a:cubicBezTo>
                  <a:cubicBezTo>
                    <a:pt x="605" y="17"/>
                    <a:pt x="606" y="16"/>
                    <a:pt x="606" y="15"/>
                  </a:cubicBezTo>
                  <a:cubicBezTo>
                    <a:pt x="607" y="15"/>
                    <a:pt x="607" y="14"/>
                    <a:pt x="608" y="13"/>
                  </a:cubicBezTo>
                  <a:cubicBezTo>
                    <a:pt x="608" y="13"/>
                    <a:pt x="610" y="15"/>
                    <a:pt x="610" y="15"/>
                  </a:cubicBezTo>
                  <a:cubicBezTo>
                    <a:pt x="611" y="13"/>
                    <a:pt x="612" y="12"/>
                    <a:pt x="613" y="10"/>
                  </a:cubicBezTo>
                  <a:cubicBezTo>
                    <a:pt x="614" y="11"/>
                    <a:pt x="616" y="12"/>
                    <a:pt x="616" y="12"/>
                  </a:cubicBezTo>
                  <a:cubicBezTo>
                    <a:pt x="616" y="13"/>
                    <a:pt x="614" y="14"/>
                    <a:pt x="614" y="14"/>
                  </a:cubicBezTo>
                  <a:cubicBezTo>
                    <a:pt x="614" y="15"/>
                    <a:pt x="616" y="16"/>
                    <a:pt x="616" y="16"/>
                  </a:cubicBezTo>
                  <a:cubicBezTo>
                    <a:pt x="616" y="16"/>
                    <a:pt x="618" y="14"/>
                    <a:pt x="618" y="14"/>
                  </a:cubicBezTo>
                  <a:cubicBezTo>
                    <a:pt x="618" y="14"/>
                    <a:pt x="620" y="15"/>
                    <a:pt x="620" y="16"/>
                  </a:cubicBezTo>
                  <a:cubicBezTo>
                    <a:pt x="620" y="16"/>
                    <a:pt x="618" y="18"/>
                    <a:pt x="618" y="18"/>
                  </a:cubicBezTo>
                  <a:cubicBezTo>
                    <a:pt x="619" y="18"/>
                    <a:pt x="620" y="19"/>
                    <a:pt x="621" y="19"/>
                  </a:cubicBezTo>
                  <a:cubicBezTo>
                    <a:pt x="621" y="20"/>
                    <a:pt x="622" y="17"/>
                    <a:pt x="622" y="17"/>
                  </a:cubicBezTo>
                  <a:cubicBezTo>
                    <a:pt x="623" y="17"/>
                    <a:pt x="624" y="19"/>
                    <a:pt x="625" y="19"/>
                  </a:cubicBezTo>
                  <a:cubicBezTo>
                    <a:pt x="626" y="17"/>
                    <a:pt x="627" y="16"/>
                    <a:pt x="628" y="15"/>
                  </a:cubicBezTo>
                  <a:cubicBezTo>
                    <a:pt x="629" y="14"/>
                    <a:pt x="629" y="13"/>
                    <a:pt x="630" y="12"/>
                  </a:cubicBezTo>
                  <a:cubicBezTo>
                    <a:pt x="630" y="12"/>
                    <a:pt x="631" y="11"/>
                    <a:pt x="631" y="10"/>
                  </a:cubicBezTo>
                  <a:cubicBezTo>
                    <a:pt x="632" y="10"/>
                    <a:pt x="633" y="8"/>
                    <a:pt x="633" y="8"/>
                  </a:cubicBezTo>
                  <a:cubicBezTo>
                    <a:pt x="633" y="7"/>
                    <a:pt x="631" y="6"/>
                    <a:pt x="631" y="6"/>
                  </a:cubicBezTo>
                  <a:cubicBezTo>
                    <a:pt x="631" y="5"/>
                    <a:pt x="632" y="4"/>
                    <a:pt x="633" y="4"/>
                  </a:cubicBezTo>
                  <a:cubicBezTo>
                    <a:pt x="633" y="3"/>
                    <a:pt x="634" y="2"/>
                    <a:pt x="634" y="2"/>
                  </a:cubicBezTo>
                  <a:cubicBezTo>
                    <a:pt x="636" y="3"/>
                    <a:pt x="637" y="4"/>
                    <a:pt x="639" y="5"/>
                  </a:cubicBezTo>
                  <a:cubicBezTo>
                    <a:pt x="639" y="6"/>
                    <a:pt x="637" y="7"/>
                    <a:pt x="637" y="7"/>
                  </a:cubicBezTo>
                  <a:cubicBezTo>
                    <a:pt x="637" y="8"/>
                    <a:pt x="639" y="9"/>
                    <a:pt x="639" y="9"/>
                  </a:cubicBezTo>
                  <a:cubicBezTo>
                    <a:pt x="640" y="10"/>
                    <a:pt x="641" y="10"/>
                    <a:pt x="642" y="11"/>
                  </a:cubicBezTo>
                  <a:cubicBezTo>
                    <a:pt x="642" y="11"/>
                    <a:pt x="643" y="12"/>
                    <a:pt x="644" y="12"/>
                  </a:cubicBezTo>
                  <a:cubicBezTo>
                    <a:pt x="645" y="13"/>
                    <a:pt x="645" y="14"/>
                    <a:pt x="646" y="14"/>
                  </a:cubicBezTo>
                  <a:cubicBezTo>
                    <a:pt x="646" y="14"/>
                    <a:pt x="648" y="16"/>
                    <a:pt x="648" y="16"/>
                  </a:cubicBezTo>
                  <a:cubicBezTo>
                    <a:pt x="648" y="16"/>
                    <a:pt x="647" y="18"/>
                    <a:pt x="647" y="18"/>
                  </a:cubicBezTo>
                  <a:cubicBezTo>
                    <a:pt x="646" y="19"/>
                    <a:pt x="645" y="20"/>
                    <a:pt x="645" y="20"/>
                  </a:cubicBezTo>
                  <a:cubicBezTo>
                    <a:pt x="644" y="20"/>
                    <a:pt x="643" y="19"/>
                    <a:pt x="643" y="19"/>
                  </a:cubicBezTo>
                  <a:cubicBezTo>
                    <a:pt x="642" y="19"/>
                    <a:pt x="642" y="21"/>
                    <a:pt x="641" y="21"/>
                  </a:cubicBezTo>
                  <a:cubicBezTo>
                    <a:pt x="642" y="22"/>
                    <a:pt x="644" y="23"/>
                    <a:pt x="645" y="24"/>
                  </a:cubicBezTo>
                  <a:cubicBezTo>
                    <a:pt x="646" y="24"/>
                    <a:pt x="646" y="22"/>
                    <a:pt x="647" y="22"/>
                  </a:cubicBezTo>
                  <a:cubicBezTo>
                    <a:pt x="647" y="22"/>
                    <a:pt x="649" y="24"/>
                    <a:pt x="649" y="24"/>
                  </a:cubicBezTo>
                  <a:cubicBezTo>
                    <a:pt x="650" y="23"/>
                    <a:pt x="651" y="22"/>
                    <a:pt x="651" y="21"/>
                  </a:cubicBezTo>
                  <a:cubicBezTo>
                    <a:pt x="652" y="21"/>
                    <a:pt x="652" y="20"/>
                    <a:pt x="653" y="19"/>
                  </a:cubicBezTo>
                  <a:cubicBezTo>
                    <a:pt x="653" y="18"/>
                    <a:pt x="654" y="18"/>
                    <a:pt x="654" y="17"/>
                  </a:cubicBezTo>
                  <a:cubicBezTo>
                    <a:pt x="655" y="16"/>
                    <a:pt x="656" y="15"/>
                    <a:pt x="656" y="15"/>
                  </a:cubicBezTo>
                  <a:cubicBezTo>
                    <a:pt x="656" y="14"/>
                    <a:pt x="658" y="13"/>
                    <a:pt x="658" y="13"/>
                  </a:cubicBezTo>
                  <a:cubicBezTo>
                    <a:pt x="658" y="12"/>
                    <a:pt x="656" y="11"/>
                    <a:pt x="656" y="11"/>
                  </a:cubicBezTo>
                  <a:cubicBezTo>
                    <a:pt x="655" y="11"/>
                    <a:pt x="653" y="9"/>
                    <a:pt x="653" y="9"/>
                  </a:cubicBezTo>
                  <a:cubicBezTo>
                    <a:pt x="654" y="9"/>
                    <a:pt x="655" y="7"/>
                    <a:pt x="655" y="7"/>
                  </a:cubicBezTo>
                  <a:cubicBezTo>
                    <a:pt x="656" y="7"/>
                    <a:pt x="657" y="8"/>
                    <a:pt x="657" y="9"/>
                  </a:cubicBezTo>
                  <a:cubicBezTo>
                    <a:pt x="658" y="9"/>
                    <a:pt x="659" y="10"/>
                    <a:pt x="660" y="10"/>
                  </a:cubicBezTo>
                  <a:cubicBezTo>
                    <a:pt x="660" y="11"/>
                    <a:pt x="661" y="12"/>
                    <a:pt x="662" y="12"/>
                  </a:cubicBezTo>
                  <a:cubicBezTo>
                    <a:pt x="662" y="12"/>
                    <a:pt x="663" y="14"/>
                    <a:pt x="664" y="14"/>
                  </a:cubicBezTo>
                  <a:cubicBezTo>
                    <a:pt x="664" y="14"/>
                    <a:pt x="665" y="12"/>
                    <a:pt x="666" y="11"/>
                  </a:cubicBezTo>
                  <a:cubicBezTo>
                    <a:pt x="666" y="11"/>
                    <a:pt x="667" y="9"/>
                    <a:pt x="667" y="9"/>
                  </a:cubicBezTo>
                  <a:cubicBezTo>
                    <a:pt x="668" y="9"/>
                    <a:pt x="669" y="11"/>
                    <a:pt x="670" y="11"/>
                  </a:cubicBezTo>
                  <a:cubicBezTo>
                    <a:pt x="670" y="11"/>
                    <a:pt x="671" y="13"/>
                    <a:pt x="672" y="13"/>
                  </a:cubicBezTo>
                  <a:cubicBezTo>
                    <a:pt x="672" y="13"/>
                    <a:pt x="673" y="11"/>
                    <a:pt x="674" y="10"/>
                  </a:cubicBezTo>
                  <a:cubicBezTo>
                    <a:pt x="674" y="10"/>
                    <a:pt x="675" y="8"/>
                    <a:pt x="675" y="8"/>
                  </a:cubicBezTo>
                  <a:cubicBezTo>
                    <a:pt x="676" y="8"/>
                    <a:pt x="677" y="9"/>
                    <a:pt x="677" y="10"/>
                  </a:cubicBezTo>
                  <a:cubicBezTo>
                    <a:pt x="678" y="10"/>
                    <a:pt x="676" y="12"/>
                    <a:pt x="676" y="12"/>
                  </a:cubicBezTo>
                  <a:cubicBezTo>
                    <a:pt x="675" y="13"/>
                    <a:pt x="674" y="14"/>
                    <a:pt x="674" y="14"/>
                  </a:cubicBezTo>
                  <a:cubicBezTo>
                    <a:pt x="674" y="15"/>
                    <a:pt x="676" y="16"/>
                    <a:pt x="676" y="16"/>
                  </a:cubicBezTo>
                  <a:cubicBezTo>
                    <a:pt x="676" y="17"/>
                    <a:pt x="675" y="18"/>
                    <a:pt x="675" y="18"/>
                  </a:cubicBezTo>
                  <a:cubicBezTo>
                    <a:pt x="675" y="19"/>
                    <a:pt x="677" y="19"/>
                    <a:pt x="677" y="20"/>
                  </a:cubicBezTo>
                  <a:cubicBezTo>
                    <a:pt x="677" y="21"/>
                    <a:pt x="675" y="22"/>
                    <a:pt x="675" y="22"/>
                  </a:cubicBezTo>
                  <a:cubicBezTo>
                    <a:pt x="675" y="23"/>
                    <a:pt x="677" y="23"/>
                    <a:pt x="677" y="24"/>
                  </a:cubicBezTo>
                  <a:cubicBezTo>
                    <a:pt x="677" y="25"/>
                    <a:pt x="676" y="26"/>
                    <a:pt x="676" y="26"/>
                  </a:cubicBezTo>
                  <a:cubicBezTo>
                    <a:pt x="676" y="27"/>
                    <a:pt x="678" y="27"/>
                    <a:pt x="678" y="28"/>
                  </a:cubicBezTo>
                  <a:cubicBezTo>
                    <a:pt x="678" y="27"/>
                    <a:pt x="679" y="26"/>
                    <a:pt x="680" y="26"/>
                  </a:cubicBezTo>
                  <a:cubicBezTo>
                    <a:pt x="680" y="25"/>
                    <a:pt x="681" y="24"/>
                    <a:pt x="681" y="23"/>
                  </a:cubicBezTo>
                  <a:cubicBezTo>
                    <a:pt x="682" y="23"/>
                    <a:pt x="683" y="22"/>
                    <a:pt x="683" y="21"/>
                  </a:cubicBezTo>
                  <a:cubicBezTo>
                    <a:pt x="683" y="21"/>
                    <a:pt x="681" y="20"/>
                    <a:pt x="681" y="19"/>
                  </a:cubicBezTo>
                  <a:cubicBezTo>
                    <a:pt x="681" y="19"/>
                    <a:pt x="683" y="18"/>
                    <a:pt x="682" y="17"/>
                  </a:cubicBezTo>
                  <a:cubicBezTo>
                    <a:pt x="682" y="17"/>
                    <a:pt x="680" y="16"/>
                    <a:pt x="680" y="16"/>
                  </a:cubicBezTo>
                  <a:cubicBezTo>
                    <a:pt x="680" y="15"/>
                    <a:pt x="682" y="14"/>
                    <a:pt x="682" y="13"/>
                  </a:cubicBezTo>
                  <a:cubicBezTo>
                    <a:pt x="682" y="13"/>
                    <a:pt x="680" y="12"/>
                    <a:pt x="680" y="12"/>
                  </a:cubicBezTo>
                  <a:cubicBezTo>
                    <a:pt x="680" y="11"/>
                    <a:pt x="681" y="9"/>
                    <a:pt x="681" y="9"/>
                  </a:cubicBezTo>
                  <a:cubicBezTo>
                    <a:pt x="682" y="9"/>
                    <a:pt x="683" y="11"/>
                    <a:pt x="684" y="11"/>
                  </a:cubicBezTo>
                  <a:cubicBezTo>
                    <a:pt x="684" y="11"/>
                    <a:pt x="685" y="13"/>
                    <a:pt x="686" y="13"/>
                  </a:cubicBezTo>
                  <a:cubicBezTo>
                    <a:pt x="686" y="13"/>
                    <a:pt x="687" y="10"/>
                    <a:pt x="688" y="11"/>
                  </a:cubicBezTo>
                  <a:cubicBezTo>
                    <a:pt x="688" y="11"/>
                    <a:pt x="689" y="12"/>
                    <a:pt x="690" y="12"/>
                  </a:cubicBezTo>
                  <a:cubicBezTo>
                    <a:pt x="691" y="13"/>
                    <a:pt x="691" y="13"/>
                    <a:pt x="692" y="14"/>
                  </a:cubicBezTo>
                  <a:cubicBezTo>
                    <a:pt x="693" y="14"/>
                    <a:pt x="694" y="15"/>
                    <a:pt x="694" y="16"/>
                  </a:cubicBezTo>
                  <a:cubicBezTo>
                    <a:pt x="695" y="16"/>
                    <a:pt x="696" y="17"/>
                    <a:pt x="697" y="17"/>
                  </a:cubicBezTo>
                  <a:cubicBezTo>
                    <a:pt x="697" y="17"/>
                    <a:pt x="698" y="15"/>
                    <a:pt x="698" y="15"/>
                  </a:cubicBezTo>
                  <a:cubicBezTo>
                    <a:pt x="699" y="15"/>
                    <a:pt x="700" y="17"/>
                    <a:pt x="700" y="17"/>
                  </a:cubicBezTo>
                  <a:cubicBezTo>
                    <a:pt x="701" y="17"/>
                    <a:pt x="702" y="15"/>
                    <a:pt x="702" y="15"/>
                  </a:cubicBezTo>
                  <a:cubicBezTo>
                    <a:pt x="702" y="14"/>
                    <a:pt x="700" y="13"/>
                    <a:pt x="700" y="13"/>
                  </a:cubicBezTo>
                  <a:cubicBezTo>
                    <a:pt x="700" y="12"/>
                    <a:pt x="701" y="11"/>
                    <a:pt x="702" y="11"/>
                  </a:cubicBezTo>
                  <a:cubicBezTo>
                    <a:pt x="702" y="10"/>
                    <a:pt x="703" y="9"/>
                    <a:pt x="703" y="8"/>
                  </a:cubicBezTo>
                  <a:cubicBezTo>
                    <a:pt x="705" y="10"/>
                    <a:pt x="706" y="11"/>
                    <a:pt x="708" y="12"/>
                  </a:cubicBezTo>
                  <a:cubicBezTo>
                    <a:pt x="707" y="13"/>
                    <a:pt x="707" y="13"/>
                    <a:pt x="706" y="14"/>
                  </a:cubicBezTo>
                  <a:cubicBezTo>
                    <a:pt x="706" y="14"/>
                    <a:pt x="704" y="16"/>
                    <a:pt x="704" y="16"/>
                  </a:cubicBezTo>
                  <a:cubicBezTo>
                    <a:pt x="704" y="17"/>
                    <a:pt x="706" y="18"/>
                    <a:pt x="707" y="18"/>
                  </a:cubicBezTo>
                  <a:cubicBezTo>
                    <a:pt x="707" y="18"/>
                    <a:pt x="709" y="19"/>
                    <a:pt x="709" y="20"/>
                  </a:cubicBezTo>
                  <a:cubicBezTo>
                    <a:pt x="709" y="20"/>
                    <a:pt x="707" y="21"/>
                    <a:pt x="707" y="22"/>
                  </a:cubicBezTo>
                  <a:cubicBezTo>
                    <a:pt x="707" y="22"/>
                    <a:pt x="709" y="23"/>
                    <a:pt x="709" y="24"/>
                  </a:cubicBezTo>
                  <a:cubicBezTo>
                    <a:pt x="709" y="24"/>
                    <a:pt x="708" y="25"/>
                    <a:pt x="708" y="26"/>
                  </a:cubicBezTo>
                  <a:cubicBezTo>
                    <a:pt x="707" y="26"/>
                    <a:pt x="706" y="28"/>
                    <a:pt x="706" y="28"/>
                  </a:cubicBezTo>
                  <a:cubicBezTo>
                    <a:pt x="706" y="29"/>
                    <a:pt x="708" y="29"/>
                    <a:pt x="708" y="30"/>
                  </a:cubicBezTo>
                  <a:cubicBezTo>
                    <a:pt x="709" y="28"/>
                    <a:pt x="710" y="27"/>
                    <a:pt x="712" y="25"/>
                  </a:cubicBezTo>
                  <a:cubicBezTo>
                    <a:pt x="712" y="25"/>
                    <a:pt x="713" y="23"/>
                    <a:pt x="713" y="23"/>
                  </a:cubicBezTo>
                  <a:cubicBezTo>
                    <a:pt x="713" y="23"/>
                    <a:pt x="711" y="22"/>
                    <a:pt x="711" y="21"/>
                  </a:cubicBezTo>
                  <a:cubicBezTo>
                    <a:pt x="711" y="21"/>
                    <a:pt x="709" y="20"/>
                    <a:pt x="709" y="20"/>
                  </a:cubicBezTo>
                  <a:cubicBezTo>
                    <a:pt x="709" y="19"/>
                    <a:pt x="710" y="18"/>
                    <a:pt x="711" y="17"/>
                  </a:cubicBezTo>
                  <a:cubicBezTo>
                    <a:pt x="711" y="17"/>
                    <a:pt x="712" y="16"/>
                    <a:pt x="712" y="15"/>
                  </a:cubicBezTo>
                  <a:cubicBezTo>
                    <a:pt x="712" y="15"/>
                    <a:pt x="710" y="14"/>
                    <a:pt x="710" y="14"/>
                  </a:cubicBezTo>
                  <a:cubicBezTo>
                    <a:pt x="711" y="12"/>
                    <a:pt x="712" y="11"/>
                    <a:pt x="713" y="9"/>
                  </a:cubicBezTo>
                  <a:cubicBezTo>
                    <a:pt x="714" y="10"/>
                    <a:pt x="715" y="10"/>
                    <a:pt x="716" y="11"/>
                  </a:cubicBezTo>
                  <a:cubicBezTo>
                    <a:pt x="716" y="11"/>
                    <a:pt x="718" y="12"/>
                    <a:pt x="718" y="12"/>
                  </a:cubicBezTo>
                  <a:cubicBezTo>
                    <a:pt x="718" y="13"/>
                    <a:pt x="716" y="14"/>
                    <a:pt x="716" y="15"/>
                  </a:cubicBezTo>
                  <a:cubicBezTo>
                    <a:pt x="716" y="15"/>
                    <a:pt x="714" y="13"/>
                    <a:pt x="714" y="13"/>
                  </a:cubicBezTo>
                  <a:cubicBezTo>
                    <a:pt x="713" y="13"/>
                    <a:pt x="713" y="15"/>
                    <a:pt x="712" y="15"/>
                  </a:cubicBezTo>
                  <a:cubicBezTo>
                    <a:pt x="714" y="16"/>
                    <a:pt x="715" y="17"/>
                    <a:pt x="717" y="19"/>
                  </a:cubicBezTo>
                  <a:cubicBezTo>
                    <a:pt x="717" y="18"/>
                    <a:pt x="718" y="17"/>
                    <a:pt x="718" y="16"/>
                  </a:cubicBezTo>
                  <a:cubicBezTo>
                    <a:pt x="719" y="16"/>
                    <a:pt x="719" y="15"/>
                    <a:pt x="720" y="14"/>
                  </a:cubicBezTo>
                  <a:cubicBezTo>
                    <a:pt x="721" y="14"/>
                    <a:pt x="721" y="12"/>
                    <a:pt x="722" y="12"/>
                  </a:cubicBezTo>
                  <a:cubicBezTo>
                    <a:pt x="722" y="12"/>
                    <a:pt x="724" y="14"/>
                    <a:pt x="724" y="14"/>
                  </a:cubicBezTo>
                  <a:cubicBezTo>
                    <a:pt x="724" y="13"/>
                    <a:pt x="726" y="12"/>
                    <a:pt x="726" y="11"/>
                  </a:cubicBezTo>
                  <a:cubicBezTo>
                    <a:pt x="726" y="11"/>
                    <a:pt x="723" y="10"/>
                    <a:pt x="724" y="10"/>
                  </a:cubicBezTo>
                  <a:cubicBezTo>
                    <a:pt x="724" y="9"/>
                    <a:pt x="725" y="8"/>
                    <a:pt x="725" y="7"/>
                  </a:cubicBezTo>
                  <a:cubicBezTo>
                    <a:pt x="726" y="7"/>
                    <a:pt x="727" y="9"/>
                    <a:pt x="727" y="9"/>
                  </a:cubicBezTo>
                  <a:cubicBezTo>
                    <a:pt x="728" y="10"/>
                    <a:pt x="730" y="10"/>
                    <a:pt x="730" y="11"/>
                  </a:cubicBezTo>
                  <a:cubicBezTo>
                    <a:pt x="730" y="11"/>
                    <a:pt x="728" y="13"/>
                    <a:pt x="728" y="13"/>
                  </a:cubicBezTo>
                  <a:cubicBezTo>
                    <a:pt x="727" y="14"/>
                    <a:pt x="727" y="15"/>
                    <a:pt x="726" y="15"/>
                  </a:cubicBezTo>
                  <a:cubicBezTo>
                    <a:pt x="726" y="15"/>
                    <a:pt x="725" y="14"/>
                    <a:pt x="724" y="14"/>
                  </a:cubicBezTo>
                  <a:cubicBezTo>
                    <a:pt x="724" y="14"/>
                    <a:pt x="722" y="16"/>
                    <a:pt x="722" y="16"/>
                  </a:cubicBezTo>
                  <a:cubicBezTo>
                    <a:pt x="722" y="16"/>
                    <a:pt x="725" y="17"/>
                    <a:pt x="725" y="18"/>
                  </a:cubicBezTo>
                  <a:cubicBezTo>
                    <a:pt x="725" y="18"/>
                    <a:pt x="723" y="19"/>
                    <a:pt x="723" y="20"/>
                  </a:cubicBezTo>
                  <a:cubicBezTo>
                    <a:pt x="724" y="20"/>
                    <a:pt x="724" y="21"/>
                    <a:pt x="725" y="22"/>
                  </a:cubicBezTo>
                  <a:cubicBezTo>
                    <a:pt x="726" y="22"/>
                    <a:pt x="727" y="23"/>
                    <a:pt x="727" y="23"/>
                  </a:cubicBezTo>
                  <a:cubicBezTo>
                    <a:pt x="728" y="23"/>
                    <a:pt x="729" y="21"/>
                    <a:pt x="729" y="21"/>
                  </a:cubicBezTo>
                  <a:cubicBezTo>
                    <a:pt x="730" y="20"/>
                    <a:pt x="730" y="19"/>
                    <a:pt x="731" y="19"/>
                  </a:cubicBezTo>
                  <a:cubicBezTo>
                    <a:pt x="731" y="18"/>
                    <a:pt x="732" y="17"/>
                    <a:pt x="732" y="17"/>
                  </a:cubicBezTo>
                  <a:cubicBezTo>
                    <a:pt x="733" y="16"/>
                    <a:pt x="734" y="14"/>
                    <a:pt x="734" y="14"/>
                  </a:cubicBezTo>
                  <a:cubicBezTo>
                    <a:pt x="735" y="14"/>
                    <a:pt x="736" y="16"/>
                    <a:pt x="736" y="16"/>
                  </a:cubicBezTo>
                  <a:cubicBezTo>
                    <a:pt x="737" y="16"/>
                    <a:pt x="738" y="17"/>
                    <a:pt x="739" y="18"/>
                  </a:cubicBezTo>
                  <a:cubicBezTo>
                    <a:pt x="739" y="18"/>
                    <a:pt x="737" y="20"/>
                    <a:pt x="737" y="20"/>
                  </a:cubicBezTo>
                  <a:cubicBezTo>
                    <a:pt x="737" y="20"/>
                    <a:pt x="739" y="22"/>
                    <a:pt x="739" y="22"/>
                  </a:cubicBezTo>
                  <a:cubicBezTo>
                    <a:pt x="739" y="21"/>
                    <a:pt x="741" y="20"/>
                    <a:pt x="741" y="19"/>
                  </a:cubicBezTo>
                  <a:cubicBezTo>
                    <a:pt x="741" y="19"/>
                    <a:pt x="739" y="18"/>
                    <a:pt x="739" y="18"/>
                  </a:cubicBezTo>
                  <a:cubicBezTo>
                    <a:pt x="739" y="17"/>
                    <a:pt x="740" y="16"/>
                    <a:pt x="740" y="15"/>
                  </a:cubicBezTo>
                  <a:cubicBezTo>
                    <a:pt x="741" y="15"/>
                    <a:pt x="742" y="14"/>
                    <a:pt x="742" y="13"/>
                  </a:cubicBezTo>
                  <a:cubicBezTo>
                    <a:pt x="742" y="13"/>
                    <a:pt x="744" y="12"/>
                    <a:pt x="744" y="11"/>
                  </a:cubicBezTo>
                  <a:cubicBezTo>
                    <a:pt x="744" y="11"/>
                    <a:pt x="741" y="10"/>
                    <a:pt x="742" y="9"/>
                  </a:cubicBezTo>
                  <a:cubicBezTo>
                    <a:pt x="742" y="9"/>
                    <a:pt x="743" y="8"/>
                    <a:pt x="743" y="7"/>
                  </a:cubicBezTo>
                  <a:cubicBezTo>
                    <a:pt x="744" y="6"/>
                    <a:pt x="744" y="5"/>
                    <a:pt x="745" y="5"/>
                  </a:cubicBezTo>
                  <a:cubicBezTo>
                    <a:pt x="745" y="5"/>
                    <a:pt x="747" y="7"/>
                    <a:pt x="747" y="7"/>
                  </a:cubicBezTo>
                  <a:cubicBezTo>
                    <a:pt x="748" y="6"/>
                    <a:pt x="748" y="5"/>
                    <a:pt x="749" y="4"/>
                  </a:cubicBezTo>
                  <a:cubicBezTo>
                    <a:pt x="750" y="5"/>
                    <a:pt x="750" y="5"/>
                    <a:pt x="751" y="6"/>
                  </a:cubicBezTo>
                  <a:cubicBezTo>
                    <a:pt x="752" y="7"/>
                    <a:pt x="753" y="7"/>
                    <a:pt x="753" y="8"/>
                  </a:cubicBezTo>
                  <a:cubicBezTo>
                    <a:pt x="754" y="8"/>
                    <a:pt x="755" y="9"/>
                    <a:pt x="756" y="9"/>
                  </a:cubicBezTo>
                  <a:cubicBezTo>
                    <a:pt x="756" y="10"/>
                    <a:pt x="754" y="11"/>
                    <a:pt x="754" y="12"/>
                  </a:cubicBezTo>
                  <a:cubicBezTo>
                    <a:pt x="754" y="12"/>
                    <a:pt x="756" y="13"/>
                    <a:pt x="756" y="13"/>
                  </a:cubicBezTo>
                  <a:cubicBezTo>
                    <a:pt x="756" y="14"/>
                    <a:pt x="758" y="15"/>
                    <a:pt x="758" y="15"/>
                  </a:cubicBezTo>
                  <a:cubicBezTo>
                    <a:pt x="758" y="15"/>
                    <a:pt x="756" y="17"/>
                    <a:pt x="757" y="17"/>
                  </a:cubicBezTo>
                  <a:cubicBezTo>
                    <a:pt x="757" y="18"/>
                    <a:pt x="758" y="19"/>
                    <a:pt x="759" y="19"/>
                  </a:cubicBezTo>
                  <a:cubicBezTo>
                    <a:pt x="759" y="19"/>
                    <a:pt x="760" y="17"/>
                    <a:pt x="761" y="17"/>
                  </a:cubicBezTo>
                  <a:cubicBezTo>
                    <a:pt x="761" y="17"/>
                    <a:pt x="762" y="18"/>
                    <a:pt x="763" y="18"/>
                  </a:cubicBezTo>
                  <a:cubicBezTo>
                    <a:pt x="763" y="18"/>
                    <a:pt x="765" y="20"/>
                    <a:pt x="765" y="20"/>
                  </a:cubicBezTo>
                  <a:cubicBezTo>
                    <a:pt x="766" y="20"/>
                    <a:pt x="766" y="19"/>
                    <a:pt x="767" y="18"/>
                  </a:cubicBezTo>
                  <a:cubicBezTo>
                    <a:pt x="767" y="17"/>
                    <a:pt x="768" y="16"/>
                    <a:pt x="768" y="16"/>
                  </a:cubicBezTo>
                  <a:cubicBezTo>
                    <a:pt x="769" y="15"/>
                    <a:pt x="770" y="14"/>
                    <a:pt x="770" y="13"/>
                  </a:cubicBezTo>
                  <a:cubicBezTo>
                    <a:pt x="771" y="13"/>
                    <a:pt x="771" y="12"/>
                    <a:pt x="772" y="11"/>
                  </a:cubicBezTo>
                  <a:cubicBezTo>
                    <a:pt x="772" y="11"/>
                    <a:pt x="774" y="13"/>
                    <a:pt x="774" y="13"/>
                  </a:cubicBezTo>
                  <a:cubicBezTo>
                    <a:pt x="775" y="13"/>
                    <a:pt x="775" y="11"/>
                    <a:pt x="776" y="11"/>
                  </a:cubicBezTo>
                  <a:cubicBezTo>
                    <a:pt x="776" y="11"/>
                    <a:pt x="778" y="13"/>
                    <a:pt x="778" y="12"/>
                  </a:cubicBezTo>
                  <a:cubicBezTo>
                    <a:pt x="779" y="12"/>
                    <a:pt x="779" y="11"/>
                    <a:pt x="780" y="10"/>
                  </a:cubicBezTo>
                  <a:cubicBezTo>
                    <a:pt x="780" y="10"/>
                    <a:pt x="781" y="8"/>
                    <a:pt x="781" y="8"/>
                  </a:cubicBezTo>
                  <a:cubicBezTo>
                    <a:pt x="782" y="8"/>
                    <a:pt x="783" y="9"/>
                    <a:pt x="784" y="10"/>
                  </a:cubicBezTo>
                  <a:cubicBezTo>
                    <a:pt x="784" y="10"/>
                    <a:pt x="785" y="11"/>
                    <a:pt x="786" y="11"/>
                  </a:cubicBezTo>
                  <a:cubicBezTo>
                    <a:pt x="786" y="11"/>
                    <a:pt x="787" y="9"/>
                    <a:pt x="788" y="9"/>
                  </a:cubicBezTo>
                  <a:cubicBezTo>
                    <a:pt x="788" y="9"/>
                    <a:pt x="790" y="11"/>
                    <a:pt x="790" y="11"/>
                  </a:cubicBezTo>
                  <a:cubicBezTo>
                    <a:pt x="790" y="11"/>
                    <a:pt x="788" y="13"/>
                    <a:pt x="788" y="13"/>
                  </a:cubicBezTo>
                  <a:cubicBezTo>
                    <a:pt x="788" y="13"/>
                    <a:pt x="786" y="11"/>
                    <a:pt x="786" y="11"/>
                  </a:cubicBezTo>
                  <a:cubicBezTo>
                    <a:pt x="785" y="11"/>
                    <a:pt x="784" y="13"/>
                    <a:pt x="784" y="14"/>
                  </a:cubicBezTo>
                  <a:cubicBezTo>
                    <a:pt x="784" y="14"/>
                    <a:pt x="783" y="15"/>
                    <a:pt x="782" y="16"/>
                  </a:cubicBezTo>
                  <a:cubicBezTo>
                    <a:pt x="782" y="17"/>
                    <a:pt x="781" y="17"/>
                    <a:pt x="781" y="18"/>
                  </a:cubicBezTo>
                  <a:cubicBezTo>
                    <a:pt x="780" y="19"/>
                    <a:pt x="780" y="20"/>
                    <a:pt x="779" y="20"/>
                  </a:cubicBezTo>
                  <a:cubicBezTo>
                    <a:pt x="781" y="21"/>
                    <a:pt x="782" y="23"/>
                    <a:pt x="784" y="24"/>
                  </a:cubicBezTo>
                  <a:cubicBezTo>
                    <a:pt x="784" y="23"/>
                    <a:pt x="785" y="22"/>
                    <a:pt x="785" y="21"/>
                  </a:cubicBezTo>
                  <a:cubicBezTo>
                    <a:pt x="785" y="21"/>
                    <a:pt x="787" y="19"/>
                    <a:pt x="787" y="19"/>
                  </a:cubicBezTo>
                  <a:cubicBezTo>
                    <a:pt x="788" y="19"/>
                    <a:pt x="789" y="21"/>
                    <a:pt x="789" y="21"/>
                  </a:cubicBezTo>
                  <a:cubicBezTo>
                    <a:pt x="790" y="21"/>
                    <a:pt x="790" y="19"/>
                    <a:pt x="791" y="19"/>
                  </a:cubicBezTo>
                  <a:cubicBezTo>
                    <a:pt x="791" y="19"/>
                    <a:pt x="793" y="21"/>
                    <a:pt x="793" y="20"/>
                  </a:cubicBezTo>
                  <a:cubicBezTo>
                    <a:pt x="794" y="20"/>
                    <a:pt x="794" y="19"/>
                    <a:pt x="795" y="18"/>
                  </a:cubicBezTo>
                  <a:cubicBezTo>
                    <a:pt x="795" y="17"/>
                    <a:pt x="796" y="17"/>
                    <a:pt x="797" y="16"/>
                  </a:cubicBezTo>
                  <a:cubicBezTo>
                    <a:pt x="797" y="15"/>
                    <a:pt x="798" y="14"/>
                    <a:pt x="798" y="14"/>
                  </a:cubicBezTo>
                  <a:cubicBezTo>
                    <a:pt x="799" y="13"/>
                    <a:pt x="799" y="12"/>
                    <a:pt x="800" y="11"/>
                  </a:cubicBezTo>
                  <a:cubicBezTo>
                    <a:pt x="800" y="11"/>
                    <a:pt x="802" y="13"/>
                    <a:pt x="802" y="13"/>
                  </a:cubicBezTo>
                  <a:cubicBezTo>
                    <a:pt x="803" y="13"/>
                    <a:pt x="803" y="11"/>
                    <a:pt x="804" y="11"/>
                  </a:cubicBezTo>
                  <a:cubicBezTo>
                    <a:pt x="805" y="12"/>
                    <a:pt x="805" y="12"/>
                    <a:pt x="806" y="13"/>
                  </a:cubicBezTo>
                  <a:cubicBezTo>
                    <a:pt x="806" y="13"/>
                    <a:pt x="808" y="14"/>
                    <a:pt x="808" y="14"/>
                  </a:cubicBezTo>
                  <a:cubicBezTo>
                    <a:pt x="808" y="15"/>
                    <a:pt x="806" y="16"/>
                    <a:pt x="807" y="17"/>
                  </a:cubicBezTo>
                  <a:cubicBezTo>
                    <a:pt x="807" y="17"/>
                    <a:pt x="808" y="18"/>
                    <a:pt x="809" y="18"/>
                  </a:cubicBezTo>
                  <a:cubicBezTo>
                    <a:pt x="810" y="19"/>
                    <a:pt x="810" y="19"/>
                    <a:pt x="811" y="20"/>
                  </a:cubicBezTo>
                  <a:cubicBezTo>
                    <a:pt x="812" y="20"/>
                    <a:pt x="812" y="18"/>
                    <a:pt x="813" y="18"/>
                  </a:cubicBezTo>
                  <a:cubicBezTo>
                    <a:pt x="813" y="18"/>
                    <a:pt x="815" y="20"/>
                    <a:pt x="815" y="19"/>
                  </a:cubicBezTo>
                  <a:cubicBezTo>
                    <a:pt x="815" y="19"/>
                    <a:pt x="817" y="17"/>
                    <a:pt x="817" y="17"/>
                  </a:cubicBezTo>
                  <a:cubicBezTo>
                    <a:pt x="817" y="17"/>
                    <a:pt x="815" y="15"/>
                    <a:pt x="814" y="16"/>
                  </a:cubicBezTo>
                  <a:cubicBezTo>
                    <a:pt x="814" y="16"/>
                    <a:pt x="813" y="18"/>
                    <a:pt x="813" y="18"/>
                  </a:cubicBezTo>
                  <a:cubicBezTo>
                    <a:pt x="812" y="17"/>
                    <a:pt x="811" y="16"/>
                    <a:pt x="811" y="16"/>
                  </a:cubicBezTo>
                  <a:cubicBezTo>
                    <a:pt x="811" y="16"/>
                    <a:pt x="812" y="14"/>
                    <a:pt x="812" y="14"/>
                  </a:cubicBezTo>
                  <a:cubicBezTo>
                    <a:pt x="813" y="13"/>
                    <a:pt x="813" y="12"/>
                    <a:pt x="814" y="12"/>
                  </a:cubicBezTo>
                  <a:cubicBezTo>
                    <a:pt x="814" y="11"/>
                    <a:pt x="815" y="9"/>
                    <a:pt x="816" y="9"/>
                  </a:cubicBezTo>
                  <a:cubicBezTo>
                    <a:pt x="816" y="9"/>
                    <a:pt x="817" y="11"/>
                    <a:pt x="818" y="11"/>
                  </a:cubicBezTo>
                  <a:cubicBezTo>
                    <a:pt x="818" y="11"/>
                    <a:pt x="816" y="13"/>
                    <a:pt x="816" y="13"/>
                  </a:cubicBezTo>
                  <a:cubicBezTo>
                    <a:pt x="816" y="14"/>
                    <a:pt x="818" y="15"/>
                    <a:pt x="818" y="15"/>
                  </a:cubicBezTo>
                  <a:cubicBezTo>
                    <a:pt x="819" y="16"/>
                    <a:pt x="820" y="16"/>
                    <a:pt x="821" y="17"/>
                  </a:cubicBezTo>
                  <a:cubicBezTo>
                    <a:pt x="821" y="16"/>
                    <a:pt x="822" y="15"/>
                    <a:pt x="822" y="14"/>
                  </a:cubicBezTo>
                  <a:cubicBezTo>
                    <a:pt x="823" y="14"/>
                    <a:pt x="824" y="13"/>
                    <a:pt x="824" y="12"/>
                  </a:cubicBezTo>
                  <a:cubicBezTo>
                    <a:pt x="824" y="12"/>
                    <a:pt x="822" y="11"/>
                    <a:pt x="822" y="11"/>
                  </a:cubicBezTo>
                  <a:cubicBezTo>
                    <a:pt x="822" y="10"/>
                    <a:pt x="823" y="9"/>
                    <a:pt x="824" y="8"/>
                  </a:cubicBezTo>
                  <a:cubicBezTo>
                    <a:pt x="824" y="8"/>
                    <a:pt x="825" y="7"/>
                    <a:pt x="825" y="6"/>
                  </a:cubicBezTo>
                  <a:cubicBezTo>
                    <a:pt x="825" y="5"/>
                    <a:pt x="827" y="4"/>
                    <a:pt x="827" y="4"/>
                  </a:cubicBezTo>
                  <a:cubicBezTo>
                    <a:pt x="827" y="5"/>
                    <a:pt x="829" y="5"/>
                    <a:pt x="829" y="6"/>
                  </a:cubicBezTo>
                  <a:cubicBezTo>
                    <a:pt x="829" y="6"/>
                    <a:pt x="827" y="7"/>
                    <a:pt x="827" y="8"/>
                  </a:cubicBezTo>
                  <a:cubicBezTo>
                    <a:pt x="828" y="8"/>
                    <a:pt x="830" y="9"/>
                    <a:pt x="830" y="9"/>
                  </a:cubicBezTo>
                  <a:cubicBezTo>
                    <a:pt x="830" y="10"/>
                    <a:pt x="828" y="11"/>
                    <a:pt x="828" y="12"/>
                  </a:cubicBezTo>
                  <a:cubicBezTo>
                    <a:pt x="827" y="12"/>
                    <a:pt x="827" y="13"/>
                    <a:pt x="826" y="14"/>
                  </a:cubicBezTo>
                  <a:cubicBezTo>
                    <a:pt x="826" y="14"/>
                    <a:pt x="825" y="16"/>
                    <a:pt x="825" y="16"/>
                  </a:cubicBezTo>
                  <a:cubicBezTo>
                    <a:pt x="825" y="16"/>
                    <a:pt x="827" y="18"/>
                    <a:pt x="827" y="18"/>
                  </a:cubicBezTo>
                  <a:cubicBezTo>
                    <a:pt x="827" y="18"/>
                    <a:pt x="828" y="16"/>
                    <a:pt x="829" y="16"/>
                  </a:cubicBezTo>
                  <a:cubicBezTo>
                    <a:pt x="829" y="16"/>
                    <a:pt x="830" y="17"/>
                    <a:pt x="831" y="17"/>
                  </a:cubicBezTo>
                  <a:cubicBezTo>
                    <a:pt x="831" y="18"/>
                    <a:pt x="832" y="18"/>
                    <a:pt x="833" y="19"/>
                  </a:cubicBezTo>
                  <a:cubicBezTo>
                    <a:pt x="833" y="19"/>
                    <a:pt x="831" y="21"/>
                    <a:pt x="831" y="21"/>
                  </a:cubicBezTo>
                  <a:cubicBezTo>
                    <a:pt x="831" y="22"/>
                    <a:pt x="834" y="22"/>
                    <a:pt x="834" y="23"/>
                  </a:cubicBezTo>
                  <a:cubicBezTo>
                    <a:pt x="833" y="24"/>
                    <a:pt x="832" y="24"/>
                    <a:pt x="832" y="25"/>
                  </a:cubicBezTo>
                  <a:cubicBezTo>
                    <a:pt x="832" y="26"/>
                    <a:pt x="834" y="26"/>
                    <a:pt x="834" y="27"/>
                  </a:cubicBezTo>
                  <a:cubicBezTo>
                    <a:pt x="834" y="27"/>
                    <a:pt x="833" y="29"/>
                    <a:pt x="832" y="29"/>
                  </a:cubicBezTo>
                  <a:cubicBezTo>
                    <a:pt x="832" y="29"/>
                    <a:pt x="831" y="31"/>
                    <a:pt x="831" y="31"/>
                  </a:cubicBezTo>
                  <a:cubicBezTo>
                    <a:pt x="831" y="32"/>
                    <a:pt x="833" y="32"/>
                    <a:pt x="833" y="33"/>
                  </a:cubicBezTo>
                  <a:cubicBezTo>
                    <a:pt x="833" y="32"/>
                    <a:pt x="834" y="32"/>
                    <a:pt x="835" y="31"/>
                  </a:cubicBezTo>
                  <a:cubicBezTo>
                    <a:pt x="835" y="30"/>
                    <a:pt x="836" y="29"/>
                    <a:pt x="836" y="29"/>
                  </a:cubicBezTo>
                  <a:cubicBezTo>
                    <a:pt x="836" y="28"/>
                    <a:pt x="838" y="27"/>
                    <a:pt x="838" y="26"/>
                  </a:cubicBezTo>
                  <a:cubicBezTo>
                    <a:pt x="838" y="26"/>
                    <a:pt x="836" y="25"/>
                    <a:pt x="836" y="25"/>
                  </a:cubicBezTo>
                  <a:cubicBezTo>
                    <a:pt x="836" y="24"/>
                    <a:pt x="837" y="23"/>
                    <a:pt x="837" y="22"/>
                  </a:cubicBezTo>
                  <a:cubicBezTo>
                    <a:pt x="838" y="22"/>
                    <a:pt x="839" y="20"/>
                    <a:pt x="839" y="20"/>
                  </a:cubicBezTo>
                  <a:cubicBezTo>
                    <a:pt x="839" y="20"/>
                    <a:pt x="841" y="22"/>
                    <a:pt x="841" y="22"/>
                  </a:cubicBezTo>
                  <a:cubicBezTo>
                    <a:pt x="842" y="21"/>
                    <a:pt x="843" y="20"/>
                    <a:pt x="843" y="20"/>
                  </a:cubicBezTo>
                  <a:cubicBezTo>
                    <a:pt x="843" y="19"/>
                    <a:pt x="841" y="19"/>
                    <a:pt x="841" y="18"/>
                  </a:cubicBezTo>
                  <a:cubicBezTo>
                    <a:pt x="841" y="17"/>
                    <a:pt x="843" y="16"/>
                    <a:pt x="843" y="16"/>
                  </a:cubicBezTo>
                  <a:cubicBezTo>
                    <a:pt x="842" y="15"/>
                    <a:pt x="840" y="15"/>
                    <a:pt x="840" y="14"/>
                  </a:cubicBezTo>
                  <a:cubicBezTo>
                    <a:pt x="840" y="14"/>
                    <a:pt x="842" y="12"/>
                    <a:pt x="842" y="12"/>
                  </a:cubicBezTo>
                  <a:cubicBezTo>
                    <a:pt x="842" y="12"/>
                    <a:pt x="844" y="10"/>
                    <a:pt x="844" y="10"/>
                  </a:cubicBezTo>
                  <a:cubicBezTo>
                    <a:pt x="844" y="9"/>
                    <a:pt x="842" y="9"/>
                    <a:pt x="842" y="8"/>
                  </a:cubicBezTo>
                  <a:cubicBezTo>
                    <a:pt x="843" y="6"/>
                    <a:pt x="844" y="5"/>
                    <a:pt x="845" y="3"/>
                  </a:cubicBezTo>
                  <a:cubicBezTo>
                    <a:pt x="846" y="5"/>
                    <a:pt x="848" y="6"/>
                    <a:pt x="849" y="7"/>
                  </a:cubicBezTo>
                  <a:cubicBezTo>
                    <a:pt x="849" y="8"/>
                    <a:pt x="848" y="8"/>
                    <a:pt x="848" y="9"/>
                  </a:cubicBezTo>
                  <a:cubicBezTo>
                    <a:pt x="848" y="10"/>
                    <a:pt x="850" y="10"/>
                    <a:pt x="850" y="11"/>
                  </a:cubicBezTo>
                  <a:cubicBezTo>
                    <a:pt x="850" y="11"/>
                    <a:pt x="848" y="13"/>
                    <a:pt x="848" y="13"/>
                  </a:cubicBezTo>
                  <a:cubicBezTo>
                    <a:pt x="848" y="14"/>
                    <a:pt x="850" y="14"/>
                    <a:pt x="850" y="15"/>
                  </a:cubicBezTo>
                  <a:cubicBezTo>
                    <a:pt x="851" y="15"/>
                    <a:pt x="852" y="16"/>
                    <a:pt x="853" y="16"/>
                  </a:cubicBezTo>
                  <a:cubicBezTo>
                    <a:pt x="853" y="17"/>
                    <a:pt x="855" y="18"/>
                    <a:pt x="855" y="18"/>
                  </a:cubicBezTo>
                  <a:cubicBezTo>
                    <a:pt x="855" y="18"/>
                    <a:pt x="853" y="20"/>
                    <a:pt x="853" y="20"/>
                  </a:cubicBezTo>
                  <a:cubicBezTo>
                    <a:pt x="853" y="21"/>
                    <a:pt x="851" y="22"/>
                    <a:pt x="851" y="23"/>
                  </a:cubicBezTo>
                  <a:cubicBezTo>
                    <a:pt x="852" y="23"/>
                    <a:pt x="853" y="24"/>
                    <a:pt x="854" y="24"/>
                  </a:cubicBezTo>
                  <a:cubicBezTo>
                    <a:pt x="854" y="24"/>
                    <a:pt x="855" y="23"/>
                    <a:pt x="855" y="22"/>
                  </a:cubicBezTo>
                  <a:cubicBezTo>
                    <a:pt x="856" y="22"/>
                    <a:pt x="857" y="20"/>
                    <a:pt x="857" y="20"/>
                  </a:cubicBezTo>
                  <a:cubicBezTo>
                    <a:pt x="857" y="19"/>
                    <a:pt x="855" y="19"/>
                    <a:pt x="855" y="18"/>
                  </a:cubicBezTo>
                  <a:cubicBezTo>
                    <a:pt x="855" y="17"/>
                    <a:pt x="857" y="17"/>
                    <a:pt x="857" y="16"/>
                  </a:cubicBezTo>
                  <a:cubicBezTo>
                    <a:pt x="857" y="15"/>
                    <a:pt x="854" y="15"/>
                    <a:pt x="854" y="14"/>
                  </a:cubicBezTo>
                  <a:cubicBezTo>
                    <a:pt x="854" y="14"/>
                    <a:pt x="856" y="13"/>
                    <a:pt x="856" y="12"/>
                  </a:cubicBezTo>
                  <a:cubicBezTo>
                    <a:pt x="856" y="11"/>
                    <a:pt x="854" y="11"/>
                    <a:pt x="854" y="10"/>
                  </a:cubicBezTo>
                  <a:cubicBezTo>
                    <a:pt x="854" y="10"/>
                    <a:pt x="856" y="9"/>
                    <a:pt x="856" y="8"/>
                  </a:cubicBezTo>
                  <a:cubicBezTo>
                    <a:pt x="855" y="7"/>
                    <a:pt x="853" y="7"/>
                    <a:pt x="853" y="6"/>
                  </a:cubicBezTo>
                  <a:cubicBezTo>
                    <a:pt x="853" y="6"/>
                    <a:pt x="855" y="4"/>
                    <a:pt x="855" y="4"/>
                  </a:cubicBezTo>
                  <a:cubicBezTo>
                    <a:pt x="856" y="4"/>
                    <a:pt x="857" y="6"/>
                    <a:pt x="857" y="6"/>
                  </a:cubicBezTo>
                  <a:cubicBezTo>
                    <a:pt x="857" y="6"/>
                    <a:pt x="859" y="7"/>
                    <a:pt x="859" y="7"/>
                  </a:cubicBezTo>
                  <a:cubicBezTo>
                    <a:pt x="860" y="8"/>
                    <a:pt x="858" y="9"/>
                    <a:pt x="858" y="10"/>
                  </a:cubicBezTo>
                  <a:cubicBezTo>
                    <a:pt x="858" y="10"/>
                    <a:pt x="860" y="11"/>
                    <a:pt x="860" y="11"/>
                  </a:cubicBezTo>
                  <a:cubicBezTo>
                    <a:pt x="860" y="12"/>
                    <a:pt x="859" y="13"/>
                    <a:pt x="858" y="14"/>
                  </a:cubicBezTo>
                  <a:cubicBezTo>
                    <a:pt x="858" y="14"/>
                    <a:pt x="857" y="16"/>
                    <a:pt x="857" y="16"/>
                  </a:cubicBezTo>
                  <a:cubicBezTo>
                    <a:pt x="857" y="16"/>
                    <a:pt x="859" y="18"/>
                    <a:pt x="859" y="18"/>
                  </a:cubicBezTo>
                  <a:cubicBezTo>
                    <a:pt x="859" y="18"/>
                    <a:pt x="860" y="16"/>
                    <a:pt x="861" y="15"/>
                  </a:cubicBezTo>
                  <a:cubicBezTo>
                    <a:pt x="861" y="15"/>
                    <a:pt x="862" y="13"/>
                    <a:pt x="862" y="13"/>
                  </a:cubicBezTo>
                  <a:cubicBezTo>
                    <a:pt x="862" y="13"/>
                    <a:pt x="864" y="15"/>
                    <a:pt x="864" y="15"/>
                  </a:cubicBezTo>
                  <a:cubicBezTo>
                    <a:pt x="865" y="15"/>
                    <a:pt x="863" y="17"/>
                    <a:pt x="863" y="17"/>
                  </a:cubicBezTo>
                  <a:cubicBezTo>
                    <a:pt x="863" y="18"/>
                    <a:pt x="865" y="18"/>
                    <a:pt x="865" y="19"/>
                  </a:cubicBezTo>
                  <a:cubicBezTo>
                    <a:pt x="865" y="19"/>
                    <a:pt x="863" y="20"/>
                    <a:pt x="863" y="21"/>
                  </a:cubicBezTo>
                  <a:cubicBezTo>
                    <a:pt x="863" y="21"/>
                    <a:pt x="865" y="22"/>
                    <a:pt x="866" y="23"/>
                  </a:cubicBezTo>
                  <a:cubicBezTo>
                    <a:pt x="866" y="23"/>
                    <a:pt x="867" y="24"/>
                    <a:pt x="868" y="24"/>
                  </a:cubicBezTo>
                  <a:cubicBezTo>
                    <a:pt x="869" y="23"/>
                    <a:pt x="870" y="21"/>
                    <a:pt x="871" y="20"/>
                  </a:cubicBezTo>
                  <a:cubicBezTo>
                    <a:pt x="872" y="19"/>
                    <a:pt x="872" y="18"/>
                    <a:pt x="873" y="18"/>
                  </a:cubicBezTo>
                  <a:cubicBezTo>
                    <a:pt x="874" y="16"/>
                    <a:pt x="875" y="15"/>
                    <a:pt x="876" y="13"/>
                  </a:cubicBezTo>
                  <a:cubicBezTo>
                    <a:pt x="877" y="12"/>
                    <a:pt x="877" y="12"/>
                    <a:pt x="878" y="11"/>
                  </a:cubicBezTo>
                  <a:cubicBezTo>
                    <a:pt x="879" y="12"/>
                    <a:pt x="881" y="13"/>
                    <a:pt x="882" y="14"/>
                  </a:cubicBezTo>
                  <a:cubicBezTo>
                    <a:pt x="882" y="15"/>
                    <a:pt x="881" y="16"/>
                    <a:pt x="881" y="17"/>
                  </a:cubicBezTo>
                  <a:cubicBezTo>
                    <a:pt x="881" y="17"/>
                    <a:pt x="879" y="19"/>
                    <a:pt x="879" y="19"/>
                  </a:cubicBezTo>
                  <a:cubicBezTo>
                    <a:pt x="879" y="19"/>
                    <a:pt x="881" y="20"/>
                    <a:pt x="881" y="21"/>
                  </a:cubicBezTo>
                  <a:cubicBezTo>
                    <a:pt x="882" y="21"/>
                    <a:pt x="883" y="22"/>
                    <a:pt x="884" y="22"/>
                  </a:cubicBezTo>
                  <a:cubicBezTo>
                    <a:pt x="884" y="22"/>
                    <a:pt x="885" y="20"/>
                    <a:pt x="885" y="20"/>
                  </a:cubicBezTo>
                  <a:cubicBezTo>
                    <a:pt x="885" y="20"/>
                    <a:pt x="887" y="22"/>
                    <a:pt x="887" y="22"/>
                  </a:cubicBezTo>
                  <a:cubicBezTo>
                    <a:pt x="888" y="21"/>
                    <a:pt x="889" y="20"/>
                    <a:pt x="889" y="20"/>
                  </a:cubicBezTo>
                  <a:cubicBezTo>
                    <a:pt x="889" y="19"/>
                    <a:pt x="887" y="18"/>
                    <a:pt x="887" y="18"/>
                  </a:cubicBezTo>
                  <a:cubicBezTo>
                    <a:pt x="887" y="17"/>
                    <a:pt x="889" y="16"/>
                    <a:pt x="889" y="16"/>
                  </a:cubicBezTo>
                  <a:cubicBezTo>
                    <a:pt x="889" y="15"/>
                    <a:pt x="886" y="14"/>
                    <a:pt x="886" y="14"/>
                  </a:cubicBezTo>
                  <a:cubicBezTo>
                    <a:pt x="886" y="14"/>
                    <a:pt x="888" y="12"/>
                    <a:pt x="888" y="12"/>
                  </a:cubicBezTo>
                  <a:cubicBezTo>
                    <a:pt x="889" y="11"/>
                    <a:pt x="889" y="10"/>
                    <a:pt x="890" y="9"/>
                  </a:cubicBezTo>
                  <a:cubicBezTo>
                    <a:pt x="890" y="10"/>
                    <a:pt x="892" y="11"/>
                    <a:pt x="892" y="11"/>
                  </a:cubicBezTo>
                  <a:cubicBezTo>
                    <a:pt x="892" y="12"/>
                    <a:pt x="890" y="13"/>
                    <a:pt x="890" y="13"/>
                  </a:cubicBezTo>
                  <a:cubicBezTo>
                    <a:pt x="891" y="14"/>
                    <a:pt x="892" y="14"/>
                    <a:pt x="893" y="15"/>
                  </a:cubicBezTo>
                  <a:cubicBezTo>
                    <a:pt x="893" y="15"/>
                    <a:pt x="891" y="17"/>
                    <a:pt x="891" y="17"/>
                  </a:cubicBezTo>
                  <a:cubicBezTo>
                    <a:pt x="891" y="17"/>
                    <a:pt x="893" y="19"/>
                    <a:pt x="893" y="19"/>
                  </a:cubicBezTo>
                  <a:cubicBezTo>
                    <a:pt x="893" y="19"/>
                    <a:pt x="895" y="17"/>
                    <a:pt x="895" y="17"/>
                  </a:cubicBezTo>
                  <a:cubicBezTo>
                    <a:pt x="895" y="17"/>
                    <a:pt x="896" y="15"/>
                    <a:pt x="896" y="15"/>
                  </a:cubicBezTo>
                  <a:cubicBezTo>
                    <a:pt x="897" y="15"/>
                    <a:pt x="898" y="16"/>
                    <a:pt x="899" y="16"/>
                  </a:cubicBezTo>
                  <a:cubicBezTo>
                    <a:pt x="899" y="17"/>
                    <a:pt x="901" y="17"/>
                    <a:pt x="901" y="18"/>
                  </a:cubicBezTo>
                  <a:cubicBezTo>
                    <a:pt x="901" y="18"/>
                    <a:pt x="899" y="20"/>
                    <a:pt x="899" y="20"/>
                  </a:cubicBezTo>
                  <a:cubicBezTo>
                    <a:pt x="899" y="20"/>
                    <a:pt x="901" y="22"/>
                    <a:pt x="901" y="22"/>
                  </a:cubicBezTo>
                  <a:cubicBezTo>
                    <a:pt x="902" y="22"/>
                    <a:pt x="903" y="20"/>
                    <a:pt x="903" y="20"/>
                  </a:cubicBezTo>
                  <a:cubicBezTo>
                    <a:pt x="903" y="19"/>
                    <a:pt x="905" y="18"/>
                    <a:pt x="905" y="17"/>
                  </a:cubicBezTo>
                  <a:cubicBezTo>
                    <a:pt x="905" y="17"/>
                    <a:pt x="903" y="16"/>
                    <a:pt x="903" y="16"/>
                  </a:cubicBezTo>
                  <a:cubicBezTo>
                    <a:pt x="903" y="15"/>
                    <a:pt x="904" y="14"/>
                    <a:pt x="904" y="13"/>
                  </a:cubicBezTo>
                  <a:cubicBezTo>
                    <a:pt x="905" y="14"/>
                    <a:pt x="906" y="15"/>
                    <a:pt x="907" y="15"/>
                  </a:cubicBezTo>
                  <a:cubicBezTo>
                    <a:pt x="907" y="15"/>
                    <a:pt x="909" y="17"/>
                    <a:pt x="909" y="17"/>
                  </a:cubicBezTo>
                  <a:cubicBezTo>
                    <a:pt x="909" y="18"/>
                    <a:pt x="907" y="18"/>
                    <a:pt x="907" y="19"/>
                  </a:cubicBezTo>
                  <a:cubicBezTo>
                    <a:pt x="907" y="20"/>
                    <a:pt x="909" y="20"/>
                    <a:pt x="909" y="21"/>
                  </a:cubicBezTo>
                  <a:cubicBezTo>
                    <a:pt x="909" y="21"/>
                    <a:pt x="908" y="22"/>
                    <a:pt x="908" y="23"/>
                  </a:cubicBezTo>
                  <a:cubicBezTo>
                    <a:pt x="908" y="24"/>
                    <a:pt x="910" y="24"/>
                    <a:pt x="910" y="25"/>
                  </a:cubicBezTo>
                  <a:cubicBezTo>
                    <a:pt x="911" y="23"/>
                    <a:pt x="912" y="22"/>
                    <a:pt x="913" y="20"/>
                  </a:cubicBezTo>
                  <a:cubicBezTo>
                    <a:pt x="914" y="20"/>
                    <a:pt x="914" y="19"/>
                    <a:pt x="915" y="18"/>
                  </a:cubicBezTo>
                  <a:cubicBezTo>
                    <a:pt x="916" y="17"/>
                    <a:pt x="916" y="17"/>
                    <a:pt x="917" y="16"/>
                  </a:cubicBezTo>
                  <a:cubicBezTo>
                    <a:pt x="917" y="16"/>
                    <a:pt x="914" y="14"/>
                    <a:pt x="914" y="14"/>
                  </a:cubicBezTo>
                  <a:cubicBezTo>
                    <a:pt x="914" y="14"/>
                    <a:pt x="916" y="12"/>
                    <a:pt x="916" y="12"/>
                  </a:cubicBezTo>
                  <a:cubicBezTo>
                    <a:pt x="917" y="12"/>
                    <a:pt x="918" y="13"/>
                    <a:pt x="918" y="14"/>
                  </a:cubicBezTo>
                  <a:cubicBezTo>
                    <a:pt x="918" y="13"/>
                    <a:pt x="920" y="12"/>
                    <a:pt x="920" y="11"/>
                  </a:cubicBezTo>
                  <a:cubicBezTo>
                    <a:pt x="920" y="12"/>
                    <a:pt x="922" y="12"/>
                    <a:pt x="922" y="13"/>
                  </a:cubicBezTo>
                  <a:cubicBezTo>
                    <a:pt x="922" y="13"/>
                    <a:pt x="921" y="15"/>
                    <a:pt x="921" y="15"/>
                  </a:cubicBezTo>
                  <a:cubicBezTo>
                    <a:pt x="920" y="16"/>
                    <a:pt x="919" y="17"/>
                    <a:pt x="919" y="18"/>
                  </a:cubicBezTo>
                  <a:cubicBezTo>
                    <a:pt x="919" y="18"/>
                    <a:pt x="921" y="19"/>
                    <a:pt x="921" y="19"/>
                  </a:cubicBezTo>
                  <a:cubicBezTo>
                    <a:pt x="921" y="20"/>
                    <a:pt x="920" y="21"/>
                    <a:pt x="919" y="21"/>
                  </a:cubicBezTo>
                  <a:cubicBezTo>
                    <a:pt x="919" y="22"/>
                    <a:pt x="918" y="23"/>
                    <a:pt x="918" y="24"/>
                  </a:cubicBezTo>
                  <a:cubicBezTo>
                    <a:pt x="918" y="24"/>
                    <a:pt x="920" y="25"/>
                    <a:pt x="920" y="25"/>
                  </a:cubicBezTo>
                  <a:cubicBezTo>
                    <a:pt x="921" y="25"/>
                    <a:pt x="921" y="24"/>
                    <a:pt x="922" y="23"/>
                  </a:cubicBezTo>
                  <a:cubicBezTo>
                    <a:pt x="922" y="23"/>
                    <a:pt x="923" y="21"/>
                    <a:pt x="923" y="21"/>
                  </a:cubicBezTo>
                  <a:cubicBezTo>
                    <a:pt x="924" y="21"/>
                    <a:pt x="925" y="22"/>
                    <a:pt x="926" y="23"/>
                  </a:cubicBezTo>
                  <a:cubicBezTo>
                    <a:pt x="926" y="23"/>
                    <a:pt x="927" y="24"/>
                    <a:pt x="928" y="24"/>
                  </a:cubicBezTo>
                  <a:cubicBezTo>
                    <a:pt x="928" y="24"/>
                    <a:pt x="929" y="22"/>
                    <a:pt x="930" y="22"/>
                  </a:cubicBezTo>
                  <a:cubicBezTo>
                    <a:pt x="930" y="22"/>
                    <a:pt x="931" y="24"/>
                    <a:pt x="932" y="24"/>
                  </a:cubicBezTo>
                  <a:cubicBezTo>
                    <a:pt x="932" y="24"/>
                    <a:pt x="934" y="22"/>
                    <a:pt x="933" y="22"/>
                  </a:cubicBezTo>
                  <a:cubicBezTo>
                    <a:pt x="933" y="21"/>
                    <a:pt x="931" y="20"/>
                    <a:pt x="931" y="20"/>
                  </a:cubicBezTo>
                  <a:cubicBezTo>
                    <a:pt x="931" y="19"/>
                    <a:pt x="933" y="18"/>
                    <a:pt x="933" y="18"/>
                  </a:cubicBezTo>
                  <a:cubicBezTo>
                    <a:pt x="933" y="17"/>
                    <a:pt x="934" y="16"/>
                    <a:pt x="935" y="15"/>
                  </a:cubicBezTo>
                  <a:cubicBezTo>
                    <a:pt x="935" y="15"/>
                    <a:pt x="936" y="17"/>
                    <a:pt x="937" y="17"/>
                  </a:cubicBezTo>
                  <a:cubicBezTo>
                    <a:pt x="937" y="17"/>
                    <a:pt x="938" y="15"/>
                    <a:pt x="939" y="15"/>
                  </a:cubicBezTo>
                  <a:cubicBezTo>
                    <a:pt x="939" y="15"/>
                    <a:pt x="940" y="16"/>
                    <a:pt x="941" y="17"/>
                  </a:cubicBezTo>
                  <a:cubicBezTo>
                    <a:pt x="941" y="16"/>
                    <a:pt x="943" y="14"/>
                    <a:pt x="943" y="14"/>
                  </a:cubicBezTo>
                  <a:cubicBezTo>
                    <a:pt x="943" y="15"/>
                    <a:pt x="945" y="16"/>
                    <a:pt x="945" y="16"/>
                  </a:cubicBezTo>
                  <a:cubicBezTo>
                    <a:pt x="945" y="16"/>
                    <a:pt x="943" y="18"/>
                    <a:pt x="943" y="18"/>
                  </a:cubicBezTo>
                  <a:cubicBezTo>
                    <a:pt x="943" y="19"/>
                    <a:pt x="942" y="20"/>
                    <a:pt x="941" y="21"/>
                  </a:cubicBezTo>
                  <a:cubicBezTo>
                    <a:pt x="941" y="21"/>
                    <a:pt x="939" y="19"/>
                    <a:pt x="939" y="19"/>
                  </a:cubicBezTo>
                  <a:cubicBezTo>
                    <a:pt x="939" y="19"/>
                    <a:pt x="938" y="21"/>
                    <a:pt x="937" y="21"/>
                  </a:cubicBezTo>
                  <a:cubicBezTo>
                    <a:pt x="937" y="22"/>
                    <a:pt x="936" y="23"/>
                    <a:pt x="936" y="23"/>
                  </a:cubicBezTo>
                  <a:cubicBezTo>
                    <a:pt x="936" y="23"/>
                    <a:pt x="937" y="25"/>
                    <a:pt x="938" y="25"/>
                  </a:cubicBezTo>
                  <a:cubicBezTo>
                    <a:pt x="938" y="25"/>
                    <a:pt x="939" y="23"/>
                    <a:pt x="940" y="23"/>
                  </a:cubicBezTo>
                  <a:cubicBezTo>
                    <a:pt x="940" y="22"/>
                    <a:pt x="941" y="21"/>
                    <a:pt x="941" y="21"/>
                  </a:cubicBezTo>
                  <a:cubicBezTo>
                    <a:pt x="942" y="20"/>
                    <a:pt x="943" y="22"/>
                    <a:pt x="944" y="22"/>
                  </a:cubicBezTo>
                  <a:cubicBezTo>
                    <a:pt x="944" y="22"/>
                    <a:pt x="945" y="20"/>
                    <a:pt x="945" y="20"/>
                  </a:cubicBezTo>
                  <a:cubicBezTo>
                    <a:pt x="946" y="20"/>
                    <a:pt x="947" y="22"/>
                    <a:pt x="948" y="22"/>
                  </a:cubicBezTo>
                  <a:cubicBezTo>
                    <a:pt x="948" y="22"/>
                    <a:pt x="949" y="20"/>
                    <a:pt x="949" y="19"/>
                  </a:cubicBezTo>
                  <a:cubicBezTo>
                    <a:pt x="950" y="19"/>
                    <a:pt x="951" y="21"/>
                    <a:pt x="951" y="21"/>
                  </a:cubicBezTo>
                  <a:cubicBezTo>
                    <a:pt x="952" y="21"/>
                    <a:pt x="953" y="19"/>
                    <a:pt x="953" y="19"/>
                  </a:cubicBezTo>
                  <a:cubicBezTo>
                    <a:pt x="954" y="19"/>
                    <a:pt x="955" y="21"/>
                    <a:pt x="955" y="21"/>
                  </a:cubicBezTo>
                  <a:cubicBezTo>
                    <a:pt x="956" y="21"/>
                    <a:pt x="957" y="18"/>
                    <a:pt x="957" y="18"/>
                  </a:cubicBezTo>
                  <a:cubicBezTo>
                    <a:pt x="957" y="18"/>
                    <a:pt x="959" y="20"/>
                    <a:pt x="959" y="20"/>
                  </a:cubicBezTo>
                  <a:cubicBezTo>
                    <a:pt x="960" y="20"/>
                    <a:pt x="961" y="18"/>
                    <a:pt x="961" y="18"/>
                  </a:cubicBezTo>
                  <a:cubicBezTo>
                    <a:pt x="962" y="17"/>
                    <a:pt x="962" y="16"/>
                    <a:pt x="963" y="16"/>
                  </a:cubicBezTo>
                  <a:cubicBezTo>
                    <a:pt x="963" y="15"/>
                    <a:pt x="965" y="14"/>
                    <a:pt x="964" y="13"/>
                  </a:cubicBezTo>
                  <a:cubicBezTo>
                    <a:pt x="964" y="13"/>
                    <a:pt x="962" y="12"/>
                    <a:pt x="962" y="12"/>
                  </a:cubicBezTo>
                  <a:cubicBezTo>
                    <a:pt x="963" y="11"/>
                    <a:pt x="964" y="10"/>
                    <a:pt x="964" y="9"/>
                  </a:cubicBezTo>
                  <a:cubicBezTo>
                    <a:pt x="965" y="9"/>
                    <a:pt x="965" y="11"/>
                    <a:pt x="966" y="11"/>
                  </a:cubicBezTo>
                  <a:cubicBezTo>
                    <a:pt x="966" y="12"/>
                    <a:pt x="968" y="12"/>
                    <a:pt x="968" y="13"/>
                  </a:cubicBezTo>
                  <a:cubicBezTo>
                    <a:pt x="968" y="13"/>
                    <a:pt x="967" y="15"/>
                    <a:pt x="967" y="15"/>
                  </a:cubicBezTo>
                  <a:cubicBezTo>
                    <a:pt x="966" y="16"/>
                    <a:pt x="965" y="17"/>
                    <a:pt x="965" y="17"/>
                  </a:cubicBezTo>
                  <a:cubicBezTo>
                    <a:pt x="965" y="18"/>
                    <a:pt x="964" y="19"/>
                    <a:pt x="963" y="20"/>
                  </a:cubicBezTo>
                  <a:cubicBezTo>
                    <a:pt x="963" y="20"/>
                    <a:pt x="962" y="21"/>
                    <a:pt x="962" y="22"/>
                  </a:cubicBezTo>
                  <a:cubicBezTo>
                    <a:pt x="962" y="22"/>
                    <a:pt x="964" y="23"/>
                    <a:pt x="964" y="24"/>
                  </a:cubicBezTo>
                  <a:cubicBezTo>
                    <a:pt x="964" y="24"/>
                    <a:pt x="962" y="25"/>
                    <a:pt x="962" y="26"/>
                  </a:cubicBezTo>
                  <a:cubicBezTo>
                    <a:pt x="962" y="26"/>
                    <a:pt x="964" y="27"/>
                    <a:pt x="964" y="27"/>
                  </a:cubicBezTo>
                  <a:cubicBezTo>
                    <a:pt x="965" y="26"/>
                    <a:pt x="967" y="24"/>
                    <a:pt x="968" y="23"/>
                  </a:cubicBezTo>
                  <a:cubicBezTo>
                    <a:pt x="968" y="22"/>
                    <a:pt x="969" y="22"/>
                    <a:pt x="969" y="21"/>
                  </a:cubicBezTo>
                  <a:cubicBezTo>
                    <a:pt x="971" y="19"/>
                    <a:pt x="972" y="18"/>
                    <a:pt x="973" y="16"/>
                  </a:cubicBezTo>
                  <a:cubicBezTo>
                    <a:pt x="974" y="17"/>
                    <a:pt x="976" y="19"/>
                    <a:pt x="977" y="20"/>
                  </a:cubicBezTo>
                  <a:cubicBezTo>
                    <a:pt x="977" y="20"/>
                    <a:pt x="976" y="21"/>
                    <a:pt x="976" y="22"/>
                  </a:cubicBezTo>
                  <a:cubicBezTo>
                    <a:pt x="976" y="22"/>
                    <a:pt x="978" y="23"/>
                    <a:pt x="978" y="24"/>
                  </a:cubicBezTo>
                  <a:cubicBezTo>
                    <a:pt x="978" y="24"/>
                    <a:pt x="976" y="26"/>
                    <a:pt x="976" y="26"/>
                  </a:cubicBezTo>
                  <a:cubicBezTo>
                    <a:pt x="976" y="26"/>
                    <a:pt x="974" y="24"/>
                    <a:pt x="974" y="24"/>
                  </a:cubicBezTo>
                  <a:cubicBezTo>
                    <a:pt x="974" y="24"/>
                    <a:pt x="972" y="26"/>
                    <a:pt x="972" y="26"/>
                  </a:cubicBezTo>
                  <a:cubicBezTo>
                    <a:pt x="972" y="27"/>
                    <a:pt x="971" y="28"/>
                    <a:pt x="971" y="29"/>
                  </a:cubicBezTo>
                  <a:cubicBezTo>
                    <a:pt x="972" y="30"/>
                    <a:pt x="973" y="31"/>
                    <a:pt x="975" y="32"/>
                  </a:cubicBezTo>
                  <a:cubicBezTo>
                    <a:pt x="976" y="33"/>
                    <a:pt x="976" y="33"/>
                    <a:pt x="977" y="34"/>
                  </a:cubicBezTo>
                  <a:cubicBezTo>
                    <a:pt x="978" y="32"/>
                    <a:pt x="979" y="31"/>
                    <a:pt x="981" y="29"/>
                  </a:cubicBezTo>
                  <a:cubicBezTo>
                    <a:pt x="981" y="29"/>
                    <a:pt x="982" y="28"/>
                    <a:pt x="982" y="27"/>
                  </a:cubicBezTo>
                  <a:cubicBezTo>
                    <a:pt x="983" y="27"/>
                    <a:pt x="984" y="25"/>
                    <a:pt x="984" y="25"/>
                  </a:cubicBezTo>
                  <a:cubicBezTo>
                    <a:pt x="984" y="25"/>
                    <a:pt x="982" y="23"/>
                    <a:pt x="982" y="23"/>
                  </a:cubicBezTo>
                  <a:cubicBezTo>
                    <a:pt x="982" y="23"/>
                    <a:pt x="983" y="21"/>
                    <a:pt x="983" y="21"/>
                  </a:cubicBezTo>
                  <a:cubicBezTo>
                    <a:pt x="984" y="21"/>
                    <a:pt x="985" y="23"/>
                    <a:pt x="986" y="23"/>
                  </a:cubicBezTo>
                  <a:cubicBezTo>
                    <a:pt x="986" y="22"/>
                    <a:pt x="987" y="21"/>
                    <a:pt x="987" y="20"/>
                  </a:cubicBezTo>
                  <a:cubicBezTo>
                    <a:pt x="989" y="19"/>
                    <a:pt x="990" y="17"/>
                    <a:pt x="991" y="16"/>
                  </a:cubicBezTo>
                  <a:cubicBezTo>
                    <a:pt x="991" y="15"/>
                    <a:pt x="992" y="14"/>
                    <a:pt x="993" y="14"/>
                  </a:cubicBezTo>
                  <a:cubicBezTo>
                    <a:pt x="993" y="13"/>
                    <a:pt x="994" y="12"/>
                    <a:pt x="994" y="11"/>
                  </a:cubicBezTo>
                  <a:cubicBezTo>
                    <a:pt x="994" y="12"/>
                    <a:pt x="996" y="12"/>
                    <a:pt x="996" y="13"/>
                  </a:cubicBezTo>
                  <a:cubicBezTo>
                    <a:pt x="997" y="14"/>
                    <a:pt x="995" y="15"/>
                    <a:pt x="995" y="15"/>
                  </a:cubicBezTo>
                  <a:cubicBezTo>
                    <a:pt x="994" y="16"/>
                    <a:pt x="994" y="17"/>
                    <a:pt x="993" y="18"/>
                  </a:cubicBezTo>
                  <a:cubicBezTo>
                    <a:pt x="993" y="18"/>
                    <a:pt x="992" y="19"/>
                    <a:pt x="991" y="20"/>
                  </a:cubicBezTo>
                  <a:cubicBezTo>
                    <a:pt x="991" y="21"/>
                    <a:pt x="990" y="21"/>
                    <a:pt x="990" y="22"/>
                  </a:cubicBezTo>
                  <a:cubicBezTo>
                    <a:pt x="989" y="23"/>
                    <a:pt x="988" y="24"/>
                    <a:pt x="988" y="24"/>
                  </a:cubicBezTo>
                  <a:cubicBezTo>
                    <a:pt x="988" y="25"/>
                    <a:pt x="990" y="26"/>
                    <a:pt x="990" y="26"/>
                  </a:cubicBezTo>
                  <a:cubicBezTo>
                    <a:pt x="990" y="26"/>
                    <a:pt x="988" y="28"/>
                    <a:pt x="988" y="28"/>
                  </a:cubicBezTo>
                  <a:cubicBezTo>
                    <a:pt x="989" y="28"/>
                    <a:pt x="990" y="30"/>
                    <a:pt x="991" y="30"/>
                  </a:cubicBezTo>
                  <a:cubicBezTo>
                    <a:pt x="991" y="30"/>
                    <a:pt x="992" y="28"/>
                    <a:pt x="992" y="28"/>
                  </a:cubicBezTo>
                  <a:cubicBezTo>
                    <a:pt x="993" y="28"/>
                    <a:pt x="994" y="29"/>
                    <a:pt x="995" y="29"/>
                  </a:cubicBezTo>
                  <a:cubicBezTo>
                    <a:pt x="995" y="30"/>
                    <a:pt x="996" y="31"/>
                    <a:pt x="997" y="31"/>
                  </a:cubicBezTo>
                  <a:cubicBezTo>
                    <a:pt x="997" y="30"/>
                    <a:pt x="998" y="30"/>
                    <a:pt x="999" y="29"/>
                  </a:cubicBezTo>
                  <a:cubicBezTo>
                    <a:pt x="999" y="29"/>
                    <a:pt x="1000" y="27"/>
                    <a:pt x="1000" y="27"/>
                  </a:cubicBezTo>
                  <a:cubicBezTo>
                    <a:pt x="1000" y="26"/>
                    <a:pt x="998" y="25"/>
                    <a:pt x="998" y="25"/>
                  </a:cubicBezTo>
                  <a:cubicBezTo>
                    <a:pt x="997" y="24"/>
                    <a:pt x="997" y="24"/>
                    <a:pt x="996" y="23"/>
                  </a:cubicBezTo>
                  <a:cubicBezTo>
                    <a:pt x="997" y="22"/>
                    <a:pt x="998" y="20"/>
                    <a:pt x="999" y="19"/>
                  </a:cubicBezTo>
                  <a:cubicBezTo>
                    <a:pt x="1000" y="18"/>
                    <a:pt x="1000" y="17"/>
                    <a:pt x="1001" y="17"/>
                  </a:cubicBezTo>
                  <a:cubicBezTo>
                    <a:pt x="1001" y="16"/>
                    <a:pt x="1002" y="14"/>
                    <a:pt x="1003" y="14"/>
                  </a:cubicBezTo>
                  <a:cubicBezTo>
                    <a:pt x="1003" y="14"/>
                    <a:pt x="1005" y="16"/>
                    <a:pt x="1005" y="16"/>
                  </a:cubicBezTo>
                  <a:cubicBezTo>
                    <a:pt x="1005" y="16"/>
                    <a:pt x="1003" y="18"/>
                    <a:pt x="1003" y="18"/>
                  </a:cubicBezTo>
                  <a:cubicBezTo>
                    <a:pt x="1003" y="19"/>
                    <a:pt x="1002" y="20"/>
                    <a:pt x="1001" y="20"/>
                  </a:cubicBezTo>
                  <a:cubicBezTo>
                    <a:pt x="1001" y="21"/>
                    <a:pt x="1000" y="22"/>
                    <a:pt x="1000" y="23"/>
                  </a:cubicBezTo>
                  <a:cubicBezTo>
                    <a:pt x="1000" y="23"/>
                    <a:pt x="1002" y="24"/>
                    <a:pt x="1002" y="24"/>
                  </a:cubicBezTo>
                  <a:cubicBezTo>
                    <a:pt x="1002" y="25"/>
                    <a:pt x="1000" y="26"/>
                    <a:pt x="1000" y="27"/>
                  </a:cubicBezTo>
                  <a:cubicBezTo>
                    <a:pt x="1001" y="27"/>
                    <a:pt x="1002" y="28"/>
                    <a:pt x="1003" y="28"/>
                  </a:cubicBezTo>
                  <a:cubicBezTo>
                    <a:pt x="1003" y="29"/>
                    <a:pt x="1005" y="30"/>
                    <a:pt x="1005" y="30"/>
                  </a:cubicBezTo>
                  <a:cubicBezTo>
                    <a:pt x="1005" y="31"/>
                    <a:pt x="1003" y="32"/>
                    <a:pt x="1003" y="32"/>
                  </a:cubicBezTo>
                  <a:cubicBezTo>
                    <a:pt x="1003" y="33"/>
                    <a:pt x="1005" y="33"/>
                    <a:pt x="1005" y="34"/>
                  </a:cubicBezTo>
                  <a:cubicBezTo>
                    <a:pt x="1005" y="35"/>
                    <a:pt x="1003" y="36"/>
                    <a:pt x="1004" y="36"/>
                  </a:cubicBezTo>
                  <a:cubicBezTo>
                    <a:pt x="1004" y="37"/>
                    <a:pt x="1006" y="37"/>
                    <a:pt x="1006" y="38"/>
                  </a:cubicBezTo>
                  <a:cubicBezTo>
                    <a:pt x="1006" y="37"/>
                    <a:pt x="1007" y="36"/>
                    <a:pt x="1008" y="36"/>
                  </a:cubicBezTo>
                  <a:cubicBezTo>
                    <a:pt x="1008" y="35"/>
                    <a:pt x="1009" y="34"/>
                    <a:pt x="1009" y="33"/>
                  </a:cubicBezTo>
                  <a:cubicBezTo>
                    <a:pt x="1009" y="33"/>
                    <a:pt x="1007" y="32"/>
                    <a:pt x="1007" y="32"/>
                  </a:cubicBezTo>
                  <a:cubicBezTo>
                    <a:pt x="1007" y="31"/>
                    <a:pt x="1005" y="31"/>
                    <a:pt x="1005" y="30"/>
                  </a:cubicBezTo>
                  <a:cubicBezTo>
                    <a:pt x="1005" y="30"/>
                    <a:pt x="1006" y="28"/>
                    <a:pt x="1006" y="28"/>
                  </a:cubicBezTo>
                  <a:cubicBezTo>
                    <a:pt x="1007" y="27"/>
                    <a:pt x="1008" y="26"/>
                    <a:pt x="1008" y="26"/>
                  </a:cubicBezTo>
                  <a:cubicBezTo>
                    <a:pt x="1009" y="26"/>
                    <a:pt x="1010" y="27"/>
                    <a:pt x="1010" y="27"/>
                  </a:cubicBezTo>
                  <a:cubicBezTo>
                    <a:pt x="1011" y="28"/>
                    <a:pt x="1012" y="29"/>
                    <a:pt x="1013" y="29"/>
                  </a:cubicBezTo>
                  <a:cubicBezTo>
                    <a:pt x="1013" y="29"/>
                    <a:pt x="1014" y="31"/>
                    <a:pt x="1015" y="31"/>
                  </a:cubicBezTo>
                  <a:cubicBezTo>
                    <a:pt x="1015" y="31"/>
                    <a:pt x="1016" y="29"/>
                    <a:pt x="1017" y="28"/>
                  </a:cubicBezTo>
                  <a:cubicBezTo>
                    <a:pt x="1017" y="28"/>
                    <a:pt x="1018" y="27"/>
                    <a:pt x="1018" y="26"/>
                  </a:cubicBezTo>
                  <a:cubicBezTo>
                    <a:pt x="1019" y="26"/>
                    <a:pt x="1020" y="28"/>
                    <a:pt x="1021" y="28"/>
                  </a:cubicBezTo>
                  <a:cubicBezTo>
                    <a:pt x="1021" y="28"/>
                    <a:pt x="1022" y="26"/>
                    <a:pt x="1022" y="26"/>
                  </a:cubicBezTo>
                  <a:cubicBezTo>
                    <a:pt x="1022" y="26"/>
                    <a:pt x="1024" y="23"/>
                    <a:pt x="1024" y="23"/>
                  </a:cubicBezTo>
                  <a:cubicBezTo>
                    <a:pt x="1024" y="24"/>
                    <a:pt x="1026" y="25"/>
                    <a:pt x="1026" y="25"/>
                  </a:cubicBezTo>
                  <a:cubicBezTo>
                    <a:pt x="1026" y="26"/>
                    <a:pt x="1024" y="27"/>
                    <a:pt x="1024" y="27"/>
                  </a:cubicBezTo>
                  <a:cubicBezTo>
                    <a:pt x="1025" y="28"/>
                    <a:pt x="1027" y="28"/>
                    <a:pt x="1027" y="29"/>
                  </a:cubicBezTo>
                  <a:cubicBezTo>
                    <a:pt x="1027" y="30"/>
                    <a:pt x="1025" y="31"/>
                    <a:pt x="1025" y="31"/>
                  </a:cubicBezTo>
                  <a:cubicBezTo>
                    <a:pt x="1025" y="32"/>
                    <a:pt x="1027" y="32"/>
                    <a:pt x="1027" y="33"/>
                  </a:cubicBezTo>
                  <a:cubicBezTo>
                    <a:pt x="1028" y="32"/>
                    <a:pt x="1028" y="32"/>
                    <a:pt x="1029" y="31"/>
                  </a:cubicBezTo>
                  <a:cubicBezTo>
                    <a:pt x="1029" y="31"/>
                    <a:pt x="1030" y="29"/>
                    <a:pt x="1031" y="29"/>
                  </a:cubicBezTo>
                  <a:cubicBezTo>
                    <a:pt x="1031" y="29"/>
                    <a:pt x="1033" y="30"/>
                    <a:pt x="1033" y="30"/>
                  </a:cubicBezTo>
                  <a:cubicBezTo>
                    <a:pt x="1033" y="30"/>
                    <a:pt x="1034" y="29"/>
                    <a:pt x="1035" y="28"/>
                  </a:cubicBezTo>
                  <a:cubicBezTo>
                    <a:pt x="1035" y="27"/>
                    <a:pt x="1036" y="27"/>
                    <a:pt x="1036" y="26"/>
                  </a:cubicBezTo>
                  <a:cubicBezTo>
                    <a:pt x="1037" y="25"/>
                    <a:pt x="1037" y="24"/>
                    <a:pt x="1038" y="24"/>
                  </a:cubicBezTo>
                  <a:cubicBezTo>
                    <a:pt x="1038" y="23"/>
                    <a:pt x="1039" y="21"/>
                    <a:pt x="1040" y="21"/>
                  </a:cubicBezTo>
                  <a:cubicBezTo>
                    <a:pt x="1040" y="21"/>
                    <a:pt x="1041" y="23"/>
                    <a:pt x="1042" y="23"/>
                  </a:cubicBezTo>
                  <a:cubicBezTo>
                    <a:pt x="1042" y="24"/>
                    <a:pt x="1044" y="24"/>
                    <a:pt x="1044" y="25"/>
                  </a:cubicBezTo>
                  <a:cubicBezTo>
                    <a:pt x="1044" y="25"/>
                    <a:pt x="1043" y="27"/>
                    <a:pt x="1042" y="27"/>
                  </a:cubicBezTo>
                  <a:cubicBezTo>
                    <a:pt x="1042" y="28"/>
                    <a:pt x="1041" y="28"/>
                    <a:pt x="1041" y="29"/>
                  </a:cubicBezTo>
                  <a:cubicBezTo>
                    <a:pt x="1040" y="29"/>
                    <a:pt x="1039" y="27"/>
                    <a:pt x="1038" y="28"/>
                  </a:cubicBezTo>
                  <a:cubicBezTo>
                    <a:pt x="1038" y="28"/>
                    <a:pt x="1037" y="29"/>
                    <a:pt x="1037" y="30"/>
                  </a:cubicBezTo>
                  <a:cubicBezTo>
                    <a:pt x="1036" y="30"/>
                    <a:pt x="1035" y="32"/>
                    <a:pt x="1035" y="32"/>
                  </a:cubicBezTo>
                  <a:cubicBezTo>
                    <a:pt x="1035" y="33"/>
                    <a:pt x="1037" y="33"/>
                    <a:pt x="1037" y="34"/>
                  </a:cubicBezTo>
                  <a:cubicBezTo>
                    <a:pt x="1037" y="34"/>
                    <a:pt x="1036" y="36"/>
                    <a:pt x="1036" y="36"/>
                  </a:cubicBezTo>
                  <a:cubicBezTo>
                    <a:pt x="1035" y="37"/>
                    <a:pt x="1034" y="37"/>
                    <a:pt x="1034" y="38"/>
                  </a:cubicBezTo>
                  <a:cubicBezTo>
                    <a:pt x="1035" y="38"/>
                    <a:pt x="1035" y="40"/>
                    <a:pt x="1036" y="40"/>
                  </a:cubicBezTo>
                  <a:cubicBezTo>
                    <a:pt x="1036" y="40"/>
                    <a:pt x="1038" y="38"/>
                    <a:pt x="1038" y="38"/>
                  </a:cubicBezTo>
                  <a:cubicBezTo>
                    <a:pt x="1038" y="37"/>
                    <a:pt x="1039" y="35"/>
                    <a:pt x="1040" y="35"/>
                  </a:cubicBezTo>
                  <a:cubicBezTo>
                    <a:pt x="1040" y="35"/>
                    <a:pt x="1041" y="37"/>
                    <a:pt x="1042" y="37"/>
                  </a:cubicBezTo>
                  <a:cubicBezTo>
                    <a:pt x="1042" y="38"/>
                    <a:pt x="1043" y="39"/>
                    <a:pt x="1044" y="39"/>
                  </a:cubicBezTo>
                  <a:cubicBezTo>
                    <a:pt x="1044" y="39"/>
                    <a:pt x="1046" y="41"/>
                    <a:pt x="1046" y="41"/>
                  </a:cubicBezTo>
                  <a:cubicBezTo>
                    <a:pt x="1047" y="40"/>
                    <a:pt x="1048" y="39"/>
                    <a:pt x="1048" y="38"/>
                  </a:cubicBezTo>
                  <a:cubicBezTo>
                    <a:pt x="1049" y="38"/>
                    <a:pt x="1049" y="37"/>
                    <a:pt x="1050" y="36"/>
                  </a:cubicBezTo>
                  <a:cubicBezTo>
                    <a:pt x="1051" y="37"/>
                    <a:pt x="1053" y="38"/>
                    <a:pt x="1054" y="39"/>
                  </a:cubicBezTo>
                  <a:cubicBezTo>
                    <a:pt x="1053" y="41"/>
                    <a:pt x="1052" y="42"/>
                    <a:pt x="1051" y="44"/>
                  </a:cubicBezTo>
                  <a:cubicBezTo>
                    <a:pt x="1050" y="44"/>
                    <a:pt x="1050" y="46"/>
                    <a:pt x="1049" y="46"/>
                  </a:cubicBezTo>
                  <a:cubicBezTo>
                    <a:pt x="1048" y="46"/>
                    <a:pt x="1047" y="44"/>
                    <a:pt x="1047" y="44"/>
                  </a:cubicBezTo>
                  <a:cubicBezTo>
                    <a:pt x="1046" y="45"/>
                    <a:pt x="1046" y="47"/>
                    <a:pt x="1045" y="47"/>
                  </a:cubicBezTo>
                  <a:cubicBezTo>
                    <a:pt x="1044" y="47"/>
                    <a:pt x="1043" y="45"/>
                    <a:pt x="1043" y="45"/>
                  </a:cubicBezTo>
                  <a:cubicBezTo>
                    <a:pt x="1042" y="45"/>
                    <a:pt x="1042" y="47"/>
                    <a:pt x="1041" y="47"/>
                  </a:cubicBezTo>
                  <a:cubicBezTo>
                    <a:pt x="1041" y="48"/>
                    <a:pt x="1043" y="48"/>
                    <a:pt x="1043" y="49"/>
                  </a:cubicBezTo>
                  <a:cubicBezTo>
                    <a:pt x="1043" y="49"/>
                    <a:pt x="1041" y="51"/>
                    <a:pt x="1042" y="51"/>
                  </a:cubicBezTo>
                  <a:cubicBezTo>
                    <a:pt x="1042" y="51"/>
                    <a:pt x="1044" y="53"/>
                    <a:pt x="1044" y="53"/>
                  </a:cubicBezTo>
                  <a:cubicBezTo>
                    <a:pt x="1044" y="53"/>
                    <a:pt x="1045" y="51"/>
                    <a:pt x="1046" y="51"/>
                  </a:cubicBezTo>
                  <a:cubicBezTo>
                    <a:pt x="1046" y="51"/>
                    <a:pt x="1047" y="52"/>
                    <a:pt x="1048" y="52"/>
                  </a:cubicBezTo>
                  <a:cubicBezTo>
                    <a:pt x="1048" y="52"/>
                    <a:pt x="1049" y="50"/>
                    <a:pt x="1050" y="50"/>
                  </a:cubicBezTo>
                  <a:cubicBezTo>
                    <a:pt x="1050" y="50"/>
                    <a:pt x="1051" y="52"/>
                    <a:pt x="1052" y="52"/>
                  </a:cubicBezTo>
                  <a:cubicBezTo>
                    <a:pt x="1052" y="52"/>
                    <a:pt x="1053" y="50"/>
                    <a:pt x="1053" y="50"/>
                  </a:cubicBezTo>
                  <a:cubicBezTo>
                    <a:pt x="1054" y="49"/>
                    <a:pt x="1055" y="48"/>
                    <a:pt x="1055" y="47"/>
                  </a:cubicBezTo>
                  <a:cubicBezTo>
                    <a:pt x="1056" y="47"/>
                    <a:pt x="1057" y="46"/>
                    <a:pt x="1057" y="45"/>
                  </a:cubicBezTo>
                  <a:cubicBezTo>
                    <a:pt x="1057" y="45"/>
                    <a:pt x="1055" y="44"/>
                    <a:pt x="1055" y="43"/>
                  </a:cubicBezTo>
                  <a:cubicBezTo>
                    <a:pt x="1055" y="43"/>
                    <a:pt x="1056" y="42"/>
                    <a:pt x="1056" y="41"/>
                  </a:cubicBezTo>
                  <a:cubicBezTo>
                    <a:pt x="1056" y="41"/>
                    <a:pt x="1054" y="40"/>
                    <a:pt x="1054" y="39"/>
                  </a:cubicBezTo>
                  <a:cubicBezTo>
                    <a:pt x="1054" y="39"/>
                    <a:pt x="1056" y="38"/>
                    <a:pt x="1056" y="37"/>
                  </a:cubicBezTo>
                  <a:cubicBezTo>
                    <a:pt x="1056" y="36"/>
                    <a:pt x="1057" y="36"/>
                    <a:pt x="1058" y="35"/>
                  </a:cubicBezTo>
                  <a:cubicBezTo>
                    <a:pt x="1058" y="35"/>
                    <a:pt x="1060" y="37"/>
                    <a:pt x="1060" y="37"/>
                  </a:cubicBezTo>
                  <a:cubicBezTo>
                    <a:pt x="1060" y="37"/>
                    <a:pt x="1062" y="38"/>
                    <a:pt x="1062" y="38"/>
                  </a:cubicBezTo>
                  <a:cubicBezTo>
                    <a:pt x="1062" y="38"/>
                    <a:pt x="1064" y="36"/>
                    <a:pt x="1064" y="36"/>
                  </a:cubicBezTo>
                  <a:cubicBezTo>
                    <a:pt x="1064" y="36"/>
                    <a:pt x="1061" y="35"/>
                    <a:pt x="1061" y="34"/>
                  </a:cubicBezTo>
                  <a:cubicBezTo>
                    <a:pt x="1061" y="34"/>
                    <a:pt x="1063" y="33"/>
                    <a:pt x="1063" y="32"/>
                  </a:cubicBezTo>
                  <a:cubicBezTo>
                    <a:pt x="1064" y="31"/>
                    <a:pt x="1065" y="29"/>
                    <a:pt x="1067" y="28"/>
                  </a:cubicBezTo>
                  <a:cubicBezTo>
                    <a:pt x="1067" y="28"/>
                    <a:pt x="1069" y="29"/>
                    <a:pt x="1069" y="29"/>
                  </a:cubicBezTo>
                  <a:cubicBezTo>
                    <a:pt x="1069" y="30"/>
                    <a:pt x="1067" y="31"/>
                    <a:pt x="1067" y="32"/>
                  </a:cubicBezTo>
                  <a:cubicBezTo>
                    <a:pt x="1067" y="32"/>
                    <a:pt x="1069" y="33"/>
                    <a:pt x="1069" y="33"/>
                  </a:cubicBezTo>
                  <a:cubicBezTo>
                    <a:pt x="1069" y="34"/>
                    <a:pt x="1068" y="35"/>
                    <a:pt x="1068" y="36"/>
                  </a:cubicBezTo>
                  <a:cubicBezTo>
                    <a:pt x="1067" y="36"/>
                    <a:pt x="1066" y="37"/>
                    <a:pt x="1066" y="38"/>
                  </a:cubicBezTo>
                  <a:cubicBezTo>
                    <a:pt x="1065" y="39"/>
                    <a:pt x="1065" y="40"/>
                    <a:pt x="1064" y="40"/>
                  </a:cubicBezTo>
                  <a:cubicBezTo>
                    <a:pt x="1064" y="40"/>
                    <a:pt x="1063" y="42"/>
                    <a:pt x="1063" y="42"/>
                  </a:cubicBezTo>
                  <a:cubicBezTo>
                    <a:pt x="1062" y="42"/>
                    <a:pt x="1060" y="41"/>
                    <a:pt x="1060" y="41"/>
                  </a:cubicBezTo>
                  <a:cubicBezTo>
                    <a:pt x="1060" y="41"/>
                    <a:pt x="1058" y="42"/>
                    <a:pt x="1059" y="43"/>
                  </a:cubicBezTo>
                  <a:cubicBezTo>
                    <a:pt x="1059" y="43"/>
                    <a:pt x="1060" y="44"/>
                    <a:pt x="1061" y="45"/>
                  </a:cubicBezTo>
                  <a:cubicBezTo>
                    <a:pt x="1061" y="45"/>
                    <a:pt x="1063" y="46"/>
                    <a:pt x="1063" y="46"/>
                  </a:cubicBezTo>
                  <a:cubicBezTo>
                    <a:pt x="1063" y="47"/>
                    <a:pt x="1062" y="48"/>
                    <a:pt x="1061" y="49"/>
                  </a:cubicBezTo>
                  <a:cubicBezTo>
                    <a:pt x="1061" y="49"/>
                    <a:pt x="1060" y="50"/>
                    <a:pt x="1060" y="51"/>
                  </a:cubicBezTo>
                  <a:cubicBezTo>
                    <a:pt x="1059" y="51"/>
                    <a:pt x="1058" y="53"/>
                    <a:pt x="1058" y="53"/>
                  </a:cubicBezTo>
                  <a:cubicBezTo>
                    <a:pt x="1058" y="54"/>
                    <a:pt x="1056" y="55"/>
                    <a:pt x="1056" y="55"/>
                  </a:cubicBezTo>
                  <a:cubicBezTo>
                    <a:pt x="1056" y="55"/>
                    <a:pt x="1058" y="57"/>
                    <a:pt x="1058" y="57"/>
                  </a:cubicBezTo>
                  <a:cubicBezTo>
                    <a:pt x="1059" y="57"/>
                    <a:pt x="1060" y="55"/>
                    <a:pt x="1060" y="55"/>
                  </a:cubicBezTo>
                  <a:cubicBezTo>
                    <a:pt x="1061" y="55"/>
                    <a:pt x="1062" y="56"/>
                    <a:pt x="1062" y="56"/>
                  </a:cubicBezTo>
                  <a:cubicBezTo>
                    <a:pt x="1063" y="57"/>
                    <a:pt x="1065" y="58"/>
                    <a:pt x="1065" y="58"/>
                  </a:cubicBezTo>
                  <a:cubicBezTo>
                    <a:pt x="1065" y="59"/>
                    <a:pt x="1063" y="60"/>
                    <a:pt x="1063" y="60"/>
                  </a:cubicBezTo>
                  <a:cubicBezTo>
                    <a:pt x="1062" y="62"/>
                    <a:pt x="1061" y="63"/>
                    <a:pt x="1060" y="65"/>
                  </a:cubicBezTo>
                  <a:cubicBezTo>
                    <a:pt x="1058" y="64"/>
                    <a:pt x="1057" y="63"/>
                    <a:pt x="1055" y="61"/>
                  </a:cubicBezTo>
                  <a:cubicBezTo>
                    <a:pt x="1055" y="61"/>
                    <a:pt x="1057" y="60"/>
                    <a:pt x="1057" y="59"/>
                  </a:cubicBezTo>
                  <a:cubicBezTo>
                    <a:pt x="1057" y="59"/>
                    <a:pt x="1054" y="58"/>
                    <a:pt x="1055" y="57"/>
                  </a:cubicBezTo>
                  <a:cubicBezTo>
                    <a:pt x="1055" y="57"/>
                    <a:pt x="1056" y="56"/>
                    <a:pt x="1056" y="55"/>
                  </a:cubicBezTo>
                  <a:cubicBezTo>
                    <a:pt x="1056" y="55"/>
                    <a:pt x="1055" y="54"/>
                    <a:pt x="1054" y="53"/>
                  </a:cubicBezTo>
                  <a:cubicBezTo>
                    <a:pt x="1053" y="53"/>
                    <a:pt x="1052" y="52"/>
                    <a:pt x="1052" y="52"/>
                  </a:cubicBezTo>
                  <a:cubicBezTo>
                    <a:pt x="1051" y="53"/>
                    <a:pt x="1049" y="55"/>
                    <a:pt x="1048" y="56"/>
                  </a:cubicBezTo>
                  <a:cubicBezTo>
                    <a:pt x="1049" y="57"/>
                    <a:pt x="1050" y="57"/>
                    <a:pt x="1051" y="58"/>
                  </a:cubicBezTo>
                  <a:cubicBezTo>
                    <a:pt x="1051" y="58"/>
                    <a:pt x="1053" y="59"/>
                    <a:pt x="1053" y="60"/>
                  </a:cubicBezTo>
                  <a:cubicBezTo>
                    <a:pt x="1053" y="60"/>
                    <a:pt x="1051" y="62"/>
                    <a:pt x="1051" y="62"/>
                  </a:cubicBezTo>
                  <a:cubicBezTo>
                    <a:pt x="1051" y="62"/>
                    <a:pt x="1049" y="64"/>
                    <a:pt x="1049" y="64"/>
                  </a:cubicBezTo>
                  <a:cubicBezTo>
                    <a:pt x="1049" y="64"/>
                    <a:pt x="1051" y="66"/>
                    <a:pt x="1052" y="66"/>
                  </a:cubicBezTo>
                  <a:cubicBezTo>
                    <a:pt x="1052" y="66"/>
                    <a:pt x="1054" y="67"/>
                    <a:pt x="1054" y="68"/>
                  </a:cubicBezTo>
                  <a:cubicBezTo>
                    <a:pt x="1054" y="68"/>
                    <a:pt x="1052" y="70"/>
                    <a:pt x="1052" y="70"/>
                  </a:cubicBezTo>
                  <a:cubicBezTo>
                    <a:pt x="1052" y="70"/>
                    <a:pt x="1050" y="68"/>
                    <a:pt x="1050" y="68"/>
                  </a:cubicBezTo>
                  <a:cubicBezTo>
                    <a:pt x="1049" y="68"/>
                    <a:pt x="1049" y="70"/>
                    <a:pt x="1048" y="70"/>
                  </a:cubicBezTo>
                  <a:cubicBezTo>
                    <a:pt x="1048" y="71"/>
                    <a:pt x="1047" y="72"/>
                    <a:pt x="1047" y="73"/>
                  </a:cubicBezTo>
                  <a:cubicBezTo>
                    <a:pt x="1047" y="73"/>
                    <a:pt x="1048" y="74"/>
                    <a:pt x="1049" y="74"/>
                  </a:cubicBezTo>
                  <a:cubicBezTo>
                    <a:pt x="1049" y="74"/>
                    <a:pt x="1047" y="76"/>
                    <a:pt x="1047" y="76"/>
                  </a:cubicBezTo>
                  <a:cubicBezTo>
                    <a:pt x="1047" y="76"/>
                    <a:pt x="1045" y="75"/>
                    <a:pt x="1045" y="75"/>
                  </a:cubicBezTo>
                  <a:cubicBezTo>
                    <a:pt x="1045" y="74"/>
                    <a:pt x="1047" y="73"/>
                    <a:pt x="1047" y="73"/>
                  </a:cubicBezTo>
                  <a:cubicBezTo>
                    <a:pt x="1046" y="72"/>
                    <a:pt x="1044" y="71"/>
                    <a:pt x="1044" y="71"/>
                  </a:cubicBezTo>
                  <a:cubicBezTo>
                    <a:pt x="1044" y="70"/>
                    <a:pt x="1046" y="69"/>
                    <a:pt x="1046" y="69"/>
                  </a:cubicBezTo>
                  <a:cubicBezTo>
                    <a:pt x="1046" y="68"/>
                    <a:pt x="1044" y="68"/>
                    <a:pt x="1044" y="67"/>
                  </a:cubicBezTo>
                  <a:cubicBezTo>
                    <a:pt x="1044" y="66"/>
                    <a:pt x="1046" y="65"/>
                    <a:pt x="1045" y="65"/>
                  </a:cubicBezTo>
                  <a:cubicBezTo>
                    <a:pt x="1045" y="64"/>
                    <a:pt x="1043" y="64"/>
                    <a:pt x="1043" y="63"/>
                  </a:cubicBezTo>
                  <a:cubicBezTo>
                    <a:pt x="1043" y="62"/>
                    <a:pt x="1045" y="61"/>
                    <a:pt x="1045" y="61"/>
                  </a:cubicBezTo>
                  <a:cubicBezTo>
                    <a:pt x="1045" y="60"/>
                    <a:pt x="1043" y="60"/>
                    <a:pt x="1043" y="59"/>
                  </a:cubicBezTo>
                  <a:cubicBezTo>
                    <a:pt x="1042" y="61"/>
                    <a:pt x="1040" y="62"/>
                    <a:pt x="1039" y="63"/>
                  </a:cubicBezTo>
                  <a:cubicBezTo>
                    <a:pt x="1039" y="64"/>
                    <a:pt x="1038" y="65"/>
                    <a:pt x="1038" y="66"/>
                  </a:cubicBezTo>
                  <a:cubicBezTo>
                    <a:pt x="1037" y="66"/>
                    <a:pt x="1036" y="68"/>
                    <a:pt x="1036" y="68"/>
                  </a:cubicBezTo>
                  <a:cubicBezTo>
                    <a:pt x="1036" y="68"/>
                    <a:pt x="1034" y="66"/>
                    <a:pt x="1034" y="66"/>
                  </a:cubicBezTo>
                  <a:cubicBezTo>
                    <a:pt x="1033" y="67"/>
                    <a:pt x="1032" y="68"/>
                    <a:pt x="1032" y="68"/>
                  </a:cubicBezTo>
                  <a:cubicBezTo>
                    <a:pt x="1032" y="69"/>
                    <a:pt x="1034" y="70"/>
                    <a:pt x="1034" y="70"/>
                  </a:cubicBezTo>
                  <a:cubicBezTo>
                    <a:pt x="1034" y="71"/>
                    <a:pt x="1033" y="72"/>
                    <a:pt x="1032" y="72"/>
                  </a:cubicBezTo>
                  <a:cubicBezTo>
                    <a:pt x="1032" y="73"/>
                    <a:pt x="1031" y="74"/>
                    <a:pt x="1031" y="75"/>
                  </a:cubicBezTo>
                  <a:cubicBezTo>
                    <a:pt x="1030" y="75"/>
                    <a:pt x="1030" y="76"/>
                    <a:pt x="1029" y="77"/>
                  </a:cubicBezTo>
                  <a:cubicBezTo>
                    <a:pt x="1028" y="76"/>
                    <a:pt x="1026" y="75"/>
                    <a:pt x="1025" y="73"/>
                  </a:cubicBezTo>
                  <a:cubicBezTo>
                    <a:pt x="1025" y="73"/>
                    <a:pt x="1026" y="72"/>
                    <a:pt x="1026" y="71"/>
                  </a:cubicBezTo>
                  <a:cubicBezTo>
                    <a:pt x="1027" y="71"/>
                    <a:pt x="1028" y="69"/>
                    <a:pt x="1028" y="69"/>
                  </a:cubicBezTo>
                  <a:cubicBezTo>
                    <a:pt x="1028" y="69"/>
                    <a:pt x="1026" y="68"/>
                    <a:pt x="1026" y="67"/>
                  </a:cubicBezTo>
                  <a:cubicBezTo>
                    <a:pt x="1025" y="67"/>
                    <a:pt x="1024" y="66"/>
                    <a:pt x="1024" y="66"/>
                  </a:cubicBezTo>
                  <a:cubicBezTo>
                    <a:pt x="1023" y="66"/>
                    <a:pt x="1022" y="68"/>
                    <a:pt x="1022" y="68"/>
                  </a:cubicBezTo>
                  <a:cubicBezTo>
                    <a:pt x="1022" y="68"/>
                    <a:pt x="1020" y="70"/>
                    <a:pt x="1020" y="70"/>
                  </a:cubicBezTo>
                  <a:cubicBezTo>
                    <a:pt x="1020" y="70"/>
                    <a:pt x="1018" y="69"/>
                    <a:pt x="1018" y="68"/>
                  </a:cubicBezTo>
                  <a:cubicBezTo>
                    <a:pt x="1018" y="68"/>
                    <a:pt x="1016" y="67"/>
                    <a:pt x="1016" y="67"/>
                  </a:cubicBezTo>
                  <a:cubicBezTo>
                    <a:pt x="1016" y="66"/>
                    <a:pt x="1018" y="65"/>
                    <a:pt x="1017" y="64"/>
                  </a:cubicBezTo>
                  <a:cubicBezTo>
                    <a:pt x="1017" y="64"/>
                    <a:pt x="1016" y="63"/>
                    <a:pt x="1015" y="63"/>
                  </a:cubicBezTo>
                  <a:cubicBezTo>
                    <a:pt x="1014" y="62"/>
                    <a:pt x="1014" y="62"/>
                    <a:pt x="1013" y="61"/>
                  </a:cubicBezTo>
                  <a:cubicBezTo>
                    <a:pt x="1013" y="62"/>
                    <a:pt x="1011" y="63"/>
                    <a:pt x="1011" y="63"/>
                  </a:cubicBezTo>
                  <a:cubicBezTo>
                    <a:pt x="1011" y="64"/>
                    <a:pt x="1013" y="65"/>
                    <a:pt x="1013" y="65"/>
                  </a:cubicBezTo>
                  <a:cubicBezTo>
                    <a:pt x="1014" y="65"/>
                    <a:pt x="1016" y="66"/>
                    <a:pt x="1016" y="67"/>
                  </a:cubicBezTo>
                  <a:cubicBezTo>
                    <a:pt x="1016" y="67"/>
                    <a:pt x="1014" y="68"/>
                    <a:pt x="1014" y="69"/>
                  </a:cubicBezTo>
                  <a:cubicBezTo>
                    <a:pt x="1014" y="69"/>
                    <a:pt x="1013" y="71"/>
                    <a:pt x="1012" y="71"/>
                  </a:cubicBezTo>
                  <a:cubicBezTo>
                    <a:pt x="1012" y="71"/>
                    <a:pt x="1010" y="69"/>
                    <a:pt x="1010" y="69"/>
                  </a:cubicBezTo>
                  <a:cubicBezTo>
                    <a:pt x="1009" y="70"/>
                    <a:pt x="1009" y="71"/>
                    <a:pt x="1008" y="72"/>
                  </a:cubicBezTo>
                  <a:cubicBezTo>
                    <a:pt x="1009" y="72"/>
                    <a:pt x="1010" y="73"/>
                    <a:pt x="1011" y="73"/>
                  </a:cubicBezTo>
                  <a:cubicBezTo>
                    <a:pt x="1010" y="73"/>
                    <a:pt x="1009" y="76"/>
                    <a:pt x="1009" y="76"/>
                  </a:cubicBezTo>
                  <a:cubicBezTo>
                    <a:pt x="1008" y="76"/>
                    <a:pt x="1007" y="74"/>
                    <a:pt x="1007" y="74"/>
                  </a:cubicBezTo>
                  <a:cubicBezTo>
                    <a:pt x="1006" y="74"/>
                    <a:pt x="1004" y="72"/>
                    <a:pt x="1004" y="72"/>
                  </a:cubicBezTo>
                  <a:cubicBezTo>
                    <a:pt x="1004" y="72"/>
                    <a:pt x="1006" y="70"/>
                    <a:pt x="1006" y="70"/>
                  </a:cubicBezTo>
                  <a:cubicBezTo>
                    <a:pt x="1006" y="70"/>
                    <a:pt x="1008" y="68"/>
                    <a:pt x="1008" y="68"/>
                  </a:cubicBezTo>
                  <a:cubicBezTo>
                    <a:pt x="1008" y="67"/>
                    <a:pt x="1006" y="67"/>
                    <a:pt x="1006" y="66"/>
                  </a:cubicBezTo>
                  <a:cubicBezTo>
                    <a:pt x="1005" y="65"/>
                    <a:pt x="1007" y="64"/>
                    <a:pt x="1007" y="64"/>
                  </a:cubicBezTo>
                  <a:cubicBezTo>
                    <a:pt x="1007" y="63"/>
                    <a:pt x="1009" y="62"/>
                    <a:pt x="1009" y="62"/>
                  </a:cubicBezTo>
                  <a:cubicBezTo>
                    <a:pt x="1009" y="61"/>
                    <a:pt x="1007" y="60"/>
                    <a:pt x="1007" y="60"/>
                  </a:cubicBezTo>
                  <a:cubicBezTo>
                    <a:pt x="1007" y="59"/>
                    <a:pt x="1005" y="59"/>
                    <a:pt x="1005" y="58"/>
                  </a:cubicBezTo>
                  <a:cubicBezTo>
                    <a:pt x="1003" y="60"/>
                    <a:pt x="1002" y="61"/>
                    <a:pt x="1001" y="63"/>
                  </a:cubicBezTo>
                  <a:cubicBezTo>
                    <a:pt x="1001" y="63"/>
                    <a:pt x="1000" y="64"/>
                    <a:pt x="999" y="65"/>
                  </a:cubicBezTo>
                  <a:cubicBezTo>
                    <a:pt x="999" y="65"/>
                    <a:pt x="998" y="67"/>
                    <a:pt x="998" y="67"/>
                  </a:cubicBezTo>
                  <a:cubicBezTo>
                    <a:pt x="998" y="68"/>
                    <a:pt x="1000" y="68"/>
                    <a:pt x="1000" y="69"/>
                  </a:cubicBezTo>
                  <a:cubicBezTo>
                    <a:pt x="1000" y="70"/>
                    <a:pt x="998" y="70"/>
                    <a:pt x="998" y="71"/>
                  </a:cubicBezTo>
                  <a:cubicBezTo>
                    <a:pt x="997" y="70"/>
                    <a:pt x="997" y="70"/>
                    <a:pt x="996" y="69"/>
                  </a:cubicBezTo>
                  <a:cubicBezTo>
                    <a:pt x="996" y="69"/>
                    <a:pt x="994" y="68"/>
                    <a:pt x="994" y="68"/>
                  </a:cubicBezTo>
                  <a:cubicBezTo>
                    <a:pt x="994" y="67"/>
                    <a:pt x="996" y="66"/>
                    <a:pt x="995" y="65"/>
                  </a:cubicBezTo>
                  <a:cubicBezTo>
                    <a:pt x="995" y="65"/>
                    <a:pt x="994" y="64"/>
                    <a:pt x="993" y="64"/>
                  </a:cubicBezTo>
                  <a:cubicBezTo>
                    <a:pt x="993" y="63"/>
                    <a:pt x="991" y="62"/>
                    <a:pt x="991" y="62"/>
                  </a:cubicBezTo>
                  <a:cubicBezTo>
                    <a:pt x="991" y="61"/>
                    <a:pt x="993" y="60"/>
                    <a:pt x="993" y="60"/>
                  </a:cubicBezTo>
                  <a:cubicBezTo>
                    <a:pt x="993" y="59"/>
                    <a:pt x="991" y="59"/>
                    <a:pt x="990" y="58"/>
                  </a:cubicBezTo>
                  <a:cubicBezTo>
                    <a:pt x="990" y="57"/>
                    <a:pt x="992" y="56"/>
                    <a:pt x="992" y="56"/>
                  </a:cubicBezTo>
                  <a:cubicBezTo>
                    <a:pt x="992" y="55"/>
                    <a:pt x="990" y="55"/>
                    <a:pt x="990" y="54"/>
                  </a:cubicBezTo>
                  <a:cubicBezTo>
                    <a:pt x="990" y="55"/>
                    <a:pt x="988" y="56"/>
                    <a:pt x="988" y="56"/>
                  </a:cubicBezTo>
                  <a:cubicBezTo>
                    <a:pt x="988" y="57"/>
                    <a:pt x="991" y="58"/>
                    <a:pt x="990" y="58"/>
                  </a:cubicBezTo>
                  <a:cubicBezTo>
                    <a:pt x="990" y="59"/>
                    <a:pt x="989" y="60"/>
                    <a:pt x="989" y="60"/>
                  </a:cubicBezTo>
                  <a:cubicBezTo>
                    <a:pt x="988" y="61"/>
                    <a:pt x="987" y="62"/>
                    <a:pt x="987" y="62"/>
                  </a:cubicBezTo>
                  <a:cubicBezTo>
                    <a:pt x="987" y="63"/>
                    <a:pt x="985" y="64"/>
                    <a:pt x="985" y="65"/>
                  </a:cubicBezTo>
                  <a:cubicBezTo>
                    <a:pt x="985" y="65"/>
                    <a:pt x="988" y="66"/>
                    <a:pt x="988" y="66"/>
                  </a:cubicBezTo>
                  <a:cubicBezTo>
                    <a:pt x="987" y="67"/>
                    <a:pt x="986" y="68"/>
                    <a:pt x="986" y="69"/>
                  </a:cubicBezTo>
                  <a:cubicBezTo>
                    <a:pt x="985" y="69"/>
                    <a:pt x="985" y="70"/>
                    <a:pt x="984" y="71"/>
                  </a:cubicBezTo>
                  <a:cubicBezTo>
                    <a:pt x="984" y="71"/>
                    <a:pt x="982" y="69"/>
                    <a:pt x="982" y="69"/>
                  </a:cubicBezTo>
                  <a:cubicBezTo>
                    <a:pt x="981" y="69"/>
                    <a:pt x="981" y="71"/>
                    <a:pt x="980" y="71"/>
                  </a:cubicBezTo>
                  <a:cubicBezTo>
                    <a:pt x="979" y="71"/>
                    <a:pt x="979" y="70"/>
                    <a:pt x="978" y="70"/>
                  </a:cubicBezTo>
                  <a:cubicBezTo>
                    <a:pt x="977" y="70"/>
                    <a:pt x="977" y="71"/>
                    <a:pt x="976" y="72"/>
                  </a:cubicBezTo>
                  <a:cubicBezTo>
                    <a:pt x="976" y="72"/>
                    <a:pt x="974" y="70"/>
                    <a:pt x="974" y="70"/>
                  </a:cubicBezTo>
                  <a:cubicBezTo>
                    <a:pt x="974" y="70"/>
                    <a:pt x="976" y="68"/>
                    <a:pt x="976" y="68"/>
                  </a:cubicBezTo>
                  <a:cubicBezTo>
                    <a:pt x="976" y="68"/>
                    <a:pt x="977" y="66"/>
                    <a:pt x="977" y="66"/>
                  </a:cubicBezTo>
                  <a:cubicBezTo>
                    <a:pt x="978" y="66"/>
                    <a:pt x="980" y="68"/>
                    <a:pt x="980" y="67"/>
                  </a:cubicBezTo>
                  <a:cubicBezTo>
                    <a:pt x="980" y="67"/>
                    <a:pt x="981" y="66"/>
                    <a:pt x="981" y="65"/>
                  </a:cubicBezTo>
                  <a:cubicBezTo>
                    <a:pt x="982" y="64"/>
                    <a:pt x="983" y="64"/>
                    <a:pt x="983" y="63"/>
                  </a:cubicBezTo>
                  <a:cubicBezTo>
                    <a:pt x="983" y="63"/>
                    <a:pt x="985" y="61"/>
                    <a:pt x="985" y="61"/>
                  </a:cubicBezTo>
                  <a:cubicBezTo>
                    <a:pt x="985" y="61"/>
                    <a:pt x="983" y="59"/>
                    <a:pt x="983" y="59"/>
                  </a:cubicBezTo>
                  <a:cubicBezTo>
                    <a:pt x="982" y="59"/>
                    <a:pt x="981" y="61"/>
                    <a:pt x="981" y="61"/>
                  </a:cubicBezTo>
                  <a:cubicBezTo>
                    <a:pt x="980" y="61"/>
                    <a:pt x="979" y="60"/>
                    <a:pt x="979" y="60"/>
                  </a:cubicBezTo>
                  <a:cubicBezTo>
                    <a:pt x="978" y="59"/>
                    <a:pt x="977" y="58"/>
                    <a:pt x="976" y="58"/>
                  </a:cubicBezTo>
                  <a:cubicBezTo>
                    <a:pt x="976" y="58"/>
                    <a:pt x="975" y="56"/>
                    <a:pt x="974" y="56"/>
                  </a:cubicBezTo>
                  <a:cubicBezTo>
                    <a:pt x="974" y="56"/>
                    <a:pt x="973" y="58"/>
                    <a:pt x="972" y="58"/>
                  </a:cubicBezTo>
                  <a:cubicBezTo>
                    <a:pt x="972" y="58"/>
                    <a:pt x="971" y="57"/>
                    <a:pt x="970" y="57"/>
                  </a:cubicBezTo>
                  <a:cubicBezTo>
                    <a:pt x="970" y="57"/>
                    <a:pt x="969" y="58"/>
                    <a:pt x="969" y="59"/>
                  </a:cubicBezTo>
                  <a:cubicBezTo>
                    <a:pt x="968" y="60"/>
                    <a:pt x="967" y="60"/>
                    <a:pt x="967" y="61"/>
                  </a:cubicBezTo>
                  <a:cubicBezTo>
                    <a:pt x="966" y="62"/>
                    <a:pt x="966" y="63"/>
                    <a:pt x="965" y="63"/>
                  </a:cubicBezTo>
                  <a:cubicBezTo>
                    <a:pt x="965" y="64"/>
                    <a:pt x="964" y="65"/>
                    <a:pt x="963" y="66"/>
                  </a:cubicBezTo>
                  <a:cubicBezTo>
                    <a:pt x="963" y="66"/>
                    <a:pt x="962" y="68"/>
                    <a:pt x="962" y="68"/>
                  </a:cubicBezTo>
                  <a:cubicBezTo>
                    <a:pt x="961" y="68"/>
                    <a:pt x="961" y="70"/>
                    <a:pt x="960" y="70"/>
                  </a:cubicBezTo>
                  <a:cubicBezTo>
                    <a:pt x="960" y="70"/>
                    <a:pt x="958" y="69"/>
                    <a:pt x="958" y="68"/>
                  </a:cubicBezTo>
                  <a:cubicBezTo>
                    <a:pt x="958" y="68"/>
                    <a:pt x="959" y="67"/>
                    <a:pt x="960" y="66"/>
                  </a:cubicBezTo>
                  <a:cubicBezTo>
                    <a:pt x="960" y="65"/>
                    <a:pt x="961" y="65"/>
                    <a:pt x="961" y="64"/>
                  </a:cubicBezTo>
                  <a:cubicBezTo>
                    <a:pt x="962" y="63"/>
                    <a:pt x="962" y="62"/>
                    <a:pt x="963" y="62"/>
                  </a:cubicBezTo>
                  <a:cubicBezTo>
                    <a:pt x="962" y="61"/>
                    <a:pt x="961" y="61"/>
                    <a:pt x="961" y="60"/>
                  </a:cubicBezTo>
                  <a:cubicBezTo>
                    <a:pt x="960" y="60"/>
                    <a:pt x="959" y="58"/>
                    <a:pt x="958" y="58"/>
                  </a:cubicBezTo>
                  <a:cubicBezTo>
                    <a:pt x="958" y="58"/>
                    <a:pt x="957" y="60"/>
                    <a:pt x="957" y="61"/>
                  </a:cubicBezTo>
                  <a:cubicBezTo>
                    <a:pt x="956" y="61"/>
                    <a:pt x="955" y="59"/>
                    <a:pt x="955" y="59"/>
                  </a:cubicBezTo>
                  <a:cubicBezTo>
                    <a:pt x="954" y="59"/>
                    <a:pt x="953" y="61"/>
                    <a:pt x="953" y="61"/>
                  </a:cubicBezTo>
                  <a:cubicBezTo>
                    <a:pt x="952" y="61"/>
                    <a:pt x="951" y="60"/>
                    <a:pt x="951" y="59"/>
                  </a:cubicBezTo>
                  <a:cubicBezTo>
                    <a:pt x="950" y="59"/>
                    <a:pt x="949" y="58"/>
                    <a:pt x="948" y="58"/>
                  </a:cubicBezTo>
                  <a:cubicBezTo>
                    <a:pt x="948" y="58"/>
                    <a:pt x="947" y="56"/>
                    <a:pt x="946" y="56"/>
                  </a:cubicBezTo>
                  <a:cubicBezTo>
                    <a:pt x="946" y="56"/>
                    <a:pt x="945" y="58"/>
                    <a:pt x="944" y="58"/>
                  </a:cubicBezTo>
                  <a:cubicBezTo>
                    <a:pt x="944" y="58"/>
                    <a:pt x="943" y="56"/>
                    <a:pt x="942" y="56"/>
                  </a:cubicBezTo>
                  <a:cubicBezTo>
                    <a:pt x="942" y="57"/>
                    <a:pt x="941" y="59"/>
                    <a:pt x="940" y="59"/>
                  </a:cubicBezTo>
                  <a:cubicBezTo>
                    <a:pt x="940" y="59"/>
                    <a:pt x="939" y="57"/>
                    <a:pt x="938" y="57"/>
                  </a:cubicBezTo>
                  <a:cubicBezTo>
                    <a:pt x="938" y="57"/>
                    <a:pt x="937" y="59"/>
                    <a:pt x="937" y="59"/>
                  </a:cubicBezTo>
                  <a:cubicBezTo>
                    <a:pt x="936" y="59"/>
                    <a:pt x="935" y="57"/>
                    <a:pt x="934" y="58"/>
                  </a:cubicBezTo>
                  <a:cubicBezTo>
                    <a:pt x="934" y="58"/>
                    <a:pt x="933" y="60"/>
                    <a:pt x="933" y="60"/>
                  </a:cubicBezTo>
                  <a:cubicBezTo>
                    <a:pt x="932" y="60"/>
                    <a:pt x="931" y="58"/>
                    <a:pt x="930" y="58"/>
                  </a:cubicBezTo>
                  <a:cubicBezTo>
                    <a:pt x="930" y="58"/>
                    <a:pt x="929" y="60"/>
                    <a:pt x="929" y="60"/>
                  </a:cubicBezTo>
                  <a:cubicBezTo>
                    <a:pt x="929" y="61"/>
                    <a:pt x="931" y="61"/>
                    <a:pt x="931" y="62"/>
                  </a:cubicBezTo>
                  <a:cubicBezTo>
                    <a:pt x="931" y="62"/>
                    <a:pt x="929" y="64"/>
                    <a:pt x="929" y="64"/>
                  </a:cubicBezTo>
                  <a:cubicBezTo>
                    <a:pt x="929" y="64"/>
                    <a:pt x="927" y="62"/>
                    <a:pt x="927" y="63"/>
                  </a:cubicBezTo>
                  <a:cubicBezTo>
                    <a:pt x="926" y="63"/>
                    <a:pt x="926" y="65"/>
                    <a:pt x="925" y="65"/>
                  </a:cubicBezTo>
                  <a:cubicBezTo>
                    <a:pt x="925" y="64"/>
                    <a:pt x="923" y="64"/>
                    <a:pt x="923" y="63"/>
                  </a:cubicBezTo>
                  <a:cubicBezTo>
                    <a:pt x="923" y="63"/>
                    <a:pt x="925" y="61"/>
                    <a:pt x="925" y="61"/>
                  </a:cubicBezTo>
                  <a:cubicBezTo>
                    <a:pt x="925" y="60"/>
                    <a:pt x="926" y="59"/>
                    <a:pt x="926" y="59"/>
                  </a:cubicBezTo>
                  <a:cubicBezTo>
                    <a:pt x="927" y="58"/>
                    <a:pt x="928" y="57"/>
                    <a:pt x="928" y="56"/>
                  </a:cubicBezTo>
                  <a:cubicBezTo>
                    <a:pt x="928" y="56"/>
                    <a:pt x="926" y="55"/>
                    <a:pt x="926" y="55"/>
                  </a:cubicBezTo>
                  <a:cubicBezTo>
                    <a:pt x="926" y="54"/>
                    <a:pt x="928" y="53"/>
                    <a:pt x="928" y="52"/>
                  </a:cubicBezTo>
                  <a:cubicBezTo>
                    <a:pt x="928" y="52"/>
                    <a:pt x="925" y="51"/>
                    <a:pt x="925" y="51"/>
                  </a:cubicBezTo>
                  <a:cubicBezTo>
                    <a:pt x="926" y="50"/>
                    <a:pt x="927" y="49"/>
                    <a:pt x="927" y="48"/>
                  </a:cubicBezTo>
                  <a:cubicBezTo>
                    <a:pt x="928" y="48"/>
                    <a:pt x="928" y="47"/>
                    <a:pt x="929" y="46"/>
                  </a:cubicBezTo>
                  <a:cubicBezTo>
                    <a:pt x="929" y="46"/>
                    <a:pt x="930" y="44"/>
                    <a:pt x="930" y="44"/>
                  </a:cubicBezTo>
                  <a:cubicBezTo>
                    <a:pt x="930" y="44"/>
                    <a:pt x="929" y="42"/>
                    <a:pt x="928" y="42"/>
                  </a:cubicBezTo>
                  <a:cubicBezTo>
                    <a:pt x="928" y="42"/>
                    <a:pt x="927" y="44"/>
                    <a:pt x="927" y="45"/>
                  </a:cubicBezTo>
                  <a:cubicBezTo>
                    <a:pt x="926" y="45"/>
                    <a:pt x="924" y="43"/>
                    <a:pt x="924" y="43"/>
                  </a:cubicBezTo>
                  <a:cubicBezTo>
                    <a:pt x="924" y="43"/>
                    <a:pt x="923" y="45"/>
                    <a:pt x="923" y="45"/>
                  </a:cubicBezTo>
                  <a:cubicBezTo>
                    <a:pt x="923" y="46"/>
                    <a:pt x="925" y="46"/>
                    <a:pt x="925" y="47"/>
                  </a:cubicBezTo>
                  <a:cubicBezTo>
                    <a:pt x="925" y="47"/>
                    <a:pt x="923" y="48"/>
                    <a:pt x="923" y="49"/>
                  </a:cubicBezTo>
                  <a:cubicBezTo>
                    <a:pt x="923" y="50"/>
                    <a:pt x="925" y="50"/>
                    <a:pt x="925" y="51"/>
                  </a:cubicBezTo>
                  <a:cubicBezTo>
                    <a:pt x="925" y="51"/>
                    <a:pt x="924" y="52"/>
                    <a:pt x="924" y="53"/>
                  </a:cubicBezTo>
                  <a:cubicBezTo>
                    <a:pt x="924" y="53"/>
                    <a:pt x="926" y="54"/>
                    <a:pt x="926" y="55"/>
                  </a:cubicBezTo>
                  <a:cubicBezTo>
                    <a:pt x="926" y="55"/>
                    <a:pt x="925" y="56"/>
                    <a:pt x="924" y="57"/>
                  </a:cubicBezTo>
                  <a:cubicBezTo>
                    <a:pt x="924" y="57"/>
                    <a:pt x="923" y="59"/>
                    <a:pt x="923" y="59"/>
                  </a:cubicBezTo>
                  <a:cubicBezTo>
                    <a:pt x="922" y="59"/>
                    <a:pt x="920" y="58"/>
                    <a:pt x="920" y="57"/>
                  </a:cubicBezTo>
                  <a:cubicBezTo>
                    <a:pt x="920" y="57"/>
                    <a:pt x="919" y="56"/>
                    <a:pt x="918" y="56"/>
                  </a:cubicBezTo>
                  <a:cubicBezTo>
                    <a:pt x="918" y="56"/>
                    <a:pt x="916" y="54"/>
                    <a:pt x="916" y="54"/>
                  </a:cubicBezTo>
                  <a:cubicBezTo>
                    <a:pt x="915" y="54"/>
                    <a:pt x="914" y="56"/>
                    <a:pt x="914" y="56"/>
                  </a:cubicBezTo>
                  <a:cubicBezTo>
                    <a:pt x="914" y="57"/>
                    <a:pt x="913" y="58"/>
                    <a:pt x="912" y="58"/>
                  </a:cubicBezTo>
                  <a:cubicBezTo>
                    <a:pt x="912" y="59"/>
                    <a:pt x="910" y="57"/>
                    <a:pt x="910" y="57"/>
                  </a:cubicBezTo>
                  <a:cubicBezTo>
                    <a:pt x="910" y="57"/>
                    <a:pt x="908" y="55"/>
                    <a:pt x="908" y="55"/>
                  </a:cubicBezTo>
                  <a:cubicBezTo>
                    <a:pt x="908" y="55"/>
                    <a:pt x="906" y="57"/>
                    <a:pt x="906" y="57"/>
                  </a:cubicBezTo>
                  <a:cubicBezTo>
                    <a:pt x="906" y="57"/>
                    <a:pt x="905" y="60"/>
                    <a:pt x="905" y="60"/>
                  </a:cubicBezTo>
                  <a:cubicBezTo>
                    <a:pt x="904" y="59"/>
                    <a:pt x="903" y="58"/>
                    <a:pt x="902" y="58"/>
                  </a:cubicBezTo>
                  <a:cubicBezTo>
                    <a:pt x="902" y="57"/>
                    <a:pt x="901" y="57"/>
                    <a:pt x="900" y="56"/>
                  </a:cubicBezTo>
                  <a:cubicBezTo>
                    <a:pt x="900" y="56"/>
                    <a:pt x="898" y="55"/>
                    <a:pt x="898" y="54"/>
                  </a:cubicBezTo>
                  <a:cubicBezTo>
                    <a:pt x="898" y="54"/>
                    <a:pt x="899" y="52"/>
                    <a:pt x="900" y="52"/>
                  </a:cubicBezTo>
                  <a:cubicBezTo>
                    <a:pt x="899" y="52"/>
                    <a:pt x="898" y="50"/>
                    <a:pt x="897" y="50"/>
                  </a:cubicBezTo>
                  <a:cubicBezTo>
                    <a:pt x="897" y="51"/>
                    <a:pt x="896" y="52"/>
                    <a:pt x="896" y="53"/>
                  </a:cubicBezTo>
                  <a:cubicBezTo>
                    <a:pt x="895" y="53"/>
                    <a:pt x="895" y="54"/>
                    <a:pt x="894" y="55"/>
                  </a:cubicBezTo>
                  <a:cubicBezTo>
                    <a:pt x="893" y="56"/>
                    <a:pt x="893" y="56"/>
                    <a:pt x="892" y="57"/>
                  </a:cubicBezTo>
                  <a:cubicBezTo>
                    <a:pt x="892" y="58"/>
                    <a:pt x="891" y="59"/>
                    <a:pt x="890" y="59"/>
                  </a:cubicBezTo>
                  <a:cubicBezTo>
                    <a:pt x="890" y="59"/>
                    <a:pt x="889" y="58"/>
                    <a:pt x="888" y="58"/>
                  </a:cubicBezTo>
                  <a:cubicBezTo>
                    <a:pt x="888" y="58"/>
                    <a:pt x="886" y="56"/>
                    <a:pt x="886" y="56"/>
                  </a:cubicBezTo>
                  <a:cubicBezTo>
                    <a:pt x="886" y="56"/>
                    <a:pt x="888" y="54"/>
                    <a:pt x="888" y="54"/>
                  </a:cubicBezTo>
                  <a:cubicBezTo>
                    <a:pt x="887" y="54"/>
                    <a:pt x="886" y="52"/>
                    <a:pt x="885" y="52"/>
                  </a:cubicBezTo>
                  <a:cubicBezTo>
                    <a:pt x="885" y="52"/>
                    <a:pt x="884" y="54"/>
                    <a:pt x="884" y="54"/>
                  </a:cubicBezTo>
                  <a:cubicBezTo>
                    <a:pt x="883" y="55"/>
                    <a:pt x="883" y="56"/>
                    <a:pt x="882" y="57"/>
                  </a:cubicBezTo>
                  <a:cubicBezTo>
                    <a:pt x="882" y="57"/>
                    <a:pt x="881" y="59"/>
                    <a:pt x="880" y="59"/>
                  </a:cubicBezTo>
                  <a:cubicBezTo>
                    <a:pt x="880" y="59"/>
                    <a:pt x="878" y="57"/>
                    <a:pt x="878" y="57"/>
                  </a:cubicBezTo>
                  <a:cubicBezTo>
                    <a:pt x="878" y="57"/>
                    <a:pt x="876" y="59"/>
                    <a:pt x="876" y="59"/>
                  </a:cubicBezTo>
                  <a:cubicBezTo>
                    <a:pt x="877" y="60"/>
                    <a:pt x="879" y="61"/>
                    <a:pt x="879" y="61"/>
                  </a:cubicBezTo>
                  <a:cubicBezTo>
                    <a:pt x="879" y="62"/>
                    <a:pt x="877" y="63"/>
                    <a:pt x="877" y="63"/>
                  </a:cubicBezTo>
                  <a:cubicBezTo>
                    <a:pt x="876" y="64"/>
                    <a:pt x="876" y="65"/>
                    <a:pt x="875" y="65"/>
                  </a:cubicBezTo>
                  <a:cubicBezTo>
                    <a:pt x="875" y="66"/>
                    <a:pt x="874" y="68"/>
                    <a:pt x="874" y="68"/>
                  </a:cubicBezTo>
                  <a:cubicBezTo>
                    <a:pt x="873" y="68"/>
                    <a:pt x="872" y="66"/>
                    <a:pt x="871" y="66"/>
                  </a:cubicBezTo>
                  <a:cubicBezTo>
                    <a:pt x="871" y="66"/>
                    <a:pt x="870" y="68"/>
                    <a:pt x="870" y="68"/>
                  </a:cubicBezTo>
                  <a:cubicBezTo>
                    <a:pt x="868" y="67"/>
                    <a:pt x="867" y="66"/>
                    <a:pt x="865" y="65"/>
                  </a:cubicBezTo>
                  <a:cubicBezTo>
                    <a:pt x="866" y="64"/>
                    <a:pt x="866" y="63"/>
                    <a:pt x="867" y="63"/>
                  </a:cubicBezTo>
                  <a:cubicBezTo>
                    <a:pt x="867" y="62"/>
                    <a:pt x="869" y="61"/>
                    <a:pt x="869" y="60"/>
                  </a:cubicBezTo>
                  <a:cubicBezTo>
                    <a:pt x="869" y="60"/>
                    <a:pt x="866" y="59"/>
                    <a:pt x="866" y="59"/>
                  </a:cubicBezTo>
                  <a:cubicBezTo>
                    <a:pt x="867" y="58"/>
                    <a:pt x="868" y="56"/>
                    <a:pt x="868" y="56"/>
                  </a:cubicBezTo>
                  <a:cubicBezTo>
                    <a:pt x="869" y="56"/>
                    <a:pt x="870" y="58"/>
                    <a:pt x="870" y="58"/>
                  </a:cubicBezTo>
                  <a:cubicBezTo>
                    <a:pt x="871" y="58"/>
                    <a:pt x="872" y="59"/>
                    <a:pt x="873" y="60"/>
                  </a:cubicBezTo>
                  <a:cubicBezTo>
                    <a:pt x="873" y="60"/>
                    <a:pt x="874" y="61"/>
                    <a:pt x="875" y="62"/>
                  </a:cubicBezTo>
                  <a:cubicBezTo>
                    <a:pt x="875" y="61"/>
                    <a:pt x="877" y="60"/>
                    <a:pt x="876" y="59"/>
                  </a:cubicBezTo>
                  <a:cubicBezTo>
                    <a:pt x="876" y="59"/>
                    <a:pt x="874" y="58"/>
                    <a:pt x="874" y="58"/>
                  </a:cubicBezTo>
                  <a:cubicBezTo>
                    <a:pt x="874" y="57"/>
                    <a:pt x="876" y="56"/>
                    <a:pt x="876" y="55"/>
                  </a:cubicBezTo>
                  <a:cubicBezTo>
                    <a:pt x="876" y="55"/>
                    <a:pt x="874" y="54"/>
                    <a:pt x="874" y="54"/>
                  </a:cubicBezTo>
                  <a:cubicBezTo>
                    <a:pt x="874" y="53"/>
                    <a:pt x="876" y="52"/>
                    <a:pt x="875" y="51"/>
                  </a:cubicBezTo>
                  <a:cubicBezTo>
                    <a:pt x="875" y="51"/>
                    <a:pt x="874" y="50"/>
                    <a:pt x="873" y="50"/>
                  </a:cubicBezTo>
                  <a:cubicBezTo>
                    <a:pt x="873" y="50"/>
                    <a:pt x="872" y="52"/>
                    <a:pt x="871" y="52"/>
                  </a:cubicBezTo>
                  <a:cubicBezTo>
                    <a:pt x="871" y="52"/>
                    <a:pt x="870" y="50"/>
                    <a:pt x="869" y="50"/>
                  </a:cubicBezTo>
                  <a:cubicBezTo>
                    <a:pt x="869" y="51"/>
                    <a:pt x="868" y="52"/>
                    <a:pt x="868" y="52"/>
                  </a:cubicBezTo>
                  <a:cubicBezTo>
                    <a:pt x="867" y="53"/>
                    <a:pt x="866" y="55"/>
                    <a:pt x="866" y="55"/>
                  </a:cubicBezTo>
                  <a:cubicBezTo>
                    <a:pt x="865" y="55"/>
                    <a:pt x="864" y="53"/>
                    <a:pt x="864" y="53"/>
                  </a:cubicBezTo>
                  <a:cubicBezTo>
                    <a:pt x="863" y="52"/>
                    <a:pt x="862" y="52"/>
                    <a:pt x="861" y="51"/>
                  </a:cubicBezTo>
                  <a:cubicBezTo>
                    <a:pt x="861" y="51"/>
                    <a:pt x="859" y="50"/>
                    <a:pt x="859" y="50"/>
                  </a:cubicBezTo>
                  <a:cubicBezTo>
                    <a:pt x="859" y="50"/>
                    <a:pt x="858" y="51"/>
                    <a:pt x="857" y="52"/>
                  </a:cubicBezTo>
                  <a:cubicBezTo>
                    <a:pt x="857" y="53"/>
                    <a:pt x="856" y="53"/>
                    <a:pt x="856" y="54"/>
                  </a:cubicBezTo>
                  <a:cubicBezTo>
                    <a:pt x="855" y="55"/>
                    <a:pt x="855" y="56"/>
                    <a:pt x="854" y="56"/>
                  </a:cubicBezTo>
                  <a:cubicBezTo>
                    <a:pt x="853" y="57"/>
                    <a:pt x="853" y="58"/>
                    <a:pt x="852" y="59"/>
                  </a:cubicBezTo>
                  <a:cubicBezTo>
                    <a:pt x="852" y="59"/>
                    <a:pt x="851" y="61"/>
                    <a:pt x="851" y="61"/>
                  </a:cubicBezTo>
                  <a:cubicBezTo>
                    <a:pt x="850" y="61"/>
                    <a:pt x="849" y="59"/>
                    <a:pt x="848" y="59"/>
                  </a:cubicBezTo>
                  <a:cubicBezTo>
                    <a:pt x="848" y="58"/>
                    <a:pt x="847" y="58"/>
                    <a:pt x="846" y="57"/>
                  </a:cubicBezTo>
                  <a:cubicBezTo>
                    <a:pt x="846" y="57"/>
                    <a:pt x="844" y="56"/>
                    <a:pt x="844" y="56"/>
                  </a:cubicBezTo>
                  <a:cubicBezTo>
                    <a:pt x="843" y="56"/>
                    <a:pt x="842" y="54"/>
                    <a:pt x="842" y="54"/>
                  </a:cubicBezTo>
                  <a:cubicBezTo>
                    <a:pt x="841" y="54"/>
                    <a:pt x="840" y="56"/>
                    <a:pt x="840" y="56"/>
                  </a:cubicBezTo>
                  <a:cubicBezTo>
                    <a:pt x="840" y="57"/>
                    <a:pt x="839" y="58"/>
                    <a:pt x="838" y="58"/>
                  </a:cubicBezTo>
                  <a:cubicBezTo>
                    <a:pt x="838" y="59"/>
                    <a:pt x="837" y="57"/>
                    <a:pt x="836" y="57"/>
                  </a:cubicBezTo>
                  <a:cubicBezTo>
                    <a:pt x="835" y="57"/>
                    <a:pt x="835" y="59"/>
                    <a:pt x="834" y="59"/>
                  </a:cubicBezTo>
                  <a:cubicBezTo>
                    <a:pt x="834" y="59"/>
                    <a:pt x="833" y="57"/>
                    <a:pt x="832" y="57"/>
                  </a:cubicBezTo>
                  <a:cubicBezTo>
                    <a:pt x="832" y="57"/>
                    <a:pt x="831" y="59"/>
                    <a:pt x="830" y="59"/>
                  </a:cubicBezTo>
                  <a:cubicBezTo>
                    <a:pt x="830" y="60"/>
                    <a:pt x="829" y="62"/>
                    <a:pt x="829" y="62"/>
                  </a:cubicBezTo>
                  <a:cubicBezTo>
                    <a:pt x="828" y="62"/>
                    <a:pt x="827" y="60"/>
                    <a:pt x="826" y="60"/>
                  </a:cubicBezTo>
                  <a:cubicBezTo>
                    <a:pt x="826" y="60"/>
                    <a:pt x="825" y="62"/>
                    <a:pt x="825" y="62"/>
                  </a:cubicBezTo>
                  <a:cubicBezTo>
                    <a:pt x="824" y="62"/>
                    <a:pt x="823" y="60"/>
                    <a:pt x="823" y="61"/>
                  </a:cubicBezTo>
                  <a:cubicBezTo>
                    <a:pt x="822" y="61"/>
                    <a:pt x="822" y="62"/>
                    <a:pt x="821" y="63"/>
                  </a:cubicBezTo>
                  <a:cubicBezTo>
                    <a:pt x="820" y="63"/>
                    <a:pt x="820" y="64"/>
                    <a:pt x="819" y="65"/>
                  </a:cubicBezTo>
                  <a:cubicBezTo>
                    <a:pt x="819" y="65"/>
                    <a:pt x="817" y="63"/>
                    <a:pt x="817" y="63"/>
                  </a:cubicBezTo>
                  <a:cubicBezTo>
                    <a:pt x="817" y="63"/>
                    <a:pt x="818" y="61"/>
                    <a:pt x="819" y="61"/>
                  </a:cubicBezTo>
                  <a:cubicBezTo>
                    <a:pt x="819" y="61"/>
                    <a:pt x="820" y="59"/>
                    <a:pt x="820" y="59"/>
                  </a:cubicBezTo>
                  <a:cubicBezTo>
                    <a:pt x="821" y="59"/>
                    <a:pt x="822" y="61"/>
                    <a:pt x="823" y="61"/>
                  </a:cubicBezTo>
                  <a:cubicBezTo>
                    <a:pt x="823" y="60"/>
                    <a:pt x="824" y="59"/>
                    <a:pt x="824" y="58"/>
                  </a:cubicBezTo>
                  <a:cubicBezTo>
                    <a:pt x="825" y="58"/>
                    <a:pt x="825" y="57"/>
                    <a:pt x="826" y="56"/>
                  </a:cubicBezTo>
                  <a:cubicBezTo>
                    <a:pt x="826" y="55"/>
                    <a:pt x="827" y="55"/>
                    <a:pt x="828" y="54"/>
                  </a:cubicBezTo>
                  <a:cubicBezTo>
                    <a:pt x="828" y="53"/>
                    <a:pt x="829" y="52"/>
                    <a:pt x="829" y="52"/>
                  </a:cubicBezTo>
                  <a:cubicBezTo>
                    <a:pt x="830" y="52"/>
                    <a:pt x="831" y="53"/>
                    <a:pt x="832" y="53"/>
                  </a:cubicBezTo>
                  <a:cubicBezTo>
                    <a:pt x="832" y="53"/>
                    <a:pt x="834" y="55"/>
                    <a:pt x="834" y="55"/>
                  </a:cubicBezTo>
                  <a:cubicBezTo>
                    <a:pt x="834" y="54"/>
                    <a:pt x="835" y="53"/>
                    <a:pt x="836" y="53"/>
                  </a:cubicBezTo>
                  <a:cubicBezTo>
                    <a:pt x="836" y="53"/>
                    <a:pt x="837" y="51"/>
                    <a:pt x="837" y="51"/>
                  </a:cubicBezTo>
                  <a:cubicBezTo>
                    <a:pt x="837" y="50"/>
                    <a:pt x="835" y="49"/>
                    <a:pt x="835" y="49"/>
                  </a:cubicBezTo>
                  <a:cubicBezTo>
                    <a:pt x="835" y="48"/>
                    <a:pt x="836" y="47"/>
                    <a:pt x="837" y="47"/>
                  </a:cubicBezTo>
                  <a:cubicBezTo>
                    <a:pt x="837" y="46"/>
                    <a:pt x="838" y="45"/>
                    <a:pt x="838" y="44"/>
                  </a:cubicBezTo>
                  <a:cubicBezTo>
                    <a:pt x="839" y="44"/>
                    <a:pt x="840" y="43"/>
                    <a:pt x="840" y="42"/>
                  </a:cubicBezTo>
                  <a:cubicBezTo>
                    <a:pt x="839" y="41"/>
                    <a:pt x="837" y="40"/>
                    <a:pt x="836" y="39"/>
                  </a:cubicBezTo>
                  <a:cubicBezTo>
                    <a:pt x="835" y="38"/>
                    <a:pt x="834" y="38"/>
                    <a:pt x="833" y="37"/>
                  </a:cubicBezTo>
                  <a:cubicBezTo>
                    <a:pt x="833" y="38"/>
                    <a:pt x="832" y="39"/>
                    <a:pt x="832" y="39"/>
                  </a:cubicBezTo>
                  <a:cubicBezTo>
                    <a:pt x="832" y="40"/>
                    <a:pt x="834" y="40"/>
                    <a:pt x="834" y="41"/>
                  </a:cubicBezTo>
                  <a:cubicBezTo>
                    <a:pt x="834" y="42"/>
                    <a:pt x="832" y="43"/>
                    <a:pt x="832" y="43"/>
                  </a:cubicBezTo>
                  <a:cubicBezTo>
                    <a:pt x="832" y="43"/>
                    <a:pt x="834" y="45"/>
                    <a:pt x="834" y="45"/>
                  </a:cubicBezTo>
                  <a:cubicBezTo>
                    <a:pt x="834" y="45"/>
                    <a:pt x="833" y="47"/>
                    <a:pt x="833" y="47"/>
                  </a:cubicBezTo>
                  <a:cubicBezTo>
                    <a:pt x="832" y="47"/>
                    <a:pt x="831" y="46"/>
                    <a:pt x="831" y="45"/>
                  </a:cubicBezTo>
                  <a:cubicBezTo>
                    <a:pt x="830" y="45"/>
                    <a:pt x="829" y="44"/>
                    <a:pt x="828" y="44"/>
                  </a:cubicBezTo>
                  <a:cubicBezTo>
                    <a:pt x="828" y="44"/>
                    <a:pt x="827" y="46"/>
                    <a:pt x="827" y="46"/>
                  </a:cubicBezTo>
                  <a:cubicBezTo>
                    <a:pt x="826" y="46"/>
                    <a:pt x="825" y="44"/>
                    <a:pt x="824" y="44"/>
                  </a:cubicBezTo>
                  <a:cubicBezTo>
                    <a:pt x="824" y="44"/>
                    <a:pt x="823" y="46"/>
                    <a:pt x="823" y="46"/>
                  </a:cubicBezTo>
                  <a:cubicBezTo>
                    <a:pt x="822" y="47"/>
                    <a:pt x="821" y="49"/>
                    <a:pt x="821" y="49"/>
                  </a:cubicBezTo>
                  <a:cubicBezTo>
                    <a:pt x="821" y="49"/>
                    <a:pt x="819" y="47"/>
                    <a:pt x="819" y="47"/>
                  </a:cubicBezTo>
                  <a:cubicBezTo>
                    <a:pt x="818" y="47"/>
                    <a:pt x="817" y="49"/>
                    <a:pt x="817" y="49"/>
                  </a:cubicBezTo>
                  <a:cubicBezTo>
                    <a:pt x="816" y="50"/>
                    <a:pt x="816" y="51"/>
                    <a:pt x="815" y="51"/>
                  </a:cubicBezTo>
                  <a:cubicBezTo>
                    <a:pt x="815" y="52"/>
                    <a:pt x="814" y="53"/>
                    <a:pt x="814" y="54"/>
                  </a:cubicBezTo>
                  <a:cubicBezTo>
                    <a:pt x="813" y="54"/>
                    <a:pt x="812" y="56"/>
                    <a:pt x="812" y="56"/>
                  </a:cubicBezTo>
                  <a:cubicBezTo>
                    <a:pt x="811" y="56"/>
                    <a:pt x="810" y="54"/>
                    <a:pt x="810" y="54"/>
                  </a:cubicBezTo>
                  <a:cubicBezTo>
                    <a:pt x="809" y="54"/>
                    <a:pt x="809" y="56"/>
                    <a:pt x="808" y="56"/>
                  </a:cubicBezTo>
                  <a:cubicBezTo>
                    <a:pt x="808" y="57"/>
                    <a:pt x="806" y="55"/>
                    <a:pt x="806" y="55"/>
                  </a:cubicBezTo>
                  <a:cubicBezTo>
                    <a:pt x="805" y="55"/>
                    <a:pt x="804" y="53"/>
                    <a:pt x="803" y="53"/>
                  </a:cubicBezTo>
                  <a:cubicBezTo>
                    <a:pt x="803" y="53"/>
                    <a:pt x="805" y="51"/>
                    <a:pt x="805" y="51"/>
                  </a:cubicBezTo>
                  <a:cubicBezTo>
                    <a:pt x="806" y="50"/>
                    <a:pt x="806" y="49"/>
                    <a:pt x="807" y="49"/>
                  </a:cubicBezTo>
                  <a:cubicBezTo>
                    <a:pt x="807" y="48"/>
                    <a:pt x="808" y="47"/>
                    <a:pt x="809" y="46"/>
                  </a:cubicBezTo>
                  <a:cubicBezTo>
                    <a:pt x="808" y="46"/>
                    <a:pt x="807" y="45"/>
                    <a:pt x="806" y="45"/>
                  </a:cubicBezTo>
                  <a:cubicBezTo>
                    <a:pt x="806" y="45"/>
                    <a:pt x="805" y="47"/>
                    <a:pt x="805" y="47"/>
                  </a:cubicBezTo>
                  <a:cubicBezTo>
                    <a:pt x="804" y="47"/>
                    <a:pt x="803" y="45"/>
                    <a:pt x="802" y="45"/>
                  </a:cubicBezTo>
                  <a:cubicBezTo>
                    <a:pt x="802" y="45"/>
                    <a:pt x="801" y="47"/>
                    <a:pt x="801" y="47"/>
                  </a:cubicBezTo>
                  <a:cubicBezTo>
                    <a:pt x="800" y="48"/>
                    <a:pt x="800" y="49"/>
                    <a:pt x="799" y="50"/>
                  </a:cubicBezTo>
                  <a:cubicBezTo>
                    <a:pt x="798" y="50"/>
                    <a:pt x="798" y="51"/>
                    <a:pt x="797" y="52"/>
                  </a:cubicBezTo>
                  <a:cubicBezTo>
                    <a:pt x="797" y="51"/>
                    <a:pt x="796" y="51"/>
                    <a:pt x="795" y="50"/>
                  </a:cubicBezTo>
                  <a:cubicBezTo>
                    <a:pt x="795" y="50"/>
                    <a:pt x="793" y="48"/>
                    <a:pt x="793" y="48"/>
                  </a:cubicBezTo>
                  <a:cubicBezTo>
                    <a:pt x="792" y="49"/>
                    <a:pt x="792" y="50"/>
                    <a:pt x="791" y="51"/>
                  </a:cubicBezTo>
                  <a:cubicBezTo>
                    <a:pt x="793" y="52"/>
                    <a:pt x="794" y="53"/>
                    <a:pt x="796" y="54"/>
                  </a:cubicBezTo>
                  <a:cubicBezTo>
                    <a:pt x="796" y="55"/>
                    <a:pt x="797" y="55"/>
                    <a:pt x="798" y="56"/>
                  </a:cubicBezTo>
                  <a:cubicBezTo>
                    <a:pt x="799" y="56"/>
                    <a:pt x="799" y="57"/>
                    <a:pt x="800" y="58"/>
                  </a:cubicBezTo>
                  <a:cubicBezTo>
                    <a:pt x="800" y="58"/>
                    <a:pt x="802" y="59"/>
                    <a:pt x="802" y="59"/>
                  </a:cubicBezTo>
                  <a:cubicBezTo>
                    <a:pt x="802" y="59"/>
                    <a:pt x="804" y="57"/>
                    <a:pt x="804" y="57"/>
                  </a:cubicBezTo>
                  <a:cubicBezTo>
                    <a:pt x="804" y="57"/>
                    <a:pt x="806" y="58"/>
                    <a:pt x="806" y="59"/>
                  </a:cubicBezTo>
                  <a:cubicBezTo>
                    <a:pt x="806" y="59"/>
                    <a:pt x="805" y="61"/>
                    <a:pt x="805" y="61"/>
                  </a:cubicBezTo>
                  <a:cubicBezTo>
                    <a:pt x="804" y="61"/>
                    <a:pt x="803" y="63"/>
                    <a:pt x="803" y="63"/>
                  </a:cubicBezTo>
                  <a:cubicBezTo>
                    <a:pt x="802" y="63"/>
                    <a:pt x="801" y="62"/>
                    <a:pt x="801" y="61"/>
                  </a:cubicBezTo>
                  <a:cubicBezTo>
                    <a:pt x="800" y="62"/>
                    <a:pt x="799" y="63"/>
                    <a:pt x="799" y="64"/>
                  </a:cubicBezTo>
                  <a:cubicBezTo>
                    <a:pt x="799" y="64"/>
                    <a:pt x="797" y="66"/>
                    <a:pt x="797" y="66"/>
                  </a:cubicBezTo>
                  <a:cubicBezTo>
                    <a:pt x="796" y="66"/>
                    <a:pt x="796" y="64"/>
                    <a:pt x="795" y="64"/>
                  </a:cubicBezTo>
                  <a:cubicBezTo>
                    <a:pt x="795" y="64"/>
                    <a:pt x="793" y="67"/>
                    <a:pt x="793" y="66"/>
                  </a:cubicBezTo>
                  <a:cubicBezTo>
                    <a:pt x="793" y="66"/>
                    <a:pt x="791" y="65"/>
                    <a:pt x="791" y="65"/>
                  </a:cubicBezTo>
                  <a:cubicBezTo>
                    <a:pt x="791" y="64"/>
                    <a:pt x="793" y="63"/>
                    <a:pt x="793" y="63"/>
                  </a:cubicBezTo>
                  <a:cubicBezTo>
                    <a:pt x="793" y="62"/>
                    <a:pt x="795" y="60"/>
                    <a:pt x="794" y="60"/>
                  </a:cubicBezTo>
                  <a:cubicBezTo>
                    <a:pt x="794" y="60"/>
                    <a:pt x="792" y="59"/>
                    <a:pt x="792" y="59"/>
                  </a:cubicBezTo>
                  <a:cubicBezTo>
                    <a:pt x="792" y="59"/>
                    <a:pt x="791" y="61"/>
                    <a:pt x="791" y="61"/>
                  </a:cubicBezTo>
                  <a:cubicBezTo>
                    <a:pt x="790" y="61"/>
                    <a:pt x="789" y="60"/>
                    <a:pt x="788" y="59"/>
                  </a:cubicBezTo>
                  <a:cubicBezTo>
                    <a:pt x="788" y="59"/>
                    <a:pt x="786" y="58"/>
                    <a:pt x="786" y="57"/>
                  </a:cubicBezTo>
                  <a:cubicBezTo>
                    <a:pt x="786" y="57"/>
                    <a:pt x="788" y="55"/>
                    <a:pt x="788" y="55"/>
                  </a:cubicBezTo>
                  <a:cubicBezTo>
                    <a:pt x="788" y="54"/>
                    <a:pt x="789" y="54"/>
                    <a:pt x="789" y="53"/>
                  </a:cubicBezTo>
                  <a:cubicBezTo>
                    <a:pt x="790" y="52"/>
                    <a:pt x="791" y="51"/>
                    <a:pt x="791" y="51"/>
                  </a:cubicBezTo>
                  <a:cubicBezTo>
                    <a:pt x="791" y="50"/>
                    <a:pt x="789" y="49"/>
                    <a:pt x="789" y="49"/>
                  </a:cubicBezTo>
                  <a:cubicBezTo>
                    <a:pt x="789" y="48"/>
                    <a:pt x="791" y="47"/>
                    <a:pt x="791" y="47"/>
                  </a:cubicBezTo>
                  <a:cubicBezTo>
                    <a:pt x="791" y="46"/>
                    <a:pt x="788" y="46"/>
                    <a:pt x="788" y="45"/>
                  </a:cubicBezTo>
                  <a:cubicBezTo>
                    <a:pt x="788" y="46"/>
                    <a:pt x="787" y="47"/>
                    <a:pt x="787" y="47"/>
                  </a:cubicBezTo>
                  <a:cubicBezTo>
                    <a:pt x="786" y="48"/>
                    <a:pt x="785" y="49"/>
                    <a:pt x="785" y="50"/>
                  </a:cubicBezTo>
                  <a:cubicBezTo>
                    <a:pt x="785" y="50"/>
                    <a:pt x="787" y="51"/>
                    <a:pt x="787" y="51"/>
                  </a:cubicBezTo>
                  <a:cubicBezTo>
                    <a:pt x="787" y="52"/>
                    <a:pt x="786" y="53"/>
                    <a:pt x="786" y="53"/>
                  </a:cubicBezTo>
                  <a:cubicBezTo>
                    <a:pt x="785" y="54"/>
                    <a:pt x="784" y="52"/>
                    <a:pt x="783" y="52"/>
                  </a:cubicBezTo>
                  <a:cubicBezTo>
                    <a:pt x="782" y="53"/>
                    <a:pt x="781" y="55"/>
                    <a:pt x="780" y="56"/>
                  </a:cubicBezTo>
                  <a:cubicBezTo>
                    <a:pt x="778" y="55"/>
                    <a:pt x="777" y="54"/>
                    <a:pt x="775" y="53"/>
                  </a:cubicBezTo>
                  <a:cubicBezTo>
                    <a:pt x="777" y="51"/>
                    <a:pt x="778" y="50"/>
                    <a:pt x="779" y="48"/>
                  </a:cubicBezTo>
                  <a:cubicBezTo>
                    <a:pt x="779" y="48"/>
                    <a:pt x="780" y="50"/>
                    <a:pt x="781" y="50"/>
                  </a:cubicBezTo>
                  <a:cubicBezTo>
                    <a:pt x="781" y="50"/>
                    <a:pt x="783" y="48"/>
                    <a:pt x="783" y="48"/>
                  </a:cubicBezTo>
                  <a:cubicBezTo>
                    <a:pt x="783" y="48"/>
                    <a:pt x="781" y="46"/>
                    <a:pt x="781" y="46"/>
                  </a:cubicBezTo>
                  <a:cubicBezTo>
                    <a:pt x="780" y="46"/>
                    <a:pt x="782" y="44"/>
                    <a:pt x="782" y="44"/>
                  </a:cubicBezTo>
                  <a:cubicBezTo>
                    <a:pt x="782" y="43"/>
                    <a:pt x="780" y="43"/>
                    <a:pt x="780" y="42"/>
                  </a:cubicBezTo>
                  <a:cubicBezTo>
                    <a:pt x="779" y="44"/>
                    <a:pt x="778" y="45"/>
                    <a:pt x="777" y="47"/>
                  </a:cubicBezTo>
                  <a:cubicBezTo>
                    <a:pt x="776" y="47"/>
                    <a:pt x="776" y="48"/>
                    <a:pt x="775" y="49"/>
                  </a:cubicBezTo>
                  <a:cubicBezTo>
                    <a:pt x="775" y="49"/>
                    <a:pt x="773" y="47"/>
                    <a:pt x="773" y="47"/>
                  </a:cubicBezTo>
                  <a:cubicBezTo>
                    <a:pt x="772" y="47"/>
                    <a:pt x="771" y="49"/>
                    <a:pt x="771" y="49"/>
                  </a:cubicBezTo>
                  <a:cubicBezTo>
                    <a:pt x="771" y="50"/>
                    <a:pt x="770" y="52"/>
                    <a:pt x="769" y="52"/>
                  </a:cubicBezTo>
                  <a:cubicBezTo>
                    <a:pt x="769" y="52"/>
                    <a:pt x="767" y="50"/>
                    <a:pt x="767" y="50"/>
                  </a:cubicBezTo>
                  <a:cubicBezTo>
                    <a:pt x="767" y="50"/>
                    <a:pt x="765" y="48"/>
                    <a:pt x="765" y="48"/>
                  </a:cubicBezTo>
                  <a:cubicBezTo>
                    <a:pt x="765" y="48"/>
                    <a:pt x="763" y="50"/>
                    <a:pt x="763" y="50"/>
                  </a:cubicBezTo>
                  <a:cubicBezTo>
                    <a:pt x="763" y="51"/>
                    <a:pt x="765" y="52"/>
                    <a:pt x="765" y="52"/>
                  </a:cubicBezTo>
                  <a:cubicBezTo>
                    <a:pt x="765" y="53"/>
                    <a:pt x="764" y="54"/>
                    <a:pt x="764" y="54"/>
                  </a:cubicBezTo>
                  <a:cubicBezTo>
                    <a:pt x="763" y="55"/>
                    <a:pt x="763" y="56"/>
                    <a:pt x="762" y="57"/>
                  </a:cubicBezTo>
                  <a:cubicBezTo>
                    <a:pt x="762" y="57"/>
                    <a:pt x="760" y="55"/>
                    <a:pt x="760" y="55"/>
                  </a:cubicBezTo>
                  <a:cubicBezTo>
                    <a:pt x="759" y="55"/>
                    <a:pt x="758" y="57"/>
                    <a:pt x="758" y="57"/>
                  </a:cubicBezTo>
                  <a:cubicBezTo>
                    <a:pt x="758" y="58"/>
                    <a:pt x="756" y="59"/>
                    <a:pt x="756" y="59"/>
                  </a:cubicBezTo>
                  <a:cubicBezTo>
                    <a:pt x="756" y="60"/>
                    <a:pt x="759" y="61"/>
                    <a:pt x="758" y="61"/>
                  </a:cubicBezTo>
                  <a:cubicBezTo>
                    <a:pt x="758" y="62"/>
                    <a:pt x="757" y="63"/>
                    <a:pt x="757" y="63"/>
                  </a:cubicBezTo>
                  <a:cubicBezTo>
                    <a:pt x="756" y="64"/>
                    <a:pt x="756" y="65"/>
                    <a:pt x="755" y="66"/>
                  </a:cubicBezTo>
                  <a:cubicBezTo>
                    <a:pt x="755" y="66"/>
                    <a:pt x="753" y="64"/>
                    <a:pt x="753" y="64"/>
                  </a:cubicBezTo>
                  <a:cubicBezTo>
                    <a:pt x="753" y="64"/>
                    <a:pt x="754" y="62"/>
                    <a:pt x="755" y="62"/>
                  </a:cubicBezTo>
                  <a:cubicBezTo>
                    <a:pt x="755" y="61"/>
                    <a:pt x="756" y="60"/>
                    <a:pt x="756" y="59"/>
                  </a:cubicBezTo>
                  <a:cubicBezTo>
                    <a:pt x="756" y="59"/>
                    <a:pt x="754" y="58"/>
                    <a:pt x="754" y="58"/>
                  </a:cubicBezTo>
                  <a:cubicBezTo>
                    <a:pt x="754" y="57"/>
                    <a:pt x="756" y="56"/>
                    <a:pt x="756" y="55"/>
                  </a:cubicBezTo>
                  <a:cubicBezTo>
                    <a:pt x="756" y="55"/>
                    <a:pt x="754" y="54"/>
                    <a:pt x="753" y="54"/>
                  </a:cubicBezTo>
                  <a:cubicBezTo>
                    <a:pt x="753" y="53"/>
                    <a:pt x="752" y="53"/>
                    <a:pt x="751" y="52"/>
                  </a:cubicBezTo>
                  <a:cubicBezTo>
                    <a:pt x="751" y="53"/>
                    <a:pt x="749" y="54"/>
                    <a:pt x="750" y="54"/>
                  </a:cubicBezTo>
                  <a:cubicBezTo>
                    <a:pt x="750" y="55"/>
                    <a:pt x="752" y="55"/>
                    <a:pt x="752" y="56"/>
                  </a:cubicBezTo>
                  <a:cubicBezTo>
                    <a:pt x="752" y="56"/>
                    <a:pt x="750" y="58"/>
                    <a:pt x="750" y="58"/>
                  </a:cubicBezTo>
                  <a:cubicBezTo>
                    <a:pt x="750" y="58"/>
                    <a:pt x="748" y="56"/>
                    <a:pt x="748" y="57"/>
                  </a:cubicBezTo>
                  <a:cubicBezTo>
                    <a:pt x="747" y="57"/>
                    <a:pt x="747" y="59"/>
                    <a:pt x="746" y="59"/>
                  </a:cubicBezTo>
                  <a:cubicBezTo>
                    <a:pt x="747" y="59"/>
                    <a:pt x="748" y="61"/>
                    <a:pt x="748" y="60"/>
                  </a:cubicBezTo>
                  <a:cubicBezTo>
                    <a:pt x="748" y="61"/>
                    <a:pt x="747" y="63"/>
                    <a:pt x="747" y="63"/>
                  </a:cubicBezTo>
                  <a:cubicBezTo>
                    <a:pt x="746" y="63"/>
                    <a:pt x="745" y="61"/>
                    <a:pt x="744" y="61"/>
                  </a:cubicBezTo>
                  <a:cubicBezTo>
                    <a:pt x="744" y="61"/>
                    <a:pt x="742" y="60"/>
                    <a:pt x="742" y="59"/>
                  </a:cubicBezTo>
                  <a:cubicBezTo>
                    <a:pt x="742" y="59"/>
                    <a:pt x="744" y="58"/>
                    <a:pt x="744" y="57"/>
                  </a:cubicBezTo>
                  <a:cubicBezTo>
                    <a:pt x="744" y="56"/>
                    <a:pt x="742" y="56"/>
                    <a:pt x="742" y="55"/>
                  </a:cubicBezTo>
                  <a:cubicBezTo>
                    <a:pt x="742" y="55"/>
                    <a:pt x="744" y="54"/>
                    <a:pt x="743" y="53"/>
                  </a:cubicBezTo>
                  <a:cubicBezTo>
                    <a:pt x="743" y="52"/>
                    <a:pt x="742" y="52"/>
                    <a:pt x="741" y="51"/>
                  </a:cubicBezTo>
                  <a:cubicBezTo>
                    <a:pt x="740" y="53"/>
                    <a:pt x="739" y="54"/>
                    <a:pt x="738" y="56"/>
                  </a:cubicBezTo>
                  <a:cubicBezTo>
                    <a:pt x="737" y="57"/>
                    <a:pt x="736" y="57"/>
                    <a:pt x="736" y="58"/>
                  </a:cubicBezTo>
                  <a:cubicBezTo>
                    <a:pt x="736" y="58"/>
                    <a:pt x="738" y="59"/>
                    <a:pt x="738" y="60"/>
                  </a:cubicBezTo>
                  <a:cubicBezTo>
                    <a:pt x="738" y="60"/>
                    <a:pt x="737" y="62"/>
                    <a:pt x="737" y="62"/>
                  </a:cubicBezTo>
                  <a:cubicBezTo>
                    <a:pt x="736" y="63"/>
                    <a:pt x="735" y="64"/>
                    <a:pt x="735" y="64"/>
                  </a:cubicBezTo>
                  <a:cubicBezTo>
                    <a:pt x="732" y="62"/>
                    <a:pt x="729" y="60"/>
                    <a:pt x="726" y="57"/>
                  </a:cubicBezTo>
                  <a:cubicBezTo>
                    <a:pt x="727" y="57"/>
                    <a:pt x="727" y="55"/>
                    <a:pt x="728" y="55"/>
                  </a:cubicBezTo>
                  <a:cubicBezTo>
                    <a:pt x="728" y="55"/>
                    <a:pt x="729" y="57"/>
                    <a:pt x="730" y="57"/>
                  </a:cubicBezTo>
                  <a:cubicBezTo>
                    <a:pt x="730" y="57"/>
                    <a:pt x="731" y="55"/>
                    <a:pt x="732" y="55"/>
                  </a:cubicBezTo>
                  <a:cubicBezTo>
                    <a:pt x="732" y="54"/>
                    <a:pt x="733" y="53"/>
                    <a:pt x="733" y="52"/>
                  </a:cubicBezTo>
                  <a:cubicBezTo>
                    <a:pt x="734" y="52"/>
                    <a:pt x="734" y="51"/>
                    <a:pt x="735" y="50"/>
                  </a:cubicBezTo>
                  <a:cubicBezTo>
                    <a:pt x="735" y="50"/>
                    <a:pt x="737" y="49"/>
                    <a:pt x="737" y="48"/>
                  </a:cubicBezTo>
                  <a:cubicBezTo>
                    <a:pt x="737" y="48"/>
                    <a:pt x="735" y="47"/>
                    <a:pt x="734" y="46"/>
                  </a:cubicBezTo>
                  <a:cubicBezTo>
                    <a:pt x="734" y="47"/>
                    <a:pt x="733" y="48"/>
                    <a:pt x="733" y="49"/>
                  </a:cubicBezTo>
                  <a:cubicBezTo>
                    <a:pt x="733" y="49"/>
                    <a:pt x="731" y="51"/>
                    <a:pt x="731" y="51"/>
                  </a:cubicBezTo>
                  <a:cubicBezTo>
                    <a:pt x="731" y="51"/>
                    <a:pt x="729" y="49"/>
                    <a:pt x="729" y="49"/>
                  </a:cubicBezTo>
                  <a:cubicBezTo>
                    <a:pt x="729" y="49"/>
                    <a:pt x="731" y="47"/>
                    <a:pt x="731" y="47"/>
                  </a:cubicBezTo>
                  <a:cubicBezTo>
                    <a:pt x="730" y="47"/>
                    <a:pt x="729" y="45"/>
                    <a:pt x="728" y="45"/>
                  </a:cubicBezTo>
                  <a:cubicBezTo>
                    <a:pt x="728" y="45"/>
                    <a:pt x="727" y="47"/>
                    <a:pt x="727" y="47"/>
                  </a:cubicBezTo>
                  <a:cubicBezTo>
                    <a:pt x="726" y="47"/>
                    <a:pt x="725" y="46"/>
                    <a:pt x="724" y="46"/>
                  </a:cubicBezTo>
                  <a:cubicBezTo>
                    <a:pt x="724" y="46"/>
                    <a:pt x="723" y="44"/>
                    <a:pt x="722" y="44"/>
                  </a:cubicBezTo>
                  <a:cubicBezTo>
                    <a:pt x="722" y="44"/>
                    <a:pt x="721" y="46"/>
                    <a:pt x="720" y="46"/>
                  </a:cubicBezTo>
                  <a:cubicBezTo>
                    <a:pt x="720" y="46"/>
                    <a:pt x="719" y="44"/>
                    <a:pt x="718" y="44"/>
                  </a:cubicBezTo>
                  <a:cubicBezTo>
                    <a:pt x="718" y="45"/>
                    <a:pt x="717" y="47"/>
                    <a:pt x="716" y="47"/>
                  </a:cubicBezTo>
                  <a:cubicBezTo>
                    <a:pt x="716" y="47"/>
                    <a:pt x="715" y="45"/>
                    <a:pt x="714" y="45"/>
                  </a:cubicBezTo>
                  <a:cubicBezTo>
                    <a:pt x="714" y="45"/>
                    <a:pt x="713" y="47"/>
                    <a:pt x="713" y="47"/>
                  </a:cubicBezTo>
                  <a:cubicBezTo>
                    <a:pt x="713" y="48"/>
                    <a:pt x="715" y="48"/>
                    <a:pt x="715" y="49"/>
                  </a:cubicBezTo>
                  <a:cubicBezTo>
                    <a:pt x="715" y="50"/>
                    <a:pt x="713" y="50"/>
                    <a:pt x="713" y="51"/>
                  </a:cubicBezTo>
                  <a:cubicBezTo>
                    <a:pt x="715" y="52"/>
                    <a:pt x="716" y="53"/>
                    <a:pt x="718" y="55"/>
                  </a:cubicBezTo>
                  <a:cubicBezTo>
                    <a:pt x="718" y="55"/>
                    <a:pt x="719" y="56"/>
                    <a:pt x="720" y="56"/>
                  </a:cubicBezTo>
                  <a:cubicBezTo>
                    <a:pt x="719" y="58"/>
                    <a:pt x="717" y="59"/>
                    <a:pt x="716" y="61"/>
                  </a:cubicBezTo>
                  <a:cubicBezTo>
                    <a:pt x="715" y="60"/>
                    <a:pt x="713" y="58"/>
                    <a:pt x="712" y="57"/>
                  </a:cubicBezTo>
                  <a:cubicBezTo>
                    <a:pt x="712" y="57"/>
                    <a:pt x="714" y="56"/>
                    <a:pt x="714" y="55"/>
                  </a:cubicBezTo>
                  <a:cubicBezTo>
                    <a:pt x="714" y="55"/>
                    <a:pt x="712" y="54"/>
                    <a:pt x="711" y="53"/>
                  </a:cubicBezTo>
                  <a:cubicBezTo>
                    <a:pt x="711" y="53"/>
                    <a:pt x="710" y="52"/>
                    <a:pt x="709" y="52"/>
                  </a:cubicBezTo>
                  <a:cubicBezTo>
                    <a:pt x="708" y="53"/>
                    <a:pt x="707" y="55"/>
                    <a:pt x="706" y="56"/>
                  </a:cubicBezTo>
                  <a:cubicBezTo>
                    <a:pt x="705" y="57"/>
                    <a:pt x="705" y="58"/>
                    <a:pt x="704" y="58"/>
                  </a:cubicBezTo>
                  <a:cubicBezTo>
                    <a:pt x="704" y="58"/>
                    <a:pt x="702" y="57"/>
                    <a:pt x="702" y="57"/>
                  </a:cubicBezTo>
                  <a:cubicBezTo>
                    <a:pt x="702" y="56"/>
                    <a:pt x="700" y="55"/>
                    <a:pt x="700" y="55"/>
                  </a:cubicBezTo>
                  <a:cubicBezTo>
                    <a:pt x="699" y="55"/>
                    <a:pt x="698" y="57"/>
                    <a:pt x="698" y="57"/>
                  </a:cubicBezTo>
                  <a:cubicBezTo>
                    <a:pt x="698" y="57"/>
                    <a:pt x="696" y="56"/>
                    <a:pt x="696" y="56"/>
                  </a:cubicBezTo>
                  <a:cubicBezTo>
                    <a:pt x="696" y="55"/>
                    <a:pt x="697" y="53"/>
                    <a:pt x="697" y="53"/>
                  </a:cubicBezTo>
                  <a:cubicBezTo>
                    <a:pt x="698" y="53"/>
                    <a:pt x="699" y="55"/>
                    <a:pt x="700" y="55"/>
                  </a:cubicBezTo>
                  <a:cubicBezTo>
                    <a:pt x="700" y="54"/>
                    <a:pt x="701" y="53"/>
                    <a:pt x="701" y="53"/>
                  </a:cubicBezTo>
                  <a:cubicBezTo>
                    <a:pt x="701" y="52"/>
                    <a:pt x="699" y="51"/>
                    <a:pt x="699" y="51"/>
                  </a:cubicBezTo>
                  <a:cubicBezTo>
                    <a:pt x="699" y="50"/>
                    <a:pt x="697" y="50"/>
                    <a:pt x="697" y="49"/>
                  </a:cubicBezTo>
                  <a:cubicBezTo>
                    <a:pt x="696" y="49"/>
                    <a:pt x="695" y="48"/>
                    <a:pt x="695" y="48"/>
                  </a:cubicBezTo>
                  <a:cubicBezTo>
                    <a:pt x="694" y="47"/>
                    <a:pt x="693" y="47"/>
                    <a:pt x="692" y="46"/>
                  </a:cubicBezTo>
                  <a:cubicBezTo>
                    <a:pt x="692" y="47"/>
                    <a:pt x="691" y="47"/>
                    <a:pt x="691" y="48"/>
                  </a:cubicBezTo>
                  <a:cubicBezTo>
                    <a:pt x="690" y="48"/>
                    <a:pt x="689" y="50"/>
                    <a:pt x="689" y="50"/>
                  </a:cubicBezTo>
                  <a:cubicBezTo>
                    <a:pt x="689" y="51"/>
                    <a:pt x="691" y="52"/>
                    <a:pt x="691" y="52"/>
                  </a:cubicBezTo>
                  <a:cubicBezTo>
                    <a:pt x="691" y="52"/>
                    <a:pt x="690" y="54"/>
                    <a:pt x="689" y="54"/>
                  </a:cubicBezTo>
                  <a:cubicBezTo>
                    <a:pt x="689" y="54"/>
                    <a:pt x="688" y="53"/>
                    <a:pt x="687" y="53"/>
                  </a:cubicBezTo>
                  <a:cubicBezTo>
                    <a:pt x="686" y="52"/>
                    <a:pt x="686" y="51"/>
                    <a:pt x="685" y="51"/>
                  </a:cubicBezTo>
                  <a:cubicBezTo>
                    <a:pt x="685" y="51"/>
                    <a:pt x="683" y="49"/>
                    <a:pt x="683" y="49"/>
                  </a:cubicBezTo>
                  <a:cubicBezTo>
                    <a:pt x="682" y="49"/>
                    <a:pt x="681" y="51"/>
                    <a:pt x="681" y="51"/>
                  </a:cubicBezTo>
                  <a:cubicBezTo>
                    <a:pt x="680" y="52"/>
                    <a:pt x="680" y="53"/>
                    <a:pt x="679" y="54"/>
                  </a:cubicBezTo>
                  <a:cubicBezTo>
                    <a:pt x="679" y="54"/>
                    <a:pt x="678" y="56"/>
                    <a:pt x="678" y="56"/>
                  </a:cubicBezTo>
                  <a:cubicBezTo>
                    <a:pt x="677" y="56"/>
                    <a:pt x="676" y="54"/>
                    <a:pt x="675" y="54"/>
                  </a:cubicBezTo>
                  <a:cubicBezTo>
                    <a:pt x="675" y="54"/>
                    <a:pt x="674" y="53"/>
                    <a:pt x="673" y="53"/>
                  </a:cubicBezTo>
                  <a:cubicBezTo>
                    <a:pt x="673" y="52"/>
                    <a:pt x="672" y="55"/>
                    <a:pt x="671" y="55"/>
                  </a:cubicBezTo>
                  <a:cubicBezTo>
                    <a:pt x="671" y="55"/>
                    <a:pt x="670" y="53"/>
                    <a:pt x="669" y="53"/>
                  </a:cubicBezTo>
                  <a:cubicBezTo>
                    <a:pt x="669" y="54"/>
                    <a:pt x="668" y="55"/>
                    <a:pt x="668" y="55"/>
                  </a:cubicBezTo>
                  <a:cubicBezTo>
                    <a:pt x="668" y="55"/>
                    <a:pt x="665" y="54"/>
                    <a:pt x="665" y="54"/>
                  </a:cubicBezTo>
                  <a:cubicBezTo>
                    <a:pt x="665" y="53"/>
                    <a:pt x="667" y="52"/>
                    <a:pt x="667" y="51"/>
                  </a:cubicBezTo>
                  <a:cubicBezTo>
                    <a:pt x="667" y="51"/>
                    <a:pt x="668" y="50"/>
                    <a:pt x="669" y="49"/>
                  </a:cubicBezTo>
                  <a:cubicBezTo>
                    <a:pt x="669" y="49"/>
                    <a:pt x="670" y="47"/>
                    <a:pt x="670" y="47"/>
                  </a:cubicBezTo>
                  <a:cubicBezTo>
                    <a:pt x="670" y="46"/>
                    <a:pt x="668" y="46"/>
                    <a:pt x="668" y="45"/>
                  </a:cubicBezTo>
                  <a:cubicBezTo>
                    <a:pt x="668" y="45"/>
                    <a:pt x="670" y="43"/>
                    <a:pt x="670" y="43"/>
                  </a:cubicBezTo>
                  <a:cubicBezTo>
                    <a:pt x="670" y="42"/>
                    <a:pt x="668" y="42"/>
                    <a:pt x="668" y="41"/>
                  </a:cubicBezTo>
                  <a:cubicBezTo>
                    <a:pt x="668" y="41"/>
                    <a:pt x="666" y="40"/>
                    <a:pt x="665" y="40"/>
                  </a:cubicBezTo>
                  <a:cubicBezTo>
                    <a:pt x="665" y="40"/>
                    <a:pt x="664" y="41"/>
                    <a:pt x="664" y="42"/>
                  </a:cubicBezTo>
                  <a:cubicBezTo>
                    <a:pt x="664" y="42"/>
                    <a:pt x="666" y="43"/>
                    <a:pt x="666" y="43"/>
                  </a:cubicBezTo>
                  <a:cubicBezTo>
                    <a:pt x="666" y="44"/>
                    <a:pt x="665" y="45"/>
                    <a:pt x="664" y="46"/>
                  </a:cubicBezTo>
                  <a:cubicBezTo>
                    <a:pt x="664" y="46"/>
                    <a:pt x="663" y="47"/>
                    <a:pt x="663" y="48"/>
                  </a:cubicBezTo>
                  <a:cubicBezTo>
                    <a:pt x="662" y="48"/>
                    <a:pt x="665" y="49"/>
                    <a:pt x="665" y="50"/>
                  </a:cubicBezTo>
                  <a:cubicBezTo>
                    <a:pt x="665" y="50"/>
                    <a:pt x="663" y="51"/>
                    <a:pt x="663" y="52"/>
                  </a:cubicBezTo>
                  <a:cubicBezTo>
                    <a:pt x="663" y="53"/>
                    <a:pt x="661" y="53"/>
                    <a:pt x="661" y="54"/>
                  </a:cubicBezTo>
                  <a:cubicBezTo>
                    <a:pt x="661" y="55"/>
                    <a:pt x="663" y="55"/>
                    <a:pt x="664" y="56"/>
                  </a:cubicBezTo>
                  <a:cubicBezTo>
                    <a:pt x="662" y="57"/>
                    <a:pt x="661" y="59"/>
                    <a:pt x="660" y="60"/>
                  </a:cubicBezTo>
                  <a:cubicBezTo>
                    <a:pt x="660" y="61"/>
                    <a:pt x="659" y="62"/>
                    <a:pt x="659" y="63"/>
                  </a:cubicBezTo>
                  <a:cubicBezTo>
                    <a:pt x="657" y="61"/>
                    <a:pt x="656" y="60"/>
                    <a:pt x="654" y="59"/>
                  </a:cubicBezTo>
                  <a:cubicBezTo>
                    <a:pt x="655" y="58"/>
                    <a:pt x="655" y="58"/>
                    <a:pt x="656" y="57"/>
                  </a:cubicBezTo>
                  <a:cubicBezTo>
                    <a:pt x="656" y="56"/>
                    <a:pt x="657" y="55"/>
                    <a:pt x="657" y="55"/>
                  </a:cubicBezTo>
                  <a:cubicBezTo>
                    <a:pt x="657" y="54"/>
                    <a:pt x="655" y="53"/>
                    <a:pt x="655" y="53"/>
                  </a:cubicBezTo>
                  <a:cubicBezTo>
                    <a:pt x="655" y="53"/>
                    <a:pt x="653" y="52"/>
                    <a:pt x="653" y="51"/>
                  </a:cubicBezTo>
                  <a:cubicBezTo>
                    <a:pt x="653" y="51"/>
                    <a:pt x="655" y="50"/>
                    <a:pt x="655" y="49"/>
                  </a:cubicBezTo>
                  <a:cubicBezTo>
                    <a:pt x="654" y="48"/>
                    <a:pt x="653" y="48"/>
                    <a:pt x="652" y="47"/>
                  </a:cubicBezTo>
                  <a:cubicBezTo>
                    <a:pt x="652" y="47"/>
                    <a:pt x="651" y="46"/>
                    <a:pt x="650" y="46"/>
                  </a:cubicBezTo>
                  <a:cubicBezTo>
                    <a:pt x="650" y="46"/>
                    <a:pt x="649" y="47"/>
                    <a:pt x="649" y="48"/>
                  </a:cubicBezTo>
                  <a:cubicBezTo>
                    <a:pt x="648" y="48"/>
                    <a:pt x="647" y="50"/>
                    <a:pt x="647" y="50"/>
                  </a:cubicBezTo>
                  <a:cubicBezTo>
                    <a:pt x="647" y="50"/>
                    <a:pt x="649" y="51"/>
                    <a:pt x="649" y="52"/>
                  </a:cubicBezTo>
                  <a:cubicBezTo>
                    <a:pt x="649" y="52"/>
                    <a:pt x="648" y="53"/>
                    <a:pt x="647" y="54"/>
                  </a:cubicBezTo>
                  <a:cubicBezTo>
                    <a:pt x="647" y="54"/>
                    <a:pt x="646" y="56"/>
                    <a:pt x="646" y="56"/>
                  </a:cubicBezTo>
                  <a:cubicBezTo>
                    <a:pt x="646" y="57"/>
                    <a:pt x="648" y="57"/>
                    <a:pt x="648" y="58"/>
                  </a:cubicBezTo>
                  <a:cubicBezTo>
                    <a:pt x="648" y="59"/>
                    <a:pt x="646" y="59"/>
                    <a:pt x="646" y="60"/>
                  </a:cubicBezTo>
                  <a:cubicBezTo>
                    <a:pt x="646" y="60"/>
                    <a:pt x="644" y="59"/>
                    <a:pt x="644" y="58"/>
                  </a:cubicBezTo>
                  <a:cubicBezTo>
                    <a:pt x="644" y="58"/>
                    <a:pt x="646" y="57"/>
                    <a:pt x="646" y="56"/>
                  </a:cubicBezTo>
                  <a:cubicBezTo>
                    <a:pt x="645" y="56"/>
                    <a:pt x="644" y="55"/>
                    <a:pt x="643" y="55"/>
                  </a:cubicBezTo>
                  <a:cubicBezTo>
                    <a:pt x="643" y="54"/>
                    <a:pt x="642" y="53"/>
                    <a:pt x="641" y="53"/>
                  </a:cubicBezTo>
                  <a:cubicBezTo>
                    <a:pt x="641" y="53"/>
                    <a:pt x="639" y="51"/>
                    <a:pt x="639" y="51"/>
                  </a:cubicBezTo>
                  <a:cubicBezTo>
                    <a:pt x="638" y="51"/>
                    <a:pt x="638" y="53"/>
                    <a:pt x="637" y="53"/>
                  </a:cubicBezTo>
                  <a:cubicBezTo>
                    <a:pt x="637" y="53"/>
                    <a:pt x="636" y="51"/>
                    <a:pt x="635" y="52"/>
                  </a:cubicBezTo>
                  <a:cubicBezTo>
                    <a:pt x="634" y="52"/>
                    <a:pt x="634" y="54"/>
                    <a:pt x="633" y="54"/>
                  </a:cubicBezTo>
                  <a:cubicBezTo>
                    <a:pt x="634" y="55"/>
                    <a:pt x="635" y="55"/>
                    <a:pt x="636" y="56"/>
                  </a:cubicBezTo>
                  <a:cubicBezTo>
                    <a:pt x="636" y="56"/>
                    <a:pt x="634" y="57"/>
                    <a:pt x="634" y="58"/>
                  </a:cubicBezTo>
                  <a:cubicBezTo>
                    <a:pt x="633" y="58"/>
                    <a:pt x="632" y="59"/>
                    <a:pt x="632" y="60"/>
                  </a:cubicBezTo>
                  <a:cubicBezTo>
                    <a:pt x="632" y="60"/>
                    <a:pt x="634" y="61"/>
                    <a:pt x="634" y="62"/>
                  </a:cubicBezTo>
                  <a:cubicBezTo>
                    <a:pt x="634" y="62"/>
                    <a:pt x="633" y="64"/>
                    <a:pt x="633" y="64"/>
                  </a:cubicBezTo>
                  <a:cubicBezTo>
                    <a:pt x="632" y="65"/>
                    <a:pt x="631" y="65"/>
                    <a:pt x="631" y="66"/>
                  </a:cubicBezTo>
                  <a:cubicBezTo>
                    <a:pt x="631" y="66"/>
                    <a:pt x="629" y="65"/>
                    <a:pt x="629" y="64"/>
                  </a:cubicBezTo>
                  <a:cubicBezTo>
                    <a:pt x="629" y="64"/>
                    <a:pt x="631" y="63"/>
                    <a:pt x="630" y="62"/>
                  </a:cubicBezTo>
                  <a:cubicBezTo>
                    <a:pt x="630" y="62"/>
                    <a:pt x="628" y="61"/>
                    <a:pt x="628" y="61"/>
                  </a:cubicBezTo>
                  <a:cubicBezTo>
                    <a:pt x="628" y="60"/>
                    <a:pt x="626" y="60"/>
                    <a:pt x="626" y="59"/>
                  </a:cubicBezTo>
                  <a:cubicBezTo>
                    <a:pt x="626" y="58"/>
                    <a:pt x="628" y="57"/>
                    <a:pt x="628" y="57"/>
                  </a:cubicBezTo>
                  <a:cubicBezTo>
                    <a:pt x="628" y="56"/>
                    <a:pt x="629" y="55"/>
                    <a:pt x="629" y="54"/>
                  </a:cubicBezTo>
                  <a:cubicBezTo>
                    <a:pt x="629" y="54"/>
                    <a:pt x="627" y="53"/>
                    <a:pt x="627" y="53"/>
                  </a:cubicBezTo>
                  <a:cubicBezTo>
                    <a:pt x="627" y="52"/>
                    <a:pt x="629" y="51"/>
                    <a:pt x="629" y="50"/>
                  </a:cubicBezTo>
                  <a:cubicBezTo>
                    <a:pt x="629" y="50"/>
                    <a:pt x="627" y="49"/>
                    <a:pt x="627" y="49"/>
                  </a:cubicBezTo>
                  <a:cubicBezTo>
                    <a:pt x="626" y="48"/>
                    <a:pt x="625" y="48"/>
                    <a:pt x="624" y="47"/>
                  </a:cubicBezTo>
                  <a:cubicBezTo>
                    <a:pt x="624" y="48"/>
                    <a:pt x="623" y="49"/>
                    <a:pt x="623" y="49"/>
                  </a:cubicBezTo>
                  <a:cubicBezTo>
                    <a:pt x="623" y="50"/>
                    <a:pt x="625" y="51"/>
                    <a:pt x="625" y="51"/>
                  </a:cubicBezTo>
                  <a:cubicBezTo>
                    <a:pt x="625" y="52"/>
                    <a:pt x="624" y="53"/>
                    <a:pt x="623" y="53"/>
                  </a:cubicBezTo>
                  <a:cubicBezTo>
                    <a:pt x="623" y="54"/>
                    <a:pt x="622" y="55"/>
                    <a:pt x="621" y="55"/>
                  </a:cubicBezTo>
                  <a:cubicBezTo>
                    <a:pt x="621" y="56"/>
                    <a:pt x="624" y="57"/>
                    <a:pt x="624" y="57"/>
                  </a:cubicBezTo>
                  <a:cubicBezTo>
                    <a:pt x="624" y="58"/>
                    <a:pt x="622" y="59"/>
                    <a:pt x="622" y="59"/>
                  </a:cubicBezTo>
                  <a:cubicBezTo>
                    <a:pt x="622" y="60"/>
                    <a:pt x="621" y="61"/>
                    <a:pt x="620" y="62"/>
                  </a:cubicBezTo>
                  <a:cubicBezTo>
                    <a:pt x="620" y="62"/>
                    <a:pt x="618" y="60"/>
                    <a:pt x="618" y="60"/>
                  </a:cubicBezTo>
                  <a:cubicBezTo>
                    <a:pt x="618" y="60"/>
                    <a:pt x="620" y="58"/>
                    <a:pt x="620" y="58"/>
                  </a:cubicBezTo>
                  <a:cubicBezTo>
                    <a:pt x="619" y="57"/>
                    <a:pt x="618" y="56"/>
                    <a:pt x="618" y="56"/>
                  </a:cubicBezTo>
                  <a:cubicBezTo>
                    <a:pt x="617" y="56"/>
                    <a:pt x="616" y="54"/>
                    <a:pt x="615" y="54"/>
                  </a:cubicBezTo>
                  <a:cubicBezTo>
                    <a:pt x="615" y="54"/>
                    <a:pt x="614" y="56"/>
                    <a:pt x="614" y="57"/>
                  </a:cubicBezTo>
                  <a:cubicBezTo>
                    <a:pt x="613" y="57"/>
                    <a:pt x="612" y="58"/>
                    <a:pt x="612" y="59"/>
                  </a:cubicBezTo>
                  <a:cubicBezTo>
                    <a:pt x="612" y="59"/>
                    <a:pt x="614" y="60"/>
                    <a:pt x="614" y="60"/>
                  </a:cubicBezTo>
                  <a:cubicBezTo>
                    <a:pt x="614" y="61"/>
                    <a:pt x="616" y="62"/>
                    <a:pt x="616" y="62"/>
                  </a:cubicBezTo>
                  <a:cubicBezTo>
                    <a:pt x="616" y="62"/>
                    <a:pt x="615" y="64"/>
                    <a:pt x="615" y="64"/>
                  </a:cubicBezTo>
                  <a:cubicBezTo>
                    <a:pt x="614" y="64"/>
                    <a:pt x="613" y="62"/>
                    <a:pt x="612" y="63"/>
                  </a:cubicBezTo>
                  <a:cubicBezTo>
                    <a:pt x="612" y="63"/>
                    <a:pt x="611" y="65"/>
                    <a:pt x="611" y="65"/>
                  </a:cubicBezTo>
                  <a:cubicBezTo>
                    <a:pt x="610" y="64"/>
                    <a:pt x="609" y="64"/>
                    <a:pt x="609" y="63"/>
                  </a:cubicBezTo>
                  <a:cubicBezTo>
                    <a:pt x="608" y="63"/>
                    <a:pt x="606" y="62"/>
                    <a:pt x="606" y="62"/>
                  </a:cubicBezTo>
                  <a:cubicBezTo>
                    <a:pt x="606" y="61"/>
                    <a:pt x="608" y="60"/>
                    <a:pt x="608" y="59"/>
                  </a:cubicBezTo>
                  <a:cubicBezTo>
                    <a:pt x="608" y="59"/>
                    <a:pt x="606" y="58"/>
                    <a:pt x="606" y="58"/>
                  </a:cubicBezTo>
                  <a:cubicBezTo>
                    <a:pt x="606" y="57"/>
                    <a:pt x="608" y="56"/>
                    <a:pt x="607" y="55"/>
                  </a:cubicBezTo>
                  <a:cubicBezTo>
                    <a:pt x="607" y="55"/>
                    <a:pt x="605" y="54"/>
                    <a:pt x="605" y="54"/>
                  </a:cubicBezTo>
                  <a:cubicBezTo>
                    <a:pt x="605" y="53"/>
                    <a:pt x="607" y="52"/>
                    <a:pt x="607" y="51"/>
                  </a:cubicBezTo>
                  <a:cubicBezTo>
                    <a:pt x="607" y="51"/>
                    <a:pt x="609" y="49"/>
                    <a:pt x="609" y="49"/>
                  </a:cubicBezTo>
                  <a:cubicBezTo>
                    <a:pt x="609" y="49"/>
                    <a:pt x="606" y="48"/>
                    <a:pt x="606" y="47"/>
                  </a:cubicBezTo>
                  <a:cubicBezTo>
                    <a:pt x="607" y="47"/>
                    <a:pt x="608" y="46"/>
                    <a:pt x="608" y="45"/>
                  </a:cubicBezTo>
                  <a:cubicBezTo>
                    <a:pt x="609" y="44"/>
                    <a:pt x="609" y="44"/>
                    <a:pt x="610" y="43"/>
                  </a:cubicBezTo>
                  <a:cubicBezTo>
                    <a:pt x="609" y="43"/>
                    <a:pt x="608" y="41"/>
                    <a:pt x="608" y="41"/>
                  </a:cubicBezTo>
                  <a:cubicBezTo>
                    <a:pt x="607" y="41"/>
                    <a:pt x="607" y="43"/>
                    <a:pt x="606" y="44"/>
                  </a:cubicBezTo>
                  <a:cubicBezTo>
                    <a:pt x="605" y="44"/>
                    <a:pt x="604" y="42"/>
                    <a:pt x="604" y="42"/>
                  </a:cubicBezTo>
                  <a:cubicBezTo>
                    <a:pt x="603" y="42"/>
                    <a:pt x="602" y="44"/>
                    <a:pt x="602" y="44"/>
                  </a:cubicBezTo>
                  <a:cubicBezTo>
                    <a:pt x="602" y="44"/>
                    <a:pt x="604" y="46"/>
                    <a:pt x="604" y="46"/>
                  </a:cubicBezTo>
                  <a:cubicBezTo>
                    <a:pt x="604" y="46"/>
                    <a:pt x="603" y="48"/>
                    <a:pt x="602" y="48"/>
                  </a:cubicBezTo>
                  <a:cubicBezTo>
                    <a:pt x="602" y="49"/>
                    <a:pt x="601" y="50"/>
                    <a:pt x="601" y="50"/>
                  </a:cubicBezTo>
                  <a:cubicBezTo>
                    <a:pt x="600" y="51"/>
                    <a:pt x="600" y="52"/>
                    <a:pt x="599" y="52"/>
                  </a:cubicBezTo>
                  <a:cubicBezTo>
                    <a:pt x="599" y="53"/>
                    <a:pt x="597" y="51"/>
                    <a:pt x="597" y="51"/>
                  </a:cubicBezTo>
                  <a:cubicBezTo>
                    <a:pt x="596" y="51"/>
                    <a:pt x="596" y="53"/>
                    <a:pt x="595" y="53"/>
                  </a:cubicBezTo>
                  <a:cubicBezTo>
                    <a:pt x="594" y="53"/>
                    <a:pt x="594" y="55"/>
                    <a:pt x="593" y="55"/>
                  </a:cubicBezTo>
                  <a:cubicBezTo>
                    <a:pt x="593" y="55"/>
                    <a:pt x="591" y="53"/>
                    <a:pt x="591" y="54"/>
                  </a:cubicBezTo>
                  <a:cubicBezTo>
                    <a:pt x="591" y="54"/>
                    <a:pt x="590" y="55"/>
                    <a:pt x="589" y="56"/>
                  </a:cubicBezTo>
                  <a:cubicBezTo>
                    <a:pt x="589" y="56"/>
                    <a:pt x="588" y="57"/>
                    <a:pt x="588" y="58"/>
                  </a:cubicBezTo>
                  <a:cubicBezTo>
                    <a:pt x="587" y="59"/>
                    <a:pt x="587" y="59"/>
                    <a:pt x="586" y="60"/>
                  </a:cubicBezTo>
                  <a:cubicBezTo>
                    <a:pt x="586" y="61"/>
                    <a:pt x="585" y="62"/>
                    <a:pt x="584" y="62"/>
                  </a:cubicBezTo>
                  <a:cubicBezTo>
                    <a:pt x="584" y="62"/>
                    <a:pt x="586" y="64"/>
                    <a:pt x="587" y="64"/>
                  </a:cubicBezTo>
                  <a:cubicBezTo>
                    <a:pt x="587" y="64"/>
                    <a:pt x="588" y="62"/>
                    <a:pt x="588" y="62"/>
                  </a:cubicBezTo>
                  <a:cubicBezTo>
                    <a:pt x="588" y="62"/>
                    <a:pt x="590" y="63"/>
                    <a:pt x="591" y="64"/>
                  </a:cubicBezTo>
                  <a:cubicBezTo>
                    <a:pt x="591" y="64"/>
                    <a:pt x="589" y="66"/>
                    <a:pt x="589" y="66"/>
                  </a:cubicBezTo>
                  <a:cubicBezTo>
                    <a:pt x="589" y="66"/>
                    <a:pt x="587" y="64"/>
                    <a:pt x="587" y="64"/>
                  </a:cubicBezTo>
                  <a:cubicBezTo>
                    <a:pt x="586" y="64"/>
                    <a:pt x="586" y="66"/>
                    <a:pt x="585" y="66"/>
                  </a:cubicBezTo>
                  <a:cubicBezTo>
                    <a:pt x="584" y="66"/>
                    <a:pt x="583" y="65"/>
                    <a:pt x="583" y="65"/>
                  </a:cubicBezTo>
                  <a:cubicBezTo>
                    <a:pt x="582" y="64"/>
                    <a:pt x="580" y="63"/>
                    <a:pt x="580" y="63"/>
                  </a:cubicBezTo>
                  <a:cubicBezTo>
                    <a:pt x="580" y="63"/>
                    <a:pt x="582" y="61"/>
                    <a:pt x="582" y="61"/>
                  </a:cubicBezTo>
                  <a:cubicBezTo>
                    <a:pt x="582" y="61"/>
                    <a:pt x="584" y="59"/>
                    <a:pt x="584" y="59"/>
                  </a:cubicBezTo>
                  <a:cubicBezTo>
                    <a:pt x="584" y="58"/>
                    <a:pt x="582" y="57"/>
                    <a:pt x="582" y="57"/>
                  </a:cubicBezTo>
                  <a:cubicBezTo>
                    <a:pt x="581" y="57"/>
                    <a:pt x="580" y="59"/>
                    <a:pt x="580" y="59"/>
                  </a:cubicBezTo>
                  <a:cubicBezTo>
                    <a:pt x="579" y="59"/>
                    <a:pt x="578" y="58"/>
                    <a:pt x="578" y="57"/>
                  </a:cubicBezTo>
                  <a:cubicBezTo>
                    <a:pt x="577" y="57"/>
                    <a:pt x="576" y="56"/>
                    <a:pt x="575" y="56"/>
                  </a:cubicBezTo>
                  <a:cubicBezTo>
                    <a:pt x="575" y="55"/>
                    <a:pt x="577" y="54"/>
                    <a:pt x="577" y="53"/>
                  </a:cubicBezTo>
                  <a:cubicBezTo>
                    <a:pt x="577" y="53"/>
                    <a:pt x="579" y="51"/>
                    <a:pt x="579" y="51"/>
                  </a:cubicBezTo>
                  <a:cubicBezTo>
                    <a:pt x="579" y="50"/>
                    <a:pt x="577" y="50"/>
                    <a:pt x="577" y="49"/>
                  </a:cubicBezTo>
                  <a:cubicBezTo>
                    <a:pt x="576" y="49"/>
                    <a:pt x="575" y="48"/>
                    <a:pt x="574" y="48"/>
                  </a:cubicBezTo>
                  <a:cubicBezTo>
                    <a:pt x="573" y="49"/>
                    <a:pt x="572" y="51"/>
                    <a:pt x="571" y="52"/>
                  </a:cubicBezTo>
                  <a:cubicBezTo>
                    <a:pt x="570" y="54"/>
                    <a:pt x="569" y="55"/>
                    <a:pt x="568" y="57"/>
                  </a:cubicBezTo>
                  <a:cubicBezTo>
                    <a:pt x="566" y="58"/>
                    <a:pt x="565" y="60"/>
                    <a:pt x="564" y="61"/>
                  </a:cubicBezTo>
                  <a:cubicBezTo>
                    <a:pt x="564" y="62"/>
                    <a:pt x="563" y="63"/>
                    <a:pt x="562" y="63"/>
                  </a:cubicBezTo>
                  <a:cubicBezTo>
                    <a:pt x="562" y="64"/>
                    <a:pt x="561" y="65"/>
                    <a:pt x="561" y="66"/>
                  </a:cubicBezTo>
                  <a:cubicBezTo>
                    <a:pt x="561" y="66"/>
                    <a:pt x="559" y="64"/>
                    <a:pt x="559" y="64"/>
                  </a:cubicBezTo>
                  <a:cubicBezTo>
                    <a:pt x="558" y="63"/>
                    <a:pt x="560" y="62"/>
                    <a:pt x="560" y="62"/>
                  </a:cubicBezTo>
                  <a:cubicBezTo>
                    <a:pt x="559" y="61"/>
                    <a:pt x="559" y="60"/>
                    <a:pt x="558" y="60"/>
                  </a:cubicBezTo>
                  <a:cubicBezTo>
                    <a:pt x="557" y="60"/>
                    <a:pt x="556" y="58"/>
                    <a:pt x="556" y="58"/>
                  </a:cubicBezTo>
                  <a:cubicBezTo>
                    <a:pt x="555" y="58"/>
                    <a:pt x="555" y="61"/>
                    <a:pt x="554" y="60"/>
                  </a:cubicBezTo>
                  <a:cubicBezTo>
                    <a:pt x="553" y="60"/>
                    <a:pt x="553" y="59"/>
                    <a:pt x="552" y="59"/>
                  </a:cubicBezTo>
                  <a:cubicBezTo>
                    <a:pt x="551" y="59"/>
                    <a:pt x="551" y="61"/>
                    <a:pt x="550" y="61"/>
                  </a:cubicBezTo>
                  <a:cubicBezTo>
                    <a:pt x="550" y="61"/>
                    <a:pt x="548" y="60"/>
                    <a:pt x="548" y="59"/>
                  </a:cubicBezTo>
                  <a:cubicBezTo>
                    <a:pt x="547" y="59"/>
                    <a:pt x="546" y="58"/>
                    <a:pt x="546" y="58"/>
                  </a:cubicBezTo>
                  <a:cubicBezTo>
                    <a:pt x="546" y="58"/>
                    <a:pt x="547" y="56"/>
                    <a:pt x="547" y="55"/>
                  </a:cubicBezTo>
                  <a:cubicBezTo>
                    <a:pt x="548" y="55"/>
                    <a:pt x="549" y="54"/>
                    <a:pt x="549" y="53"/>
                  </a:cubicBezTo>
                  <a:cubicBezTo>
                    <a:pt x="549" y="53"/>
                    <a:pt x="547" y="51"/>
                    <a:pt x="547" y="51"/>
                  </a:cubicBezTo>
                  <a:cubicBezTo>
                    <a:pt x="546" y="51"/>
                    <a:pt x="546" y="54"/>
                    <a:pt x="545" y="54"/>
                  </a:cubicBezTo>
                  <a:cubicBezTo>
                    <a:pt x="544" y="54"/>
                    <a:pt x="544" y="52"/>
                    <a:pt x="543" y="52"/>
                  </a:cubicBezTo>
                  <a:cubicBezTo>
                    <a:pt x="541" y="51"/>
                    <a:pt x="540" y="50"/>
                    <a:pt x="538" y="49"/>
                  </a:cubicBezTo>
                  <a:cubicBezTo>
                    <a:pt x="538" y="49"/>
                    <a:pt x="537" y="50"/>
                    <a:pt x="537" y="51"/>
                  </a:cubicBezTo>
                  <a:cubicBezTo>
                    <a:pt x="537" y="51"/>
                    <a:pt x="539" y="52"/>
                    <a:pt x="539" y="53"/>
                  </a:cubicBezTo>
                  <a:cubicBezTo>
                    <a:pt x="539" y="53"/>
                    <a:pt x="541" y="54"/>
                    <a:pt x="541" y="54"/>
                  </a:cubicBezTo>
                  <a:cubicBezTo>
                    <a:pt x="541" y="55"/>
                    <a:pt x="540" y="56"/>
                    <a:pt x="539" y="56"/>
                  </a:cubicBezTo>
                  <a:cubicBezTo>
                    <a:pt x="540" y="57"/>
                    <a:pt x="541" y="58"/>
                    <a:pt x="542" y="58"/>
                  </a:cubicBezTo>
                  <a:cubicBezTo>
                    <a:pt x="542" y="58"/>
                    <a:pt x="540" y="60"/>
                    <a:pt x="540" y="60"/>
                  </a:cubicBezTo>
                  <a:cubicBezTo>
                    <a:pt x="540" y="60"/>
                    <a:pt x="538" y="59"/>
                    <a:pt x="538" y="59"/>
                  </a:cubicBezTo>
                  <a:cubicBezTo>
                    <a:pt x="537" y="58"/>
                    <a:pt x="536" y="57"/>
                    <a:pt x="536" y="57"/>
                  </a:cubicBezTo>
                  <a:cubicBezTo>
                    <a:pt x="535" y="56"/>
                    <a:pt x="534" y="56"/>
                    <a:pt x="533" y="55"/>
                  </a:cubicBezTo>
                  <a:cubicBezTo>
                    <a:pt x="533" y="55"/>
                    <a:pt x="531" y="53"/>
                    <a:pt x="531" y="54"/>
                  </a:cubicBezTo>
                  <a:cubicBezTo>
                    <a:pt x="531" y="54"/>
                    <a:pt x="529" y="56"/>
                    <a:pt x="529" y="56"/>
                  </a:cubicBezTo>
                  <a:cubicBezTo>
                    <a:pt x="529" y="56"/>
                    <a:pt x="532" y="57"/>
                    <a:pt x="532" y="57"/>
                  </a:cubicBezTo>
                  <a:cubicBezTo>
                    <a:pt x="532" y="58"/>
                    <a:pt x="530" y="59"/>
                    <a:pt x="530" y="60"/>
                  </a:cubicBezTo>
                  <a:cubicBezTo>
                    <a:pt x="530" y="60"/>
                    <a:pt x="529" y="61"/>
                    <a:pt x="528" y="62"/>
                  </a:cubicBezTo>
                  <a:cubicBezTo>
                    <a:pt x="528" y="63"/>
                    <a:pt x="527" y="63"/>
                    <a:pt x="526" y="64"/>
                  </a:cubicBezTo>
                  <a:cubicBezTo>
                    <a:pt x="526" y="64"/>
                    <a:pt x="525" y="66"/>
                    <a:pt x="525" y="66"/>
                  </a:cubicBezTo>
                  <a:cubicBezTo>
                    <a:pt x="525" y="66"/>
                    <a:pt x="523" y="65"/>
                    <a:pt x="523" y="65"/>
                  </a:cubicBezTo>
                  <a:cubicBezTo>
                    <a:pt x="522" y="64"/>
                    <a:pt x="524" y="63"/>
                    <a:pt x="524" y="62"/>
                  </a:cubicBezTo>
                  <a:cubicBezTo>
                    <a:pt x="524" y="62"/>
                    <a:pt x="526" y="61"/>
                    <a:pt x="526" y="60"/>
                  </a:cubicBezTo>
                  <a:cubicBezTo>
                    <a:pt x="526" y="60"/>
                    <a:pt x="524" y="59"/>
                    <a:pt x="524" y="59"/>
                  </a:cubicBezTo>
                  <a:cubicBezTo>
                    <a:pt x="523" y="58"/>
                    <a:pt x="522" y="57"/>
                    <a:pt x="522" y="57"/>
                  </a:cubicBezTo>
                  <a:cubicBezTo>
                    <a:pt x="521" y="57"/>
                    <a:pt x="520" y="59"/>
                    <a:pt x="520" y="59"/>
                  </a:cubicBezTo>
                  <a:cubicBezTo>
                    <a:pt x="519" y="60"/>
                    <a:pt x="519" y="61"/>
                    <a:pt x="518" y="61"/>
                  </a:cubicBezTo>
                  <a:cubicBezTo>
                    <a:pt x="517" y="63"/>
                    <a:pt x="516" y="64"/>
                    <a:pt x="515" y="66"/>
                  </a:cubicBezTo>
                  <a:cubicBezTo>
                    <a:pt x="513" y="65"/>
                    <a:pt x="512" y="64"/>
                    <a:pt x="510" y="62"/>
                  </a:cubicBezTo>
                  <a:cubicBezTo>
                    <a:pt x="511" y="61"/>
                    <a:pt x="512" y="59"/>
                    <a:pt x="514" y="58"/>
                  </a:cubicBezTo>
                  <a:cubicBezTo>
                    <a:pt x="515" y="56"/>
                    <a:pt x="516" y="55"/>
                    <a:pt x="517" y="53"/>
                  </a:cubicBezTo>
                  <a:cubicBezTo>
                    <a:pt x="516" y="53"/>
                    <a:pt x="515" y="52"/>
                    <a:pt x="515" y="52"/>
                  </a:cubicBezTo>
                  <a:cubicBezTo>
                    <a:pt x="514" y="52"/>
                    <a:pt x="514" y="54"/>
                    <a:pt x="513" y="54"/>
                  </a:cubicBezTo>
                  <a:cubicBezTo>
                    <a:pt x="512" y="54"/>
                    <a:pt x="512" y="52"/>
                    <a:pt x="511" y="52"/>
                  </a:cubicBezTo>
                  <a:cubicBezTo>
                    <a:pt x="510" y="52"/>
                    <a:pt x="510" y="54"/>
                    <a:pt x="509" y="54"/>
                  </a:cubicBezTo>
                  <a:cubicBezTo>
                    <a:pt x="509" y="55"/>
                    <a:pt x="508" y="53"/>
                    <a:pt x="507" y="53"/>
                  </a:cubicBezTo>
                  <a:cubicBezTo>
                    <a:pt x="506" y="53"/>
                    <a:pt x="506" y="55"/>
                    <a:pt x="505" y="55"/>
                  </a:cubicBezTo>
                  <a:cubicBezTo>
                    <a:pt x="505" y="55"/>
                    <a:pt x="503" y="53"/>
                    <a:pt x="503" y="53"/>
                  </a:cubicBezTo>
                  <a:cubicBezTo>
                    <a:pt x="502" y="54"/>
                    <a:pt x="502" y="55"/>
                    <a:pt x="501" y="56"/>
                  </a:cubicBezTo>
                  <a:cubicBezTo>
                    <a:pt x="501" y="56"/>
                    <a:pt x="500" y="57"/>
                    <a:pt x="500" y="58"/>
                  </a:cubicBezTo>
                  <a:cubicBezTo>
                    <a:pt x="499" y="57"/>
                    <a:pt x="498" y="57"/>
                    <a:pt x="497" y="56"/>
                  </a:cubicBezTo>
                  <a:cubicBezTo>
                    <a:pt x="497" y="56"/>
                    <a:pt x="495" y="55"/>
                    <a:pt x="495" y="54"/>
                  </a:cubicBezTo>
                  <a:cubicBezTo>
                    <a:pt x="495" y="54"/>
                    <a:pt x="497" y="53"/>
                    <a:pt x="497" y="52"/>
                  </a:cubicBezTo>
                  <a:cubicBezTo>
                    <a:pt x="497" y="52"/>
                    <a:pt x="495" y="51"/>
                    <a:pt x="495" y="50"/>
                  </a:cubicBezTo>
                  <a:cubicBezTo>
                    <a:pt x="495" y="50"/>
                    <a:pt x="496" y="49"/>
                    <a:pt x="496" y="48"/>
                  </a:cubicBezTo>
                  <a:cubicBezTo>
                    <a:pt x="496" y="47"/>
                    <a:pt x="494" y="47"/>
                    <a:pt x="494" y="47"/>
                  </a:cubicBezTo>
                  <a:cubicBezTo>
                    <a:pt x="493" y="48"/>
                    <a:pt x="492" y="49"/>
                    <a:pt x="491" y="51"/>
                  </a:cubicBezTo>
                  <a:cubicBezTo>
                    <a:pt x="491" y="52"/>
                    <a:pt x="492" y="52"/>
                    <a:pt x="493" y="53"/>
                  </a:cubicBezTo>
                  <a:cubicBezTo>
                    <a:pt x="493" y="53"/>
                    <a:pt x="495" y="54"/>
                    <a:pt x="495" y="54"/>
                  </a:cubicBezTo>
                  <a:cubicBezTo>
                    <a:pt x="495" y="55"/>
                    <a:pt x="493" y="56"/>
                    <a:pt x="493" y="57"/>
                  </a:cubicBezTo>
                  <a:cubicBezTo>
                    <a:pt x="493" y="57"/>
                    <a:pt x="496" y="58"/>
                    <a:pt x="496" y="58"/>
                  </a:cubicBezTo>
                  <a:cubicBezTo>
                    <a:pt x="496" y="59"/>
                    <a:pt x="494" y="61"/>
                    <a:pt x="494" y="61"/>
                  </a:cubicBezTo>
                  <a:cubicBezTo>
                    <a:pt x="493" y="61"/>
                    <a:pt x="492" y="59"/>
                    <a:pt x="492" y="59"/>
                  </a:cubicBezTo>
                  <a:cubicBezTo>
                    <a:pt x="492" y="58"/>
                    <a:pt x="490" y="58"/>
                    <a:pt x="489" y="57"/>
                  </a:cubicBezTo>
                  <a:cubicBezTo>
                    <a:pt x="489" y="57"/>
                    <a:pt x="491" y="55"/>
                    <a:pt x="491" y="55"/>
                  </a:cubicBezTo>
                  <a:cubicBezTo>
                    <a:pt x="491" y="54"/>
                    <a:pt x="490" y="54"/>
                    <a:pt x="489" y="53"/>
                  </a:cubicBezTo>
                  <a:cubicBezTo>
                    <a:pt x="489" y="53"/>
                    <a:pt x="487" y="51"/>
                    <a:pt x="487" y="52"/>
                  </a:cubicBezTo>
                  <a:cubicBezTo>
                    <a:pt x="486" y="52"/>
                    <a:pt x="485" y="54"/>
                    <a:pt x="485" y="54"/>
                  </a:cubicBezTo>
                  <a:cubicBezTo>
                    <a:pt x="484" y="54"/>
                    <a:pt x="483" y="52"/>
                    <a:pt x="483" y="52"/>
                  </a:cubicBezTo>
                  <a:cubicBezTo>
                    <a:pt x="482" y="52"/>
                    <a:pt x="481" y="51"/>
                    <a:pt x="481" y="50"/>
                  </a:cubicBezTo>
                  <a:cubicBezTo>
                    <a:pt x="481" y="50"/>
                    <a:pt x="482" y="48"/>
                    <a:pt x="482" y="48"/>
                  </a:cubicBezTo>
                  <a:cubicBezTo>
                    <a:pt x="483" y="47"/>
                    <a:pt x="483" y="47"/>
                    <a:pt x="484" y="46"/>
                  </a:cubicBezTo>
                  <a:cubicBezTo>
                    <a:pt x="484" y="45"/>
                    <a:pt x="486" y="44"/>
                    <a:pt x="486" y="44"/>
                  </a:cubicBezTo>
                  <a:cubicBezTo>
                    <a:pt x="486" y="43"/>
                    <a:pt x="484" y="42"/>
                    <a:pt x="483" y="42"/>
                  </a:cubicBezTo>
                  <a:cubicBezTo>
                    <a:pt x="483" y="43"/>
                    <a:pt x="482" y="43"/>
                    <a:pt x="482" y="44"/>
                  </a:cubicBezTo>
                  <a:cubicBezTo>
                    <a:pt x="481" y="44"/>
                    <a:pt x="480" y="46"/>
                    <a:pt x="480" y="46"/>
                  </a:cubicBezTo>
                  <a:cubicBezTo>
                    <a:pt x="480" y="46"/>
                    <a:pt x="478" y="45"/>
                    <a:pt x="478" y="45"/>
                  </a:cubicBezTo>
                  <a:cubicBezTo>
                    <a:pt x="478" y="45"/>
                    <a:pt x="476" y="43"/>
                    <a:pt x="476" y="43"/>
                  </a:cubicBezTo>
                  <a:cubicBezTo>
                    <a:pt x="475" y="43"/>
                    <a:pt x="474" y="45"/>
                    <a:pt x="474" y="45"/>
                  </a:cubicBezTo>
                  <a:cubicBezTo>
                    <a:pt x="473" y="46"/>
                    <a:pt x="473" y="47"/>
                    <a:pt x="472" y="47"/>
                  </a:cubicBezTo>
                  <a:cubicBezTo>
                    <a:pt x="472" y="48"/>
                    <a:pt x="471" y="49"/>
                    <a:pt x="470" y="50"/>
                  </a:cubicBezTo>
                  <a:cubicBezTo>
                    <a:pt x="470" y="50"/>
                    <a:pt x="473" y="51"/>
                    <a:pt x="473" y="51"/>
                  </a:cubicBezTo>
                  <a:cubicBezTo>
                    <a:pt x="473" y="52"/>
                    <a:pt x="471" y="53"/>
                    <a:pt x="471" y="54"/>
                  </a:cubicBezTo>
                  <a:cubicBezTo>
                    <a:pt x="470" y="54"/>
                    <a:pt x="470" y="55"/>
                    <a:pt x="469" y="56"/>
                  </a:cubicBezTo>
                  <a:cubicBezTo>
                    <a:pt x="469" y="57"/>
                    <a:pt x="468" y="57"/>
                    <a:pt x="468" y="58"/>
                  </a:cubicBezTo>
                  <a:cubicBezTo>
                    <a:pt x="467" y="58"/>
                    <a:pt x="466" y="60"/>
                    <a:pt x="466" y="60"/>
                  </a:cubicBezTo>
                  <a:cubicBezTo>
                    <a:pt x="466" y="60"/>
                    <a:pt x="464" y="59"/>
                    <a:pt x="464" y="59"/>
                  </a:cubicBezTo>
                  <a:cubicBezTo>
                    <a:pt x="464" y="58"/>
                    <a:pt x="466" y="57"/>
                    <a:pt x="465" y="56"/>
                  </a:cubicBezTo>
                  <a:cubicBezTo>
                    <a:pt x="465" y="56"/>
                    <a:pt x="463" y="55"/>
                    <a:pt x="463" y="55"/>
                  </a:cubicBezTo>
                  <a:cubicBezTo>
                    <a:pt x="464" y="54"/>
                    <a:pt x="464" y="53"/>
                    <a:pt x="465" y="52"/>
                  </a:cubicBezTo>
                  <a:cubicBezTo>
                    <a:pt x="465" y="52"/>
                    <a:pt x="466" y="51"/>
                    <a:pt x="467" y="50"/>
                  </a:cubicBezTo>
                  <a:cubicBezTo>
                    <a:pt x="467" y="50"/>
                    <a:pt x="468" y="48"/>
                    <a:pt x="468" y="48"/>
                  </a:cubicBezTo>
                  <a:cubicBezTo>
                    <a:pt x="468" y="48"/>
                    <a:pt x="466" y="47"/>
                    <a:pt x="466" y="46"/>
                  </a:cubicBezTo>
                  <a:cubicBezTo>
                    <a:pt x="465" y="46"/>
                    <a:pt x="464" y="45"/>
                    <a:pt x="464" y="45"/>
                  </a:cubicBezTo>
                  <a:cubicBezTo>
                    <a:pt x="464" y="45"/>
                    <a:pt x="462" y="46"/>
                    <a:pt x="462" y="47"/>
                  </a:cubicBezTo>
                  <a:cubicBezTo>
                    <a:pt x="462" y="47"/>
                    <a:pt x="464" y="48"/>
                    <a:pt x="464" y="49"/>
                  </a:cubicBezTo>
                  <a:cubicBezTo>
                    <a:pt x="464" y="49"/>
                    <a:pt x="463" y="51"/>
                    <a:pt x="463" y="51"/>
                  </a:cubicBezTo>
                  <a:cubicBezTo>
                    <a:pt x="462" y="51"/>
                    <a:pt x="460" y="49"/>
                    <a:pt x="460" y="49"/>
                  </a:cubicBezTo>
                  <a:cubicBezTo>
                    <a:pt x="460" y="49"/>
                    <a:pt x="459" y="51"/>
                    <a:pt x="459" y="51"/>
                  </a:cubicBezTo>
                  <a:cubicBezTo>
                    <a:pt x="459" y="52"/>
                    <a:pt x="461" y="52"/>
                    <a:pt x="461" y="53"/>
                  </a:cubicBezTo>
                  <a:cubicBezTo>
                    <a:pt x="461" y="54"/>
                    <a:pt x="459" y="54"/>
                    <a:pt x="459" y="55"/>
                  </a:cubicBezTo>
                  <a:cubicBezTo>
                    <a:pt x="458" y="57"/>
                    <a:pt x="457" y="58"/>
                    <a:pt x="456" y="60"/>
                  </a:cubicBezTo>
                  <a:cubicBezTo>
                    <a:pt x="455" y="60"/>
                    <a:pt x="454" y="62"/>
                    <a:pt x="454" y="62"/>
                  </a:cubicBezTo>
                  <a:cubicBezTo>
                    <a:pt x="454" y="62"/>
                    <a:pt x="452" y="60"/>
                    <a:pt x="452" y="60"/>
                  </a:cubicBezTo>
                  <a:cubicBezTo>
                    <a:pt x="452" y="60"/>
                    <a:pt x="453" y="58"/>
                    <a:pt x="454" y="58"/>
                  </a:cubicBezTo>
                  <a:cubicBezTo>
                    <a:pt x="454" y="57"/>
                    <a:pt x="455" y="56"/>
                    <a:pt x="455" y="56"/>
                  </a:cubicBezTo>
                  <a:cubicBezTo>
                    <a:pt x="456" y="55"/>
                    <a:pt x="456" y="54"/>
                    <a:pt x="457" y="53"/>
                  </a:cubicBezTo>
                  <a:cubicBezTo>
                    <a:pt x="456" y="53"/>
                    <a:pt x="455" y="52"/>
                    <a:pt x="455" y="52"/>
                  </a:cubicBezTo>
                  <a:cubicBezTo>
                    <a:pt x="454" y="52"/>
                    <a:pt x="453" y="50"/>
                    <a:pt x="452" y="50"/>
                  </a:cubicBezTo>
                  <a:cubicBezTo>
                    <a:pt x="452" y="50"/>
                    <a:pt x="454" y="48"/>
                    <a:pt x="454" y="48"/>
                  </a:cubicBezTo>
                  <a:cubicBezTo>
                    <a:pt x="455" y="47"/>
                    <a:pt x="455" y="46"/>
                    <a:pt x="456" y="46"/>
                  </a:cubicBezTo>
                  <a:cubicBezTo>
                    <a:pt x="456" y="45"/>
                    <a:pt x="457" y="44"/>
                    <a:pt x="458" y="43"/>
                  </a:cubicBezTo>
                  <a:cubicBezTo>
                    <a:pt x="458" y="43"/>
                    <a:pt x="455" y="42"/>
                    <a:pt x="455" y="42"/>
                  </a:cubicBezTo>
                  <a:cubicBezTo>
                    <a:pt x="455" y="41"/>
                    <a:pt x="457" y="40"/>
                    <a:pt x="457" y="39"/>
                  </a:cubicBezTo>
                  <a:cubicBezTo>
                    <a:pt x="457" y="39"/>
                    <a:pt x="455" y="38"/>
                    <a:pt x="455" y="38"/>
                  </a:cubicBezTo>
                  <a:cubicBezTo>
                    <a:pt x="455" y="38"/>
                    <a:pt x="453" y="39"/>
                    <a:pt x="453" y="40"/>
                  </a:cubicBezTo>
                  <a:cubicBezTo>
                    <a:pt x="453" y="41"/>
                    <a:pt x="455" y="41"/>
                    <a:pt x="455" y="42"/>
                  </a:cubicBezTo>
                  <a:cubicBezTo>
                    <a:pt x="455" y="42"/>
                    <a:pt x="454" y="43"/>
                    <a:pt x="454" y="44"/>
                  </a:cubicBezTo>
                  <a:cubicBezTo>
                    <a:pt x="453" y="45"/>
                    <a:pt x="453" y="45"/>
                    <a:pt x="452" y="46"/>
                  </a:cubicBezTo>
                  <a:cubicBezTo>
                    <a:pt x="452" y="46"/>
                    <a:pt x="451" y="48"/>
                    <a:pt x="450" y="48"/>
                  </a:cubicBezTo>
                  <a:cubicBezTo>
                    <a:pt x="450" y="48"/>
                    <a:pt x="448" y="47"/>
                    <a:pt x="448" y="47"/>
                  </a:cubicBezTo>
                  <a:cubicBezTo>
                    <a:pt x="448" y="47"/>
                    <a:pt x="446" y="49"/>
                    <a:pt x="446" y="49"/>
                  </a:cubicBezTo>
                  <a:cubicBezTo>
                    <a:pt x="446" y="49"/>
                    <a:pt x="449" y="50"/>
                    <a:pt x="449" y="51"/>
                  </a:cubicBezTo>
                  <a:cubicBezTo>
                    <a:pt x="448" y="51"/>
                    <a:pt x="447" y="52"/>
                    <a:pt x="447" y="53"/>
                  </a:cubicBezTo>
                  <a:cubicBezTo>
                    <a:pt x="447" y="53"/>
                    <a:pt x="445" y="55"/>
                    <a:pt x="445" y="55"/>
                  </a:cubicBezTo>
                  <a:cubicBezTo>
                    <a:pt x="445" y="55"/>
                    <a:pt x="443" y="53"/>
                    <a:pt x="443" y="53"/>
                  </a:cubicBezTo>
                  <a:cubicBezTo>
                    <a:pt x="443" y="54"/>
                    <a:pt x="441" y="55"/>
                    <a:pt x="441" y="56"/>
                  </a:cubicBezTo>
                  <a:cubicBezTo>
                    <a:pt x="441" y="56"/>
                    <a:pt x="443" y="57"/>
                    <a:pt x="443" y="57"/>
                  </a:cubicBezTo>
                  <a:cubicBezTo>
                    <a:pt x="444" y="58"/>
                    <a:pt x="442" y="59"/>
                    <a:pt x="442" y="60"/>
                  </a:cubicBezTo>
                  <a:cubicBezTo>
                    <a:pt x="442" y="60"/>
                    <a:pt x="444" y="61"/>
                    <a:pt x="444" y="61"/>
                  </a:cubicBezTo>
                  <a:cubicBezTo>
                    <a:pt x="444" y="62"/>
                    <a:pt x="443" y="63"/>
                    <a:pt x="442" y="63"/>
                  </a:cubicBezTo>
                  <a:cubicBezTo>
                    <a:pt x="442" y="64"/>
                    <a:pt x="441" y="62"/>
                    <a:pt x="440" y="62"/>
                  </a:cubicBezTo>
                  <a:cubicBezTo>
                    <a:pt x="439" y="62"/>
                    <a:pt x="439" y="64"/>
                    <a:pt x="438" y="64"/>
                  </a:cubicBezTo>
                  <a:cubicBezTo>
                    <a:pt x="438" y="64"/>
                    <a:pt x="437" y="62"/>
                    <a:pt x="436" y="62"/>
                  </a:cubicBezTo>
                  <a:cubicBezTo>
                    <a:pt x="436" y="62"/>
                    <a:pt x="435" y="64"/>
                    <a:pt x="434" y="65"/>
                  </a:cubicBezTo>
                  <a:cubicBezTo>
                    <a:pt x="434" y="65"/>
                    <a:pt x="432" y="63"/>
                    <a:pt x="432" y="63"/>
                  </a:cubicBezTo>
                  <a:cubicBezTo>
                    <a:pt x="432" y="63"/>
                    <a:pt x="434" y="61"/>
                    <a:pt x="434" y="61"/>
                  </a:cubicBezTo>
                  <a:cubicBezTo>
                    <a:pt x="434" y="60"/>
                    <a:pt x="432" y="59"/>
                    <a:pt x="432" y="59"/>
                  </a:cubicBezTo>
                  <a:cubicBezTo>
                    <a:pt x="432" y="59"/>
                    <a:pt x="430" y="61"/>
                    <a:pt x="430" y="61"/>
                  </a:cubicBezTo>
                  <a:cubicBezTo>
                    <a:pt x="430" y="62"/>
                    <a:pt x="432" y="62"/>
                    <a:pt x="432" y="63"/>
                  </a:cubicBezTo>
                  <a:cubicBezTo>
                    <a:pt x="432" y="63"/>
                    <a:pt x="430" y="64"/>
                    <a:pt x="430" y="65"/>
                  </a:cubicBezTo>
                  <a:cubicBezTo>
                    <a:pt x="430" y="65"/>
                    <a:pt x="433" y="67"/>
                    <a:pt x="433" y="67"/>
                  </a:cubicBezTo>
                  <a:cubicBezTo>
                    <a:pt x="432" y="67"/>
                    <a:pt x="432" y="69"/>
                    <a:pt x="431" y="69"/>
                  </a:cubicBezTo>
                  <a:cubicBezTo>
                    <a:pt x="430" y="69"/>
                    <a:pt x="429" y="67"/>
                    <a:pt x="429" y="67"/>
                  </a:cubicBezTo>
                  <a:cubicBezTo>
                    <a:pt x="429" y="67"/>
                    <a:pt x="427" y="66"/>
                    <a:pt x="427" y="66"/>
                  </a:cubicBezTo>
                  <a:cubicBezTo>
                    <a:pt x="426" y="65"/>
                    <a:pt x="428" y="64"/>
                    <a:pt x="428" y="63"/>
                  </a:cubicBezTo>
                  <a:cubicBezTo>
                    <a:pt x="428" y="63"/>
                    <a:pt x="426" y="62"/>
                    <a:pt x="426" y="62"/>
                  </a:cubicBezTo>
                  <a:cubicBezTo>
                    <a:pt x="426" y="61"/>
                    <a:pt x="428" y="60"/>
                    <a:pt x="428" y="59"/>
                  </a:cubicBezTo>
                  <a:cubicBezTo>
                    <a:pt x="428" y="59"/>
                    <a:pt x="426" y="58"/>
                    <a:pt x="425" y="58"/>
                  </a:cubicBezTo>
                  <a:cubicBezTo>
                    <a:pt x="425" y="58"/>
                    <a:pt x="423" y="56"/>
                    <a:pt x="423" y="56"/>
                  </a:cubicBezTo>
                  <a:cubicBezTo>
                    <a:pt x="423" y="56"/>
                    <a:pt x="425" y="54"/>
                    <a:pt x="425" y="54"/>
                  </a:cubicBezTo>
                  <a:cubicBezTo>
                    <a:pt x="425" y="53"/>
                    <a:pt x="423" y="52"/>
                    <a:pt x="423" y="52"/>
                  </a:cubicBezTo>
                  <a:cubicBezTo>
                    <a:pt x="422" y="52"/>
                    <a:pt x="421" y="51"/>
                    <a:pt x="420" y="50"/>
                  </a:cubicBezTo>
                  <a:cubicBezTo>
                    <a:pt x="420" y="50"/>
                    <a:pt x="418" y="49"/>
                    <a:pt x="418" y="49"/>
                  </a:cubicBezTo>
                  <a:cubicBezTo>
                    <a:pt x="418" y="48"/>
                    <a:pt x="420" y="47"/>
                    <a:pt x="420" y="46"/>
                  </a:cubicBezTo>
                  <a:cubicBezTo>
                    <a:pt x="420" y="46"/>
                    <a:pt x="418" y="45"/>
                    <a:pt x="418" y="45"/>
                  </a:cubicBezTo>
                  <a:cubicBezTo>
                    <a:pt x="417" y="45"/>
                    <a:pt x="416" y="47"/>
                    <a:pt x="416" y="47"/>
                  </a:cubicBezTo>
                  <a:cubicBezTo>
                    <a:pt x="416" y="47"/>
                    <a:pt x="418" y="48"/>
                    <a:pt x="418" y="49"/>
                  </a:cubicBezTo>
                  <a:cubicBezTo>
                    <a:pt x="418" y="49"/>
                    <a:pt x="417" y="50"/>
                    <a:pt x="417" y="51"/>
                  </a:cubicBezTo>
                  <a:cubicBezTo>
                    <a:pt x="416" y="51"/>
                    <a:pt x="415" y="52"/>
                    <a:pt x="415" y="53"/>
                  </a:cubicBezTo>
                  <a:cubicBezTo>
                    <a:pt x="415" y="54"/>
                    <a:pt x="413" y="55"/>
                    <a:pt x="413" y="55"/>
                  </a:cubicBezTo>
                  <a:cubicBezTo>
                    <a:pt x="413" y="56"/>
                    <a:pt x="415" y="57"/>
                    <a:pt x="415" y="57"/>
                  </a:cubicBezTo>
                  <a:cubicBezTo>
                    <a:pt x="415" y="58"/>
                    <a:pt x="414" y="59"/>
                    <a:pt x="414" y="59"/>
                  </a:cubicBezTo>
                  <a:cubicBezTo>
                    <a:pt x="413" y="60"/>
                    <a:pt x="413" y="61"/>
                    <a:pt x="412" y="62"/>
                  </a:cubicBezTo>
                  <a:cubicBezTo>
                    <a:pt x="411" y="63"/>
                    <a:pt x="410" y="65"/>
                    <a:pt x="409" y="66"/>
                  </a:cubicBezTo>
                  <a:cubicBezTo>
                    <a:pt x="407" y="65"/>
                    <a:pt x="406" y="64"/>
                    <a:pt x="404" y="63"/>
                  </a:cubicBezTo>
                  <a:cubicBezTo>
                    <a:pt x="404" y="62"/>
                    <a:pt x="402" y="62"/>
                    <a:pt x="402" y="61"/>
                  </a:cubicBezTo>
                  <a:cubicBezTo>
                    <a:pt x="402" y="60"/>
                    <a:pt x="404" y="59"/>
                    <a:pt x="404" y="59"/>
                  </a:cubicBezTo>
                  <a:cubicBezTo>
                    <a:pt x="403" y="58"/>
                    <a:pt x="401" y="58"/>
                    <a:pt x="401" y="57"/>
                  </a:cubicBezTo>
                  <a:cubicBezTo>
                    <a:pt x="401" y="57"/>
                    <a:pt x="403" y="55"/>
                    <a:pt x="403" y="55"/>
                  </a:cubicBezTo>
                  <a:cubicBezTo>
                    <a:pt x="403" y="54"/>
                    <a:pt x="401" y="53"/>
                    <a:pt x="401" y="53"/>
                  </a:cubicBezTo>
                  <a:cubicBezTo>
                    <a:pt x="400" y="53"/>
                    <a:pt x="399" y="55"/>
                    <a:pt x="399" y="55"/>
                  </a:cubicBezTo>
                  <a:cubicBezTo>
                    <a:pt x="399" y="55"/>
                    <a:pt x="398" y="58"/>
                    <a:pt x="397" y="57"/>
                  </a:cubicBezTo>
                  <a:cubicBezTo>
                    <a:pt x="397" y="57"/>
                    <a:pt x="395" y="56"/>
                    <a:pt x="395" y="56"/>
                  </a:cubicBezTo>
                  <a:cubicBezTo>
                    <a:pt x="395" y="55"/>
                    <a:pt x="397" y="54"/>
                    <a:pt x="397" y="54"/>
                  </a:cubicBezTo>
                  <a:cubicBezTo>
                    <a:pt x="397" y="53"/>
                    <a:pt x="395" y="53"/>
                    <a:pt x="395" y="52"/>
                  </a:cubicBezTo>
                  <a:cubicBezTo>
                    <a:pt x="393" y="53"/>
                    <a:pt x="392" y="55"/>
                    <a:pt x="391" y="56"/>
                  </a:cubicBezTo>
                  <a:cubicBezTo>
                    <a:pt x="391" y="57"/>
                    <a:pt x="390" y="58"/>
                    <a:pt x="390" y="59"/>
                  </a:cubicBezTo>
                  <a:cubicBezTo>
                    <a:pt x="389" y="59"/>
                    <a:pt x="392" y="60"/>
                    <a:pt x="392" y="60"/>
                  </a:cubicBezTo>
                  <a:cubicBezTo>
                    <a:pt x="392" y="61"/>
                    <a:pt x="390" y="62"/>
                    <a:pt x="390" y="62"/>
                  </a:cubicBezTo>
                  <a:cubicBezTo>
                    <a:pt x="390" y="63"/>
                    <a:pt x="389" y="65"/>
                    <a:pt x="388" y="65"/>
                  </a:cubicBezTo>
                  <a:cubicBezTo>
                    <a:pt x="388" y="65"/>
                    <a:pt x="386" y="63"/>
                    <a:pt x="386" y="63"/>
                  </a:cubicBezTo>
                  <a:cubicBezTo>
                    <a:pt x="386" y="62"/>
                    <a:pt x="388" y="61"/>
                    <a:pt x="388" y="61"/>
                  </a:cubicBezTo>
                  <a:cubicBezTo>
                    <a:pt x="387" y="60"/>
                    <a:pt x="386" y="60"/>
                    <a:pt x="386" y="59"/>
                  </a:cubicBezTo>
                  <a:cubicBezTo>
                    <a:pt x="385" y="59"/>
                    <a:pt x="383" y="58"/>
                    <a:pt x="383" y="57"/>
                  </a:cubicBezTo>
                  <a:cubicBezTo>
                    <a:pt x="383" y="57"/>
                    <a:pt x="385" y="55"/>
                    <a:pt x="385" y="55"/>
                  </a:cubicBezTo>
                  <a:cubicBezTo>
                    <a:pt x="385" y="55"/>
                    <a:pt x="383" y="54"/>
                    <a:pt x="383" y="53"/>
                  </a:cubicBezTo>
                  <a:cubicBezTo>
                    <a:pt x="382" y="53"/>
                    <a:pt x="381" y="52"/>
                    <a:pt x="381" y="52"/>
                  </a:cubicBezTo>
                  <a:cubicBezTo>
                    <a:pt x="381" y="51"/>
                    <a:pt x="382" y="50"/>
                    <a:pt x="382" y="49"/>
                  </a:cubicBezTo>
                  <a:cubicBezTo>
                    <a:pt x="383" y="49"/>
                    <a:pt x="384" y="48"/>
                    <a:pt x="384" y="47"/>
                  </a:cubicBezTo>
                  <a:cubicBezTo>
                    <a:pt x="384" y="47"/>
                    <a:pt x="382" y="46"/>
                    <a:pt x="382" y="46"/>
                  </a:cubicBezTo>
                  <a:cubicBezTo>
                    <a:pt x="382" y="45"/>
                    <a:pt x="383" y="44"/>
                    <a:pt x="383" y="43"/>
                  </a:cubicBezTo>
                  <a:cubicBezTo>
                    <a:pt x="384" y="43"/>
                    <a:pt x="381" y="42"/>
                    <a:pt x="381" y="42"/>
                  </a:cubicBezTo>
                  <a:cubicBezTo>
                    <a:pt x="381" y="42"/>
                    <a:pt x="379" y="43"/>
                    <a:pt x="380" y="44"/>
                  </a:cubicBezTo>
                  <a:cubicBezTo>
                    <a:pt x="380" y="44"/>
                    <a:pt x="382" y="45"/>
                    <a:pt x="382" y="46"/>
                  </a:cubicBezTo>
                  <a:cubicBezTo>
                    <a:pt x="382" y="46"/>
                    <a:pt x="380" y="47"/>
                    <a:pt x="380" y="48"/>
                  </a:cubicBezTo>
                  <a:cubicBezTo>
                    <a:pt x="380" y="49"/>
                    <a:pt x="379" y="49"/>
                    <a:pt x="378" y="50"/>
                  </a:cubicBezTo>
                  <a:cubicBezTo>
                    <a:pt x="378" y="51"/>
                    <a:pt x="377" y="52"/>
                    <a:pt x="377" y="52"/>
                  </a:cubicBezTo>
                  <a:cubicBezTo>
                    <a:pt x="376" y="54"/>
                    <a:pt x="374" y="55"/>
                    <a:pt x="373" y="57"/>
                  </a:cubicBezTo>
                  <a:cubicBezTo>
                    <a:pt x="372" y="58"/>
                    <a:pt x="371" y="60"/>
                    <a:pt x="370" y="61"/>
                  </a:cubicBezTo>
                  <a:cubicBezTo>
                    <a:pt x="369" y="62"/>
                    <a:pt x="369" y="63"/>
                    <a:pt x="368" y="63"/>
                  </a:cubicBezTo>
                  <a:cubicBezTo>
                    <a:pt x="368" y="64"/>
                    <a:pt x="367" y="65"/>
                    <a:pt x="366" y="66"/>
                  </a:cubicBezTo>
                  <a:cubicBezTo>
                    <a:pt x="366" y="66"/>
                    <a:pt x="364" y="64"/>
                    <a:pt x="364" y="64"/>
                  </a:cubicBezTo>
                  <a:cubicBezTo>
                    <a:pt x="364" y="64"/>
                    <a:pt x="362" y="62"/>
                    <a:pt x="362" y="62"/>
                  </a:cubicBezTo>
                  <a:cubicBezTo>
                    <a:pt x="361" y="62"/>
                    <a:pt x="361" y="64"/>
                    <a:pt x="360" y="64"/>
                  </a:cubicBezTo>
                  <a:cubicBezTo>
                    <a:pt x="360" y="64"/>
                    <a:pt x="359" y="63"/>
                    <a:pt x="358" y="63"/>
                  </a:cubicBezTo>
                  <a:cubicBezTo>
                    <a:pt x="358" y="63"/>
                    <a:pt x="356" y="65"/>
                    <a:pt x="356" y="65"/>
                  </a:cubicBezTo>
                  <a:cubicBezTo>
                    <a:pt x="356" y="65"/>
                    <a:pt x="354" y="64"/>
                    <a:pt x="354" y="63"/>
                  </a:cubicBezTo>
                  <a:cubicBezTo>
                    <a:pt x="354" y="63"/>
                    <a:pt x="356" y="62"/>
                    <a:pt x="356" y="61"/>
                  </a:cubicBezTo>
                  <a:cubicBezTo>
                    <a:pt x="356" y="60"/>
                    <a:pt x="357" y="59"/>
                    <a:pt x="357" y="59"/>
                  </a:cubicBezTo>
                  <a:cubicBezTo>
                    <a:pt x="358" y="58"/>
                    <a:pt x="359" y="57"/>
                    <a:pt x="359" y="57"/>
                  </a:cubicBezTo>
                  <a:cubicBezTo>
                    <a:pt x="360" y="56"/>
                    <a:pt x="360" y="55"/>
                    <a:pt x="361" y="54"/>
                  </a:cubicBezTo>
                  <a:cubicBezTo>
                    <a:pt x="361" y="54"/>
                    <a:pt x="362" y="52"/>
                    <a:pt x="363" y="52"/>
                  </a:cubicBezTo>
                  <a:cubicBezTo>
                    <a:pt x="363" y="52"/>
                    <a:pt x="365" y="54"/>
                    <a:pt x="365" y="54"/>
                  </a:cubicBezTo>
                  <a:cubicBezTo>
                    <a:pt x="365" y="53"/>
                    <a:pt x="367" y="52"/>
                    <a:pt x="367" y="52"/>
                  </a:cubicBezTo>
                  <a:cubicBezTo>
                    <a:pt x="366" y="51"/>
                    <a:pt x="365" y="51"/>
                    <a:pt x="364" y="50"/>
                  </a:cubicBezTo>
                  <a:cubicBezTo>
                    <a:pt x="364" y="49"/>
                    <a:pt x="362" y="49"/>
                    <a:pt x="362" y="48"/>
                  </a:cubicBezTo>
                  <a:cubicBezTo>
                    <a:pt x="362" y="48"/>
                    <a:pt x="364" y="47"/>
                    <a:pt x="364" y="46"/>
                  </a:cubicBezTo>
                  <a:cubicBezTo>
                    <a:pt x="363" y="46"/>
                    <a:pt x="362" y="44"/>
                    <a:pt x="362" y="44"/>
                  </a:cubicBezTo>
                  <a:cubicBezTo>
                    <a:pt x="361" y="44"/>
                    <a:pt x="360" y="46"/>
                    <a:pt x="360" y="46"/>
                  </a:cubicBezTo>
                  <a:cubicBezTo>
                    <a:pt x="360" y="47"/>
                    <a:pt x="358" y="48"/>
                    <a:pt x="358" y="49"/>
                  </a:cubicBezTo>
                  <a:cubicBezTo>
                    <a:pt x="358" y="49"/>
                    <a:pt x="360" y="50"/>
                    <a:pt x="360" y="50"/>
                  </a:cubicBezTo>
                  <a:cubicBezTo>
                    <a:pt x="360" y="51"/>
                    <a:pt x="359" y="53"/>
                    <a:pt x="359" y="53"/>
                  </a:cubicBezTo>
                  <a:cubicBezTo>
                    <a:pt x="358" y="53"/>
                    <a:pt x="357" y="51"/>
                    <a:pt x="356" y="51"/>
                  </a:cubicBezTo>
                  <a:cubicBezTo>
                    <a:pt x="356" y="51"/>
                    <a:pt x="355" y="53"/>
                    <a:pt x="355" y="53"/>
                  </a:cubicBezTo>
                  <a:cubicBezTo>
                    <a:pt x="354" y="54"/>
                    <a:pt x="354" y="55"/>
                    <a:pt x="353" y="55"/>
                  </a:cubicBezTo>
                  <a:cubicBezTo>
                    <a:pt x="353" y="56"/>
                    <a:pt x="352" y="58"/>
                    <a:pt x="351" y="58"/>
                  </a:cubicBezTo>
                  <a:cubicBezTo>
                    <a:pt x="351" y="58"/>
                    <a:pt x="349" y="56"/>
                    <a:pt x="349" y="56"/>
                  </a:cubicBezTo>
                  <a:cubicBezTo>
                    <a:pt x="348" y="56"/>
                    <a:pt x="348" y="58"/>
                    <a:pt x="347" y="58"/>
                  </a:cubicBezTo>
                  <a:cubicBezTo>
                    <a:pt x="347" y="59"/>
                    <a:pt x="346" y="60"/>
                    <a:pt x="346" y="60"/>
                  </a:cubicBezTo>
                  <a:cubicBezTo>
                    <a:pt x="346" y="60"/>
                    <a:pt x="343" y="59"/>
                    <a:pt x="343" y="59"/>
                  </a:cubicBezTo>
                  <a:cubicBezTo>
                    <a:pt x="343" y="58"/>
                    <a:pt x="345" y="57"/>
                    <a:pt x="345" y="56"/>
                  </a:cubicBezTo>
                  <a:cubicBezTo>
                    <a:pt x="345" y="56"/>
                    <a:pt x="343" y="55"/>
                    <a:pt x="343" y="55"/>
                  </a:cubicBezTo>
                  <a:cubicBezTo>
                    <a:pt x="342" y="55"/>
                    <a:pt x="342" y="57"/>
                    <a:pt x="341" y="57"/>
                  </a:cubicBezTo>
                  <a:cubicBezTo>
                    <a:pt x="341" y="57"/>
                    <a:pt x="340" y="55"/>
                    <a:pt x="339" y="55"/>
                  </a:cubicBezTo>
                  <a:cubicBezTo>
                    <a:pt x="338" y="55"/>
                    <a:pt x="338" y="57"/>
                    <a:pt x="337" y="58"/>
                  </a:cubicBezTo>
                  <a:cubicBezTo>
                    <a:pt x="337" y="58"/>
                    <a:pt x="336" y="56"/>
                    <a:pt x="335" y="56"/>
                  </a:cubicBezTo>
                  <a:cubicBezTo>
                    <a:pt x="334" y="56"/>
                    <a:pt x="334" y="58"/>
                    <a:pt x="333" y="58"/>
                  </a:cubicBezTo>
                  <a:cubicBezTo>
                    <a:pt x="332" y="57"/>
                    <a:pt x="330" y="56"/>
                    <a:pt x="329" y="55"/>
                  </a:cubicBezTo>
                  <a:cubicBezTo>
                    <a:pt x="330" y="53"/>
                    <a:pt x="331" y="52"/>
                    <a:pt x="332" y="50"/>
                  </a:cubicBezTo>
                  <a:cubicBezTo>
                    <a:pt x="333" y="49"/>
                    <a:pt x="333" y="49"/>
                    <a:pt x="334" y="48"/>
                  </a:cubicBezTo>
                  <a:cubicBezTo>
                    <a:pt x="334" y="48"/>
                    <a:pt x="336" y="46"/>
                    <a:pt x="336" y="46"/>
                  </a:cubicBezTo>
                  <a:cubicBezTo>
                    <a:pt x="336" y="46"/>
                    <a:pt x="334" y="44"/>
                    <a:pt x="333" y="44"/>
                  </a:cubicBezTo>
                  <a:cubicBezTo>
                    <a:pt x="333" y="44"/>
                    <a:pt x="332" y="46"/>
                    <a:pt x="332" y="46"/>
                  </a:cubicBezTo>
                  <a:cubicBezTo>
                    <a:pt x="331" y="47"/>
                    <a:pt x="331" y="48"/>
                    <a:pt x="330" y="48"/>
                  </a:cubicBezTo>
                  <a:cubicBezTo>
                    <a:pt x="329" y="49"/>
                    <a:pt x="329" y="50"/>
                    <a:pt x="328" y="51"/>
                  </a:cubicBezTo>
                  <a:cubicBezTo>
                    <a:pt x="328" y="51"/>
                    <a:pt x="327" y="52"/>
                    <a:pt x="327" y="53"/>
                  </a:cubicBezTo>
                  <a:cubicBezTo>
                    <a:pt x="326" y="54"/>
                    <a:pt x="325" y="55"/>
                    <a:pt x="325" y="55"/>
                  </a:cubicBezTo>
                  <a:cubicBezTo>
                    <a:pt x="325" y="56"/>
                    <a:pt x="327" y="57"/>
                    <a:pt x="327" y="57"/>
                  </a:cubicBezTo>
                  <a:cubicBezTo>
                    <a:pt x="328" y="57"/>
                    <a:pt x="329" y="58"/>
                    <a:pt x="329" y="59"/>
                  </a:cubicBezTo>
                  <a:cubicBezTo>
                    <a:pt x="330" y="59"/>
                    <a:pt x="328" y="60"/>
                    <a:pt x="328" y="61"/>
                  </a:cubicBezTo>
                  <a:cubicBezTo>
                    <a:pt x="327" y="60"/>
                    <a:pt x="326" y="60"/>
                    <a:pt x="325" y="59"/>
                  </a:cubicBezTo>
                  <a:cubicBezTo>
                    <a:pt x="325" y="59"/>
                    <a:pt x="324" y="57"/>
                    <a:pt x="323" y="57"/>
                  </a:cubicBezTo>
                  <a:cubicBezTo>
                    <a:pt x="323" y="57"/>
                    <a:pt x="322" y="59"/>
                    <a:pt x="322" y="60"/>
                  </a:cubicBezTo>
                  <a:cubicBezTo>
                    <a:pt x="321" y="60"/>
                    <a:pt x="320" y="61"/>
                    <a:pt x="320" y="62"/>
                  </a:cubicBezTo>
                  <a:cubicBezTo>
                    <a:pt x="320" y="61"/>
                    <a:pt x="318" y="61"/>
                    <a:pt x="318" y="60"/>
                  </a:cubicBezTo>
                  <a:cubicBezTo>
                    <a:pt x="318" y="60"/>
                    <a:pt x="319" y="58"/>
                    <a:pt x="319" y="58"/>
                  </a:cubicBezTo>
                  <a:cubicBezTo>
                    <a:pt x="320" y="57"/>
                    <a:pt x="320" y="56"/>
                    <a:pt x="321" y="56"/>
                  </a:cubicBezTo>
                  <a:cubicBezTo>
                    <a:pt x="322" y="55"/>
                    <a:pt x="322" y="54"/>
                    <a:pt x="323" y="53"/>
                  </a:cubicBezTo>
                  <a:cubicBezTo>
                    <a:pt x="323" y="53"/>
                    <a:pt x="324" y="52"/>
                    <a:pt x="324" y="51"/>
                  </a:cubicBezTo>
                  <a:cubicBezTo>
                    <a:pt x="324" y="51"/>
                    <a:pt x="323" y="49"/>
                    <a:pt x="322" y="50"/>
                  </a:cubicBezTo>
                  <a:cubicBezTo>
                    <a:pt x="322" y="50"/>
                    <a:pt x="321" y="52"/>
                    <a:pt x="320" y="52"/>
                  </a:cubicBezTo>
                  <a:cubicBezTo>
                    <a:pt x="320" y="52"/>
                    <a:pt x="319" y="50"/>
                    <a:pt x="318" y="50"/>
                  </a:cubicBezTo>
                  <a:cubicBezTo>
                    <a:pt x="318" y="50"/>
                    <a:pt x="317" y="52"/>
                    <a:pt x="317" y="52"/>
                  </a:cubicBezTo>
                  <a:cubicBezTo>
                    <a:pt x="316" y="53"/>
                    <a:pt x="315" y="54"/>
                    <a:pt x="315" y="55"/>
                  </a:cubicBezTo>
                  <a:cubicBezTo>
                    <a:pt x="315" y="55"/>
                    <a:pt x="314" y="57"/>
                    <a:pt x="313" y="57"/>
                  </a:cubicBezTo>
                  <a:cubicBezTo>
                    <a:pt x="313" y="57"/>
                    <a:pt x="311" y="55"/>
                    <a:pt x="311" y="55"/>
                  </a:cubicBezTo>
                  <a:cubicBezTo>
                    <a:pt x="310" y="55"/>
                    <a:pt x="310" y="57"/>
                    <a:pt x="309" y="57"/>
                  </a:cubicBezTo>
                  <a:cubicBezTo>
                    <a:pt x="309" y="57"/>
                    <a:pt x="308" y="56"/>
                    <a:pt x="307" y="56"/>
                  </a:cubicBezTo>
                  <a:cubicBezTo>
                    <a:pt x="306" y="56"/>
                    <a:pt x="306" y="58"/>
                    <a:pt x="305" y="58"/>
                  </a:cubicBezTo>
                  <a:cubicBezTo>
                    <a:pt x="305" y="58"/>
                    <a:pt x="304" y="56"/>
                    <a:pt x="303" y="56"/>
                  </a:cubicBezTo>
                  <a:cubicBezTo>
                    <a:pt x="302" y="56"/>
                    <a:pt x="302" y="58"/>
                    <a:pt x="301" y="58"/>
                  </a:cubicBezTo>
                  <a:cubicBezTo>
                    <a:pt x="301" y="58"/>
                    <a:pt x="300" y="57"/>
                    <a:pt x="299" y="57"/>
                  </a:cubicBezTo>
                  <a:cubicBezTo>
                    <a:pt x="299" y="57"/>
                    <a:pt x="298" y="59"/>
                    <a:pt x="297" y="59"/>
                  </a:cubicBezTo>
                  <a:cubicBezTo>
                    <a:pt x="297" y="59"/>
                    <a:pt x="295" y="57"/>
                    <a:pt x="295" y="57"/>
                  </a:cubicBezTo>
                  <a:cubicBezTo>
                    <a:pt x="295" y="57"/>
                    <a:pt x="294" y="59"/>
                    <a:pt x="293" y="59"/>
                  </a:cubicBezTo>
                  <a:cubicBezTo>
                    <a:pt x="293" y="60"/>
                    <a:pt x="292" y="61"/>
                    <a:pt x="292" y="62"/>
                  </a:cubicBezTo>
                  <a:cubicBezTo>
                    <a:pt x="291" y="61"/>
                    <a:pt x="290" y="61"/>
                    <a:pt x="290" y="60"/>
                  </a:cubicBezTo>
                  <a:cubicBezTo>
                    <a:pt x="289" y="60"/>
                    <a:pt x="287" y="59"/>
                    <a:pt x="287" y="58"/>
                  </a:cubicBezTo>
                  <a:cubicBezTo>
                    <a:pt x="287" y="58"/>
                    <a:pt x="289" y="56"/>
                    <a:pt x="289" y="56"/>
                  </a:cubicBezTo>
                  <a:cubicBezTo>
                    <a:pt x="290" y="55"/>
                    <a:pt x="290" y="55"/>
                    <a:pt x="291" y="54"/>
                  </a:cubicBezTo>
                  <a:cubicBezTo>
                    <a:pt x="291" y="54"/>
                    <a:pt x="292" y="55"/>
                    <a:pt x="293" y="55"/>
                  </a:cubicBezTo>
                  <a:cubicBezTo>
                    <a:pt x="293" y="56"/>
                    <a:pt x="295" y="57"/>
                    <a:pt x="295" y="57"/>
                  </a:cubicBezTo>
                  <a:cubicBezTo>
                    <a:pt x="296" y="57"/>
                    <a:pt x="296" y="55"/>
                    <a:pt x="297" y="55"/>
                  </a:cubicBezTo>
                  <a:cubicBezTo>
                    <a:pt x="298" y="55"/>
                    <a:pt x="298" y="57"/>
                    <a:pt x="299" y="57"/>
                  </a:cubicBezTo>
                  <a:cubicBezTo>
                    <a:pt x="300" y="57"/>
                    <a:pt x="300" y="54"/>
                    <a:pt x="301" y="54"/>
                  </a:cubicBezTo>
                  <a:cubicBezTo>
                    <a:pt x="301" y="54"/>
                    <a:pt x="303" y="56"/>
                    <a:pt x="303" y="56"/>
                  </a:cubicBezTo>
                  <a:cubicBezTo>
                    <a:pt x="304" y="56"/>
                    <a:pt x="304" y="54"/>
                    <a:pt x="305" y="54"/>
                  </a:cubicBezTo>
                  <a:cubicBezTo>
                    <a:pt x="304" y="53"/>
                    <a:pt x="303" y="53"/>
                    <a:pt x="303" y="52"/>
                  </a:cubicBezTo>
                  <a:cubicBezTo>
                    <a:pt x="302" y="52"/>
                    <a:pt x="300" y="51"/>
                    <a:pt x="300" y="50"/>
                  </a:cubicBezTo>
                  <a:cubicBezTo>
                    <a:pt x="300" y="50"/>
                    <a:pt x="302" y="49"/>
                    <a:pt x="302" y="48"/>
                  </a:cubicBezTo>
                  <a:cubicBezTo>
                    <a:pt x="303" y="48"/>
                    <a:pt x="303" y="47"/>
                    <a:pt x="304" y="46"/>
                  </a:cubicBezTo>
                  <a:cubicBezTo>
                    <a:pt x="304" y="45"/>
                    <a:pt x="305" y="45"/>
                    <a:pt x="305" y="44"/>
                  </a:cubicBezTo>
                  <a:cubicBezTo>
                    <a:pt x="305" y="44"/>
                    <a:pt x="304" y="42"/>
                    <a:pt x="303" y="42"/>
                  </a:cubicBezTo>
                  <a:cubicBezTo>
                    <a:pt x="303" y="42"/>
                    <a:pt x="302" y="44"/>
                    <a:pt x="301" y="44"/>
                  </a:cubicBezTo>
                  <a:cubicBezTo>
                    <a:pt x="301" y="45"/>
                    <a:pt x="300" y="46"/>
                    <a:pt x="300" y="47"/>
                  </a:cubicBezTo>
                  <a:cubicBezTo>
                    <a:pt x="299" y="47"/>
                    <a:pt x="299" y="48"/>
                    <a:pt x="298" y="49"/>
                  </a:cubicBezTo>
                  <a:cubicBezTo>
                    <a:pt x="298" y="49"/>
                    <a:pt x="297" y="51"/>
                    <a:pt x="296" y="51"/>
                  </a:cubicBezTo>
                  <a:cubicBezTo>
                    <a:pt x="296" y="51"/>
                    <a:pt x="295" y="49"/>
                    <a:pt x="294" y="49"/>
                  </a:cubicBezTo>
                  <a:cubicBezTo>
                    <a:pt x="294" y="49"/>
                    <a:pt x="293" y="52"/>
                    <a:pt x="292" y="52"/>
                  </a:cubicBezTo>
                  <a:cubicBezTo>
                    <a:pt x="292" y="52"/>
                    <a:pt x="290" y="50"/>
                    <a:pt x="290" y="50"/>
                  </a:cubicBezTo>
                  <a:cubicBezTo>
                    <a:pt x="290" y="50"/>
                    <a:pt x="289" y="51"/>
                    <a:pt x="288" y="52"/>
                  </a:cubicBezTo>
                  <a:cubicBezTo>
                    <a:pt x="288" y="53"/>
                    <a:pt x="287" y="54"/>
                    <a:pt x="287" y="54"/>
                  </a:cubicBezTo>
                  <a:cubicBezTo>
                    <a:pt x="286" y="55"/>
                    <a:pt x="286" y="56"/>
                    <a:pt x="285" y="57"/>
                  </a:cubicBezTo>
                  <a:cubicBezTo>
                    <a:pt x="284" y="57"/>
                    <a:pt x="284" y="58"/>
                    <a:pt x="283" y="59"/>
                  </a:cubicBezTo>
                  <a:cubicBezTo>
                    <a:pt x="283" y="60"/>
                    <a:pt x="282" y="60"/>
                    <a:pt x="282" y="61"/>
                  </a:cubicBezTo>
                  <a:cubicBezTo>
                    <a:pt x="281" y="62"/>
                    <a:pt x="280" y="63"/>
                    <a:pt x="280" y="63"/>
                  </a:cubicBezTo>
                  <a:cubicBezTo>
                    <a:pt x="280" y="64"/>
                    <a:pt x="282" y="65"/>
                    <a:pt x="282" y="65"/>
                  </a:cubicBezTo>
                  <a:cubicBezTo>
                    <a:pt x="282" y="65"/>
                    <a:pt x="281" y="67"/>
                    <a:pt x="280" y="67"/>
                  </a:cubicBezTo>
                  <a:cubicBezTo>
                    <a:pt x="280" y="67"/>
                    <a:pt x="279" y="69"/>
                    <a:pt x="279" y="69"/>
                  </a:cubicBezTo>
                  <a:cubicBezTo>
                    <a:pt x="278" y="69"/>
                    <a:pt x="277" y="68"/>
                    <a:pt x="277" y="68"/>
                  </a:cubicBezTo>
                  <a:cubicBezTo>
                    <a:pt x="276" y="68"/>
                    <a:pt x="275" y="70"/>
                    <a:pt x="275" y="70"/>
                  </a:cubicBezTo>
                  <a:cubicBezTo>
                    <a:pt x="275" y="70"/>
                    <a:pt x="273" y="68"/>
                    <a:pt x="273" y="68"/>
                  </a:cubicBezTo>
                  <a:cubicBezTo>
                    <a:pt x="273" y="67"/>
                    <a:pt x="274" y="67"/>
                    <a:pt x="274" y="66"/>
                  </a:cubicBezTo>
                  <a:cubicBezTo>
                    <a:pt x="275" y="65"/>
                    <a:pt x="276" y="64"/>
                    <a:pt x="276" y="64"/>
                  </a:cubicBezTo>
                  <a:cubicBezTo>
                    <a:pt x="276" y="63"/>
                    <a:pt x="274" y="62"/>
                    <a:pt x="274" y="62"/>
                  </a:cubicBezTo>
                  <a:cubicBezTo>
                    <a:pt x="274" y="62"/>
                    <a:pt x="275" y="60"/>
                    <a:pt x="275" y="60"/>
                  </a:cubicBezTo>
                  <a:cubicBezTo>
                    <a:pt x="276" y="59"/>
                    <a:pt x="277" y="58"/>
                    <a:pt x="277" y="58"/>
                  </a:cubicBezTo>
                  <a:cubicBezTo>
                    <a:pt x="278" y="57"/>
                    <a:pt x="278" y="56"/>
                    <a:pt x="279" y="55"/>
                  </a:cubicBezTo>
                  <a:cubicBezTo>
                    <a:pt x="279" y="55"/>
                    <a:pt x="280" y="54"/>
                    <a:pt x="281" y="53"/>
                  </a:cubicBezTo>
                  <a:cubicBezTo>
                    <a:pt x="281" y="54"/>
                    <a:pt x="282" y="54"/>
                    <a:pt x="283" y="55"/>
                  </a:cubicBezTo>
                  <a:cubicBezTo>
                    <a:pt x="283" y="55"/>
                    <a:pt x="285" y="53"/>
                    <a:pt x="285" y="53"/>
                  </a:cubicBezTo>
                  <a:cubicBezTo>
                    <a:pt x="285" y="52"/>
                    <a:pt x="282" y="51"/>
                    <a:pt x="282" y="51"/>
                  </a:cubicBezTo>
                  <a:cubicBezTo>
                    <a:pt x="282" y="51"/>
                    <a:pt x="281" y="53"/>
                    <a:pt x="281" y="53"/>
                  </a:cubicBezTo>
                  <a:cubicBezTo>
                    <a:pt x="280" y="53"/>
                    <a:pt x="279" y="51"/>
                    <a:pt x="278" y="51"/>
                  </a:cubicBezTo>
                  <a:cubicBezTo>
                    <a:pt x="278" y="51"/>
                    <a:pt x="277" y="54"/>
                    <a:pt x="277" y="54"/>
                  </a:cubicBezTo>
                  <a:cubicBezTo>
                    <a:pt x="276" y="54"/>
                    <a:pt x="274" y="52"/>
                    <a:pt x="274" y="52"/>
                  </a:cubicBezTo>
                  <a:cubicBezTo>
                    <a:pt x="274" y="51"/>
                    <a:pt x="276" y="50"/>
                    <a:pt x="276" y="50"/>
                  </a:cubicBezTo>
                  <a:cubicBezTo>
                    <a:pt x="276" y="50"/>
                    <a:pt x="274" y="48"/>
                    <a:pt x="274" y="48"/>
                  </a:cubicBezTo>
                  <a:cubicBezTo>
                    <a:pt x="274" y="48"/>
                    <a:pt x="272" y="50"/>
                    <a:pt x="272" y="50"/>
                  </a:cubicBezTo>
                  <a:cubicBezTo>
                    <a:pt x="272" y="51"/>
                    <a:pt x="275" y="52"/>
                    <a:pt x="274" y="52"/>
                  </a:cubicBezTo>
                  <a:cubicBezTo>
                    <a:pt x="274" y="52"/>
                    <a:pt x="273" y="54"/>
                    <a:pt x="273" y="54"/>
                  </a:cubicBezTo>
                  <a:cubicBezTo>
                    <a:pt x="272" y="54"/>
                    <a:pt x="271" y="52"/>
                    <a:pt x="270" y="52"/>
                  </a:cubicBezTo>
                  <a:cubicBezTo>
                    <a:pt x="270" y="53"/>
                    <a:pt x="269" y="55"/>
                    <a:pt x="269" y="55"/>
                  </a:cubicBezTo>
                  <a:cubicBezTo>
                    <a:pt x="268" y="55"/>
                    <a:pt x="267" y="53"/>
                    <a:pt x="267" y="53"/>
                  </a:cubicBezTo>
                  <a:cubicBezTo>
                    <a:pt x="266" y="54"/>
                    <a:pt x="265" y="54"/>
                    <a:pt x="265" y="55"/>
                  </a:cubicBezTo>
                  <a:cubicBezTo>
                    <a:pt x="265" y="56"/>
                    <a:pt x="263" y="57"/>
                    <a:pt x="263" y="57"/>
                  </a:cubicBezTo>
                  <a:cubicBezTo>
                    <a:pt x="263" y="58"/>
                    <a:pt x="265" y="59"/>
                    <a:pt x="265" y="59"/>
                  </a:cubicBezTo>
                  <a:cubicBezTo>
                    <a:pt x="265" y="60"/>
                    <a:pt x="264" y="61"/>
                    <a:pt x="264" y="61"/>
                  </a:cubicBezTo>
                  <a:cubicBezTo>
                    <a:pt x="264" y="62"/>
                    <a:pt x="266" y="63"/>
                    <a:pt x="266" y="63"/>
                  </a:cubicBezTo>
                  <a:cubicBezTo>
                    <a:pt x="266" y="64"/>
                    <a:pt x="264" y="65"/>
                    <a:pt x="264" y="65"/>
                  </a:cubicBezTo>
                  <a:cubicBezTo>
                    <a:pt x="264" y="66"/>
                    <a:pt x="262" y="67"/>
                    <a:pt x="262" y="68"/>
                  </a:cubicBezTo>
                  <a:cubicBezTo>
                    <a:pt x="262" y="67"/>
                    <a:pt x="260" y="67"/>
                    <a:pt x="260" y="66"/>
                  </a:cubicBezTo>
                  <a:cubicBezTo>
                    <a:pt x="260" y="65"/>
                    <a:pt x="262" y="64"/>
                    <a:pt x="262" y="64"/>
                  </a:cubicBezTo>
                  <a:cubicBezTo>
                    <a:pt x="262" y="63"/>
                    <a:pt x="260" y="63"/>
                    <a:pt x="260" y="62"/>
                  </a:cubicBezTo>
                  <a:cubicBezTo>
                    <a:pt x="260" y="62"/>
                    <a:pt x="262" y="60"/>
                    <a:pt x="261" y="60"/>
                  </a:cubicBezTo>
                  <a:cubicBezTo>
                    <a:pt x="261" y="59"/>
                    <a:pt x="259" y="58"/>
                    <a:pt x="259" y="58"/>
                  </a:cubicBezTo>
                  <a:cubicBezTo>
                    <a:pt x="259" y="58"/>
                    <a:pt x="258" y="60"/>
                    <a:pt x="257" y="60"/>
                  </a:cubicBezTo>
                  <a:cubicBezTo>
                    <a:pt x="257" y="60"/>
                    <a:pt x="256" y="59"/>
                    <a:pt x="255" y="59"/>
                  </a:cubicBezTo>
                  <a:cubicBezTo>
                    <a:pt x="254" y="60"/>
                    <a:pt x="253" y="62"/>
                    <a:pt x="252" y="63"/>
                  </a:cubicBezTo>
                  <a:cubicBezTo>
                    <a:pt x="251" y="64"/>
                    <a:pt x="251" y="64"/>
                    <a:pt x="250" y="65"/>
                  </a:cubicBezTo>
                  <a:cubicBezTo>
                    <a:pt x="249" y="64"/>
                    <a:pt x="247" y="63"/>
                    <a:pt x="246" y="62"/>
                  </a:cubicBezTo>
                  <a:cubicBezTo>
                    <a:pt x="246" y="61"/>
                    <a:pt x="247" y="60"/>
                    <a:pt x="247" y="60"/>
                  </a:cubicBezTo>
                  <a:cubicBezTo>
                    <a:pt x="247" y="59"/>
                    <a:pt x="245" y="58"/>
                    <a:pt x="245" y="58"/>
                  </a:cubicBezTo>
                  <a:cubicBezTo>
                    <a:pt x="245" y="57"/>
                    <a:pt x="247" y="56"/>
                    <a:pt x="247" y="56"/>
                  </a:cubicBezTo>
                  <a:cubicBezTo>
                    <a:pt x="247" y="55"/>
                    <a:pt x="248" y="53"/>
                    <a:pt x="249" y="53"/>
                  </a:cubicBezTo>
                  <a:cubicBezTo>
                    <a:pt x="249" y="53"/>
                    <a:pt x="250" y="55"/>
                    <a:pt x="251" y="55"/>
                  </a:cubicBezTo>
                  <a:cubicBezTo>
                    <a:pt x="251" y="55"/>
                    <a:pt x="253" y="57"/>
                    <a:pt x="253" y="57"/>
                  </a:cubicBezTo>
                  <a:cubicBezTo>
                    <a:pt x="253" y="56"/>
                    <a:pt x="255" y="55"/>
                    <a:pt x="255" y="55"/>
                  </a:cubicBezTo>
                  <a:cubicBezTo>
                    <a:pt x="255" y="54"/>
                    <a:pt x="253" y="54"/>
                    <a:pt x="253" y="53"/>
                  </a:cubicBezTo>
                  <a:cubicBezTo>
                    <a:pt x="252" y="52"/>
                    <a:pt x="254" y="51"/>
                    <a:pt x="254" y="51"/>
                  </a:cubicBezTo>
                  <a:cubicBezTo>
                    <a:pt x="254" y="50"/>
                    <a:pt x="252" y="49"/>
                    <a:pt x="252" y="49"/>
                  </a:cubicBezTo>
                  <a:cubicBezTo>
                    <a:pt x="252" y="49"/>
                    <a:pt x="251" y="51"/>
                    <a:pt x="250" y="51"/>
                  </a:cubicBezTo>
                  <a:cubicBezTo>
                    <a:pt x="250" y="51"/>
                    <a:pt x="249" y="50"/>
                    <a:pt x="248" y="49"/>
                  </a:cubicBezTo>
                  <a:cubicBezTo>
                    <a:pt x="248" y="49"/>
                    <a:pt x="250" y="48"/>
                    <a:pt x="250" y="47"/>
                  </a:cubicBezTo>
                  <a:cubicBezTo>
                    <a:pt x="250" y="47"/>
                    <a:pt x="247" y="46"/>
                    <a:pt x="248" y="46"/>
                  </a:cubicBezTo>
                  <a:cubicBezTo>
                    <a:pt x="247" y="46"/>
                    <a:pt x="246" y="47"/>
                    <a:pt x="246" y="48"/>
                  </a:cubicBezTo>
                  <a:cubicBezTo>
                    <a:pt x="246" y="48"/>
                    <a:pt x="248" y="49"/>
                    <a:pt x="248" y="49"/>
                  </a:cubicBezTo>
                  <a:cubicBezTo>
                    <a:pt x="248" y="50"/>
                    <a:pt x="247" y="51"/>
                    <a:pt x="246" y="52"/>
                  </a:cubicBezTo>
                  <a:cubicBezTo>
                    <a:pt x="246" y="52"/>
                    <a:pt x="245" y="53"/>
                    <a:pt x="245" y="54"/>
                  </a:cubicBezTo>
                  <a:cubicBezTo>
                    <a:pt x="244" y="55"/>
                    <a:pt x="244" y="56"/>
                    <a:pt x="243" y="56"/>
                  </a:cubicBezTo>
                  <a:cubicBezTo>
                    <a:pt x="243" y="56"/>
                    <a:pt x="241" y="54"/>
                    <a:pt x="241" y="54"/>
                  </a:cubicBezTo>
                  <a:cubicBezTo>
                    <a:pt x="240" y="55"/>
                    <a:pt x="240" y="56"/>
                    <a:pt x="239" y="57"/>
                  </a:cubicBezTo>
                  <a:cubicBezTo>
                    <a:pt x="239" y="57"/>
                    <a:pt x="241" y="58"/>
                    <a:pt x="241" y="58"/>
                  </a:cubicBezTo>
                  <a:cubicBezTo>
                    <a:pt x="241" y="59"/>
                    <a:pt x="240" y="61"/>
                    <a:pt x="240" y="61"/>
                  </a:cubicBezTo>
                  <a:cubicBezTo>
                    <a:pt x="239" y="61"/>
                    <a:pt x="237" y="59"/>
                    <a:pt x="237" y="59"/>
                  </a:cubicBezTo>
                  <a:cubicBezTo>
                    <a:pt x="237" y="59"/>
                    <a:pt x="239" y="57"/>
                    <a:pt x="239" y="57"/>
                  </a:cubicBezTo>
                  <a:cubicBezTo>
                    <a:pt x="239" y="56"/>
                    <a:pt x="237" y="55"/>
                    <a:pt x="237" y="55"/>
                  </a:cubicBezTo>
                  <a:cubicBezTo>
                    <a:pt x="236" y="54"/>
                    <a:pt x="235" y="54"/>
                    <a:pt x="235" y="53"/>
                  </a:cubicBezTo>
                  <a:cubicBezTo>
                    <a:pt x="234" y="53"/>
                    <a:pt x="233" y="52"/>
                    <a:pt x="232" y="52"/>
                  </a:cubicBezTo>
                  <a:cubicBezTo>
                    <a:pt x="231" y="53"/>
                    <a:pt x="230" y="55"/>
                    <a:pt x="229" y="56"/>
                  </a:cubicBezTo>
                  <a:cubicBezTo>
                    <a:pt x="228" y="57"/>
                    <a:pt x="228" y="58"/>
                    <a:pt x="227" y="58"/>
                  </a:cubicBezTo>
                  <a:cubicBezTo>
                    <a:pt x="227" y="58"/>
                    <a:pt x="225" y="57"/>
                    <a:pt x="225" y="57"/>
                  </a:cubicBezTo>
                  <a:cubicBezTo>
                    <a:pt x="224" y="57"/>
                    <a:pt x="224" y="59"/>
                    <a:pt x="223" y="59"/>
                  </a:cubicBezTo>
                  <a:cubicBezTo>
                    <a:pt x="222" y="59"/>
                    <a:pt x="222" y="57"/>
                    <a:pt x="221" y="57"/>
                  </a:cubicBezTo>
                  <a:cubicBezTo>
                    <a:pt x="220" y="57"/>
                    <a:pt x="219" y="55"/>
                    <a:pt x="219" y="55"/>
                  </a:cubicBezTo>
                  <a:cubicBezTo>
                    <a:pt x="218" y="55"/>
                    <a:pt x="218" y="57"/>
                    <a:pt x="217" y="58"/>
                  </a:cubicBezTo>
                  <a:cubicBezTo>
                    <a:pt x="216" y="57"/>
                    <a:pt x="216" y="57"/>
                    <a:pt x="215" y="56"/>
                  </a:cubicBezTo>
                  <a:cubicBezTo>
                    <a:pt x="214" y="56"/>
                    <a:pt x="213" y="55"/>
                    <a:pt x="213" y="54"/>
                  </a:cubicBezTo>
                  <a:cubicBezTo>
                    <a:pt x="213" y="54"/>
                    <a:pt x="214" y="52"/>
                    <a:pt x="214" y="52"/>
                  </a:cubicBezTo>
                  <a:cubicBezTo>
                    <a:pt x="215" y="52"/>
                    <a:pt x="216" y="54"/>
                    <a:pt x="217" y="54"/>
                  </a:cubicBezTo>
                  <a:cubicBezTo>
                    <a:pt x="217" y="53"/>
                    <a:pt x="218" y="52"/>
                    <a:pt x="218" y="51"/>
                  </a:cubicBezTo>
                  <a:cubicBezTo>
                    <a:pt x="217" y="50"/>
                    <a:pt x="215" y="49"/>
                    <a:pt x="214" y="48"/>
                  </a:cubicBezTo>
                  <a:cubicBezTo>
                    <a:pt x="213" y="49"/>
                    <a:pt x="213" y="50"/>
                    <a:pt x="212" y="50"/>
                  </a:cubicBezTo>
                  <a:cubicBezTo>
                    <a:pt x="212" y="51"/>
                    <a:pt x="211" y="53"/>
                    <a:pt x="210" y="53"/>
                  </a:cubicBezTo>
                  <a:cubicBezTo>
                    <a:pt x="210" y="53"/>
                    <a:pt x="208" y="51"/>
                    <a:pt x="208" y="51"/>
                  </a:cubicBezTo>
                  <a:cubicBezTo>
                    <a:pt x="208" y="51"/>
                    <a:pt x="207" y="52"/>
                    <a:pt x="206" y="53"/>
                  </a:cubicBezTo>
                  <a:cubicBezTo>
                    <a:pt x="206" y="54"/>
                    <a:pt x="205" y="55"/>
                    <a:pt x="205" y="55"/>
                  </a:cubicBezTo>
                  <a:cubicBezTo>
                    <a:pt x="205" y="56"/>
                    <a:pt x="203" y="57"/>
                    <a:pt x="203" y="58"/>
                  </a:cubicBezTo>
                  <a:cubicBezTo>
                    <a:pt x="203" y="58"/>
                    <a:pt x="205" y="59"/>
                    <a:pt x="205" y="59"/>
                  </a:cubicBezTo>
                  <a:cubicBezTo>
                    <a:pt x="205" y="59"/>
                    <a:pt x="204" y="61"/>
                    <a:pt x="204" y="61"/>
                  </a:cubicBezTo>
                  <a:cubicBezTo>
                    <a:pt x="203" y="62"/>
                    <a:pt x="202" y="60"/>
                    <a:pt x="201" y="60"/>
                  </a:cubicBezTo>
                  <a:cubicBezTo>
                    <a:pt x="201" y="60"/>
                    <a:pt x="199" y="58"/>
                    <a:pt x="199" y="58"/>
                  </a:cubicBezTo>
                  <a:cubicBezTo>
                    <a:pt x="199" y="57"/>
                    <a:pt x="201" y="56"/>
                    <a:pt x="201" y="56"/>
                  </a:cubicBezTo>
                  <a:cubicBezTo>
                    <a:pt x="201" y="55"/>
                    <a:pt x="203" y="54"/>
                    <a:pt x="203" y="54"/>
                  </a:cubicBezTo>
                  <a:cubicBezTo>
                    <a:pt x="202" y="53"/>
                    <a:pt x="200" y="53"/>
                    <a:pt x="200" y="52"/>
                  </a:cubicBezTo>
                  <a:cubicBezTo>
                    <a:pt x="200" y="51"/>
                    <a:pt x="202" y="50"/>
                    <a:pt x="202" y="50"/>
                  </a:cubicBezTo>
                  <a:cubicBezTo>
                    <a:pt x="202" y="49"/>
                    <a:pt x="200" y="49"/>
                    <a:pt x="200" y="48"/>
                  </a:cubicBezTo>
                  <a:cubicBezTo>
                    <a:pt x="199" y="49"/>
                    <a:pt x="197" y="51"/>
                    <a:pt x="196" y="52"/>
                  </a:cubicBezTo>
                  <a:cubicBezTo>
                    <a:pt x="197" y="53"/>
                    <a:pt x="198" y="53"/>
                    <a:pt x="199" y="54"/>
                  </a:cubicBezTo>
                  <a:cubicBezTo>
                    <a:pt x="199" y="54"/>
                    <a:pt x="197" y="56"/>
                    <a:pt x="197" y="56"/>
                  </a:cubicBezTo>
                  <a:cubicBezTo>
                    <a:pt x="196" y="57"/>
                    <a:pt x="196" y="58"/>
                    <a:pt x="195" y="59"/>
                  </a:cubicBezTo>
                  <a:cubicBezTo>
                    <a:pt x="195" y="59"/>
                    <a:pt x="194" y="60"/>
                    <a:pt x="193" y="61"/>
                  </a:cubicBezTo>
                  <a:cubicBezTo>
                    <a:pt x="193" y="61"/>
                    <a:pt x="192" y="63"/>
                    <a:pt x="192" y="63"/>
                  </a:cubicBezTo>
                  <a:cubicBezTo>
                    <a:pt x="192" y="63"/>
                    <a:pt x="190" y="61"/>
                    <a:pt x="190" y="61"/>
                  </a:cubicBezTo>
                  <a:cubicBezTo>
                    <a:pt x="189" y="61"/>
                    <a:pt x="188" y="60"/>
                    <a:pt x="187" y="60"/>
                  </a:cubicBezTo>
                  <a:cubicBezTo>
                    <a:pt x="187" y="60"/>
                    <a:pt x="186" y="62"/>
                    <a:pt x="186" y="62"/>
                  </a:cubicBezTo>
                  <a:cubicBezTo>
                    <a:pt x="185" y="63"/>
                    <a:pt x="184" y="63"/>
                    <a:pt x="184" y="64"/>
                  </a:cubicBezTo>
                  <a:cubicBezTo>
                    <a:pt x="183" y="65"/>
                    <a:pt x="183" y="66"/>
                    <a:pt x="182" y="66"/>
                  </a:cubicBezTo>
                  <a:cubicBezTo>
                    <a:pt x="182" y="67"/>
                    <a:pt x="181" y="68"/>
                    <a:pt x="180" y="69"/>
                  </a:cubicBezTo>
                  <a:cubicBezTo>
                    <a:pt x="180" y="69"/>
                    <a:pt x="179" y="67"/>
                    <a:pt x="178" y="67"/>
                  </a:cubicBezTo>
                  <a:cubicBezTo>
                    <a:pt x="178" y="67"/>
                    <a:pt x="177" y="69"/>
                    <a:pt x="177" y="69"/>
                  </a:cubicBezTo>
                  <a:cubicBezTo>
                    <a:pt x="176" y="69"/>
                    <a:pt x="174" y="68"/>
                    <a:pt x="174" y="67"/>
                  </a:cubicBezTo>
                  <a:cubicBezTo>
                    <a:pt x="174" y="67"/>
                    <a:pt x="176" y="65"/>
                    <a:pt x="176" y="65"/>
                  </a:cubicBezTo>
                  <a:cubicBezTo>
                    <a:pt x="176" y="65"/>
                    <a:pt x="178" y="67"/>
                    <a:pt x="178" y="67"/>
                  </a:cubicBezTo>
                  <a:cubicBezTo>
                    <a:pt x="179" y="66"/>
                    <a:pt x="179" y="65"/>
                    <a:pt x="180" y="65"/>
                  </a:cubicBezTo>
                  <a:cubicBezTo>
                    <a:pt x="181" y="64"/>
                    <a:pt x="181" y="63"/>
                    <a:pt x="182" y="62"/>
                  </a:cubicBezTo>
                  <a:cubicBezTo>
                    <a:pt x="182" y="62"/>
                    <a:pt x="183" y="61"/>
                    <a:pt x="183" y="60"/>
                  </a:cubicBezTo>
                  <a:cubicBezTo>
                    <a:pt x="184" y="59"/>
                    <a:pt x="184" y="59"/>
                    <a:pt x="185" y="58"/>
                  </a:cubicBezTo>
                  <a:cubicBezTo>
                    <a:pt x="185" y="58"/>
                    <a:pt x="187" y="60"/>
                    <a:pt x="187" y="60"/>
                  </a:cubicBezTo>
                  <a:cubicBezTo>
                    <a:pt x="188" y="60"/>
                    <a:pt x="189" y="58"/>
                    <a:pt x="189" y="57"/>
                  </a:cubicBezTo>
                  <a:cubicBezTo>
                    <a:pt x="190" y="57"/>
                    <a:pt x="190" y="56"/>
                    <a:pt x="191" y="55"/>
                  </a:cubicBezTo>
                  <a:cubicBezTo>
                    <a:pt x="191" y="55"/>
                    <a:pt x="192" y="53"/>
                    <a:pt x="192" y="53"/>
                  </a:cubicBezTo>
                  <a:cubicBezTo>
                    <a:pt x="192" y="52"/>
                    <a:pt x="190" y="52"/>
                    <a:pt x="190" y="51"/>
                  </a:cubicBezTo>
                  <a:cubicBezTo>
                    <a:pt x="190" y="51"/>
                    <a:pt x="192" y="50"/>
                    <a:pt x="192" y="49"/>
                  </a:cubicBezTo>
                  <a:cubicBezTo>
                    <a:pt x="192" y="49"/>
                    <a:pt x="190" y="48"/>
                    <a:pt x="190" y="47"/>
                  </a:cubicBezTo>
                  <a:cubicBezTo>
                    <a:pt x="189" y="49"/>
                    <a:pt x="187" y="50"/>
                    <a:pt x="186" y="52"/>
                  </a:cubicBezTo>
                  <a:cubicBezTo>
                    <a:pt x="186" y="52"/>
                    <a:pt x="185" y="54"/>
                    <a:pt x="185" y="54"/>
                  </a:cubicBezTo>
                  <a:cubicBezTo>
                    <a:pt x="184" y="54"/>
                    <a:pt x="183" y="52"/>
                    <a:pt x="182" y="52"/>
                  </a:cubicBezTo>
                  <a:cubicBezTo>
                    <a:pt x="182" y="52"/>
                    <a:pt x="181" y="55"/>
                    <a:pt x="181" y="55"/>
                  </a:cubicBezTo>
                  <a:cubicBezTo>
                    <a:pt x="180" y="55"/>
                    <a:pt x="178" y="53"/>
                    <a:pt x="178" y="53"/>
                  </a:cubicBezTo>
                  <a:cubicBezTo>
                    <a:pt x="178" y="53"/>
                    <a:pt x="177" y="55"/>
                    <a:pt x="177" y="55"/>
                  </a:cubicBezTo>
                  <a:cubicBezTo>
                    <a:pt x="177" y="56"/>
                    <a:pt x="179" y="56"/>
                    <a:pt x="179" y="57"/>
                  </a:cubicBezTo>
                  <a:cubicBezTo>
                    <a:pt x="179" y="57"/>
                    <a:pt x="177" y="58"/>
                    <a:pt x="177" y="59"/>
                  </a:cubicBezTo>
                  <a:cubicBezTo>
                    <a:pt x="177" y="60"/>
                    <a:pt x="176" y="61"/>
                    <a:pt x="175" y="61"/>
                  </a:cubicBezTo>
                  <a:cubicBezTo>
                    <a:pt x="175" y="62"/>
                    <a:pt x="174" y="63"/>
                    <a:pt x="174" y="63"/>
                  </a:cubicBezTo>
                  <a:cubicBezTo>
                    <a:pt x="174" y="64"/>
                    <a:pt x="172" y="62"/>
                    <a:pt x="172" y="62"/>
                  </a:cubicBezTo>
                  <a:cubicBezTo>
                    <a:pt x="171" y="62"/>
                    <a:pt x="171" y="64"/>
                    <a:pt x="170" y="64"/>
                  </a:cubicBezTo>
                  <a:cubicBezTo>
                    <a:pt x="169" y="64"/>
                    <a:pt x="168" y="62"/>
                    <a:pt x="168" y="62"/>
                  </a:cubicBezTo>
                  <a:cubicBezTo>
                    <a:pt x="167" y="62"/>
                    <a:pt x="167" y="64"/>
                    <a:pt x="166" y="65"/>
                  </a:cubicBezTo>
                  <a:cubicBezTo>
                    <a:pt x="164" y="63"/>
                    <a:pt x="163" y="62"/>
                    <a:pt x="161" y="61"/>
                  </a:cubicBezTo>
                  <a:cubicBezTo>
                    <a:pt x="162" y="60"/>
                    <a:pt x="163" y="60"/>
                    <a:pt x="163" y="59"/>
                  </a:cubicBezTo>
                  <a:cubicBezTo>
                    <a:pt x="163" y="59"/>
                    <a:pt x="165" y="57"/>
                    <a:pt x="165" y="57"/>
                  </a:cubicBezTo>
                  <a:cubicBezTo>
                    <a:pt x="165" y="57"/>
                    <a:pt x="167" y="58"/>
                    <a:pt x="167" y="58"/>
                  </a:cubicBezTo>
                  <a:cubicBezTo>
                    <a:pt x="167" y="58"/>
                    <a:pt x="169" y="56"/>
                    <a:pt x="169" y="56"/>
                  </a:cubicBezTo>
                  <a:cubicBezTo>
                    <a:pt x="169" y="56"/>
                    <a:pt x="167" y="55"/>
                    <a:pt x="167" y="54"/>
                  </a:cubicBezTo>
                  <a:cubicBezTo>
                    <a:pt x="167" y="54"/>
                    <a:pt x="168" y="53"/>
                    <a:pt x="168" y="52"/>
                  </a:cubicBezTo>
                  <a:cubicBezTo>
                    <a:pt x="168" y="52"/>
                    <a:pt x="170" y="51"/>
                    <a:pt x="170" y="50"/>
                  </a:cubicBezTo>
                  <a:cubicBezTo>
                    <a:pt x="170" y="49"/>
                    <a:pt x="168" y="49"/>
                    <a:pt x="168" y="48"/>
                  </a:cubicBezTo>
                  <a:cubicBezTo>
                    <a:pt x="168" y="47"/>
                    <a:pt x="169" y="47"/>
                    <a:pt x="169" y="46"/>
                  </a:cubicBezTo>
                  <a:cubicBezTo>
                    <a:pt x="169" y="45"/>
                    <a:pt x="171" y="44"/>
                    <a:pt x="171" y="44"/>
                  </a:cubicBezTo>
                  <a:cubicBezTo>
                    <a:pt x="171" y="43"/>
                    <a:pt x="169" y="43"/>
                    <a:pt x="169" y="42"/>
                  </a:cubicBezTo>
                  <a:cubicBezTo>
                    <a:pt x="169" y="41"/>
                    <a:pt x="167" y="41"/>
                    <a:pt x="167" y="40"/>
                  </a:cubicBezTo>
                  <a:cubicBezTo>
                    <a:pt x="167" y="40"/>
                    <a:pt x="169" y="39"/>
                    <a:pt x="168" y="38"/>
                  </a:cubicBezTo>
                  <a:cubicBezTo>
                    <a:pt x="168" y="38"/>
                    <a:pt x="166" y="37"/>
                    <a:pt x="166" y="36"/>
                  </a:cubicBezTo>
                  <a:cubicBezTo>
                    <a:pt x="166" y="36"/>
                    <a:pt x="168" y="35"/>
                    <a:pt x="168" y="34"/>
                  </a:cubicBezTo>
                  <a:cubicBezTo>
                    <a:pt x="168" y="34"/>
                    <a:pt x="166" y="33"/>
                    <a:pt x="166" y="32"/>
                  </a:cubicBezTo>
                  <a:cubicBezTo>
                    <a:pt x="165" y="32"/>
                    <a:pt x="164" y="31"/>
                    <a:pt x="163" y="31"/>
                  </a:cubicBezTo>
                  <a:cubicBezTo>
                    <a:pt x="163" y="31"/>
                    <a:pt x="162" y="32"/>
                    <a:pt x="162" y="33"/>
                  </a:cubicBezTo>
                  <a:cubicBezTo>
                    <a:pt x="162" y="34"/>
                    <a:pt x="164" y="34"/>
                    <a:pt x="164" y="35"/>
                  </a:cubicBezTo>
                  <a:cubicBezTo>
                    <a:pt x="164" y="35"/>
                    <a:pt x="162" y="36"/>
                    <a:pt x="162" y="37"/>
                  </a:cubicBezTo>
                  <a:cubicBezTo>
                    <a:pt x="162" y="38"/>
                    <a:pt x="164" y="38"/>
                    <a:pt x="164" y="39"/>
                  </a:cubicBezTo>
                  <a:cubicBezTo>
                    <a:pt x="165" y="39"/>
                    <a:pt x="167" y="40"/>
                    <a:pt x="167" y="40"/>
                  </a:cubicBezTo>
                  <a:cubicBezTo>
                    <a:pt x="167" y="41"/>
                    <a:pt x="165" y="42"/>
                    <a:pt x="165" y="43"/>
                  </a:cubicBezTo>
                  <a:cubicBezTo>
                    <a:pt x="165" y="43"/>
                    <a:pt x="167" y="44"/>
                    <a:pt x="167" y="44"/>
                  </a:cubicBezTo>
                  <a:cubicBezTo>
                    <a:pt x="167" y="45"/>
                    <a:pt x="166" y="46"/>
                    <a:pt x="166" y="47"/>
                  </a:cubicBezTo>
                  <a:cubicBezTo>
                    <a:pt x="165" y="47"/>
                    <a:pt x="164" y="48"/>
                    <a:pt x="164" y="49"/>
                  </a:cubicBezTo>
                  <a:cubicBezTo>
                    <a:pt x="164" y="49"/>
                    <a:pt x="166" y="50"/>
                    <a:pt x="166" y="50"/>
                  </a:cubicBezTo>
                  <a:cubicBezTo>
                    <a:pt x="166" y="51"/>
                    <a:pt x="165" y="53"/>
                    <a:pt x="164" y="53"/>
                  </a:cubicBezTo>
                  <a:cubicBezTo>
                    <a:pt x="164" y="53"/>
                    <a:pt x="163" y="51"/>
                    <a:pt x="162" y="51"/>
                  </a:cubicBezTo>
                  <a:cubicBezTo>
                    <a:pt x="162" y="51"/>
                    <a:pt x="161" y="53"/>
                    <a:pt x="160" y="53"/>
                  </a:cubicBezTo>
                  <a:cubicBezTo>
                    <a:pt x="160" y="54"/>
                    <a:pt x="159" y="55"/>
                    <a:pt x="159" y="55"/>
                  </a:cubicBezTo>
                  <a:cubicBezTo>
                    <a:pt x="158" y="56"/>
                    <a:pt x="157" y="57"/>
                    <a:pt x="157" y="58"/>
                  </a:cubicBezTo>
                  <a:cubicBezTo>
                    <a:pt x="157" y="58"/>
                    <a:pt x="159" y="59"/>
                    <a:pt x="159" y="59"/>
                  </a:cubicBezTo>
                  <a:cubicBezTo>
                    <a:pt x="159" y="60"/>
                    <a:pt x="158" y="61"/>
                    <a:pt x="158" y="62"/>
                  </a:cubicBezTo>
                  <a:cubicBezTo>
                    <a:pt x="157" y="62"/>
                    <a:pt x="160" y="63"/>
                    <a:pt x="160" y="63"/>
                  </a:cubicBezTo>
                  <a:cubicBezTo>
                    <a:pt x="160" y="64"/>
                    <a:pt x="158" y="65"/>
                    <a:pt x="158" y="66"/>
                  </a:cubicBezTo>
                  <a:cubicBezTo>
                    <a:pt x="158" y="66"/>
                    <a:pt x="157" y="67"/>
                    <a:pt x="156" y="68"/>
                  </a:cubicBezTo>
                  <a:cubicBezTo>
                    <a:pt x="156" y="68"/>
                    <a:pt x="154" y="66"/>
                    <a:pt x="154" y="66"/>
                  </a:cubicBezTo>
                  <a:cubicBezTo>
                    <a:pt x="154" y="65"/>
                    <a:pt x="156" y="65"/>
                    <a:pt x="156" y="64"/>
                  </a:cubicBezTo>
                  <a:cubicBezTo>
                    <a:pt x="156" y="63"/>
                    <a:pt x="154" y="63"/>
                    <a:pt x="154" y="62"/>
                  </a:cubicBezTo>
                  <a:cubicBezTo>
                    <a:pt x="154" y="62"/>
                    <a:pt x="155" y="60"/>
                    <a:pt x="155" y="60"/>
                  </a:cubicBezTo>
                  <a:cubicBezTo>
                    <a:pt x="155" y="59"/>
                    <a:pt x="154" y="59"/>
                    <a:pt x="153" y="58"/>
                  </a:cubicBezTo>
                  <a:cubicBezTo>
                    <a:pt x="153" y="58"/>
                    <a:pt x="151" y="57"/>
                    <a:pt x="151" y="57"/>
                  </a:cubicBezTo>
                  <a:cubicBezTo>
                    <a:pt x="151" y="56"/>
                    <a:pt x="152" y="55"/>
                    <a:pt x="153" y="54"/>
                  </a:cubicBezTo>
                  <a:cubicBezTo>
                    <a:pt x="153" y="54"/>
                    <a:pt x="154" y="53"/>
                    <a:pt x="154" y="52"/>
                  </a:cubicBezTo>
                  <a:cubicBezTo>
                    <a:pt x="154" y="52"/>
                    <a:pt x="156" y="50"/>
                    <a:pt x="156" y="50"/>
                  </a:cubicBezTo>
                  <a:cubicBezTo>
                    <a:pt x="156" y="49"/>
                    <a:pt x="154" y="49"/>
                    <a:pt x="154" y="48"/>
                  </a:cubicBezTo>
                  <a:cubicBezTo>
                    <a:pt x="154" y="48"/>
                    <a:pt x="152" y="47"/>
                    <a:pt x="151" y="46"/>
                  </a:cubicBezTo>
                  <a:cubicBezTo>
                    <a:pt x="151" y="47"/>
                    <a:pt x="150" y="48"/>
                    <a:pt x="150" y="49"/>
                  </a:cubicBezTo>
                  <a:cubicBezTo>
                    <a:pt x="150" y="49"/>
                    <a:pt x="148" y="51"/>
                    <a:pt x="148" y="51"/>
                  </a:cubicBezTo>
                  <a:cubicBezTo>
                    <a:pt x="148" y="51"/>
                    <a:pt x="150" y="52"/>
                    <a:pt x="150" y="53"/>
                  </a:cubicBezTo>
                  <a:cubicBezTo>
                    <a:pt x="150" y="53"/>
                    <a:pt x="149" y="54"/>
                    <a:pt x="149" y="55"/>
                  </a:cubicBezTo>
                  <a:cubicBezTo>
                    <a:pt x="148" y="56"/>
                    <a:pt x="147" y="56"/>
                    <a:pt x="147" y="57"/>
                  </a:cubicBezTo>
                  <a:cubicBezTo>
                    <a:pt x="146" y="58"/>
                    <a:pt x="146" y="59"/>
                    <a:pt x="145" y="59"/>
                  </a:cubicBezTo>
                  <a:cubicBezTo>
                    <a:pt x="145" y="59"/>
                    <a:pt x="143" y="58"/>
                    <a:pt x="143" y="58"/>
                  </a:cubicBezTo>
                  <a:cubicBezTo>
                    <a:pt x="143" y="57"/>
                    <a:pt x="145" y="56"/>
                    <a:pt x="145" y="55"/>
                  </a:cubicBezTo>
                  <a:cubicBezTo>
                    <a:pt x="144" y="55"/>
                    <a:pt x="143" y="54"/>
                    <a:pt x="142" y="54"/>
                  </a:cubicBezTo>
                  <a:cubicBezTo>
                    <a:pt x="142" y="54"/>
                    <a:pt x="141" y="56"/>
                    <a:pt x="141" y="56"/>
                  </a:cubicBezTo>
                  <a:cubicBezTo>
                    <a:pt x="140" y="56"/>
                    <a:pt x="139" y="54"/>
                    <a:pt x="138" y="54"/>
                  </a:cubicBezTo>
                  <a:cubicBezTo>
                    <a:pt x="138" y="54"/>
                    <a:pt x="137" y="56"/>
                    <a:pt x="137" y="56"/>
                  </a:cubicBezTo>
                  <a:cubicBezTo>
                    <a:pt x="136" y="57"/>
                    <a:pt x="136" y="58"/>
                    <a:pt x="135" y="59"/>
                  </a:cubicBezTo>
                  <a:cubicBezTo>
                    <a:pt x="134" y="60"/>
                    <a:pt x="133" y="62"/>
                    <a:pt x="132" y="63"/>
                  </a:cubicBezTo>
                  <a:cubicBezTo>
                    <a:pt x="130" y="62"/>
                    <a:pt x="129" y="61"/>
                    <a:pt x="127" y="60"/>
                  </a:cubicBezTo>
                  <a:cubicBezTo>
                    <a:pt x="128" y="59"/>
                    <a:pt x="128" y="58"/>
                    <a:pt x="129" y="57"/>
                  </a:cubicBezTo>
                  <a:cubicBezTo>
                    <a:pt x="129" y="57"/>
                    <a:pt x="131" y="56"/>
                    <a:pt x="131" y="55"/>
                  </a:cubicBezTo>
                  <a:cubicBezTo>
                    <a:pt x="131" y="55"/>
                    <a:pt x="128" y="54"/>
                    <a:pt x="128" y="54"/>
                  </a:cubicBezTo>
                  <a:cubicBezTo>
                    <a:pt x="129" y="53"/>
                    <a:pt x="130" y="51"/>
                    <a:pt x="130" y="51"/>
                  </a:cubicBezTo>
                  <a:cubicBezTo>
                    <a:pt x="130" y="51"/>
                    <a:pt x="132" y="53"/>
                    <a:pt x="132" y="53"/>
                  </a:cubicBezTo>
                  <a:cubicBezTo>
                    <a:pt x="133" y="53"/>
                    <a:pt x="134" y="51"/>
                    <a:pt x="134" y="51"/>
                  </a:cubicBezTo>
                  <a:cubicBezTo>
                    <a:pt x="135" y="50"/>
                    <a:pt x="135" y="49"/>
                    <a:pt x="136" y="49"/>
                  </a:cubicBezTo>
                  <a:cubicBezTo>
                    <a:pt x="136" y="48"/>
                    <a:pt x="137" y="47"/>
                    <a:pt x="137" y="46"/>
                  </a:cubicBezTo>
                  <a:cubicBezTo>
                    <a:pt x="138" y="46"/>
                    <a:pt x="139" y="45"/>
                    <a:pt x="139" y="44"/>
                  </a:cubicBezTo>
                  <a:cubicBezTo>
                    <a:pt x="140" y="43"/>
                    <a:pt x="140" y="43"/>
                    <a:pt x="141" y="42"/>
                  </a:cubicBezTo>
                  <a:cubicBezTo>
                    <a:pt x="141" y="42"/>
                    <a:pt x="139" y="40"/>
                    <a:pt x="139" y="40"/>
                  </a:cubicBezTo>
                  <a:cubicBezTo>
                    <a:pt x="138" y="40"/>
                    <a:pt x="138" y="42"/>
                    <a:pt x="137" y="42"/>
                  </a:cubicBezTo>
                  <a:cubicBezTo>
                    <a:pt x="136" y="42"/>
                    <a:pt x="135" y="40"/>
                    <a:pt x="135" y="41"/>
                  </a:cubicBezTo>
                  <a:cubicBezTo>
                    <a:pt x="134" y="41"/>
                    <a:pt x="133" y="42"/>
                    <a:pt x="133" y="43"/>
                  </a:cubicBezTo>
                  <a:cubicBezTo>
                    <a:pt x="133" y="43"/>
                    <a:pt x="135" y="44"/>
                    <a:pt x="135" y="45"/>
                  </a:cubicBezTo>
                  <a:cubicBezTo>
                    <a:pt x="135" y="45"/>
                    <a:pt x="134" y="47"/>
                    <a:pt x="133" y="47"/>
                  </a:cubicBezTo>
                  <a:cubicBezTo>
                    <a:pt x="133" y="47"/>
                    <a:pt x="131" y="45"/>
                    <a:pt x="131" y="45"/>
                  </a:cubicBezTo>
                  <a:cubicBezTo>
                    <a:pt x="131" y="46"/>
                    <a:pt x="130" y="47"/>
                    <a:pt x="130" y="47"/>
                  </a:cubicBezTo>
                  <a:cubicBezTo>
                    <a:pt x="129" y="48"/>
                    <a:pt x="128" y="49"/>
                    <a:pt x="128" y="50"/>
                  </a:cubicBezTo>
                  <a:cubicBezTo>
                    <a:pt x="127" y="50"/>
                    <a:pt x="127" y="51"/>
                    <a:pt x="126" y="52"/>
                  </a:cubicBezTo>
                  <a:cubicBezTo>
                    <a:pt x="126" y="52"/>
                    <a:pt x="125" y="54"/>
                    <a:pt x="124" y="54"/>
                  </a:cubicBezTo>
                  <a:cubicBezTo>
                    <a:pt x="124" y="54"/>
                    <a:pt x="122" y="52"/>
                    <a:pt x="122" y="52"/>
                  </a:cubicBezTo>
                  <a:cubicBezTo>
                    <a:pt x="122" y="52"/>
                    <a:pt x="121" y="54"/>
                    <a:pt x="121" y="55"/>
                  </a:cubicBezTo>
                  <a:cubicBezTo>
                    <a:pt x="120" y="55"/>
                    <a:pt x="119" y="56"/>
                    <a:pt x="119" y="57"/>
                  </a:cubicBezTo>
                  <a:cubicBezTo>
                    <a:pt x="118" y="57"/>
                    <a:pt x="118" y="59"/>
                    <a:pt x="117" y="59"/>
                  </a:cubicBezTo>
                  <a:cubicBezTo>
                    <a:pt x="117" y="59"/>
                    <a:pt x="115" y="57"/>
                    <a:pt x="115" y="57"/>
                  </a:cubicBezTo>
                  <a:cubicBezTo>
                    <a:pt x="114" y="57"/>
                    <a:pt x="114" y="59"/>
                    <a:pt x="113" y="60"/>
                  </a:cubicBezTo>
                  <a:cubicBezTo>
                    <a:pt x="113" y="60"/>
                    <a:pt x="112" y="58"/>
                    <a:pt x="111" y="58"/>
                  </a:cubicBezTo>
                  <a:cubicBezTo>
                    <a:pt x="111" y="58"/>
                    <a:pt x="110" y="60"/>
                    <a:pt x="109" y="60"/>
                  </a:cubicBezTo>
                  <a:cubicBezTo>
                    <a:pt x="109" y="60"/>
                    <a:pt x="108" y="59"/>
                    <a:pt x="107" y="58"/>
                  </a:cubicBezTo>
                  <a:cubicBezTo>
                    <a:pt x="106" y="58"/>
                    <a:pt x="106" y="57"/>
                    <a:pt x="105" y="57"/>
                  </a:cubicBezTo>
                  <a:cubicBezTo>
                    <a:pt x="104" y="56"/>
                    <a:pt x="103" y="55"/>
                    <a:pt x="103" y="55"/>
                  </a:cubicBezTo>
                  <a:cubicBezTo>
                    <a:pt x="102" y="55"/>
                    <a:pt x="101" y="57"/>
                    <a:pt x="101" y="57"/>
                  </a:cubicBezTo>
                  <a:cubicBezTo>
                    <a:pt x="101" y="57"/>
                    <a:pt x="103" y="59"/>
                    <a:pt x="103" y="59"/>
                  </a:cubicBezTo>
                  <a:cubicBezTo>
                    <a:pt x="103" y="59"/>
                    <a:pt x="102" y="61"/>
                    <a:pt x="101" y="61"/>
                  </a:cubicBezTo>
                  <a:cubicBezTo>
                    <a:pt x="101" y="61"/>
                    <a:pt x="99" y="60"/>
                    <a:pt x="99" y="59"/>
                  </a:cubicBezTo>
                  <a:cubicBezTo>
                    <a:pt x="99" y="59"/>
                    <a:pt x="101" y="57"/>
                    <a:pt x="101" y="57"/>
                  </a:cubicBezTo>
                  <a:cubicBezTo>
                    <a:pt x="101" y="57"/>
                    <a:pt x="99" y="56"/>
                    <a:pt x="99" y="56"/>
                  </a:cubicBezTo>
                  <a:cubicBezTo>
                    <a:pt x="98" y="55"/>
                    <a:pt x="97" y="54"/>
                    <a:pt x="96" y="54"/>
                  </a:cubicBezTo>
                  <a:cubicBezTo>
                    <a:pt x="96" y="53"/>
                    <a:pt x="95" y="53"/>
                    <a:pt x="94" y="52"/>
                  </a:cubicBezTo>
                  <a:cubicBezTo>
                    <a:pt x="93" y="52"/>
                    <a:pt x="93" y="51"/>
                    <a:pt x="92" y="50"/>
                  </a:cubicBezTo>
                  <a:cubicBezTo>
                    <a:pt x="91" y="50"/>
                    <a:pt x="90" y="49"/>
                    <a:pt x="90" y="49"/>
                  </a:cubicBezTo>
                  <a:cubicBezTo>
                    <a:pt x="89" y="49"/>
                    <a:pt x="89" y="50"/>
                    <a:pt x="88" y="51"/>
                  </a:cubicBezTo>
                  <a:cubicBezTo>
                    <a:pt x="88" y="51"/>
                    <a:pt x="87" y="53"/>
                    <a:pt x="86" y="53"/>
                  </a:cubicBezTo>
                  <a:cubicBezTo>
                    <a:pt x="86" y="53"/>
                    <a:pt x="84" y="51"/>
                    <a:pt x="84" y="51"/>
                  </a:cubicBezTo>
                  <a:cubicBezTo>
                    <a:pt x="83" y="52"/>
                    <a:pt x="83" y="53"/>
                    <a:pt x="82" y="54"/>
                  </a:cubicBezTo>
                  <a:cubicBezTo>
                    <a:pt x="82" y="54"/>
                    <a:pt x="81" y="55"/>
                    <a:pt x="81" y="56"/>
                  </a:cubicBezTo>
                  <a:cubicBezTo>
                    <a:pt x="80" y="57"/>
                    <a:pt x="79" y="57"/>
                    <a:pt x="79" y="58"/>
                  </a:cubicBezTo>
                  <a:cubicBezTo>
                    <a:pt x="78" y="59"/>
                    <a:pt x="78" y="60"/>
                    <a:pt x="77" y="60"/>
                  </a:cubicBezTo>
                  <a:cubicBezTo>
                    <a:pt x="77" y="61"/>
                    <a:pt x="76" y="63"/>
                    <a:pt x="76" y="63"/>
                  </a:cubicBezTo>
                  <a:cubicBezTo>
                    <a:pt x="75" y="63"/>
                    <a:pt x="73" y="61"/>
                    <a:pt x="73" y="61"/>
                  </a:cubicBezTo>
                  <a:cubicBezTo>
                    <a:pt x="73" y="61"/>
                    <a:pt x="75" y="59"/>
                    <a:pt x="75" y="59"/>
                  </a:cubicBezTo>
                  <a:cubicBezTo>
                    <a:pt x="75" y="58"/>
                    <a:pt x="73" y="57"/>
                    <a:pt x="73" y="57"/>
                  </a:cubicBezTo>
                  <a:cubicBezTo>
                    <a:pt x="72" y="57"/>
                    <a:pt x="71" y="59"/>
                    <a:pt x="71" y="59"/>
                  </a:cubicBezTo>
                  <a:cubicBezTo>
                    <a:pt x="70" y="59"/>
                    <a:pt x="69" y="58"/>
                    <a:pt x="69" y="58"/>
                  </a:cubicBezTo>
                  <a:cubicBezTo>
                    <a:pt x="68" y="57"/>
                    <a:pt x="67" y="56"/>
                    <a:pt x="67" y="56"/>
                  </a:cubicBezTo>
                  <a:cubicBezTo>
                    <a:pt x="66" y="55"/>
                    <a:pt x="65" y="55"/>
                    <a:pt x="64" y="54"/>
                  </a:cubicBezTo>
                  <a:cubicBezTo>
                    <a:pt x="64" y="55"/>
                    <a:pt x="63" y="56"/>
                    <a:pt x="63" y="56"/>
                  </a:cubicBezTo>
                  <a:close/>
                  <a:moveTo>
                    <a:pt x="163" y="13"/>
                  </a:moveTo>
                  <a:cubicBezTo>
                    <a:pt x="163" y="13"/>
                    <a:pt x="162" y="15"/>
                    <a:pt x="161" y="15"/>
                  </a:cubicBezTo>
                  <a:cubicBezTo>
                    <a:pt x="161" y="16"/>
                    <a:pt x="160" y="17"/>
                    <a:pt x="160" y="17"/>
                  </a:cubicBezTo>
                  <a:cubicBezTo>
                    <a:pt x="159" y="18"/>
                    <a:pt x="162" y="19"/>
                    <a:pt x="162" y="19"/>
                  </a:cubicBezTo>
                  <a:cubicBezTo>
                    <a:pt x="162" y="19"/>
                    <a:pt x="160" y="21"/>
                    <a:pt x="160" y="21"/>
                  </a:cubicBezTo>
                  <a:cubicBezTo>
                    <a:pt x="160" y="21"/>
                    <a:pt x="162" y="23"/>
                    <a:pt x="162" y="23"/>
                  </a:cubicBezTo>
                  <a:cubicBezTo>
                    <a:pt x="163" y="23"/>
                    <a:pt x="164" y="21"/>
                    <a:pt x="164" y="21"/>
                  </a:cubicBezTo>
                  <a:cubicBezTo>
                    <a:pt x="165" y="20"/>
                    <a:pt x="165" y="19"/>
                    <a:pt x="166" y="18"/>
                  </a:cubicBezTo>
                  <a:cubicBezTo>
                    <a:pt x="166" y="18"/>
                    <a:pt x="164" y="17"/>
                    <a:pt x="164" y="17"/>
                  </a:cubicBezTo>
                  <a:cubicBezTo>
                    <a:pt x="163" y="16"/>
                    <a:pt x="165" y="15"/>
                    <a:pt x="165" y="15"/>
                  </a:cubicBezTo>
                  <a:cubicBezTo>
                    <a:pt x="165" y="15"/>
                    <a:pt x="163" y="13"/>
                    <a:pt x="163" y="13"/>
                  </a:cubicBezTo>
                  <a:close/>
                  <a:moveTo>
                    <a:pt x="367" y="24"/>
                  </a:moveTo>
                  <a:cubicBezTo>
                    <a:pt x="367" y="24"/>
                    <a:pt x="368" y="21"/>
                    <a:pt x="368" y="21"/>
                  </a:cubicBezTo>
                  <a:cubicBezTo>
                    <a:pt x="368" y="21"/>
                    <a:pt x="367" y="20"/>
                    <a:pt x="366" y="20"/>
                  </a:cubicBezTo>
                  <a:cubicBezTo>
                    <a:pt x="366" y="19"/>
                    <a:pt x="364" y="18"/>
                    <a:pt x="364" y="18"/>
                  </a:cubicBezTo>
                  <a:cubicBezTo>
                    <a:pt x="364" y="18"/>
                    <a:pt x="363" y="20"/>
                    <a:pt x="362" y="20"/>
                  </a:cubicBezTo>
                  <a:cubicBezTo>
                    <a:pt x="362" y="21"/>
                    <a:pt x="361" y="22"/>
                    <a:pt x="361" y="22"/>
                  </a:cubicBezTo>
                  <a:cubicBezTo>
                    <a:pt x="360" y="23"/>
                    <a:pt x="359" y="24"/>
                    <a:pt x="359" y="25"/>
                  </a:cubicBezTo>
                  <a:cubicBezTo>
                    <a:pt x="359" y="25"/>
                    <a:pt x="357" y="26"/>
                    <a:pt x="357" y="27"/>
                  </a:cubicBezTo>
                  <a:cubicBezTo>
                    <a:pt x="357" y="27"/>
                    <a:pt x="359" y="29"/>
                    <a:pt x="359" y="29"/>
                  </a:cubicBezTo>
                  <a:cubicBezTo>
                    <a:pt x="360" y="28"/>
                    <a:pt x="361" y="27"/>
                    <a:pt x="361" y="26"/>
                  </a:cubicBezTo>
                  <a:cubicBezTo>
                    <a:pt x="362" y="25"/>
                    <a:pt x="363" y="23"/>
                    <a:pt x="365" y="22"/>
                  </a:cubicBezTo>
                  <a:cubicBezTo>
                    <a:pt x="365" y="22"/>
                    <a:pt x="366" y="24"/>
                    <a:pt x="367" y="24"/>
                  </a:cubicBezTo>
                  <a:close/>
                  <a:moveTo>
                    <a:pt x="592" y="15"/>
                  </a:moveTo>
                  <a:cubicBezTo>
                    <a:pt x="592" y="16"/>
                    <a:pt x="591" y="17"/>
                    <a:pt x="590" y="18"/>
                  </a:cubicBezTo>
                  <a:cubicBezTo>
                    <a:pt x="590" y="18"/>
                    <a:pt x="593" y="19"/>
                    <a:pt x="593" y="19"/>
                  </a:cubicBezTo>
                  <a:cubicBezTo>
                    <a:pt x="593" y="20"/>
                    <a:pt x="591" y="21"/>
                    <a:pt x="591" y="21"/>
                  </a:cubicBezTo>
                  <a:cubicBezTo>
                    <a:pt x="591" y="22"/>
                    <a:pt x="590" y="23"/>
                    <a:pt x="589" y="24"/>
                  </a:cubicBezTo>
                  <a:cubicBezTo>
                    <a:pt x="589" y="24"/>
                    <a:pt x="588" y="25"/>
                    <a:pt x="587" y="26"/>
                  </a:cubicBezTo>
                  <a:cubicBezTo>
                    <a:pt x="588" y="26"/>
                    <a:pt x="589" y="28"/>
                    <a:pt x="590" y="28"/>
                  </a:cubicBezTo>
                  <a:cubicBezTo>
                    <a:pt x="590" y="27"/>
                    <a:pt x="591" y="26"/>
                    <a:pt x="591" y="25"/>
                  </a:cubicBezTo>
                  <a:cubicBezTo>
                    <a:pt x="592" y="25"/>
                    <a:pt x="593" y="24"/>
                    <a:pt x="593" y="23"/>
                  </a:cubicBezTo>
                  <a:cubicBezTo>
                    <a:pt x="594" y="22"/>
                    <a:pt x="594" y="22"/>
                    <a:pt x="595" y="21"/>
                  </a:cubicBezTo>
                  <a:cubicBezTo>
                    <a:pt x="596" y="19"/>
                    <a:pt x="597" y="18"/>
                    <a:pt x="598" y="16"/>
                  </a:cubicBezTo>
                  <a:cubicBezTo>
                    <a:pt x="597" y="15"/>
                    <a:pt x="595" y="14"/>
                    <a:pt x="594" y="13"/>
                  </a:cubicBezTo>
                  <a:cubicBezTo>
                    <a:pt x="593" y="14"/>
                    <a:pt x="593" y="15"/>
                    <a:pt x="592" y="15"/>
                  </a:cubicBezTo>
                  <a:close/>
                  <a:moveTo>
                    <a:pt x="554" y="57"/>
                  </a:moveTo>
                  <a:cubicBezTo>
                    <a:pt x="554" y="56"/>
                    <a:pt x="555" y="55"/>
                    <a:pt x="555" y="54"/>
                  </a:cubicBezTo>
                  <a:cubicBezTo>
                    <a:pt x="555" y="54"/>
                    <a:pt x="553" y="53"/>
                    <a:pt x="553" y="53"/>
                  </a:cubicBezTo>
                  <a:cubicBezTo>
                    <a:pt x="553" y="52"/>
                    <a:pt x="555" y="51"/>
                    <a:pt x="555" y="50"/>
                  </a:cubicBezTo>
                  <a:cubicBezTo>
                    <a:pt x="555" y="50"/>
                    <a:pt x="553" y="49"/>
                    <a:pt x="552" y="49"/>
                  </a:cubicBezTo>
                  <a:cubicBezTo>
                    <a:pt x="552" y="48"/>
                    <a:pt x="554" y="47"/>
                    <a:pt x="554" y="46"/>
                  </a:cubicBezTo>
                  <a:cubicBezTo>
                    <a:pt x="554" y="46"/>
                    <a:pt x="556" y="45"/>
                    <a:pt x="556" y="44"/>
                  </a:cubicBezTo>
                  <a:cubicBezTo>
                    <a:pt x="556" y="44"/>
                    <a:pt x="554" y="43"/>
                    <a:pt x="554" y="43"/>
                  </a:cubicBezTo>
                  <a:cubicBezTo>
                    <a:pt x="553" y="43"/>
                    <a:pt x="553" y="44"/>
                    <a:pt x="552" y="45"/>
                  </a:cubicBezTo>
                  <a:cubicBezTo>
                    <a:pt x="551" y="45"/>
                    <a:pt x="551" y="46"/>
                    <a:pt x="550" y="47"/>
                  </a:cubicBezTo>
                  <a:cubicBezTo>
                    <a:pt x="550" y="48"/>
                    <a:pt x="549" y="49"/>
                    <a:pt x="549" y="49"/>
                  </a:cubicBezTo>
                  <a:cubicBezTo>
                    <a:pt x="548" y="50"/>
                    <a:pt x="551" y="50"/>
                    <a:pt x="551" y="51"/>
                  </a:cubicBezTo>
                  <a:cubicBezTo>
                    <a:pt x="551" y="52"/>
                    <a:pt x="549" y="52"/>
                    <a:pt x="549" y="53"/>
                  </a:cubicBezTo>
                  <a:cubicBezTo>
                    <a:pt x="549" y="54"/>
                    <a:pt x="551" y="54"/>
                    <a:pt x="551" y="55"/>
                  </a:cubicBezTo>
                  <a:cubicBezTo>
                    <a:pt x="551" y="55"/>
                    <a:pt x="550" y="57"/>
                    <a:pt x="550" y="57"/>
                  </a:cubicBezTo>
                  <a:cubicBezTo>
                    <a:pt x="550" y="58"/>
                    <a:pt x="552" y="58"/>
                    <a:pt x="552" y="59"/>
                  </a:cubicBezTo>
                  <a:cubicBezTo>
                    <a:pt x="552" y="58"/>
                    <a:pt x="553" y="57"/>
                    <a:pt x="554" y="57"/>
                  </a:cubicBezTo>
                  <a:close/>
                  <a:moveTo>
                    <a:pt x="352" y="51"/>
                  </a:moveTo>
                  <a:cubicBezTo>
                    <a:pt x="351" y="50"/>
                    <a:pt x="350" y="49"/>
                    <a:pt x="348" y="48"/>
                  </a:cubicBezTo>
                  <a:cubicBezTo>
                    <a:pt x="347" y="50"/>
                    <a:pt x="346" y="51"/>
                    <a:pt x="345" y="53"/>
                  </a:cubicBezTo>
                  <a:cubicBezTo>
                    <a:pt x="346" y="54"/>
                    <a:pt x="348" y="55"/>
                    <a:pt x="349" y="56"/>
                  </a:cubicBezTo>
                  <a:cubicBezTo>
                    <a:pt x="350" y="54"/>
                    <a:pt x="351" y="53"/>
                    <a:pt x="352" y="51"/>
                  </a:cubicBezTo>
                  <a:close/>
                  <a:moveTo>
                    <a:pt x="11" y="45"/>
                  </a:moveTo>
                  <a:cubicBezTo>
                    <a:pt x="11" y="45"/>
                    <a:pt x="13" y="47"/>
                    <a:pt x="13" y="47"/>
                  </a:cubicBezTo>
                  <a:cubicBezTo>
                    <a:pt x="14" y="47"/>
                    <a:pt x="15" y="45"/>
                    <a:pt x="15" y="45"/>
                  </a:cubicBezTo>
                  <a:cubicBezTo>
                    <a:pt x="15" y="44"/>
                    <a:pt x="13" y="43"/>
                    <a:pt x="13" y="43"/>
                  </a:cubicBezTo>
                  <a:cubicBezTo>
                    <a:pt x="12" y="43"/>
                    <a:pt x="11" y="41"/>
                    <a:pt x="11" y="41"/>
                  </a:cubicBezTo>
                  <a:cubicBezTo>
                    <a:pt x="10" y="41"/>
                    <a:pt x="9" y="43"/>
                    <a:pt x="9" y="44"/>
                  </a:cubicBezTo>
                  <a:cubicBezTo>
                    <a:pt x="9" y="44"/>
                    <a:pt x="7" y="45"/>
                    <a:pt x="7" y="46"/>
                  </a:cubicBezTo>
                  <a:cubicBezTo>
                    <a:pt x="7" y="46"/>
                    <a:pt x="9" y="47"/>
                    <a:pt x="9" y="47"/>
                  </a:cubicBezTo>
                  <a:cubicBezTo>
                    <a:pt x="10" y="47"/>
                    <a:pt x="10" y="45"/>
                    <a:pt x="11" y="45"/>
                  </a:cubicBezTo>
                  <a:close/>
                  <a:moveTo>
                    <a:pt x="51" y="44"/>
                  </a:moveTo>
                  <a:cubicBezTo>
                    <a:pt x="51" y="44"/>
                    <a:pt x="52" y="42"/>
                    <a:pt x="53" y="42"/>
                  </a:cubicBezTo>
                  <a:cubicBezTo>
                    <a:pt x="53" y="42"/>
                    <a:pt x="55" y="44"/>
                    <a:pt x="55" y="43"/>
                  </a:cubicBezTo>
                  <a:cubicBezTo>
                    <a:pt x="55" y="43"/>
                    <a:pt x="56" y="42"/>
                    <a:pt x="57" y="41"/>
                  </a:cubicBezTo>
                  <a:cubicBezTo>
                    <a:pt x="57" y="40"/>
                    <a:pt x="58" y="40"/>
                    <a:pt x="58" y="39"/>
                  </a:cubicBezTo>
                  <a:cubicBezTo>
                    <a:pt x="57" y="39"/>
                    <a:pt x="57" y="37"/>
                    <a:pt x="56" y="37"/>
                  </a:cubicBezTo>
                  <a:cubicBezTo>
                    <a:pt x="56" y="37"/>
                    <a:pt x="55" y="39"/>
                    <a:pt x="54" y="39"/>
                  </a:cubicBezTo>
                  <a:cubicBezTo>
                    <a:pt x="54" y="39"/>
                    <a:pt x="52" y="38"/>
                    <a:pt x="52" y="38"/>
                  </a:cubicBezTo>
                  <a:cubicBezTo>
                    <a:pt x="52" y="38"/>
                    <a:pt x="51" y="39"/>
                    <a:pt x="50" y="40"/>
                  </a:cubicBezTo>
                  <a:cubicBezTo>
                    <a:pt x="50" y="41"/>
                    <a:pt x="49" y="41"/>
                    <a:pt x="49" y="42"/>
                  </a:cubicBezTo>
                  <a:cubicBezTo>
                    <a:pt x="50" y="42"/>
                    <a:pt x="50" y="44"/>
                    <a:pt x="51" y="44"/>
                  </a:cubicBezTo>
                  <a:close/>
                  <a:moveTo>
                    <a:pt x="63" y="28"/>
                  </a:moveTo>
                  <a:cubicBezTo>
                    <a:pt x="63" y="28"/>
                    <a:pt x="61" y="27"/>
                    <a:pt x="61" y="27"/>
                  </a:cubicBezTo>
                  <a:cubicBezTo>
                    <a:pt x="60" y="26"/>
                    <a:pt x="59" y="25"/>
                    <a:pt x="58" y="25"/>
                  </a:cubicBezTo>
                  <a:cubicBezTo>
                    <a:pt x="58" y="25"/>
                    <a:pt x="57" y="27"/>
                    <a:pt x="57" y="27"/>
                  </a:cubicBezTo>
                  <a:cubicBezTo>
                    <a:pt x="56" y="27"/>
                    <a:pt x="55" y="29"/>
                    <a:pt x="55" y="29"/>
                  </a:cubicBezTo>
                  <a:cubicBezTo>
                    <a:pt x="55" y="30"/>
                    <a:pt x="57" y="31"/>
                    <a:pt x="57" y="31"/>
                  </a:cubicBezTo>
                  <a:cubicBezTo>
                    <a:pt x="58" y="31"/>
                    <a:pt x="59" y="33"/>
                    <a:pt x="59" y="33"/>
                  </a:cubicBezTo>
                  <a:cubicBezTo>
                    <a:pt x="60" y="33"/>
                    <a:pt x="61" y="31"/>
                    <a:pt x="61" y="30"/>
                  </a:cubicBezTo>
                  <a:cubicBezTo>
                    <a:pt x="61" y="30"/>
                    <a:pt x="63" y="29"/>
                    <a:pt x="63" y="28"/>
                  </a:cubicBezTo>
                  <a:close/>
                  <a:moveTo>
                    <a:pt x="108" y="48"/>
                  </a:moveTo>
                  <a:cubicBezTo>
                    <a:pt x="108" y="48"/>
                    <a:pt x="106" y="47"/>
                    <a:pt x="105" y="47"/>
                  </a:cubicBezTo>
                  <a:cubicBezTo>
                    <a:pt x="105" y="46"/>
                    <a:pt x="103" y="45"/>
                    <a:pt x="103" y="45"/>
                  </a:cubicBezTo>
                  <a:cubicBezTo>
                    <a:pt x="103" y="45"/>
                    <a:pt x="102" y="47"/>
                    <a:pt x="101" y="47"/>
                  </a:cubicBezTo>
                  <a:cubicBezTo>
                    <a:pt x="101" y="47"/>
                    <a:pt x="100" y="49"/>
                    <a:pt x="100" y="49"/>
                  </a:cubicBezTo>
                  <a:cubicBezTo>
                    <a:pt x="100" y="50"/>
                    <a:pt x="102" y="51"/>
                    <a:pt x="102" y="51"/>
                  </a:cubicBezTo>
                  <a:cubicBezTo>
                    <a:pt x="102" y="51"/>
                    <a:pt x="104" y="53"/>
                    <a:pt x="104" y="53"/>
                  </a:cubicBezTo>
                  <a:cubicBezTo>
                    <a:pt x="105" y="53"/>
                    <a:pt x="106" y="51"/>
                    <a:pt x="106" y="51"/>
                  </a:cubicBezTo>
                  <a:cubicBezTo>
                    <a:pt x="106" y="50"/>
                    <a:pt x="108" y="49"/>
                    <a:pt x="108" y="48"/>
                  </a:cubicBezTo>
                  <a:close/>
                  <a:moveTo>
                    <a:pt x="116" y="51"/>
                  </a:moveTo>
                  <a:cubicBezTo>
                    <a:pt x="116" y="51"/>
                    <a:pt x="117" y="49"/>
                    <a:pt x="118" y="49"/>
                  </a:cubicBezTo>
                  <a:cubicBezTo>
                    <a:pt x="118" y="48"/>
                    <a:pt x="119" y="47"/>
                    <a:pt x="119" y="47"/>
                  </a:cubicBezTo>
                  <a:cubicBezTo>
                    <a:pt x="120" y="46"/>
                    <a:pt x="121" y="45"/>
                    <a:pt x="121" y="44"/>
                  </a:cubicBezTo>
                  <a:cubicBezTo>
                    <a:pt x="121" y="44"/>
                    <a:pt x="119" y="43"/>
                    <a:pt x="119" y="43"/>
                  </a:cubicBezTo>
                  <a:cubicBezTo>
                    <a:pt x="119" y="43"/>
                    <a:pt x="117" y="41"/>
                    <a:pt x="117" y="41"/>
                  </a:cubicBezTo>
                  <a:cubicBezTo>
                    <a:pt x="116" y="41"/>
                    <a:pt x="115" y="43"/>
                    <a:pt x="115" y="43"/>
                  </a:cubicBezTo>
                  <a:cubicBezTo>
                    <a:pt x="114" y="44"/>
                    <a:pt x="114" y="45"/>
                    <a:pt x="113" y="46"/>
                  </a:cubicBezTo>
                  <a:cubicBezTo>
                    <a:pt x="113" y="46"/>
                    <a:pt x="115" y="47"/>
                    <a:pt x="116" y="47"/>
                  </a:cubicBezTo>
                  <a:cubicBezTo>
                    <a:pt x="116" y="48"/>
                    <a:pt x="114" y="49"/>
                    <a:pt x="114" y="49"/>
                  </a:cubicBezTo>
                  <a:cubicBezTo>
                    <a:pt x="114" y="49"/>
                    <a:pt x="116" y="51"/>
                    <a:pt x="116" y="51"/>
                  </a:cubicBezTo>
                  <a:close/>
                  <a:moveTo>
                    <a:pt x="177" y="27"/>
                  </a:moveTo>
                  <a:cubicBezTo>
                    <a:pt x="178" y="27"/>
                    <a:pt x="178" y="29"/>
                    <a:pt x="179" y="29"/>
                  </a:cubicBezTo>
                  <a:cubicBezTo>
                    <a:pt x="180" y="29"/>
                    <a:pt x="180" y="27"/>
                    <a:pt x="181" y="26"/>
                  </a:cubicBezTo>
                  <a:cubicBezTo>
                    <a:pt x="181" y="26"/>
                    <a:pt x="182" y="24"/>
                    <a:pt x="183" y="24"/>
                  </a:cubicBezTo>
                  <a:cubicBezTo>
                    <a:pt x="183" y="24"/>
                    <a:pt x="185" y="26"/>
                    <a:pt x="185" y="26"/>
                  </a:cubicBezTo>
                  <a:cubicBezTo>
                    <a:pt x="185" y="25"/>
                    <a:pt x="186" y="24"/>
                    <a:pt x="186" y="24"/>
                  </a:cubicBezTo>
                  <a:cubicBezTo>
                    <a:pt x="188" y="22"/>
                    <a:pt x="189" y="21"/>
                    <a:pt x="190" y="19"/>
                  </a:cubicBezTo>
                  <a:cubicBezTo>
                    <a:pt x="191" y="19"/>
                    <a:pt x="191" y="21"/>
                    <a:pt x="192" y="21"/>
                  </a:cubicBezTo>
                  <a:cubicBezTo>
                    <a:pt x="192" y="21"/>
                    <a:pt x="194" y="19"/>
                    <a:pt x="194" y="19"/>
                  </a:cubicBezTo>
                  <a:cubicBezTo>
                    <a:pt x="194" y="19"/>
                    <a:pt x="192" y="17"/>
                    <a:pt x="192" y="17"/>
                  </a:cubicBezTo>
                  <a:cubicBezTo>
                    <a:pt x="191" y="17"/>
                    <a:pt x="190" y="19"/>
                    <a:pt x="190" y="19"/>
                  </a:cubicBezTo>
                  <a:cubicBezTo>
                    <a:pt x="189" y="19"/>
                    <a:pt x="188" y="17"/>
                    <a:pt x="188" y="18"/>
                  </a:cubicBezTo>
                  <a:cubicBezTo>
                    <a:pt x="187" y="18"/>
                    <a:pt x="186" y="20"/>
                    <a:pt x="186" y="20"/>
                  </a:cubicBezTo>
                  <a:cubicBezTo>
                    <a:pt x="185" y="20"/>
                    <a:pt x="184" y="18"/>
                    <a:pt x="184" y="18"/>
                  </a:cubicBezTo>
                  <a:cubicBezTo>
                    <a:pt x="183" y="18"/>
                    <a:pt x="182" y="16"/>
                    <a:pt x="181" y="16"/>
                  </a:cubicBezTo>
                  <a:cubicBezTo>
                    <a:pt x="181" y="17"/>
                    <a:pt x="180" y="18"/>
                    <a:pt x="180" y="19"/>
                  </a:cubicBezTo>
                  <a:cubicBezTo>
                    <a:pt x="179" y="19"/>
                    <a:pt x="179" y="20"/>
                    <a:pt x="178" y="21"/>
                  </a:cubicBezTo>
                  <a:cubicBezTo>
                    <a:pt x="178" y="22"/>
                    <a:pt x="177" y="22"/>
                    <a:pt x="176" y="23"/>
                  </a:cubicBezTo>
                  <a:cubicBezTo>
                    <a:pt x="176" y="24"/>
                    <a:pt x="175" y="25"/>
                    <a:pt x="175" y="25"/>
                  </a:cubicBezTo>
                  <a:cubicBezTo>
                    <a:pt x="174" y="26"/>
                    <a:pt x="173" y="27"/>
                    <a:pt x="173" y="27"/>
                  </a:cubicBezTo>
                  <a:cubicBezTo>
                    <a:pt x="173" y="28"/>
                    <a:pt x="175" y="29"/>
                    <a:pt x="175" y="29"/>
                  </a:cubicBezTo>
                  <a:cubicBezTo>
                    <a:pt x="176" y="28"/>
                    <a:pt x="176" y="28"/>
                    <a:pt x="177" y="27"/>
                  </a:cubicBezTo>
                  <a:close/>
                  <a:moveTo>
                    <a:pt x="206" y="49"/>
                  </a:moveTo>
                  <a:cubicBezTo>
                    <a:pt x="206" y="49"/>
                    <a:pt x="207" y="47"/>
                    <a:pt x="208" y="47"/>
                  </a:cubicBezTo>
                  <a:cubicBezTo>
                    <a:pt x="208" y="47"/>
                    <a:pt x="205" y="45"/>
                    <a:pt x="205" y="45"/>
                  </a:cubicBezTo>
                  <a:cubicBezTo>
                    <a:pt x="205" y="45"/>
                    <a:pt x="207" y="44"/>
                    <a:pt x="207" y="43"/>
                  </a:cubicBezTo>
                  <a:cubicBezTo>
                    <a:pt x="207" y="42"/>
                    <a:pt x="208" y="41"/>
                    <a:pt x="209" y="41"/>
                  </a:cubicBezTo>
                  <a:cubicBezTo>
                    <a:pt x="209" y="40"/>
                    <a:pt x="210" y="39"/>
                    <a:pt x="211" y="38"/>
                  </a:cubicBezTo>
                  <a:cubicBezTo>
                    <a:pt x="211" y="38"/>
                    <a:pt x="208" y="37"/>
                    <a:pt x="208" y="37"/>
                  </a:cubicBezTo>
                  <a:cubicBezTo>
                    <a:pt x="208" y="36"/>
                    <a:pt x="210" y="35"/>
                    <a:pt x="210" y="35"/>
                  </a:cubicBezTo>
                  <a:cubicBezTo>
                    <a:pt x="210" y="35"/>
                    <a:pt x="208" y="33"/>
                    <a:pt x="208" y="33"/>
                  </a:cubicBezTo>
                  <a:cubicBezTo>
                    <a:pt x="207" y="33"/>
                    <a:pt x="207" y="34"/>
                    <a:pt x="206" y="35"/>
                  </a:cubicBezTo>
                  <a:cubicBezTo>
                    <a:pt x="206" y="35"/>
                    <a:pt x="204" y="37"/>
                    <a:pt x="204" y="37"/>
                  </a:cubicBezTo>
                  <a:cubicBezTo>
                    <a:pt x="204" y="38"/>
                    <a:pt x="207" y="39"/>
                    <a:pt x="207" y="39"/>
                  </a:cubicBezTo>
                  <a:cubicBezTo>
                    <a:pt x="206" y="40"/>
                    <a:pt x="205" y="41"/>
                    <a:pt x="205" y="41"/>
                  </a:cubicBezTo>
                  <a:cubicBezTo>
                    <a:pt x="204" y="42"/>
                    <a:pt x="203" y="43"/>
                    <a:pt x="203" y="43"/>
                  </a:cubicBezTo>
                  <a:cubicBezTo>
                    <a:pt x="203" y="44"/>
                    <a:pt x="201" y="45"/>
                    <a:pt x="201" y="46"/>
                  </a:cubicBezTo>
                  <a:cubicBezTo>
                    <a:pt x="202" y="46"/>
                    <a:pt x="203" y="47"/>
                    <a:pt x="204" y="47"/>
                  </a:cubicBezTo>
                  <a:cubicBezTo>
                    <a:pt x="204" y="47"/>
                    <a:pt x="205" y="49"/>
                    <a:pt x="206" y="49"/>
                  </a:cubicBezTo>
                  <a:close/>
                  <a:moveTo>
                    <a:pt x="240" y="51"/>
                  </a:moveTo>
                  <a:cubicBezTo>
                    <a:pt x="240" y="50"/>
                    <a:pt x="242" y="52"/>
                    <a:pt x="242" y="52"/>
                  </a:cubicBezTo>
                  <a:cubicBezTo>
                    <a:pt x="243" y="52"/>
                    <a:pt x="244" y="50"/>
                    <a:pt x="244" y="50"/>
                  </a:cubicBezTo>
                  <a:cubicBezTo>
                    <a:pt x="244" y="50"/>
                    <a:pt x="242" y="48"/>
                    <a:pt x="242" y="48"/>
                  </a:cubicBezTo>
                  <a:cubicBezTo>
                    <a:pt x="241" y="48"/>
                    <a:pt x="240" y="47"/>
                    <a:pt x="240" y="47"/>
                  </a:cubicBezTo>
                  <a:cubicBezTo>
                    <a:pt x="239" y="47"/>
                    <a:pt x="238" y="49"/>
                    <a:pt x="238" y="49"/>
                  </a:cubicBezTo>
                  <a:cubicBezTo>
                    <a:pt x="238" y="49"/>
                    <a:pt x="236" y="51"/>
                    <a:pt x="236" y="51"/>
                  </a:cubicBezTo>
                  <a:cubicBezTo>
                    <a:pt x="236" y="52"/>
                    <a:pt x="238" y="52"/>
                    <a:pt x="238" y="53"/>
                  </a:cubicBezTo>
                  <a:cubicBezTo>
                    <a:pt x="239" y="53"/>
                    <a:pt x="240" y="51"/>
                    <a:pt x="240" y="51"/>
                  </a:cubicBezTo>
                  <a:close/>
                  <a:moveTo>
                    <a:pt x="233" y="45"/>
                  </a:moveTo>
                  <a:cubicBezTo>
                    <a:pt x="234" y="46"/>
                    <a:pt x="235" y="43"/>
                    <a:pt x="235" y="43"/>
                  </a:cubicBezTo>
                  <a:cubicBezTo>
                    <a:pt x="236" y="43"/>
                    <a:pt x="237" y="45"/>
                    <a:pt x="237" y="45"/>
                  </a:cubicBezTo>
                  <a:cubicBezTo>
                    <a:pt x="238" y="45"/>
                    <a:pt x="239" y="43"/>
                    <a:pt x="239" y="43"/>
                  </a:cubicBezTo>
                  <a:cubicBezTo>
                    <a:pt x="240" y="42"/>
                    <a:pt x="240" y="41"/>
                    <a:pt x="241" y="40"/>
                  </a:cubicBezTo>
                  <a:cubicBezTo>
                    <a:pt x="240" y="40"/>
                    <a:pt x="239" y="39"/>
                    <a:pt x="239" y="39"/>
                  </a:cubicBezTo>
                  <a:cubicBezTo>
                    <a:pt x="238" y="39"/>
                    <a:pt x="237" y="41"/>
                    <a:pt x="237" y="41"/>
                  </a:cubicBezTo>
                  <a:cubicBezTo>
                    <a:pt x="236" y="41"/>
                    <a:pt x="235" y="39"/>
                    <a:pt x="235" y="39"/>
                  </a:cubicBezTo>
                  <a:cubicBezTo>
                    <a:pt x="234" y="40"/>
                    <a:pt x="233" y="41"/>
                    <a:pt x="233" y="41"/>
                  </a:cubicBezTo>
                  <a:cubicBezTo>
                    <a:pt x="232" y="42"/>
                    <a:pt x="232" y="43"/>
                    <a:pt x="231" y="44"/>
                  </a:cubicBezTo>
                  <a:cubicBezTo>
                    <a:pt x="232" y="44"/>
                    <a:pt x="233" y="45"/>
                    <a:pt x="233" y="45"/>
                  </a:cubicBezTo>
                  <a:close/>
                  <a:moveTo>
                    <a:pt x="241" y="30"/>
                  </a:moveTo>
                  <a:cubicBezTo>
                    <a:pt x="242" y="30"/>
                    <a:pt x="243" y="32"/>
                    <a:pt x="244" y="32"/>
                  </a:cubicBezTo>
                  <a:cubicBezTo>
                    <a:pt x="244" y="32"/>
                    <a:pt x="245" y="30"/>
                    <a:pt x="245" y="30"/>
                  </a:cubicBezTo>
                  <a:cubicBezTo>
                    <a:pt x="246" y="30"/>
                    <a:pt x="247" y="32"/>
                    <a:pt x="248" y="32"/>
                  </a:cubicBezTo>
                  <a:cubicBezTo>
                    <a:pt x="248" y="31"/>
                    <a:pt x="249" y="29"/>
                    <a:pt x="249" y="29"/>
                  </a:cubicBezTo>
                  <a:cubicBezTo>
                    <a:pt x="248" y="28"/>
                    <a:pt x="246" y="27"/>
                    <a:pt x="245" y="26"/>
                  </a:cubicBezTo>
                  <a:cubicBezTo>
                    <a:pt x="244" y="25"/>
                    <a:pt x="243" y="25"/>
                    <a:pt x="243" y="24"/>
                  </a:cubicBezTo>
                  <a:cubicBezTo>
                    <a:pt x="242" y="25"/>
                    <a:pt x="242" y="26"/>
                    <a:pt x="241" y="26"/>
                  </a:cubicBezTo>
                  <a:cubicBezTo>
                    <a:pt x="240" y="27"/>
                    <a:pt x="240" y="28"/>
                    <a:pt x="239" y="29"/>
                  </a:cubicBezTo>
                  <a:cubicBezTo>
                    <a:pt x="239" y="29"/>
                    <a:pt x="237" y="30"/>
                    <a:pt x="238" y="31"/>
                  </a:cubicBezTo>
                  <a:cubicBezTo>
                    <a:pt x="238" y="32"/>
                    <a:pt x="240" y="32"/>
                    <a:pt x="240" y="33"/>
                  </a:cubicBezTo>
                  <a:cubicBezTo>
                    <a:pt x="240" y="32"/>
                    <a:pt x="241" y="30"/>
                    <a:pt x="241" y="30"/>
                  </a:cubicBezTo>
                  <a:close/>
                  <a:moveTo>
                    <a:pt x="283" y="41"/>
                  </a:moveTo>
                  <a:cubicBezTo>
                    <a:pt x="284" y="40"/>
                    <a:pt x="284" y="39"/>
                    <a:pt x="285" y="39"/>
                  </a:cubicBezTo>
                  <a:cubicBezTo>
                    <a:pt x="285" y="38"/>
                    <a:pt x="286" y="37"/>
                    <a:pt x="286" y="36"/>
                  </a:cubicBezTo>
                  <a:cubicBezTo>
                    <a:pt x="286" y="36"/>
                    <a:pt x="284" y="35"/>
                    <a:pt x="284" y="35"/>
                  </a:cubicBezTo>
                  <a:cubicBezTo>
                    <a:pt x="284" y="34"/>
                    <a:pt x="286" y="33"/>
                    <a:pt x="286" y="32"/>
                  </a:cubicBezTo>
                  <a:cubicBezTo>
                    <a:pt x="286" y="32"/>
                    <a:pt x="287" y="31"/>
                    <a:pt x="288" y="30"/>
                  </a:cubicBezTo>
                  <a:cubicBezTo>
                    <a:pt x="288" y="30"/>
                    <a:pt x="285" y="29"/>
                    <a:pt x="285" y="28"/>
                  </a:cubicBezTo>
                  <a:cubicBezTo>
                    <a:pt x="285" y="28"/>
                    <a:pt x="287" y="27"/>
                    <a:pt x="287" y="26"/>
                  </a:cubicBezTo>
                  <a:cubicBezTo>
                    <a:pt x="287" y="26"/>
                    <a:pt x="289" y="25"/>
                    <a:pt x="289" y="24"/>
                  </a:cubicBezTo>
                  <a:cubicBezTo>
                    <a:pt x="289" y="23"/>
                    <a:pt x="287" y="23"/>
                    <a:pt x="286" y="22"/>
                  </a:cubicBezTo>
                  <a:cubicBezTo>
                    <a:pt x="286" y="23"/>
                    <a:pt x="285" y="24"/>
                    <a:pt x="285" y="25"/>
                  </a:cubicBezTo>
                  <a:cubicBezTo>
                    <a:pt x="285" y="25"/>
                    <a:pt x="283" y="26"/>
                    <a:pt x="283" y="27"/>
                  </a:cubicBezTo>
                  <a:cubicBezTo>
                    <a:pt x="283" y="27"/>
                    <a:pt x="285" y="28"/>
                    <a:pt x="285" y="28"/>
                  </a:cubicBezTo>
                  <a:cubicBezTo>
                    <a:pt x="285" y="29"/>
                    <a:pt x="284" y="30"/>
                    <a:pt x="284" y="31"/>
                  </a:cubicBezTo>
                  <a:cubicBezTo>
                    <a:pt x="283" y="31"/>
                    <a:pt x="282" y="32"/>
                    <a:pt x="282" y="33"/>
                  </a:cubicBezTo>
                  <a:cubicBezTo>
                    <a:pt x="282" y="33"/>
                    <a:pt x="284" y="34"/>
                    <a:pt x="284" y="35"/>
                  </a:cubicBezTo>
                  <a:cubicBezTo>
                    <a:pt x="284" y="35"/>
                    <a:pt x="283" y="37"/>
                    <a:pt x="282" y="37"/>
                  </a:cubicBezTo>
                  <a:cubicBezTo>
                    <a:pt x="282" y="37"/>
                    <a:pt x="281" y="38"/>
                    <a:pt x="281" y="39"/>
                  </a:cubicBezTo>
                  <a:cubicBezTo>
                    <a:pt x="281" y="40"/>
                    <a:pt x="279" y="41"/>
                    <a:pt x="279" y="41"/>
                  </a:cubicBezTo>
                  <a:cubicBezTo>
                    <a:pt x="279" y="42"/>
                    <a:pt x="281" y="42"/>
                    <a:pt x="281" y="43"/>
                  </a:cubicBezTo>
                  <a:cubicBezTo>
                    <a:pt x="282" y="42"/>
                    <a:pt x="282" y="42"/>
                    <a:pt x="283" y="41"/>
                  </a:cubicBezTo>
                  <a:close/>
                  <a:moveTo>
                    <a:pt x="270" y="34"/>
                  </a:moveTo>
                  <a:cubicBezTo>
                    <a:pt x="270" y="35"/>
                    <a:pt x="271" y="32"/>
                    <a:pt x="272" y="32"/>
                  </a:cubicBezTo>
                  <a:cubicBezTo>
                    <a:pt x="272" y="32"/>
                    <a:pt x="274" y="34"/>
                    <a:pt x="274" y="34"/>
                  </a:cubicBezTo>
                  <a:cubicBezTo>
                    <a:pt x="275" y="34"/>
                    <a:pt x="275" y="32"/>
                    <a:pt x="276" y="32"/>
                  </a:cubicBezTo>
                  <a:cubicBezTo>
                    <a:pt x="276" y="31"/>
                    <a:pt x="277" y="30"/>
                    <a:pt x="277" y="30"/>
                  </a:cubicBezTo>
                  <a:cubicBezTo>
                    <a:pt x="277" y="29"/>
                    <a:pt x="276" y="28"/>
                    <a:pt x="275" y="28"/>
                  </a:cubicBezTo>
                  <a:cubicBezTo>
                    <a:pt x="275" y="28"/>
                    <a:pt x="273" y="26"/>
                    <a:pt x="273" y="26"/>
                  </a:cubicBezTo>
                  <a:cubicBezTo>
                    <a:pt x="273" y="26"/>
                    <a:pt x="271" y="28"/>
                    <a:pt x="271" y="28"/>
                  </a:cubicBezTo>
                  <a:cubicBezTo>
                    <a:pt x="271" y="29"/>
                    <a:pt x="270" y="30"/>
                    <a:pt x="270" y="31"/>
                  </a:cubicBezTo>
                  <a:cubicBezTo>
                    <a:pt x="269" y="31"/>
                    <a:pt x="268" y="32"/>
                    <a:pt x="268" y="33"/>
                  </a:cubicBezTo>
                  <a:cubicBezTo>
                    <a:pt x="269" y="33"/>
                    <a:pt x="269" y="34"/>
                    <a:pt x="270" y="34"/>
                  </a:cubicBezTo>
                  <a:close/>
                  <a:moveTo>
                    <a:pt x="295" y="25"/>
                  </a:moveTo>
                  <a:cubicBezTo>
                    <a:pt x="295" y="25"/>
                    <a:pt x="293" y="27"/>
                    <a:pt x="293" y="27"/>
                  </a:cubicBezTo>
                  <a:cubicBezTo>
                    <a:pt x="293" y="28"/>
                    <a:pt x="295" y="29"/>
                    <a:pt x="295" y="29"/>
                  </a:cubicBezTo>
                  <a:cubicBezTo>
                    <a:pt x="296" y="29"/>
                    <a:pt x="297" y="31"/>
                    <a:pt x="298" y="31"/>
                  </a:cubicBezTo>
                  <a:cubicBezTo>
                    <a:pt x="298" y="31"/>
                    <a:pt x="299" y="29"/>
                    <a:pt x="299" y="29"/>
                  </a:cubicBezTo>
                  <a:cubicBezTo>
                    <a:pt x="300" y="28"/>
                    <a:pt x="301" y="27"/>
                    <a:pt x="301" y="26"/>
                  </a:cubicBezTo>
                  <a:cubicBezTo>
                    <a:pt x="301" y="26"/>
                    <a:pt x="303" y="25"/>
                    <a:pt x="303" y="24"/>
                  </a:cubicBezTo>
                  <a:cubicBezTo>
                    <a:pt x="303" y="23"/>
                    <a:pt x="301" y="23"/>
                    <a:pt x="301" y="22"/>
                  </a:cubicBezTo>
                  <a:cubicBezTo>
                    <a:pt x="299" y="24"/>
                    <a:pt x="298" y="25"/>
                    <a:pt x="297" y="27"/>
                  </a:cubicBezTo>
                  <a:cubicBezTo>
                    <a:pt x="296" y="27"/>
                    <a:pt x="296" y="25"/>
                    <a:pt x="295" y="25"/>
                  </a:cubicBezTo>
                  <a:close/>
                  <a:moveTo>
                    <a:pt x="373" y="39"/>
                  </a:moveTo>
                  <a:cubicBezTo>
                    <a:pt x="373" y="38"/>
                    <a:pt x="374" y="37"/>
                    <a:pt x="375" y="37"/>
                  </a:cubicBezTo>
                  <a:cubicBezTo>
                    <a:pt x="375" y="36"/>
                    <a:pt x="376" y="38"/>
                    <a:pt x="377" y="38"/>
                  </a:cubicBezTo>
                  <a:cubicBezTo>
                    <a:pt x="377" y="38"/>
                    <a:pt x="378" y="36"/>
                    <a:pt x="378" y="36"/>
                  </a:cubicBezTo>
                  <a:cubicBezTo>
                    <a:pt x="379" y="36"/>
                    <a:pt x="380" y="37"/>
                    <a:pt x="381" y="38"/>
                  </a:cubicBezTo>
                  <a:cubicBezTo>
                    <a:pt x="381" y="38"/>
                    <a:pt x="383" y="39"/>
                    <a:pt x="383" y="39"/>
                  </a:cubicBezTo>
                  <a:cubicBezTo>
                    <a:pt x="384" y="39"/>
                    <a:pt x="384" y="37"/>
                    <a:pt x="385" y="37"/>
                  </a:cubicBezTo>
                  <a:cubicBezTo>
                    <a:pt x="384" y="37"/>
                    <a:pt x="383" y="36"/>
                    <a:pt x="382" y="35"/>
                  </a:cubicBezTo>
                  <a:cubicBezTo>
                    <a:pt x="382" y="35"/>
                    <a:pt x="381" y="34"/>
                    <a:pt x="380" y="34"/>
                  </a:cubicBezTo>
                  <a:cubicBezTo>
                    <a:pt x="380" y="33"/>
                    <a:pt x="379" y="32"/>
                    <a:pt x="378" y="32"/>
                  </a:cubicBezTo>
                  <a:cubicBezTo>
                    <a:pt x="378" y="32"/>
                    <a:pt x="377" y="34"/>
                    <a:pt x="376" y="34"/>
                  </a:cubicBezTo>
                  <a:cubicBezTo>
                    <a:pt x="376" y="34"/>
                    <a:pt x="374" y="32"/>
                    <a:pt x="374" y="33"/>
                  </a:cubicBezTo>
                  <a:cubicBezTo>
                    <a:pt x="373" y="33"/>
                    <a:pt x="373" y="34"/>
                    <a:pt x="372" y="35"/>
                  </a:cubicBezTo>
                  <a:cubicBezTo>
                    <a:pt x="372" y="35"/>
                    <a:pt x="371" y="36"/>
                    <a:pt x="371" y="37"/>
                  </a:cubicBezTo>
                  <a:cubicBezTo>
                    <a:pt x="370" y="38"/>
                    <a:pt x="369" y="39"/>
                    <a:pt x="369" y="39"/>
                  </a:cubicBezTo>
                  <a:cubicBezTo>
                    <a:pt x="369" y="40"/>
                    <a:pt x="371" y="40"/>
                    <a:pt x="371" y="41"/>
                  </a:cubicBezTo>
                  <a:cubicBezTo>
                    <a:pt x="372" y="40"/>
                    <a:pt x="372" y="39"/>
                    <a:pt x="373" y="39"/>
                  </a:cubicBezTo>
                  <a:close/>
                  <a:moveTo>
                    <a:pt x="410" y="50"/>
                  </a:moveTo>
                  <a:cubicBezTo>
                    <a:pt x="411" y="49"/>
                    <a:pt x="412" y="48"/>
                    <a:pt x="412" y="47"/>
                  </a:cubicBezTo>
                  <a:cubicBezTo>
                    <a:pt x="412" y="47"/>
                    <a:pt x="410" y="46"/>
                    <a:pt x="410" y="46"/>
                  </a:cubicBezTo>
                  <a:cubicBezTo>
                    <a:pt x="410" y="46"/>
                    <a:pt x="408" y="44"/>
                    <a:pt x="408" y="44"/>
                  </a:cubicBezTo>
                  <a:cubicBezTo>
                    <a:pt x="407" y="44"/>
                    <a:pt x="406" y="46"/>
                    <a:pt x="406" y="46"/>
                  </a:cubicBezTo>
                  <a:cubicBezTo>
                    <a:pt x="405" y="47"/>
                    <a:pt x="405" y="48"/>
                    <a:pt x="404" y="49"/>
                  </a:cubicBezTo>
                  <a:cubicBezTo>
                    <a:pt x="404" y="49"/>
                    <a:pt x="402" y="50"/>
                    <a:pt x="402" y="51"/>
                  </a:cubicBezTo>
                  <a:cubicBezTo>
                    <a:pt x="402" y="51"/>
                    <a:pt x="404" y="52"/>
                    <a:pt x="405" y="52"/>
                  </a:cubicBezTo>
                  <a:cubicBezTo>
                    <a:pt x="405" y="53"/>
                    <a:pt x="406" y="54"/>
                    <a:pt x="407" y="54"/>
                  </a:cubicBezTo>
                  <a:cubicBezTo>
                    <a:pt x="408" y="53"/>
                    <a:pt x="409" y="51"/>
                    <a:pt x="410" y="50"/>
                  </a:cubicBezTo>
                  <a:close/>
                  <a:moveTo>
                    <a:pt x="399" y="41"/>
                  </a:moveTo>
                  <a:cubicBezTo>
                    <a:pt x="400" y="40"/>
                    <a:pt x="400" y="40"/>
                    <a:pt x="401" y="39"/>
                  </a:cubicBezTo>
                  <a:cubicBezTo>
                    <a:pt x="402" y="37"/>
                    <a:pt x="403" y="36"/>
                    <a:pt x="404" y="35"/>
                  </a:cubicBezTo>
                  <a:cubicBezTo>
                    <a:pt x="403" y="33"/>
                    <a:pt x="401" y="32"/>
                    <a:pt x="400" y="31"/>
                  </a:cubicBezTo>
                  <a:cubicBezTo>
                    <a:pt x="399" y="32"/>
                    <a:pt x="399" y="33"/>
                    <a:pt x="398" y="33"/>
                  </a:cubicBezTo>
                  <a:cubicBezTo>
                    <a:pt x="397" y="35"/>
                    <a:pt x="396" y="36"/>
                    <a:pt x="395" y="38"/>
                  </a:cubicBezTo>
                  <a:cubicBezTo>
                    <a:pt x="394" y="39"/>
                    <a:pt x="392" y="41"/>
                    <a:pt x="391" y="42"/>
                  </a:cubicBezTo>
                  <a:cubicBezTo>
                    <a:pt x="393" y="43"/>
                    <a:pt x="394" y="45"/>
                    <a:pt x="396" y="46"/>
                  </a:cubicBezTo>
                  <a:cubicBezTo>
                    <a:pt x="397" y="44"/>
                    <a:pt x="398" y="43"/>
                    <a:pt x="399" y="41"/>
                  </a:cubicBezTo>
                  <a:close/>
                  <a:moveTo>
                    <a:pt x="433" y="53"/>
                  </a:moveTo>
                  <a:cubicBezTo>
                    <a:pt x="434" y="53"/>
                    <a:pt x="434" y="54"/>
                    <a:pt x="435" y="54"/>
                  </a:cubicBezTo>
                  <a:cubicBezTo>
                    <a:pt x="436" y="55"/>
                    <a:pt x="437" y="56"/>
                    <a:pt x="437" y="56"/>
                  </a:cubicBezTo>
                  <a:cubicBezTo>
                    <a:pt x="438" y="56"/>
                    <a:pt x="439" y="54"/>
                    <a:pt x="439" y="54"/>
                  </a:cubicBezTo>
                  <a:cubicBezTo>
                    <a:pt x="440" y="53"/>
                    <a:pt x="440" y="52"/>
                    <a:pt x="441" y="52"/>
                  </a:cubicBezTo>
                  <a:cubicBezTo>
                    <a:pt x="441" y="51"/>
                    <a:pt x="442" y="50"/>
                    <a:pt x="442" y="49"/>
                  </a:cubicBezTo>
                  <a:cubicBezTo>
                    <a:pt x="442" y="49"/>
                    <a:pt x="440" y="48"/>
                    <a:pt x="440" y="48"/>
                  </a:cubicBezTo>
                  <a:cubicBezTo>
                    <a:pt x="440" y="48"/>
                    <a:pt x="439" y="50"/>
                    <a:pt x="438" y="50"/>
                  </a:cubicBezTo>
                  <a:cubicBezTo>
                    <a:pt x="438" y="50"/>
                    <a:pt x="437" y="48"/>
                    <a:pt x="436" y="48"/>
                  </a:cubicBezTo>
                  <a:cubicBezTo>
                    <a:pt x="436" y="48"/>
                    <a:pt x="435" y="46"/>
                    <a:pt x="434" y="47"/>
                  </a:cubicBezTo>
                  <a:cubicBezTo>
                    <a:pt x="433" y="47"/>
                    <a:pt x="433" y="48"/>
                    <a:pt x="432" y="49"/>
                  </a:cubicBezTo>
                  <a:cubicBezTo>
                    <a:pt x="432" y="49"/>
                    <a:pt x="431" y="50"/>
                    <a:pt x="431" y="51"/>
                  </a:cubicBezTo>
                  <a:cubicBezTo>
                    <a:pt x="430" y="51"/>
                    <a:pt x="429" y="53"/>
                    <a:pt x="429" y="53"/>
                  </a:cubicBezTo>
                  <a:cubicBezTo>
                    <a:pt x="429" y="54"/>
                    <a:pt x="431" y="54"/>
                    <a:pt x="431" y="55"/>
                  </a:cubicBezTo>
                  <a:cubicBezTo>
                    <a:pt x="432" y="54"/>
                    <a:pt x="432" y="53"/>
                    <a:pt x="433" y="53"/>
                  </a:cubicBezTo>
                  <a:close/>
                  <a:moveTo>
                    <a:pt x="464" y="31"/>
                  </a:moveTo>
                  <a:cubicBezTo>
                    <a:pt x="464" y="30"/>
                    <a:pt x="466" y="32"/>
                    <a:pt x="466" y="32"/>
                  </a:cubicBezTo>
                  <a:cubicBezTo>
                    <a:pt x="466" y="32"/>
                    <a:pt x="468" y="30"/>
                    <a:pt x="468" y="30"/>
                  </a:cubicBezTo>
                  <a:cubicBezTo>
                    <a:pt x="468" y="30"/>
                    <a:pt x="466" y="28"/>
                    <a:pt x="466" y="28"/>
                  </a:cubicBezTo>
                  <a:cubicBezTo>
                    <a:pt x="465" y="28"/>
                    <a:pt x="463" y="27"/>
                    <a:pt x="463" y="27"/>
                  </a:cubicBezTo>
                  <a:cubicBezTo>
                    <a:pt x="463" y="26"/>
                    <a:pt x="465" y="25"/>
                    <a:pt x="465" y="24"/>
                  </a:cubicBezTo>
                  <a:cubicBezTo>
                    <a:pt x="465" y="24"/>
                    <a:pt x="466" y="23"/>
                    <a:pt x="467" y="22"/>
                  </a:cubicBezTo>
                  <a:cubicBezTo>
                    <a:pt x="467" y="22"/>
                    <a:pt x="469" y="20"/>
                    <a:pt x="468" y="20"/>
                  </a:cubicBezTo>
                  <a:cubicBezTo>
                    <a:pt x="468" y="19"/>
                    <a:pt x="467" y="19"/>
                    <a:pt x="466" y="18"/>
                  </a:cubicBezTo>
                  <a:cubicBezTo>
                    <a:pt x="466" y="18"/>
                    <a:pt x="465" y="20"/>
                    <a:pt x="465" y="20"/>
                  </a:cubicBezTo>
                  <a:cubicBezTo>
                    <a:pt x="464" y="21"/>
                    <a:pt x="463" y="19"/>
                    <a:pt x="462" y="19"/>
                  </a:cubicBezTo>
                  <a:cubicBezTo>
                    <a:pt x="462" y="19"/>
                    <a:pt x="461" y="20"/>
                    <a:pt x="461" y="21"/>
                  </a:cubicBezTo>
                  <a:cubicBezTo>
                    <a:pt x="461" y="21"/>
                    <a:pt x="463" y="22"/>
                    <a:pt x="463" y="23"/>
                  </a:cubicBezTo>
                  <a:cubicBezTo>
                    <a:pt x="463" y="23"/>
                    <a:pt x="461" y="24"/>
                    <a:pt x="461" y="25"/>
                  </a:cubicBezTo>
                  <a:cubicBezTo>
                    <a:pt x="461" y="25"/>
                    <a:pt x="463" y="26"/>
                    <a:pt x="463" y="27"/>
                  </a:cubicBezTo>
                  <a:cubicBezTo>
                    <a:pt x="463" y="27"/>
                    <a:pt x="462" y="28"/>
                    <a:pt x="462" y="29"/>
                  </a:cubicBezTo>
                  <a:cubicBezTo>
                    <a:pt x="462" y="29"/>
                    <a:pt x="460" y="30"/>
                    <a:pt x="460" y="31"/>
                  </a:cubicBezTo>
                  <a:cubicBezTo>
                    <a:pt x="460" y="32"/>
                    <a:pt x="462" y="32"/>
                    <a:pt x="462" y="33"/>
                  </a:cubicBezTo>
                  <a:cubicBezTo>
                    <a:pt x="463" y="32"/>
                    <a:pt x="463" y="31"/>
                    <a:pt x="464" y="31"/>
                  </a:cubicBezTo>
                  <a:close/>
                  <a:moveTo>
                    <a:pt x="483" y="38"/>
                  </a:moveTo>
                  <a:cubicBezTo>
                    <a:pt x="483" y="38"/>
                    <a:pt x="485" y="40"/>
                    <a:pt x="485" y="40"/>
                  </a:cubicBezTo>
                  <a:cubicBezTo>
                    <a:pt x="485" y="39"/>
                    <a:pt x="487" y="38"/>
                    <a:pt x="487" y="37"/>
                  </a:cubicBezTo>
                  <a:cubicBezTo>
                    <a:pt x="487" y="37"/>
                    <a:pt x="485" y="36"/>
                    <a:pt x="485" y="36"/>
                  </a:cubicBezTo>
                  <a:cubicBezTo>
                    <a:pt x="484" y="36"/>
                    <a:pt x="483" y="34"/>
                    <a:pt x="482" y="34"/>
                  </a:cubicBezTo>
                  <a:cubicBezTo>
                    <a:pt x="482" y="34"/>
                    <a:pt x="481" y="36"/>
                    <a:pt x="481" y="36"/>
                  </a:cubicBezTo>
                  <a:cubicBezTo>
                    <a:pt x="480" y="37"/>
                    <a:pt x="479" y="38"/>
                    <a:pt x="479" y="39"/>
                  </a:cubicBezTo>
                  <a:cubicBezTo>
                    <a:pt x="479" y="39"/>
                    <a:pt x="481" y="40"/>
                    <a:pt x="481" y="40"/>
                  </a:cubicBezTo>
                  <a:cubicBezTo>
                    <a:pt x="482" y="40"/>
                    <a:pt x="482" y="38"/>
                    <a:pt x="483" y="38"/>
                  </a:cubicBezTo>
                  <a:close/>
                  <a:moveTo>
                    <a:pt x="498" y="32"/>
                  </a:moveTo>
                  <a:cubicBezTo>
                    <a:pt x="499" y="32"/>
                    <a:pt x="500" y="34"/>
                    <a:pt x="500" y="34"/>
                  </a:cubicBezTo>
                  <a:cubicBezTo>
                    <a:pt x="501" y="34"/>
                    <a:pt x="502" y="32"/>
                    <a:pt x="502" y="31"/>
                  </a:cubicBezTo>
                  <a:cubicBezTo>
                    <a:pt x="502" y="31"/>
                    <a:pt x="500" y="30"/>
                    <a:pt x="500" y="30"/>
                  </a:cubicBezTo>
                  <a:cubicBezTo>
                    <a:pt x="500" y="29"/>
                    <a:pt x="501" y="28"/>
                    <a:pt x="502" y="27"/>
                  </a:cubicBezTo>
                  <a:cubicBezTo>
                    <a:pt x="501" y="27"/>
                    <a:pt x="500" y="26"/>
                    <a:pt x="499" y="26"/>
                  </a:cubicBezTo>
                  <a:cubicBezTo>
                    <a:pt x="499" y="26"/>
                    <a:pt x="498" y="28"/>
                    <a:pt x="498" y="28"/>
                  </a:cubicBezTo>
                  <a:cubicBezTo>
                    <a:pt x="497" y="29"/>
                    <a:pt x="496" y="29"/>
                    <a:pt x="496" y="30"/>
                  </a:cubicBezTo>
                  <a:cubicBezTo>
                    <a:pt x="496" y="31"/>
                    <a:pt x="494" y="32"/>
                    <a:pt x="494" y="32"/>
                  </a:cubicBezTo>
                  <a:cubicBezTo>
                    <a:pt x="494" y="33"/>
                    <a:pt x="496" y="34"/>
                    <a:pt x="496" y="34"/>
                  </a:cubicBezTo>
                  <a:cubicBezTo>
                    <a:pt x="497" y="34"/>
                    <a:pt x="497" y="32"/>
                    <a:pt x="498" y="32"/>
                  </a:cubicBezTo>
                  <a:close/>
                  <a:moveTo>
                    <a:pt x="527" y="36"/>
                  </a:moveTo>
                  <a:cubicBezTo>
                    <a:pt x="526" y="36"/>
                    <a:pt x="525" y="34"/>
                    <a:pt x="525" y="34"/>
                  </a:cubicBezTo>
                  <a:cubicBezTo>
                    <a:pt x="524" y="34"/>
                    <a:pt x="523" y="36"/>
                    <a:pt x="523" y="37"/>
                  </a:cubicBezTo>
                  <a:cubicBezTo>
                    <a:pt x="523" y="37"/>
                    <a:pt x="525" y="38"/>
                    <a:pt x="525" y="38"/>
                  </a:cubicBezTo>
                  <a:cubicBezTo>
                    <a:pt x="525" y="39"/>
                    <a:pt x="527" y="40"/>
                    <a:pt x="527" y="40"/>
                  </a:cubicBezTo>
                  <a:cubicBezTo>
                    <a:pt x="528" y="40"/>
                    <a:pt x="529" y="38"/>
                    <a:pt x="529" y="38"/>
                  </a:cubicBezTo>
                  <a:cubicBezTo>
                    <a:pt x="530" y="37"/>
                    <a:pt x="530" y="36"/>
                    <a:pt x="531" y="36"/>
                  </a:cubicBezTo>
                  <a:cubicBezTo>
                    <a:pt x="530" y="35"/>
                    <a:pt x="529" y="35"/>
                    <a:pt x="528" y="34"/>
                  </a:cubicBezTo>
                  <a:cubicBezTo>
                    <a:pt x="528" y="34"/>
                    <a:pt x="530" y="32"/>
                    <a:pt x="530" y="32"/>
                  </a:cubicBezTo>
                  <a:cubicBezTo>
                    <a:pt x="530" y="31"/>
                    <a:pt x="528" y="30"/>
                    <a:pt x="528" y="30"/>
                  </a:cubicBezTo>
                  <a:cubicBezTo>
                    <a:pt x="528" y="30"/>
                    <a:pt x="526" y="32"/>
                    <a:pt x="526" y="32"/>
                  </a:cubicBezTo>
                  <a:cubicBezTo>
                    <a:pt x="526" y="33"/>
                    <a:pt x="528" y="33"/>
                    <a:pt x="528" y="34"/>
                  </a:cubicBezTo>
                  <a:cubicBezTo>
                    <a:pt x="528" y="34"/>
                    <a:pt x="527" y="36"/>
                    <a:pt x="527" y="36"/>
                  </a:cubicBezTo>
                  <a:close/>
                  <a:moveTo>
                    <a:pt x="567" y="49"/>
                  </a:moveTo>
                  <a:cubicBezTo>
                    <a:pt x="567" y="49"/>
                    <a:pt x="568" y="47"/>
                    <a:pt x="568" y="47"/>
                  </a:cubicBezTo>
                  <a:cubicBezTo>
                    <a:pt x="569" y="46"/>
                    <a:pt x="569" y="45"/>
                    <a:pt x="570" y="44"/>
                  </a:cubicBezTo>
                  <a:cubicBezTo>
                    <a:pt x="571" y="43"/>
                    <a:pt x="572" y="41"/>
                    <a:pt x="573" y="40"/>
                  </a:cubicBezTo>
                  <a:cubicBezTo>
                    <a:pt x="573" y="40"/>
                    <a:pt x="572" y="38"/>
                    <a:pt x="571" y="38"/>
                  </a:cubicBezTo>
                  <a:cubicBezTo>
                    <a:pt x="571" y="38"/>
                    <a:pt x="570" y="40"/>
                    <a:pt x="569" y="40"/>
                  </a:cubicBezTo>
                  <a:cubicBezTo>
                    <a:pt x="569" y="41"/>
                    <a:pt x="568" y="42"/>
                    <a:pt x="568" y="43"/>
                  </a:cubicBezTo>
                  <a:cubicBezTo>
                    <a:pt x="567" y="44"/>
                    <a:pt x="565" y="46"/>
                    <a:pt x="564" y="47"/>
                  </a:cubicBezTo>
                  <a:cubicBezTo>
                    <a:pt x="565" y="47"/>
                    <a:pt x="566" y="49"/>
                    <a:pt x="567" y="49"/>
                  </a:cubicBezTo>
                  <a:close/>
                  <a:moveTo>
                    <a:pt x="614" y="28"/>
                  </a:moveTo>
                  <a:cubicBezTo>
                    <a:pt x="614" y="28"/>
                    <a:pt x="615" y="26"/>
                    <a:pt x="616" y="26"/>
                  </a:cubicBezTo>
                  <a:cubicBezTo>
                    <a:pt x="616" y="26"/>
                    <a:pt x="618" y="28"/>
                    <a:pt x="618" y="28"/>
                  </a:cubicBezTo>
                  <a:cubicBezTo>
                    <a:pt x="618" y="28"/>
                    <a:pt x="620" y="30"/>
                    <a:pt x="620" y="30"/>
                  </a:cubicBezTo>
                  <a:cubicBezTo>
                    <a:pt x="620" y="30"/>
                    <a:pt x="622" y="28"/>
                    <a:pt x="622" y="27"/>
                  </a:cubicBezTo>
                  <a:cubicBezTo>
                    <a:pt x="622" y="27"/>
                    <a:pt x="620" y="26"/>
                    <a:pt x="619" y="26"/>
                  </a:cubicBezTo>
                  <a:cubicBezTo>
                    <a:pt x="619" y="25"/>
                    <a:pt x="621" y="24"/>
                    <a:pt x="621" y="23"/>
                  </a:cubicBezTo>
                  <a:cubicBezTo>
                    <a:pt x="621" y="23"/>
                    <a:pt x="620" y="22"/>
                    <a:pt x="619" y="22"/>
                  </a:cubicBezTo>
                  <a:cubicBezTo>
                    <a:pt x="618" y="22"/>
                    <a:pt x="618" y="24"/>
                    <a:pt x="617" y="24"/>
                  </a:cubicBezTo>
                  <a:cubicBezTo>
                    <a:pt x="617" y="24"/>
                    <a:pt x="616" y="22"/>
                    <a:pt x="615" y="22"/>
                  </a:cubicBezTo>
                  <a:cubicBezTo>
                    <a:pt x="615" y="22"/>
                    <a:pt x="614" y="24"/>
                    <a:pt x="613" y="24"/>
                  </a:cubicBezTo>
                  <a:cubicBezTo>
                    <a:pt x="613" y="25"/>
                    <a:pt x="612" y="26"/>
                    <a:pt x="612" y="27"/>
                  </a:cubicBezTo>
                  <a:cubicBezTo>
                    <a:pt x="611" y="27"/>
                    <a:pt x="610" y="28"/>
                    <a:pt x="610" y="29"/>
                  </a:cubicBezTo>
                  <a:cubicBezTo>
                    <a:pt x="610" y="30"/>
                    <a:pt x="612" y="30"/>
                    <a:pt x="612" y="31"/>
                  </a:cubicBezTo>
                  <a:cubicBezTo>
                    <a:pt x="613" y="30"/>
                    <a:pt x="613" y="29"/>
                    <a:pt x="614" y="28"/>
                  </a:cubicBezTo>
                  <a:close/>
                  <a:moveTo>
                    <a:pt x="628" y="29"/>
                  </a:moveTo>
                  <a:cubicBezTo>
                    <a:pt x="629" y="27"/>
                    <a:pt x="630" y="26"/>
                    <a:pt x="631" y="24"/>
                  </a:cubicBezTo>
                  <a:cubicBezTo>
                    <a:pt x="631" y="24"/>
                    <a:pt x="630" y="22"/>
                    <a:pt x="629" y="22"/>
                  </a:cubicBezTo>
                  <a:cubicBezTo>
                    <a:pt x="629" y="22"/>
                    <a:pt x="628" y="24"/>
                    <a:pt x="627" y="25"/>
                  </a:cubicBezTo>
                  <a:cubicBezTo>
                    <a:pt x="627" y="25"/>
                    <a:pt x="626" y="26"/>
                    <a:pt x="626" y="27"/>
                  </a:cubicBezTo>
                  <a:cubicBezTo>
                    <a:pt x="625" y="27"/>
                    <a:pt x="624" y="29"/>
                    <a:pt x="624" y="29"/>
                  </a:cubicBezTo>
                  <a:cubicBezTo>
                    <a:pt x="624" y="30"/>
                    <a:pt x="626" y="30"/>
                    <a:pt x="626" y="31"/>
                  </a:cubicBezTo>
                  <a:cubicBezTo>
                    <a:pt x="627" y="30"/>
                    <a:pt x="627" y="29"/>
                    <a:pt x="628" y="29"/>
                  </a:cubicBezTo>
                  <a:close/>
                  <a:moveTo>
                    <a:pt x="650" y="32"/>
                  </a:moveTo>
                  <a:cubicBezTo>
                    <a:pt x="651" y="32"/>
                    <a:pt x="652" y="33"/>
                    <a:pt x="653" y="33"/>
                  </a:cubicBezTo>
                  <a:cubicBezTo>
                    <a:pt x="653" y="33"/>
                    <a:pt x="654" y="31"/>
                    <a:pt x="654" y="31"/>
                  </a:cubicBezTo>
                  <a:cubicBezTo>
                    <a:pt x="655" y="31"/>
                    <a:pt x="655" y="29"/>
                    <a:pt x="656" y="29"/>
                  </a:cubicBezTo>
                  <a:cubicBezTo>
                    <a:pt x="656" y="29"/>
                    <a:pt x="658" y="31"/>
                    <a:pt x="658" y="30"/>
                  </a:cubicBezTo>
                  <a:cubicBezTo>
                    <a:pt x="659" y="30"/>
                    <a:pt x="660" y="29"/>
                    <a:pt x="660" y="28"/>
                  </a:cubicBezTo>
                  <a:cubicBezTo>
                    <a:pt x="660" y="28"/>
                    <a:pt x="662" y="26"/>
                    <a:pt x="662" y="26"/>
                  </a:cubicBezTo>
                  <a:cubicBezTo>
                    <a:pt x="662" y="25"/>
                    <a:pt x="660" y="25"/>
                    <a:pt x="659" y="24"/>
                  </a:cubicBezTo>
                  <a:cubicBezTo>
                    <a:pt x="659" y="25"/>
                    <a:pt x="658" y="26"/>
                    <a:pt x="658" y="27"/>
                  </a:cubicBezTo>
                  <a:cubicBezTo>
                    <a:pt x="657" y="27"/>
                    <a:pt x="656" y="25"/>
                    <a:pt x="655" y="25"/>
                  </a:cubicBezTo>
                  <a:cubicBezTo>
                    <a:pt x="655" y="25"/>
                    <a:pt x="653" y="23"/>
                    <a:pt x="653" y="23"/>
                  </a:cubicBezTo>
                  <a:cubicBezTo>
                    <a:pt x="653" y="23"/>
                    <a:pt x="652" y="25"/>
                    <a:pt x="652" y="25"/>
                  </a:cubicBezTo>
                  <a:cubicBezTo>
                    <a:pt x="651" y="26"/>
                    <a:pt x="650" y="27"/>
                    <a:pt x="650" y="28"/>
                  </a:cubicBezTo>
                  <a:cubicBezTo>
                    <a:pt x="649" y="28"/>
                    <a:pt x="649" y="29"/>
                    <a:pt x="648" y="30"/>
                  </a:cubicBezTo>
                  <a:cubicBezTo>
                    <a:pt x="649" y="30"/>
                    <a:pt x="650" y="31"/>
                    <a:pt x="650" y="32"/>
                  </a:cubicBezTo>
                  <a:close/>
                  <a:moveTo>
                    <a:pt x="695" y="38"/>
                  </a:moveTo>
                  <a:cubicBezTo>
                    <a:pt x="696" y="37"/>
                    <a:pt x="696" y="36"/>
                    <a:pt x="697" y="35"/>
                  </a:cubicBezTo>
                  <a:cubicBezTo>
                    <a:pt x="697" y="35"/>
                    <a:pt x="699" y="34"/>
                    <a:pt x="699" y="33"/>
                  </a:cubicBezTo>
                  <a:cubicBezTo>
                    <a:pt x="699" y="33"/>
                    <a:pt x="697" y="32"/>
                    <a:pt x="696" y="31"/>
                  </a:cubicBezTo>
                  <a:cubicBezTo>
                    <a:pt x="696" y="31"/>
                    <a:pt x="698" y="30"/>
                    <a:pt x="698" y="29"/>
                  </a:cubicBezTo>
                  <a:cubicBezTo>
                    <a:pt x="698" y="29"/>
                    <a:pt x="696" y="27"/>
                    <a:pt x="696" y="27"/>
                  </a:cubicBezTo>
                  <a:cubicBezTo>
                    <a:pt x="695" y="28"/>
                    <a:pt x="694" y="29"/>
                    <a:pt x="694" y="30"/>
                  </a:cubicBezTo>
                  <a:cubicBezTo>
                    <a:pt x="694" y="30"/>
                    <a:pt x="693" y="31"/>
                    <a:pt x="692" y="32"/>
                  </a:cubicBezTo>
                  <a:cubicBezTo>
                    <a:pt x="693" y="33"/>
                    <a:pt x="695" y="33"/>
                    <a:pt x="695" y="34"/>
                  </a:cubicBezTo>
                  <a:cubicBezTo>
                    <a:pt x="695" y="34"/>
                    <a:pt x="693" y="35"/>
                    <a:pt x="693" y="36"/>
                  </a:cubicBezTo>
                  <a:cubicBezTo>
                    <a:pt x="694" y="36"/>
                    <a:pt x="695" y="38"/>
                    <a:pt x="695" y="38"/>
                  </a:cubicBezTo>
                  <a:close/>
                  <a:moveTo>
                    <a:pt x="720" y="28"/>
                  </a:moveTo>
                  <a:cubicBezTo>
                    <a:pt x="721" y="27"/>
                    <a:pt x="721" y="27"/>
                    <a:pt x="722" y="26"/>
                  </a:cubicBezTo>
                  <a:cubicBezTo>
                    <a:pt x="720" y="25"/>
                    <a:pt x="719" y="24"/>
                    <a:pt x="717" y="23"/>
                  </a:cubicBezTo>
                  <a:cubicBezTo>
                    <a:pt x="717" y="23"/>
                    <a:pt x="716" y="24"/>
                    <a:pt x="716" y="25"/>
                  </a:cubicBezTo>
                  <a:cubicBezTo>
                    <a:pt x="715" y="25"/>
                    <a:pt x="718" y="26"/>
                    <a:pt x="718" y="26"/>
                  </a:cubicBezTo>
                  <a:cubicBezTo>
                    <a:pt x="718" y="27"/>
                    <a:pt x="716" y="28"/>
                    <a:pt x="716" y="29"/>
                  </a:cubicBezTo>
                  <a:cubicBezTo>
                    <a:pt x="716" y="29"/>
                    <a:pt x="714" y="30"/>
                    <a:pt x="714" y="31"/>
                  </a:cubicBezTo>
                  <a:cubicBezTo>
                    <a:pt x="714" y="32"/>
                    <a:pt x="716" y="32"/>
                    <a:pt x="717" y="33"/>
                  </a:cubicBezTo>
                  <a:cubicBezTo>
                    <a:pt x="718" y="31"/>
                    <a:pt x="719" y="30"/>
                    <a:pt x="720" y="28"/>
                  </a:cubicBezTo>
                  <a:close/>
                  <a:moveTo>
                    <a:pt x="736" y="44"/>
                  </a:moveTo>
                  <a:cubicBezTo>
                    <a:pt x="737" y="44"/>
                    <a:pt x="738" y="46"/>
                    <a:pt x="738" y="46"/>
                  </a:cubicBezTo>
                  <a:cubicBezTo>
                    <a:pt x="739" y="46"/>
                    <a:pt x="739" y="44"/>
                    <a:pt x="740" y="44"/>
                  </a:cubicBezTo>
                  <a:cubicBezTo>
                    <a:pt x="741" y="43"/>
                    <a:pt x="741" y="42"/>
                    <a:pt x="742" y="41"/>
                  </a:cubicBezTo>
                  <a:cubicBezTo>
                    <a:pt x="742" y="41"/>
                    <a:pt x="743" y="43"/>
                    <a:pt x="744" y="43"/>
                  </a:cubicBezTo>
                  <a:cubicBezTo>
                    <a:pt x="745" y="43"/>
                    <a:pt x="745" y="41"/>
                    <a:pt x="746" y="41"/>
                  </a:cubicBezTo>
                  <a:cubicBezTo>
                    <a:pt x="746" y="40"/>
                    <a:pt x="748" y="39"/>
                    <a:pt x="747" y="39"/>
                  </a:cubicBezTo>
                  <a:cubicBezTo>
                    <a:pt x="747" y="38"/>
                    <a:pt x="745" y="37"/>
                    <a:pt x="745" y="37"/>
                  </a:cubicBezTo>
                  <a:cubicBezTo>
                    <a:pt x="745" y="37"/>
                    <a:pt x="744" y="39"/>
                    <a:pt x="744" y="39"/>
                  </a:cubicBezTo>
                  <a:cubicBezTo>
                    <a:pt x="743" y="39"/>
                    <a:pt x="742" y="37"/>
                    <a:pt x="741" y="37"/>
                  </a:cubicBezTo>
                  <a:cubicBezTo>
                    <a:pt x="741" y="37"/>
                    <a:pt x="740" y="39"/>
                    <a:pt x="740" y="40"/>
                  </a:cubicBezTo>
                  <a:cubicBezTo>
                    <a:pt x="739" y="40"/>
                    <a:pt x="739" y="42"/>
                    <a:pt x="738" y="42"/>
                  </a:cubicBezTo>
                  <a:cubicBezTo>
                    <a:pt x="737" y="42"/>
                    <a:pt x="736" y="40"/>
                    <a:pt x="736" y="40"/>
                  </a:cubicBezTo>
                  <a:cubicBezTo>
                    <a:pt x="735" y="40"/>
                    <a:pt x="735" y="42"/>
                    <a:pt x="734" y="42"/>
                  </a:cubicBezTo>
                  <a:cubicBezTo>
                    <a:pt x="735" y="43"/>
                    <a:pt x="735" y="44"/>
                    <a:pt x="736" y="44"/>
                  </a:cubicBezTo>
                  <a:close/>
                  <a:moveTo>
                    <a:pt x="758" y="43"/>
                  </a:moveTo>
                  <a:cubicBezTo>
                    <a:pt x="758" y="43"/>
                    <a:pt x="760" y="41"/>
                    <a:pt x="760" y="41"/>
                  </a:cubicBezTo>
                  <a:cubicBezTo>
                    <a:pt x="760" y="40"/>
                    <a:pt x="761" y="39"/>
                    <a:pt x="761" y="39"/>
                  </a:cubicBezTo>
                  <a:cubicBezTo>
                    <a:pt x="762" y="38"/>
                    <a:pt x="763" y="37"/>
                    <a:pt x="763" y="36"/>
                  </a:cubicBezTo>
                  <a:cubicBezTo>
                    <a:pt x="763" y="36"/>
                    <a:pt x="761" y="35"/>
                    <a:pt x="761" y="35"/>
                  </a:cubicBezTo>
                  <a:cubicBezTo>
                    <a:pt x="761" y="34"/>
                    <a:pt x="762" y="33"/>
                    <a:pt x="763" y="32"/>
                  </a:cubicBezTo>
                  <a:cubicBezTo>
                    <a:pt x="763" y="32"/>
                    <a:pt x="765" y="34"/>
                    <a:pt x="765" y="34"/>
                  </a:cubicBezTo>
                  <a:cubicBezTo>
                    <a:pt x="765" y="34"/>
                    <a:pt x="766" y="32"/>
                    <a:pt x="767" y="32"/>
                  </a:cubicBezTo>
                  <a:cubicBezTo>
                    <a:pt x="767" y="31"/>
                    <a:pt x="768" y="30"/>
                    <a:pt x="768" y="30"/>
                  </a:cubicBezTo>
                  <a:cubicBezTo>
                    <a:pt x="767" y="29"/>
                    <a:pt x="765" y="27"/>
                    <a:pt x="764" y="26"/>
                  </a:cubicBezTo>
                  <a:cubicBezTo>
                    <a:pt x="763" y="27"/>
                    <a:pt x="763" y="28"/>
                    <a:pt x="762" y="29"/>
                  </a:cubicBezTo>
                  <a:cubicBezTo>
                    <a:pt x="762" y="29"/>
                    <a:pt x="760" y="27"/>
                    <a:pt x="760" y="27"/>
                  </a:cubicBezTo>
                  <a:cubicBezTo>
                    <a:pt x="760" y="27"/>
                    <a:pt x="758" y="29"/>
                    <a:pt x="758" y="29"/>
                  </a:cubicBezTo>
                  <a:cubicBezTo>
                    <a:pt x="758" y="29"/>
                    <a:pt x="761" y="30"/>
                    <a:pt x="760" y="31"/>
                  </a:cubicBezTo>
                  <a:cubicBezTo>
                    <a:pt x="760" y="31"/>
                    <a:pt x="759" y="32"/>
                    <a:pt x="759" y="33"/>
                  </a:cubicBezTo>
                  <a:cubicBezTo>
                    <a:pt x="759" y="33"/>
                    <a:pt x="761" y="34"/>
                    <a:pt x="761" y="35"/>
                  </a:cubicBezTo>
                  <a:cubicBezTo>
                    <a:pt x="761" y="35"/>
                    <a:pt x="760" y="36"/>
                    <a:pt x="759" y="37"/>
                  </a:cubicBezTo>
                  <a:cubicBezTo>
                    <a:pt x="759" y="37"/>
                    <a:pt x="758" y="39"/>
                    <a:pt x="758" y="39"/>
                  </a:cubicBezTo>
                  <a:cubicBezTo>
                    <a:pt x="757" y="40"/>
                    <a:pt x="756" y="41"/>
                    <a:pt x="756" y="41"/>
                  </a:cubicBezTo>
                  <a:cubicBezTo>
                    <a:pt x="757" y="42"/>
                    <a:pt x="757" y="43"/>
                    <a:pt x="758" y="43"/>
                  </a:cubicBezTo>
                  <a:close/>
                  <a:moveTo>
                    <a:pt x="750" y="30"/>
                  </a:moveTo>
                  <a:cubicBezTo>
                    <a:pt x="750" y="30"/>
                    <a:pt x="752" y="28"/>
                    <a:pt x="752" y="28"/>
                  </a:cubicBezTo>
                  <a:cubicBezTo>
                    <a:pt x="752" y="28"/>
                    <a:pt x="750" y="26"/>
                    <a:pt x="750" y="26"/>
                  </a:cubicBezTo>
                  <a:cubicBezTo>
                    <a:pt x="749" y="26"/>
                    <a:pt x="749" y="28"/>
                    <a:pt x="748" y="28"/>
                  </a:cubicBezTo>
                  <a:cubicBezTo>
                    <a:pt x="748" y="29"/>
                    <a:pt x="746" y="30"/>
                    <a:pt x="746" y="31"/>
                  </a:cubicBezTo>
                  <a:cubicBezTo>
                    <a:pt x="746" y="31"/>
                    <a:pt x="748" y="32"/>
                    <a:pt x="749" y="32"/>
                  </a:cubicBezTo>
                  <a:cubicBezTo>
                    <a:pt x="749" y="33"/>
                    <a:pt x="751" y="34"/>
                    <a:pt x="751" y="34"/>
                  </a:cubicBezTo>
                  <a:cubicBezTo>
                    <a:pt x="752" y="34"/>
                    <a:pt x="752" y="32"/>
                    <a:pt x="753" y="32"/>
                  </a:cubicBezTo>
                  <a:cubicBezTo>
                    <a:pt x="752" y="31"/>
                    <a:pt x="750" y="31"/>
                    <a:pt x="750" y="30"/>
                  </a:cubicBezTo>
                  <a:close/>
                  <a:moveTo>
                    <a:pt x="787" y="37"/>
                  </a:moveTo>
                  <a:cubicBezTo>
                    <a:pt x="787" y="37"/>
                    <a:pt x="789" y="36"/>
                    <a:pt x="789" y="35"/>
                  </a:cubicBezTo>
                  <a:cubicBezTo>
                    <a:pt x="789" y="35"/>
                    <a:pt x="787" y="34"/>
                    <a:pt x="787" y="33"/>
                  </a:cubicBezTo>
                  <a:cubicBezTo>
                    <a:pt x="787" y="33"/>
                    <a:pt x="788" y="32"/>
                    <a:pt x="789" y="31"/>
                  </a:cubicBezTo>
                  <a:cubicBezTo>
                    <a:pt x="789" y="31"/>
                    <a:pt x="790" y="29"/>
                    <a:pt x="790" y="29"/>
                  </a:cubicBezTo>
                  <a:cubicBezTo>
                    <a:pt x="790" y="28"/>
                    <a:pt x="788" y="27"/>
                    <a:pt x="788" y="27"/>
                  </a:cubicBezTo>
                  <a:cubicBezTo>
                    <a:pt x="787" y="27"/>
                    <a:pt x="786" y="26"/>
                    <a:pt x="786" y="25"/>
                  </a:cubicBezTo>
                  <a:cubicBezTo>
                    <a:pt x="785" y="25"/>
                    <a:pt x="784" y="27"/>
                    <a:pt x="784" y="28"/>
                  </a:cubicBezTo>
                  <a:cubicBezTo>
                    <a:pt x="784" y="28"/>
                    <a:pt x="782" y="26"/>
                    <a:pt x="782" y="26"/>
                  </a:cubicBezTo>
                  <a:cubicBezTo>
                    <a:pt x="781" y="26"/>
                    <a:pt x="781" y="28"/>
                    <a:pt x="780" y="28"/>
                  </a:cubicBezTo>
                  <a:cubicBezTo>
                    <a:pt x="780" y="29"/>
                    <a:pt x="778" y="30"/>
                    <a:pt x="778" y="30"/>
                  </a:cubicBezTo>
                  <a:cubicBezTo>
                    <a:pt x="778" y="31"/>
                    <a:pt x="780" y="32"/>
                    <a:pt x="781" y="32"/>
                  </a:cubicBezTo>
                  <a:cubicBezTo>
                    <a:pt x="781" y="32"/>
                    <a:pt x="782" y="30"/>
                    <a:pt x="782" y="30"/>
                  </a:cubicBezTo>
                  <a:cubicBezTo>
                    <a:pt x="783" y="30"/>
                    <a:pt x="784" y="31"/>
                    <a:pt x="785" y="32"/>
                  </a:cubicBezTo>
                  <a:cubicBezTo>
                    <a:pt x="785" y="32"/>
                    <a:pt x="786" y="33"/>
                    <a:pt x="787" y="33"/>
                  </a:cubicBezTo>
                  <a:cubicBezTo>
                    <a:pt x="786" y="34"/>
                    <a:pt x="786" y="35"/>
                    <a:pt x="785" y="35"/>
                  </a:cubicBezTo>
                  <a:cubicBezTo>
                    <a:pt x="785" y="36"/>
                    <a:pt x="783" y="37"/>
                    <a:pt x="783" y="38"/>
                  </a:cubicBezTo>
                  <a:cubicBezTo>
                    <a:pt x="783" y="38"/>
                    <a:pt x="785" y="39"/>
                    <a:pt x="786" y="39"/>
                  </a:cubicBezTo>
                  <a:cubicBezTo>
                    <a:pt x="786" y="39"/>
                    <a:pt x="787" y="38"/>
                    <a:pt x="787" y="37"/>
                  </a:cubicBezTo>
                  <a:close/>
                  <a:moveTo>
                    <a:pt x="772" y="25"/>
                  </a:moveTo>
                  <a:cubicBezTo>
                    <a:pt x="772" y="25"/>
                    <a:pt x="773" y="23"/>
                    <a:pt x="773" y="23"/>
                  </a:cubicBezTo>
                  <a:cubicBezTo>
                    <a:pt x="774" y="23"/>
                    <a:pt x="775" y="21"/>
                    <a:pt x="775" y="21"/>
                  </a:cubicBezTo>
                  <a:cubicBezTo>
                    <a:pt x="776" y="19"/>
                    <a:pt x="777" y="18"/>
                    <a:pt x="779" y="16"/>
                  </a:cubicBezTo>
                  <a:cubicBezTo>
                    <a:pt x="778" y="16"/>
                    <a:pt x="777" y="15"/>
                    <a:pt x="776" y="15"/>
                  </a:cubicBezTo>
                  <a:cubicBezTo>
                    <a:pt x="776" y="15"/>
                    <a:pt x="775" y="17"/>
                    <a:pt x="775" y="17"/>
                  </a:cubicBezTo>
                  <a:cubicBezTo>
                    <a:pt x="774" y="17"/>
                    <a:pt x="773" y="18"/>
                    <a:pt x="773" y="19"/>
                  </a:cubicBezTo>
                  <a:cubicBezTo>
                    <a:pt x="772" y="21"/>
                    <a:pt x="771" y="22"/>
                    <a:pt x="769" y="24"/>
                  </a:cubicBezTo>
                  <a:cubicBezTo>
                    <a:pt x="770" y="24"/>
                    <a:pt x="771" y="25"/>
                    <a:pt x="772" y="25"/>
                  </a:cubicBezTo>
                  <a:close/>
                  <a:moveTo>
                    <a:pt x="801" y="37"/>
                  </a:moveTo>
                  <a:cubicBezTo>
                    <a:pt x="801" y="37"/>
                    <a:pt x="804" y="39"/>
                    <a:pt x="804" y="39"/>
                  </a:cubicBezTo>
                  <a:cubicBezTo>
                    <a:pt x="804" y="39"/>
                    <a:pt x="805" y="37"/>
                    <a:pt x="805" y="37"/>
                  </a:cubicBezTo>
                  <a:cubicBezTo>
                    <a:pt x="805" y="36"/>
                    <a:pt x="807" y="35"/>
                    <a:pt x="807" y="35"/>
                  </a:cubicBezTo>
                  <a:cubicBezTo>
                    <a:pt x="807" y="34"/>
                    <a:pt x="805" y="33"/>
                    <a:pt x="805" y="33"/>
                  </a:cubicBezTo>
                  <a:cubicBezTo>
                    <a:pt x="805" y="32"/>
                    <a:pt x="806" y="31"/>
                    <a:pt x="806" y="31"/>
                  </a:cubicBezTo>
                  <a:cubicBezTo>
                    <a:pt x="807" y="30"/>
                    <a:pt x="808" y="29"/>
                    <a:pt x="808" y="28"/>
                  </a:cubicBezTo>
                  <a:cubicBezTo>
                    <a:pt x="809" y="28"/>
                    <a:pt x="809" y="26"/>
                    <a:pt x="810" y="26"/>
                  </a:cubicBezTo>
                  <a:cubicBezTo>
                    <a:pt x="810" y="26"/>
                    <a:pt x="812" y="28"/>
                    <a:pt x="812" y="28"/>
                  </a:cubicBezTo>
                  <a:cubicBezTo>
                    <a:pt x="813" y="28"/>
                    <a:pt x="813" y="26"/>
                    <a:pt x="814" y="26"/>
                  </a:cubicBezTo>
                  <a:cubicBezTo>
                    <a:pt x="814" y="25"/>
                    <a:pt x="816" y="27"/>
                    <a:pt x="816" y="27"/>
                  </a:cubicBezTo>
                  <a:cubicBezTo>
                    <a:pt x="816" y="27"/>
                    <a:pt x="818" y="25"/>
                    <a:pt x="818" y="25"/>
                  </a:cubicBezTo>
                  <a:cubicBezTo>
                    <a:pt x="818" y="25"/>
                    <a:pt x="820" y="23"/>
                    <a:pt x="819" y="23"/>
                  </a:cubicBezTo>
                  <a:cubicBezTo>
                    <a:pt x="819" y="22"/>
                    <a:pt x="817" y="22"/>
                    <a:pt x="817" y="21"/>
                  </a:cubicBezTo>
                  <a:cubicBezTo>
                    <a:pt x="817" y="21"/>
                    <a:pt x="816" y="23"/>
                    <a:pt x="816" y="23"/>
                  </a:cubicBezTo>
                  <a:cubicBezTo>
                    <a:pt x="815" y="23"/>
                    <a:pt x="814" y="22"/>
                    <a:pt x="813" y="22"/>
                  </a:cubicBezTo>
                  <a:cubicBezTo>
                    <a:pt x="813" y="22"/>
                    <a:pt x="812" y="24"/>
                    <a:pt x="812" y="24"/>
                  </a:cubicBezTo>
                  <a:cubicBezTo>
                    <a:pt x="811" y="24"/>
                    <a:pt x="810" y="22"/>
                    <a:pt x="809" y="22"/>
                  </a:cubicBezTo>
                  <a:cubicBezTo>
                    <a:pt x="809" y="22"/>
                    <a:pt x="808" y="24"/>
                    <a:pt x="808" y="24"/>
                  </a:cubicBezTo>
                  <a:cubicBezTo>
                    <a:pt x="807" y="25"/>
                    <a:pt x="806" y="26"/>
                    <a:pt x="806" y="27"/>
                  </a:cubicBezTo>
                  <a:cubicBezTo>
                    <a:pt x="805" y="27"/>
                    <a:pt x="805" y="28"/>
                    <a:pt x="804" y="29"/>
                  </a:cubicBezTo>
                  <a:cubicBezTo>
                    <a:pt x="804" y="29"/>
                    <a:pt x="803" y="31"/>
                    <a:pt x="803" y="31"/>
                  </a:cubicBezTo>
                  <a:cubicBezTo>
                    <a:pt x="802" y="31"/>
                    <a:pt x="801" y="29"/>
                    <a:pt x="800" y="29"/>
                  </a:cubicBezTo>
                  <a:cubicBezTo>
                    <a:pt x="800" y="29"/>
                    <a:pt x="799" y="31"/>
                    <a:pt x="799" y="32"/>
                  </a:cubicBezTo>
                  <a:cubicBezTo>
                    <a:pt x="799" y="32"/>
                    <a:pt x="801" y="33"/>
                    <a:pt x="801" y="33"/>
                  </a:cubicBezTo>
                  <a:cubicBezTo>
                    <a:pt x="802" y="34"/>
                    <a:pt x="802" y="35"/>
                    <a:pt x="803" y="35"/>
                  </a:cubicBezTo>
                  <a:cubicBezTo>
                    <a:pt x="803" y="36"/>
                    <a:pt x="801" y="37"/>
                    <a:pt x="801" y="37"/>
                  </a:cubicBezTo>
                  <a:close/>
                  <a:moveTo>
                    <a:pt x="853" y="52"/>
                  </a:moveTo>
                  <a:cubicBezTo>
                    <a:pt x="853" y="52"/>
                    <a:pt x="852" y="51"/>
                    <a:pt x="851" y="51"/>
                  </a:cubicBezTo>
                  <a:cubicBezTo>
                    <a:pt x="851" y="50"/>
                    <a:pt x="849" y="49"/>
                    <a:pt x="849" y="49"/>
                  </a:cubicBezTo>
                  <a:cubicBezTo>
                    <a:pt x="849" y="49"/>
                    <a:pt x="848" y="51"/>
                    <a:pt x="847" y="51"/>
                  </a:cubicBezTo>
                  <a:cubicBezTo>
                    <a:pt x="847" y="51"/>
                    <a:pt x="846" y="53"/>
                    <a:pt x="846" y="53"/>
                  </a:cubicBezTo>
                  <a:cubicBezTo>
                    <a:pt x="846" y="54"/>
                    <a:pt x="847" y="55"/>
                    <a:pt x="848" y="55"/>
                  </a:cubicBezTo>
                  <a:cubicBezTo>
                    <a:pt x="848" y="55"/>
                    <a:pt x="850" y="57"/>
                    <a:pt x="850" y="57"/>
                  </a:cubicBezTo>
                  <a:cubicBezTo>
                    <a:pt x="850" y="57"/>
                    <a:pt x="852" y="55"/>
                    <a:pt x="852" y="55"/>
                  </a:cubicBezTo>
                  <a:cubicBezTo>
                    <a:pt x="852" y="54"/>
                    <a:pt x="853" y="53"/>
                    <a:pt x="853" y="52"/>
                  </a:cubicBezTo>
                  <a:close/>
                  <a:moveTo>
                    <a:pt x="883" y="46"/>
                  </a:moveTo>
                  <a:cubicBezTo>
                    <a:pt x="883" y="46"/>
                    <a:pt x="884" y="45"/>
                    <a:pt x="884" y="44"/>
                  </a:cubicBezTo>
                  <a:cubicBezTo>
                    <a:pt x="884" y="44"/>
                    <a:pt x="886" y="43"/>
                    <a:pt x="886" y="42"/>
                  </a:cubicBezTo>
                  <a:cubicBezTo>
                    <a:pt x="886" y="41"/>
                    <a:pt x="884" y="41"/>
                    <a:pt x="884" y="40"/>
                  </a:cubicBezTo>
                  <a:cubicBezTo>
                    <a:pt x="883" y="40"/>
                    <a:pt x="883" y="42"/>
                    <a:pt x="882" y="42"/>
                  </a:cubicBezTo>
                  <a:cubicBezTo>
                    <a:pt x="882" y="43"/>
                    <a:pt x="880" y="41"/>
                    <a:pt x="880" y="41"/>
                  </a:cubicBezTo>
                  <a:cubicBezTo>
                    <a:pt x="880" y="41"/>
                    <a:pt x="878" y="43"/>
                    <a:pt x="878" y="43"/>
                  </a:cubicBezTo>
                  <a:cubicBezTo>
                    <a:pt x="878" y="44"/>
                    <a:pt x="880" y="44"/>
                    <a:pt x="881" y="45"/>
                  </a:cubicBezTo>
                  <a:cubicBezTo>
                    <a:pt x="880" y="45"/>
                    <a:pt x="879" y="46"/>
                    <a:pt x="879" y="47"/>
                  </a:cubicBezTo>
                  <a:cubicBezTo>
                    <a:pt x="879" y="47"/>
                    <a:pt x="881" y="48"/>
                    <a:pt x="881" y="49"/>
                  </a:cubicBezTo>
                  <a:cubicBezTo>
                    <a:pt x="881" y="49"/>
                    <a:pt x="883" y="50"/>
                    <a:pt x="883" y="50"/>
                  </a:cubicBezTo>
                  <a:cubicBezTo>
                    <a:pt x="884" y="50"/>
                    <a:pt x="884" y="48"/>
                    <a:pt x="885" y="48"/>
                  </a:cubicBezTo>
                  <a:cubicBezTo>
                    <a:pt x="885" y="47"/>
                    <a:pt x="883" y="47"/>
                    <a:pt x="883" y="46"/>
                  </a:cubicBezTo>
                  <a:close/>
                  <a:moveTo>
                    <a:pt x="883" y="32"/>
                  </a:moveTo>
                  <a:cubicBezTo>
                    <a:pt x="883" y="32"/>
                    <a:pt x="884" y="31"/>
                    <a:pt x="885" y="30"/>
                  </a:cubicBezTo>
                  <a:cubicBezTo>
                    <a:pt x="884" y="30"/>
                    <a:pt x="883" y="29"/>
                    <a:pt x="882" y="28"/>
                  </a:cubicBezTo>
                  <a:cubicBezTo>
                    <a:pt x="882" y="28"/>
                    <a:pt x="880" y="27"/>
                    <a:pt x="880" y="27"/>
                  </a:cubicBezTo>
                  <a:cubicBezTo>
                    <a:pt x="880" y="26"/>
                    <a:pt x="882" y="25"/>
                    <a:pt x="882" y="25"/>
                  </a:cubicBezTo>
                  <a:cubicBezTo>
                    <a:pt x="881" y="24"/>
                    <a:pt x="880" y="23"/>
                    <a:pt x="880" y="23"/>
                  </a:cubicBezTo>
                  <a:cubicBezTo>
                    <a:pt x="879" y="23"/>
                    <a:pt x="878" y="25"/>
                    <a:pt x="878" y="25"/>
                  </a:cubicBezTo>
                  <a:cubicBezTo>
                    <a:pt x="878" y="25"/>
                    <a:pt x="876" y="27"/>
                    <a:pt x="876" y="27"/>
                  </a:cubicBezTo>
                  <a:cubicBezTo>
                    <a:pt x="876" y="28"/>
                    <a:pt x="878" y="28"/>
                    <a:pt x="878" y="29"/>
                  </a:cubicBezTo>
                  <a:cubicBezTo>
                    <a:pt x="878" y="30"/>
                    <a:pt x="877" y="30"/>
                    <a:pt x="877" y="31"/>
                  </a:cubicBezTo>
                  <a:cubicBezTo>
                    <a:pt x="877" y="32"/>
                    <a:pt x="879" y="33"/>
                    <a:pt x="879" y="33"/>
                  </a:cubicBezTo>
                  <a:cubicBezTo>
                    <a:pt x="880" y="33"/>
                    <a:pt x="880" y="34"/>
                    <a:pt x="881" y="35"/>
                  </a:cubicBezTo>
                  <a:cubicBezTo>
                    <a:pt x="882" y="34"/>
                    <a:pt x="882" y="33"/>
                    <a:pt x="883" y="32"/>
                  </a:cubicBezTo>
                  <a:close/>
                  <a:moveTo>
                    <a:pt x="900" y="42"/>
                  </a:moveTo>
                  <a:cubicBezTo>
                    <a:pt x="901" y="42"/>
                    <a:pt x="901" y="40"/>
                    <a:pt x="902" y="40"/>
                  </a:cubicBezTo>
                  <a:cubicBezTo>
                    <a:pt x="902" y="39"/>
                    <a:pt x="904" y="38"/>
                    <a:pt x="904" y="38"/>
                  </a:cubicBezTo>
                  <a:cubicBezTo>
                    <a:pt x="904" y="38"/>
                    <a:pt x="902" y="36"/>
                    <a:pt x="901" y="36"/>
                  </a:cubicBezTo>
                  <a:cubicBezTo>
                    <a:pt x="901" y="36"/>
                    <a:pt x="900" y="38"/>
                    <a:pt x="900" y="38"/>
                  </a:cubicBezTo>
                  <a:cubicBezTo>
                    <a:pt x="899" y="39"/>
                    <a:pt x="899" y="40"/>
                    <a:pt x="898" y="40"/>
                  </a:cubicBezTo>
                  <a:cubicBezTo>
                    <a:pt x="898" y="41"/>
                    <a:pt x="896" y="39"/>
                    <a:pt x="896" y="39"/>
                  </a:cubicBezTo>
                  <a:cubicBezTo>
                    <a:pt x="896" y="39"/>
                    <a:pt x="894" y="41"/>
                    <a:pt x="894" y="41"/>
                  </a:cubicBezTo>
                  <a:cubicBezTo>
                    <a:pt x="894" y="41"/>
                    <a:pt x="896" y="43"/>
                    <a:pt x="896" y="43"/>
                  </a:cubicBezTo>
                  <a:cubicBezTo>
                    <a:pt x="897" y="43"/>
                    <a:pt x="897" y="41"/>
                    <a:pt x="898" y="40"/>
                  </a:cubicBezTo>
                  <a:cubicBezTo>
                    <a:pt x="898" y="40"/>
                    <a:pt x="900" y="42"/>
                    <a:pt x="900" y="42"/>
                  </a:cubicBezTo>
                  <a:close/>
                  <a:moveTo>
                    <a:pt x="899" y="30"/>
                  </a:moveTo>
                  <a:cubicBezTo>
                    <a:pt x="900" y="31"/>
                    <a:pt x="902" y="33"/>
                    <a:pt x="903" y="34"/>
                  </a:cubicBezTo>
                  <a:cubicBezTo>
                    <a:pt x="904" y="33"/>
                    <a:pt x="904" y="32"/>
                    <a:pt x="905" y="31"/>
                  </a:cubicBezTo>
                  <a:cubicBezTo>
                    <a:pt x="905" y="31"/>
                    <a:pt x="906" y="33"/>
                    <a:pt x="907" y="33"/>
                  </a:cubicBezTo>
                  <a:cubicBezTo>
                    <a:pt x="907" y="32"/>
                    <a:pt x="909" y="32"/>
                    <a:pt x="909" y="31"/>
                  </a:cubicBezTo>
                  <a:cubicBezTo>
                    <a:pt x="909" y="30"/>
                    <a:pt x="907" y="30"/>
                    <a:pt x="906" y="29"/>
                  </a:cubicBezTo>
                  <a:cubicBezTo>
                    <a:pt x="906" y="29"/>
                    <a:pt x="908" y="28"/>
                    <a:pt x="908" y="27"/>
                  </a:cubicBezTo>
                  <a:cubicBezTo>
                    <a:pt x="907" y="26"/>
                    <a:pt x="905" y="25"/>
                    <a:pt x="904" y="24"/>
                  </a:cubicBezTo>
                  <a:cubicBezTo>
                    <a:pt x="903" y="25"/>
                    <a:pt x="901" y="27"/>
                    <a:pt x="900" y="28"/>
                  </a:cubicBezTo>
                  <a:cubicBezTo>
                    <a:pt x="900" y="29"/>
                    <a:pt x="899" y="30"/>
                    <a:pt x="899" y="30"/>
                  </a:cubicBezTo>
                  <a:close/>
                  <a:moveTo>
                    <a:pt x="961" y="50"/>
                  </a:moveTo>
                  <a:cubicBezTo>
                    <a:pt x="962" y="48"/>
                    <a:pt x="964" y="47"/>
                    <a:pt x="965" y="45"/>
                  </a:cubicBezTo>
                  <a:cubicBezTo>
                    <a:pt x="964" y="45"/>
                    <a:pt x="963" y="44"/>
                    <a:pt x="963" y="44"/>
                  </a:cubicBezTo>
                  <a:cubicBezTo>
                    <a:pt x="962" y="44"/>
                    <a:pt x="961" y="46"/>
                    <a:pt x="961" y="46"/>
                  </a:cubicBezTo>
                  <a:cubicBezTo>
                    <a:pt x="960" y="46"/>
                    <a:pt x="960" y="48"/>
                    <a:pt x="959" y="48"/>
                  </a:cubicBezTo>
                  <a:cubicBezTo>
                    <a:pt x="959" y="49"/>
                    <a:pt x="957" y="50"/>
                    <a:pt x="957" y="50"/>
                  </a:cubicBezTo>
                  <a:cubicBezTo>
                    <a:pt x="957" y="51"/>
                    <a:pt x="959" y="52"/>
                    <a:pt x="960" y="52"/>
                  </a:cubicBezTo>
                  <a:cubicBezTo>
                    <a:pt x="960" y="51"/>
                    <a:pt x="961" y="51"/>
                    <a:pt x="961" y="50"/>
                  </a:cubicBezTo>
                  <a:close/>
                  <a:moveTo>
                    <a:pt x="971" y="51"/>
                  </a:moveTo>
                  <a:cubicBezTo>
                    <a:pt x="972" y="51"/>
                    <a:pt x="973" y="52"/>
                    <a:pt x="974" y="52"/>
                  </a:cubicBezTo>
                  <a:cubicBezTo>
                    <a:pt x="974" y="52"/>
                    <a:pt x="975" y="51"/>
                    <a:pt x="975" y="50"/>
                  </a:cubicBezTo>
                  <a:cubicBezTo>
                    <a:pt x="976" y="49"/>
                    <a:pt x="976" y="48"/>
                    <a:pt x="977" y="48"/>
                  </a:cubicBezTo>
                  <a:cubicBezTo>
                    <a:pt x="977" y="48"/>
                    <a:pt x="979" y="50"/>
                    <a:pt x="979" y="49"/>
                  </a:cubicBezTo>
                  <a:cubicBezTo>
                    <a:pt x="980" y="49"/>
                    <a:pt x="981" y="48"/>
                    <a:pt x="981" y="47"/>
                  </a:cubicBezTo>
                  <a:cubicBezTo>
                    <a:pt x="981" y="47"/>
                    <a:pt x="979" y="46"/>
                    <a:pt x="979" y="46"/>
                  </a:cubicBezTo>
                  <a:cubicBezTo>
                    <a:pt x="979" y="45"/>
                    <a:pt x="980" y="44"/>
                    <a:pt x="980" y="43"/>
                  </a:cubicBezTo>
                  <a:cubicBezTo>
                    <a:pt x="981" y="43"/>
                    <a:pt x="982" y="42"/>
                    <a:pt x="982" y="41"/>
                  </a:cubicBezTo>
                  <a:cubicBezTo>
                    <a:pt x="982" y="40"/>
                    <a:pt x="980" y="40"/>
                    <a:pt x="980" y="39"/>
                  </a:cubicBezTo>
                  <a:cubicBezTo>
                    <a:pt x="980" y="39"/>
                    <a:pt x="982" y="38"/>
                    <a:pt x="982" y="37"/>
                  </a:cubicBezTo>
                  <a:cubicBezTo>
                    <a:pt x="982" y="37"/>
                    <a:pt x="979" y="35"/>
                    <a:pt x="979" y="35"/>
                  </a:cubicBezTo>
                  <a:cubicBezTo>
                    <a:pt x="979" y="36"/>
                    <a:pt x="978" y="37"/>
                    <a:pt x="978" y="38"/>
                  </a:cubicBezTo>
                  <a:cubicBezTo>
                    <a:pt x="977" y="38"/>
                    <a:pt x="976" y="39"/>
                    <a:pt x="976" y="40"/>
                  </a:cubicBezTo>
                  <a:cubicBezTo>
                    <a:pt x="976" y="40"/>
                    <a:pt x="978" y="41"/>
                    <a:pt x="978" y="42"/>
                  </a:cubicBezTo>
                  <a:cubicBezTo>
                    <a:pt x="978" y="42"/>
                    <a:pt x="977" y="44"/>
                    <a:pt x="977" y="44"/>
                  </a:cubicBezTo>
                  <a:cubicBezTo>
                    <a:pt x="976" y="44"/>
                    <a:pt x="975" y="46"/>
                    <a:pt x="975" y="46"/>
                  </a:cubicBezTo>
                  <a:cubicBezTo>
                    <a:pt x="974" y="46"/>
                    <a:pt x="973" y="44"/>
                    <a:pt x="973" y="44"/>
                  </a:cubicBezTo>
                  <a:cubicBezTo>
                    <a:pt x="972" y="44"/>
                    <a:pt x="971" y="46"/>
                    <a:pt x="971" y="47"/>
                  </a:cubicBezTo>
                  <a:cubicBezTo>
                    <a:pt x="970" y="47"/>
                    <a:pt x="970" y="48"/>
                    <a:pt x="969" y="49"/>
                  </a:cubicBezTo>
                  <a:cubicBezTo>
                    <a:pt x="969" y="49"/>
                    <a:pt x="967" y="51"/>
                    <a:pt x="968" y="51"/>
                  </a:cubicBezTo>
                  <a:cubicBezTo>
                    <a:pt x="968" y="52"/>
                    <a:pt x="970" y="52"/>
                    <a:pt x="970" y="53"/>
                  </a:cubicBezTo>
                  <a:cubicBezTo>
                    <a:pt x="970" y="52"/>
                    <a:pt x="971" y="51"/>
                    <a:pt x="971" y="51"/>
                  </a:cubicBezTo>
                  <a:close/>
                  <a:moveTo>
                    <a:pt x="951" y="31"/>
                  </a:moveTo>
                  <a:cubicBezTo>
                    <a:pt x="952" y="32"/>
                    <a:pt x="952" y="32"/>
                    <a:pt x="953" y="33"/>
                  </a:cubicBezTo>
                  <a:cubicBezTo>
                    <a:pt x="953" y="33"/>
                    <a:pt x="955" y="35"/>
                    <a:pt x="955" y="35"/>
                  </a:cubicBezTo>
                  <a:cubicBezTo>
                    <a:pt x="956" y="35"/>
                    <a:pt x="957" y="33"/>
                    <a:pt x="957" y="32"/>
                  </a:cubicBezTo>
                  <a:cubicBezTo>
                    <a:pt x="957" y="32"/>
                    <a:pt x="955" y="31"/>
                    <a:pt x="955" y="31"/>
                  </a:cubicBezTo>
                  <a:cubicBezTo>
                    <a:pt x="955" y="30"/>
                    <a:pt x="956" y="29"/>
                    <a:pt x="956" y="29"/>
                  </a:cubicBezTo>
                  <a:cubicBezTo>
                    <a:pt x="957" y="28"/>
                    <a:pt x="958" y="27"/>
                    <a:pt x="958" y="26"/>
                  </a:cubicBezTo>
                  <a:cubicBezTo>
                    <a:pt x="958" y="26"/>
                    <a:pt x="960" y="24"/>
                    <a:pt x="960" y="24"/>
                  </a:cubicBezTo>
                  <a:cubicBezTo>
                    <a:pt x="960" y="23"/>
                    <a:pt x="958" y="23"/>
                    <a:pt x="958" y="22"/>
                  </a:cubicBezTo>
                  <a:cubicBezTo>
                    <a:pt x="957" y="23"/>
                    <a:pt x="957" y="24"/>
                    <a:pt x="956" y="25"/>
                  </a:cubicBezTo>
                  <a:cubicBezTo>
                    <a:pt x="955" y="25"/>
                    <a:pt x="955" y="26"/>
                    <a:pt x="954" y="27"/>
                  </a:cubicBezTo>
                  <a:cubicBezTo>
                    <a:pt x="954" y="28"/>
                    <a:pt x="953" y="28"/>
                    <a:pt x="953" y="29"/>
                  </a:cubicBezTo>
                  <a:cubicBezTo>
                    <a:pt x="952" y="29"/>
                    <a:pt x="951" y="27"/>
                    <a:pt x="950" y="27"/>
                  </a:cubicBezTo>
                  <a:cubicBezTo>
                    <a:pt x="950" y="27"/>
                    <a:pt x="949" y="29"/>
                    <a:pt x="949" y="30"/>
                  </a:cubicBezTo>
                  <a:cubicBezTo>
                    <a:pt x="948" y="30"/>
                    <a:pt x="947" y="31"/>
                    <a:pt x="947" y="32"/>
                  </a:cubicBezTo>
                  <a:cubicBezTo>
                    <a:pt x="947" y="32"/>
                    <a:pt x="949" y="33"/>
                    <a:pt x="949" y="34"/>
                  </a:cubicBezTo>
                  <a:cubicBezTo>
                    <a:pt x="950" y="33"/>
                    <a:pt x="950" y="32"/>
                    <a:pt x="951" y="31"/>
                  </a:cubicBezTo>
                  <a:close/>
                  <a:moveTo>
                    <a:pt x="994" y="54"/>
                  </a:moveTo>
                  <a:cubicBezTo>
                    <a:pt x="994" y="54"/>
                    <a:pt x="996" y="55"/>
                    <a:pt x="996" y="55"/>
                  </a:cubicBezTo>
                  <a:cubicBezTo>
                    <a:pt x="997" y="55"/>
                    <a:pt x="997" y="53"/>
                    <a:pt x="998" y="53"/>
                  </a:cubicBezTo>
                  <a:cubicBezTo>
                    <a:pt x="998" y="53"/>
                    <a:pt x="999" y="55"/>
                    <a:pt x="1000" y="55"/>
                  </a:cubicBezTo>
                  <a:cubicBezTo>
                    <a:pt x="1001" y="55"/>
                    <a:pt x="1001" y="53"/>
                    <a:pt x="1002" y="52"/>
                  </a:cubicBezTo>
                  <a:cubicBezTo>
                    <a:pt x="1002" y="52"/>
                    <a:pt x="1003" y="51"/>
                    <a:pt x="1003" y="50"/>
                  </a:cubicBezTo>
                  <a:cubicBezTo>
                    <a:pt x="1004" y="50"/>
                    <a:pt x="1005" y="49"/>
                    <a:pt x="1005" y="48"/>
                  </a:cubicBezTo>
                  <a:cubicBezTo>
                    <a:pt x="1006" y="49"/>
                    <a:pt x="1007" y="49"/>
                    <a:pt x="1007" y="50"/>
                  </a:cubicBezTo>
                  <a:cubicBezTo>
                    <a:pt x="1007" y="49"/>
                    <a:pt x="1009" y="48"/>
                    <a:pt x="1009" y="48"/>
                  </a:cubicBezTo>
                  <a:cubicBezTo>
                    <a:pt x="1009" y="47"/>
                    <a:pt x="1007" y="46"/>
                    <a:pt x="1007" y="46"/>
                  </a:cubicBezTo>
                  <a:cubicBezTo>
                    <a:pt x="1007" y="46"/>
                    <a:pt x="1006" y="48"/>
                    <a:pt x="1005" y="48"/>
                  </a:cubicBezTo>
                  <a:cubicBezTo>
                    <a:pt x="1005" y="48"/>
                    <a:pt x="1003" y="46"/>
                    <a:pt x="1003" y="46"/>
                  </a:cubicBezTo>
                  <a:cubicBezTo>
                    <a:pt x="1002" y="46"/>
                    <a:pt x="1002" y="48"/>
                    <a:pt x="1001" y="49"/>
                  </a:cubicBezTo>
                  <a:cubicBezTo>
                    <a:pt x="1001" y="49"/>
                    <a:pt x="1000" y="51"/>
                    <a:pt x="1000" y="51"/>
                  </a:cubicBezTo>
                  <a:cubicBezTo>
                    <a:pt x="999" y="51"/>
                    <a:pt x="998" y="49"/>
                    <a:pt x="997" y="49"/>
                  </a:cubicBezTo>
                  <a:cubicBezTo>
                    <a:pt x="997" y="49"/>
                    <a:pt x="996" y="51"/>
                    <a:pt x="996" y="51"/>
                  </a:cubicBezTo>
                  <a:cubicBezTo>
                    <a:pt x="996" y="52"/>
                    <a:pt x="994" y="53"/>
                    <a:pt x="994" y="54"/>
                  </a:cubicBezTo>
                  <a:close/>
                  <a:moveTo>
                    <a:pt x="1013" y="43"/>
                  </a:moveTo>
                  <a:cubicBezTo>
                    <a:pt x="1013" y="43"/>
                    <a:pt x="1014" y="41"/>
                    <a:pt x="1014" y="41"/>
                  </a:cubicBezTo>
                  <a:cubicBezTo>
                    <a:pt x="1015" y="41"/>
                    <a:pt x="1016" y="43"/>
                    <a:pt x="1016" y="43"/>
                  </a:cubicBezTo>
                  <a:cubicBezTo>
                    <a:pt x="1017" y="42"/>
                    <a:pt x="1018" y="44"/>
                    <a:pt x="1019" y="44"/>
                  </a:cubicBezTo>
                  <a:cubicBezTo>
                    <a:pt x="1019" y="44"/>
                    <a:pt x="1020" y="42"/>
                    <a:pt x="1020" y="42"/>
                  </a:cubicBezTo>
                  <a:cubicBezTo>
                    <a:pt x="1021" y="41"/>
                    <a:pt x="1022" y="40"/>
                    <a:pt x="1022" y="40"/>
                  </a:cubicBezTo>
                  <a:cubicBezTo>
                    <a:pt x="1021" y="40"/>
                    <a:pt x="1021" y="38"/>
                    <a:pt x="1020" y="38"/>
                  </a:cubicBezTo>
                  <a:cubicBezTo>
                    <a:pt x="1019" y="38"/>
                    <a:pt x="1019" y="40"/>
                    <a:pt x="1018" y="40"/>
                  </a:cubicBezTo>
                  <a:cubicBezTo>
                    <a:pt x="1018" y="40"/>
                    <a:pt x="1017" y="38"/>
                    <a:pt x="1016" y="39"/>
                  </a:cubicBezTo>
                  <a:cubicBezTo>
                    <a:pt x="1015" y="39"/>
                    <a:pt x="1015" y="41"/>
                    <a:pt x="1014" y="41"/>
                  </a:cubicBezTo>
                  <a:cubicBezTo>
                    <a:pt x="1014" y="41"/>
                    <a:pt x="1013" y="39"/>
                    <a:pt x="1012" y="39"/>
                  </a:cubicBezTo>
                  <a:cubicBezTo>
                    <a:pt x="1011" y="39"/>
                    <a:pt x="1011" y="41"/>
                    <a:pt x="1010" y="41"/>
                  </a:cubicBezTo>
                  <a:cubicBezTo>
                    <a:pt x="1011" y="42"/>
                    <a:pt x="1012" y="43"/>
                    <a:pt x="1013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1" name="Freeform 334"/>
            <p:cNvSpPr>
              <a:spLocks noEditPoints="1"/>
            </p:cNvSpPr>
            <p:nvPr/>
          </p:nvSpPr>
          <p:spPr bwMode="auto">
            <a:xfrm rot="10800000" flipH="1">
              <a:off x="6258539" y="4450982"/>
              <a:ext cx="3624526" cy="223551"/>
            </a:xfrm>
            <a:custGeom>
              <a:avLst/>
              <a:gdLst>
                <a:gd name="T0" fmla="*/ 32 w 1069"/>
                <a:gd name="T1" fmla="*/ 50 h 77"/>
                <a:gd name="T2" fmla="*/ 29 w 1069"/>
                <a:gd name="T3" fmla="*/ 17 h 77"/>
                <a:gd name="T4" fmla="*/ 87 w 1069"/>
                <a:gd name="T5" fmla="*/ 15 h 77"/>
                <a:gd name="T6" fmla="*/ 108 w 1069"/>
                <a:gd name="T7" fmla="*/ 20 h 77"/>
                <a:gd name="T8" fmla="*/ 148 w 1069"/>
                <a:gd name="T9" fmla="*/ 19 h 77"/>
                <a:gd name="T10" fmla="*/ 191 w 1069"/>
                <a:gd name="T11" fmla="*/ 13 h 77"/>
                <a:gd name="T12" fmla="*/ 241 w 1069"/>
                <a:gd name="T13" fmla="*/ 12 h 77"/>
                <a:gd name="T14" fmla="*/ 285 w 1069"/>
                <a:gd name="T15" fmla="*/ 10 h 77"/>
                <a:gd name="T16" fmla="*/ 325 w 1069"/>
                <a:gd name="T17" fmla="*/ 23 h 77"/>
                <a:gd name="T18" fmla="*/ 385 w 1069"/>
                <a:gd name="T19" fmla="*/ 9 h 77"/>
                <a:gd name="T20" fmla="*/ 405 w 1069"/>
                <a:gd name="T21" fmla="*/ 24 h 77"/>
                <a:gd name="T22" fmla="*/ 449 w 1069"/>
                <a:gd name="T23" fmla="*/ 12 h 77"/>
                <a:gd name="T24" fmla="*/ 488 w 1069"/>
                <a:gd name="T25" fmla="*/ 17 h 77"/>
                <a:gd name="T26" fmla="*/ 530 w 1069"/>
                <a:gd name="T27" fmla="*/ 14 h 77"/>
                <a:gd name="T28" fmla="*/ 587 w 1069"/>
                <a:gd name="T29" fmla="*/ 8 h 77"/>
                <a:gd name="T30" fmla="*/ 621 w 1069"/>
                <a:gd name="T31" fmla="*/ 19 h 77"/>
                <a:gd name="T32" fmla="*/ 677 w 1069"/>
                <a:gd name="T33" fmla="*/ 20 h 77"/>
                <a:gd name="T34" fmla="*/ 716 w 1069"/>
                <a:gd name="T35" fmla="*/ 15 h 77"/>
                <a:gd name="T36" fmla="*/ 761 w 1069"/>
                <a:gd name="T37" fmla="*/ 17 h 77"/>
                <a:gd name="T38" fmla="*/ 816 w 1069"/>
                <a:gd name="T39" fmla="*/ 9 h 77"/>
                <a:gd name="T40" fmla="*/ 850 w 1069"/>
                <a:gd name="T41" fmla="*/ 15 h 77"/>
                <a:gd name="T42" fmla="*/ 890 w 1069"/>
                <a:gd name="T43" fmla="*/ 9 h 77"/>
                <a:gd name="T44" fmla="*/ 939 w 1069"/>
                <a:gd name="T45" fmla="*/ 15 h 77"/>
                <a:gd name="T46" fmla="*/ 981 w 1069"/>
                <a:gd name="T47" fmla="*/ 29 h 77"/>
                <a:gd name="T48" fmla="*/ 1010 w 1069"/>
                <a:gd name="T49" fmla="*/ 27 h 77"/>
                <a:gd name="T50" fmla="*/ 1044 w 1069"/>
                <a:gd name="T51" fmla="*/ 53 h 77"/>
                <a:gd name="T52" fmla="*/ 1051 w 1069"/>
                <a:gd name="T53" fmla="*/ 58 h 77"/>
                <a:gd name="T54" fmla="*/ 1010 w 1069"/>
                <a:gd name="T55" fmla="*/ 69 h 77"/>
                <a:gd name="T56" fmla="*/ 981 w 1069"/>
                <a:gd name="T57" fmla="*/ 61 h 77"/>
                <a:gd name="T58" fmla="*/ 928 w 1069"/>
                <a:gd name="T59" fmla="*/ 42 h 77"/>
                <a:gd name="T60" fmla="*/ 866 w 1069"/>
                <a:gd name="T61" fmla="*/ 59 h 77"/>
                <a:gd name="T62" fmla="*/ 832 w 1069"/>
                <a:gd name="T63" fmla="*/ 53 h 77"/>
                <a:gd name="T64" fmla="*/ 806 w 1069"/>
                <a:gd name="T65" fmla="*/ 59 h 77"/>
                <a:gd name="T66" fmla="*/ 756 w 1069"/>
                <a:gd name="T67" fmla="*/ 59 h 77"/>
                <a:gd name="T68" fmla="*/ 716 w 1069"/>
                <a:gd name="T69" fmla="*/ 47 h 77"/>
                <a:gd name="T70" fmla="*/ 665 w 1069"/>
                <a:gd name="T71" fmla="*/ 40 h 77"/>
                <a:gd name="T72" fmla="*/ 629 w 1069"/>
                <a:gd name="T73" fmla="*/ 50 h 77"/>
                <a:gd name="T74" fmla="*/ 584 w 1069"/>
                <a:gd name="T75" fmla="*/ 62 h 77"/>
                <a:gd name="T76" fmla="*/ 533 w 1069"/>
                <a:gd name="T77" fmla="*/ 55 h 77"/>
                <a:gd name="T78" fmla="*/ 481 w 1069"/>
                <a:gd name="T79" fmla="*/ 50 h 77"/>
                <a:gd name="T80" fmla="*/ 455 w 1069"/>
                <a:gd name="T81" fmla="*/ 42 h 77"/>
                <a:gd name="T82" fmla="*/ 412 w 1069"/>
                <a:gd name="T83" fmla="*/ 62 h 77"/>
                <a:gd name="T84" fmla="*/ 359 w 1069"/>
                <a:gd name="T85" fmla="*/ 57 h 77"/>
                <a:gd name="T86" fmla="*/ 321 w 1069"/>
                <a:gd name="T87" fmla="*/ 56 h 77"/>
                <a:gd name="T88" fmla="*/ 283 w 1069"/>
                <a:gd name="T89" fmla="*/ 59 h 77"/>
                <a:gd name="T90" fmla="*/ 246 w 1069"/>
                <a:gd name="T91" fmla="*/ 62 h 77"/>
                <a:gd name="T92" fmla="*/ 203 w 1069"/>
                <a:gd name="T93" fmla="*/ 58 h 77"/>
                <a:gd name="T94" fmla="*/ 174 w 1069"/>
                <a:gd name="T95" fmla="*/ 63 h 77"/>
                <a:gd name="T96" fmla="*/ 153 w 1069"/>
                <a:gd name="T97" fmla="*/ 58 h 77"/>
                <a:gd name="T98" fmla="*/ 115 w 1069"/>
                <a:gd name="T99" fmla="*/ 57 h 77"/>
                <a:gd name="T100" fmla="*/ 364 w 1069"/>
                <a:gd name="T101" fmla="*/ 18 h 77"/>
                <a:gd name="T102" fmla="*/ 13 w 1069"/>
                <a:gd name="T103" fmla="*/ 43 h 77"/>
                <a:gd name="T104" fmla="*/ 179 w 1069"/>
                <a:gd name="T105" fmla="*/ 29 h 77"/>
                <a:gd name="T106" fmla="*/ 233 w 1069"/>
                <a:gd name="T107" fmla="*/ 45 h 77"/>
                <a:gd name="T108" fmla="*/ 276 w 1069"/>
                <a:gd name="T109" fmla="*/ 32 h 77"/>
                <a:gd name="T110" fmla="*/ 404 w 1069"/>
                <a:gd name="T111" fmla="*/ 35 h 77"/>
                <a:gd name="T112" fmla="*/ 479 w 1069"/>
                <a:gd name="T113" fmla="*/ 39 h 77"/>
                <a:gd name="T114" fmla="*/ 612 w 1069"/>
                <a:gd name="T115" fmla="*/ 27 h 77"/>
                <a:gd name="T116" fmla="*/ 736 w 1069"/>
                <a:gd name="T117" fmla="*/ 44 h 77"/>
                <a:gd name="T118" fmla="*/ 789 w 1069"/>
                <a:gd name="T119" fmla="*/ 31 h 77"/>
                <a:gd name="T120" fmla="*/ 800 w 1069"/>
                <a:gd name="T121" fmla="*/ 29 h 77"/>
                <a:gd name="T122" fmla="*/ 894 w 1069"/>
                <a:gd name="T123" fmla="*/ 41 h 77"/>
                <a:gd name="T124" fmla="*/ 955 w 1069"/>
                <a:gd name="T125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9" h="77">
                  <a:moveTo>
                    <a:pt x="63" y="56"/>
                  </a:moveTo>
                  <a:cubicBezTo>
                    <a:pt x="62" y="56"/>
                    <a:pt x="60" y="55"/>
                    <a:pt x="60" y="55"/>
                  </a:cubicBezTo>
                  <a:cubicBezTo>
                    <a:pt x="60" y="55"/>
                    <a:pt x="62" y="52"/>
                    <a:pt x="62" y="52"/>
                  </a:cubicBezTo>
                  <a:cubicBezTo>
                    <a:pt x="62" y="52"/>
                    <a:pt x="64" y="54"/>
                    <a:pt x="64" y="54"/>
                  </a:cubicBezTo>
                  <a:cubicBezTo>
                    <a:pt x="65" y="54"/>
                    <a:pt x="66" y="52"/>
                    <a:pt x="66" y="52"/>
                  </a:cubicBezTo>
                  <a:cubicBezTo>
                    <a:pt x="66" y="52"/>
                    <a:pt x="67" y="50"/>
                    <a:pt x="68" y="50"/>
                  </a:cubicBezTo>
                  <a:cubicBezTo>
                    <a:pt x="68" y="50"/>
                    <a:pt x="70" y="51"/>
                    <a:pt x="70" y="51"/>
                  </a:cubicBezTo>
                  <a:cubicBezTo>
                    <a:pt x="70" y="51"/>
                    <a:pt x="72" y="53"/>
                    <a:pt x="72" y="53"/>
                  </a:cubicBezTo>
                  <a:cubicBezTo>
                    <a:pt x="72" y="53"/>
                    <a:pt x="74" y="51"/>
                    <a:pt x="74" y="51"/>
                  </a:cubicBezTo>
                  <a:cubicBezTo>
                    <a:pt x="74" y="50"/>
                    <a:pt x="72" y="50"/>
                    <a:pt x="72" y="49"/>
                  </a:cubicBezTo>
                  <a:cubicBezTo>
                    <a:pt x="72" y="49"/>
                    <a:pt x="73" y="47"/>
                    <a:pt x="73" y="47"/>
                  </a:cubicBezTo>
                  <a:cubicBezTo>
                    <a:pt x="73" y="47"/>
                    <a:pt x="71" y="45"/>
                    <a:pt x="71" y="45"/>
                  </a:cubicBezTo>
                  <a:cubicBezTo>
                    <a:pt x="71" y="46"/>
                    <a:pt x="70" y="47"/>
                    <a:pt x="69" y="47"/>
                  </a:cubicBezTo>
                  <a:cubicBezTo>
                    <a:pt x="69" y="48"/>
                    <a:pt x="68" y="50"/>
                    <a:pt x="68" y="50"/>
                  </a:cubicBezTo>
                  <a:cubicBezTo>
                    <a:pt x="67" y="50"/>
                    <a:pt x="66" y="48"/>
                    <a:pt x="66" y="48"/>
                  </a:cubicBezTo>
                  <a:cubicBezTo>
                    <a:pt x="65" y="48"/>
                    <a:pt x="64" y="50"/>
                    <a:pt x="64" y="50"/>
                  </a:cubicBezTo>
                  <a:cubicBezTo>
                    <a:pt x="63" y="51"/>
                    <a:pt x="63" y="52"/>
                    <a:pt x="62" y="52"/>
                  </a:cubicBezTo>
                  <a:cubicBezTo>
                    <a:pt x="62" y="53"/>
                    <a:pt x="60" y="51"/>
                    <a:pt x="60" y="51"/>
                  </a:cubicBezTo>
                  <a:cubicBezTo>
                    <a:pt x="60" y="51"/>
                    <a:pt x="58" y="53"/>
                    <a:pt x="58" y="53"/>
                  </a:cubicBezTo>
                  <a:cubicBezTo>
                    <a:pt x="58" y="53"/>
                    <a:pt x="57" y="55"/>
                    <a:pt x="56" y="55"/>
                  </a:cubicBezTo>
                  <a:cubicBezTo>
                    <a:pt x="56" y="55"/>
                    <a:pt x="55" y="54"/>
                    <a:pt x="54" y="53"/>
                  </a:cubicBezTo>
                  <a:cubicBezTo>
                    <a:pt x="54" y="53"/>
                    <a:pt x="52" y="52"/>
                    <a:pt x="52" y="52"/>
                  </a:cubicBezTo>
                  <a:cubicBezTo>
                    <a:pt x="52" y="52"/>
                    <a:pt x="51" y="54"/>
                    <a:pt x="50" y="54"/>
                  </a:cubicBezTo>
                  <a:cubicBezTo>
                    <a:pt x="50" y="54"/>
                    <a:pt x="49" y="56"/>
                    <a:pt x="49" y="56"/>
                  </a:cubicBezTo>
                  <a:cubicBezTo>
                    <a:pt x="48" y="56"/>
                    <a:pt x="47" y="54"/>
                    <a:pt x="46" y="55"/>
                  </a:cubicBezTo>
                  <a:cubicBezTo>
                    <a:pt x="46" y="55"/>
                    <a:pt x="45" y="56"/>
                    <a:pt x="45" y="57"/>
                  </a:cubicBezTo>
                  <a:cubicBezTo>
                    <a:pt x="44" y="57"/>
                    <a:pt x="43" y="59"/>
                    <a:pt x="43" y="59"/>
                  </a:cubicBezTo>
                  <a:cubicBezTo>
                    <a:pt x="42" y="59"/>
                    <a:pt x="41" y="57"/>
                    <a:pt x="41" y="57"/>
                  </a:cubicBezTo>
                  <a:cubicBezTo>
                    <a:pt x="40" y="57"/>
                    <a:pt x="39" y="60"/>
                    <a:pt x="39" y="60"/>
                  </a:cubicBezTo>
                  <a:cubicBezTo>
                    <a:pt x="38" y="59"/>
                    <a:pt x="37" y="58"/>
                    <a:pt x="37" y="58"/>
                  </a:cubicBezTo>
                  <a:cubicBezTo>
                    <a:pt x="37" y="58"/>
                    <a:pt x="35" y="56"/>
                    <a:pt x="35" y="56"/>
                  </a:cubicBezTo>
                  <a:cubicBezTo>
                    <a:pt x="34" y="56"/>
                    <a:pt x="33" y="58"/>
                    <a:pt x="33" y="58"/>
                  </a:cubicBezTo>
                  <a:cubicBezTo>
                    <a:pt x="32" y="59"/>
                    <a:pt x="32" y="60"/>
                    <a:pt x="31" y="61"/>
                  </a:cubicBezTo>
                  <a:cubicBezTo>
                    <a:pt x="31" y="61"/>
                    <a:pt x="30" y="63"/>
                    <a:pt x="29" y="63"/>
                  </a:cubicBezTo>
                  <a:cubicBezTo>
                    <a:pt x="29" y="63"/>
                    <a:pt x="27" y="61"/>
                    <a:pt x="27" y="61"/>
                  </a:cubicBezTo>
                  <a:cubicBezTo>
                    <a:pt x="27" y="61"/>
                    <a:pt x="25" y="59"/>
                    <a:pt x="25" y="59"/>
                  </a:cubicBezTo>
                  <a:cubicBezTo>
                    <a:pt x="25" y="59"/>
                    <a:pt x="24" y="61"/>
                    <a:pt x="23" y="62"/>
                  </a:cubicBezTo>
                  <a:cubicBezTo>
                    <a:pt x="23" y="62"/>
                    <a:pt x="22" y="63"/>
                    <a:pt x="22" y="64"/>
                  </a:cubicBezTo>
                  <a:cubicBezTo>
                    <a:pt x="20" y="63"/>
                    <a:pt x="19" y="62"/>
                    <a:pt x="17" y="60"/>
                  </a:cubicBezTo>
                  <a:cubicBezTo>
                    <a:pt x="18" y="60"/>
                    <a:pt x="18" y="58"/>
                    <a:pt x="19" y="58"/>
                  </a:cubicBezTo>
                  <a:cubicBezTo>
                    <a:pt x="19" y="58"/>
                    <a:pt x="21" y="60"/>
                    <a:pt x="21" y="60"/>
                  </a:cubicBezTo>
                  <a:cubicBezTo>
                    <a:pt x="22" y="60"/>
                    <a:pt x="22" y="58"/>
                    <a:pt x="23" y="58"/>
                  </a:cubicBezTo>
                  <a:cubicBezTo>
                    <a:pt x="23" y="57"/>
                    <a:pt x="24" y="56"/>
                    <a:pt x="24" y="55"/>
                  </a:cubicBezTo>
                  <a:cubicBezTo>
                    <a:pt x="25" y="55"/>
                    <a:pt x="26" y="57"/>
                    <a:pt x="27" y="57"/>
                  </a:cubicBezTo>
                  <a:cubicBezTo>
                    <a:pt x="27" y="57"/>
                    <a:pt x="28" y="55"/>
                    <a:pt x="28" y="55"/>
                  </a:cubicBezTo>
                  <a:cubicBezTo>
                    <a:pt x="29" y="54"/>
                    <a:pt x="30" y="53"/>
                    <a:pt x="30" y="53"/>
                  </a:cubicBezTo>
                  <a:cubicBezTo>
                    <a:pt x="31" y="52"/>
                    <a:pt x="31" y="51"/>
                    <a:pt x="32" y="50"/>
                  </a:cubicBezTo>
                  <a:cubicBezTo>
                    <a:pt x="31" y="50"/>
                    <a:pt x="30" y="49"/>
                    <a:pt x="30" y="49"/>
                  </a:cubicBezTo>
                  <a:cubicBezTo>
                    <a:pt x="29" y="49"/>
                    <a:pt x="28" y="51"/>
                    <a:pt x="28" y="51"/>
                  </a:cubicBezTo>
                  <a:cubicBezTo>
                    <a:pt x="28" y="51"/>
                    <a:pt x="26" y="53"/>
                    <a:pt x="26" y="53"/>
                  </a:cubicBezTo>
                  <a:cubicBezTo>
                    <a:pt x="26" y="53"/>
                    <a:pt x="24" y="52"/>
                    <a:pt x="24" y="52"/>
                  </a:cubicBezTo>
                  <a:cubicBezTo>
                    <a:pt x="24" y="51"/>
                    <a:pt x="26" y="50"/>
                    <a:pt x="26" y="49"/>
                  </a:cubicBezTo>
                  <a:cubicBezTo>
                    <a:pt x="26" y="49"/>
                    <a:pt x="23" y="48"/>
                    <a:pt x="23" y="48"/>
                  </a:cubicBezTo>
                  <a:cubicBezTo>
                    <a:pt x="23" y="47"/>
                    <a:pt x="25" y="46"/>
                    <a:pt x="25" y="45"/>
                  </a:cubicBezTo>
                  <a:cubicBezTo>
                    <a:pt x="25" y="45"/>
                    <a:pt x="23" y="44"/>
                    <a:pt x="23" y="44"/>
                  </a:cubicBezTo>
                  <a:cubicBezTo>
                    <a:pt x="22" y="44"/>
                    <a:pt x="22" y="45"/>
                    <a:pt x="21" y="46"/>
                  </a:cubicBezTo>
                  <a:cubicBezTo>
                    <a:pt x="21" y="46"/>
                    <a:pt x="20" y="48"/>
                    <a:pt x="19" y="48"/>
                  </a:cubicBezTo>
                  <a:cubicBezTo>
                    <a:pt x="19" y="48"/>
                    <a:pt x="18" y="46"/>
                    <a:pt x="17" y="46"/>
                  </a:cubicBezTo>
                  <a:cubicBezTo>
                    <a:pt x="17" y="47"/>
                    <a:pt x="16" y="48"/>
                    <a:pt x="16" y="49"/>
                  </a:cubicBezTo>
                  <a:cubicBezTo>
                    <a:pt x="15" y="49"/>
                    <a:pt x="14" y="51"/>
                    <a:pt x="14" y="51"/>
                  </a:cubicBezTo>
                  <a:cubicBezTo>
                    <a:pt x="14" y="51"/>
                    <a:pt x="12" y="49"/>
                    <a:pt x="12" y="49"/>
                  </a:cubicBezTo>
                  <a:cubicBezTo>
                    <a:pt x="11" y="50"/>
                    <a:pt x="10" y="51"/>
                    <a:pt x="10" y="51"/>
                  </a:cubicBezTo>
                  <a:cubicBezTo>
                    <a:pt x="9" y="52"/>
                    <a:pt x="9" y="53"/>
                    <a:pt x="8" y="54"/>
                  </a:cubicBezTo>
                  <a:cubicBezTo>
                    <a:pt x="7" y="55"/>
                    <a:pt x="6" y="57"/>
                    <a:pt x="5" y="58"/>
                  </a:cubicBezTo>
                  <a:cubicBezTo>
                    <a:pt x="3" y="57"/>
                    <a:pt x="2" y="56"/>
                    <a:pt x="0" y="55"/>
                  </a:cubicBezTo>
                  <a:cubicBezTo>
                    <a:pt x="0" y="54"/>
                    <a:pt x="2" y="53"/>
                    <a:pt x="2" y="52"/>
                  </a:cubicBezTo>
                  <a:cubicBezTo>
                    <a:pt x="2" y="52"/>
                    <a:pt x="0" y="51"/>
                    <a:pt x="0" y="51"/>
                  </a:cubicBezTo>
                  <a:cubicBezTo>
                    <a:pt x="0" y="50"/>
                    <a:pt x="1" y="49"/>
                    <a:pt x="1" y="49"/>
                  </a:cubicBezTo>
                  <a:cubicBezTo>
                    <a:pt x="2" y="48"/>
                    <a:pt x="3" y="47"/>
                    <a:pt x="3" y="46"/>
                  </a:cubicBezTo>
                  <a:cubicBezTo>
                    <a:pt x="3" y="46"/>
                    <a:pt x="1" y="45"/>
                    <a:pt x="1" y="45"/>
                  </a:cubicBezTo>
                  <a:cubicBezTo>
                    <a:pt x="1" y="44"/>
                    <a:pt x="3" y="43"/>
                    <a:pt x="3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40"/>
                    <a:pt x="2" y="39"/>
                    <a:pt x="2" y="38"/>
                  </a:cubicBezTo>
                  <a:cubicBezTo>
                    <a:pt x="2" y="38"/>
                    <a:pt x="4" y="36"/>
                    <a:pt x="4" y="36"/>
                  </a:cubicBezTo>
                  <a:cubicBezTo>
                    <a:pt x="4" y="36"/>
                    <a:pt x="6" y="38"/>
                    <a:pt x="6" y="38"/>
                  </a:cubicBezTo>
                  <a:cubicBezTo>
                    <a:pt x="6" y="38"/>
                    <a:pt x="8" y="40"/>
                    <a:pt x="8" y="40"/>
                  </a:cubicBezTo>
                  <a:cubicBezTo>
                    <a:pt x="9" y="39"/>
                    <a:pt x="10" y="38"/>
                    <a:pt x="10" y="37"/>
                  </a:cubicBezTo>
                  <a:cubicBezTo>
                    <a:pt x="10" y="37"/>
                    <a:pt x="8" y="36"/>
                    <a:pt x="8" y="36"/>
                  </a:cubicBezTo>
                  <a:cubicBezTo>
                    <a:pt x="8" y="35"/>
                    <a:pt x="10" y="34"/>
                    <a:pt x="9" y="33"/>
                  </a:cubicBezTo>
                  <a:cubicBezTo>
                    <a:pt x="9" y="33"/>
                    <a:pt x="7" y="32"/>
                    <a:pt x="7" y="32"/>
                  </a:cubicBezTo>
                  <a:cubicBezTo>
                    <a:pt x="7" y="31"/>
                    <a:pt x="9" y="30"/>
                    <a:pt x="9" y="29"/>
                  </a:cubicBezTo>
                  <a:cubicBezTo>
                    <a:pt x="9" y="29"/>
                    <a:pt x="7" y="28"/>
                    <a:pt x="7" y="28"/>
                  </a:cubicBezTo>
                  <a:cubicBezTo>
                    <a:pt x="7" y="27"/>
                    <a:pt x="8" y="26"/>
                    <a:pt x="8" y="26"/>
                  </a:cubicBezTo>
                  <a:cubicBezTo>
                    <a:pt x="9" y="25"/>
                    <a:pt x="9" y="24"/>
                    <a:pt x="10" y="23"/>
                  </a:cubicBezTo>
                  <a:cubicBezTo>
                    <a:pt x="10" y="23"/>
                    <a:pt x="12" y="25"/>
                    <a:pt x="12" y="25"/>
                  </a:cubicBezTo>
                  <a:cubicBezTo>
                    <a:pt x="13" y="26"/>
                    <a:pt x="14" y="26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8" y="26"/>
                    <a:pt x="19" y="26"/>
                  </a:cubicBezTo>
                  <a:cubicBezTo>
                    <a:pt x="19" y="26"/>
                    <a:pt x="20" y="24"/>
                    <a:pt x="20" y="24"/>
                  </a:cubicBezTo>
                  <a:cubicBezTo>
                    <a:pt x="21" y="24"/>
                    <a:pt x="21" y="22"/>
                    <a:pt x="22" y="22"/>
                  </a:cubicBezTo>
                  <a:cubicBezTo>
                    <a:pt x="22" y="22"/>
                    <a:pt x="24" y="24"/>
                    <a:pt x="24" y="23"/>
                  </a:cubicBezTo>
                  <a:cubicBezTo>
                    <a:pt x="25" y="23"/>
                    <a:pt x="25" y="22"/>
                    <a:pt x="26" y="21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8"/>
                    <a:pt x="29" y="17"/>
                    <a:pt x="29" y="17"/>
                  </a:cubicBezTo>
                  <a:cubicBezTo>
                    <a:pt x="30" y="16"/>
                    <a:pt x="30" y="15"/>
                    <a:pt x="31" y="14"/>
                  </a:cubicBezTo>
                  <a:cubicBezTo>
                    <a:pt x="32" y="14"/>
                    <a:pt x="32" y="13"/>
                    <a:pt x="33" y="12"/>
                  </a:cubicBezTo>
                  <a:cubicBezTo>
                    <a:pt x="33" y="12"/>
                    <a:pt x="35" y="14"/>
                    <a:pt x="35" y="14"/>
                  </a:cubicBezTo>
                  <a:cubicBezTo>
                    <a:pt x="35" y="15"/>
                    <a:pt x="33" y="16"/>
                    <a:pt x="33" y="16"/>
                  </a:cubicBezTo>
                  <a:cubicBezTo>
                    <a:pt x="34" y="16"/>
                    <a:pt x="35" y="18"/>
                    <a:pt x="35" y="18"/>
                  </a:cubicBezTo>
                  <a:cubicBezTo>
                    <a:pt x="36" y="18"/>
                    <a:pt x="37" y="16"/>
                    <a:pt x="37" y="16"/>
                  </a:cubicBezTo>
                  <a:cubicBezTo>
                    <a:pt x="37" y="16"/>
                    <a:pt x="39" y="13"/>
                    <a:pt x="39" y="13"/>
                  </a:cubicBezTo>
                  <a:cubicBezTo>
                    <a:pt x="39" y="14"/>
                    <a:pt x="41" y="15"/>
                    <a:pt x="41" y="15"/>
                  </a:cubicBezTo>
                  <a:cubicBezTo>
                    <a:pt x="41" y="16"/>
                    <a:pt x="40" y="17"/>
                    <a:pt x="39" y="17"/>
                  </a:cubicBezTo>
                  <a:cubicBezTo>
                    <a:pt x="39" y="18"/>
                    <a:pt x="38" y="19"/>
                    <a:pt x="38" y="20"/>
                  </a:cubicBezTo>
                  <a:cubicBezTo>
                    <a:pt x="38" y="20"/>
                    <a:pt x="40" y="21"/>
                    <a:pt x="40" y="21"/>
                  </a:cubicBezTo>
                  <a:cubicBezTo>
                    <a:pt x="40" y="22"/>
                    <a:pt x="42" y="23"/>
                    <a:pt x="42" y="23"/>
                  </a:cubicBezTo>
                  <a:cubicBezTo>
                    <a:pt x="42" y="23"/>
                    <a:pt x="40" y="25"/>
                    <a:pt x="40" y="25"/>
                  </a:cubicBezTo>
                  <a:cubicBezTo>
                    <a:pt x="41" y="26"/>
                    <a:pt x="42" y="26"/>
                    <a:pt x="43" y="27"/>
                  </a:cubicBezTo>
                  <a:cubicBezTo>
                    <a:pt x="43" y="26"/>
                    <a:pt x="44" y="25"/>
                    <a:pt x="44" y="25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2"/>
                    <a:pt x="48" y="21"/>
                    <a:pt x="48" y="20"/>
                  </a:cubicBezTo>
                  <a:cubicBezTo>
                    <a:pt x="48" y="20"/>
                    <a:pt x="46" y="19"/>
                    <a:pt x="46" y="19"/>
                  </a:cubicBezTo>
                  <a:cubicBezTo>
                    <a:pt x="46" y="18"/>
                    <a:pt x="47" y="16"/>
                    <a:pt x="47" y="16"/>
                  </a:cubicBezTo>
                  <a:cubicBezTo>
                    <a:pt x="48" y="16"/>
                    <a:pt x="49" y="18"/>
                    <a:pt x="49" y="18"/>
                  </a:cubicBezTo>
                  <a:cubicBezTo>
                    <a:pt x="50" y="18"/>
                    <a:pt x="51" y="20"/>
                    <a:pt x="52" y="20"/>
                  </a:cubicBezTo>
                  <a:cubicBezTo>
                    <a:pt x="52" y="20"/>
                    <a:pt x="53" y="18"/>
                    <a:pt x="53" y="17"/>
                  </a:cubicBezTo>
                  <a:cubicBezTo>
                    <a:pt x="54" y="17"/>
                    <a:pt x="55" y="19"/>
                    <a:pt x="56" y="19"/>
                  </a:cubicBezTo>
                  <a:cubicBezTo>
                    <a:pt x="56" y="19"/>
                    <a:pt x="57" y="17"/>
                    <a:pt x="57" y="17"/>
                  </a:cubicBezTo>
                  <a:cubicBezTo>
                    <a:pt x="58" y="17"/>
                    <a:pt x="59" y="15"/>
                    <a:pt x="59" y="15"/>
                  </a:cubicBezTo>
                  <a:cubicBezTo>
                    <a:pt x="60" y="15"/>
                    <a:pt x="61" y="16"/>
                    <a:pt x="61" y="16"/>
                  </a:cubicBezTo>
                  <a:cubicBezTo>
                    <a:pt x="62" y="17"/>
                    <a:pt x="63" y="18"/>
                    <a:pt x="64" y="18"/>
                  </a:cubicBezTo>
                  <a:cubicBezTo>
                    <a:pt x="64" y="19"/>
                    <a:pt x="65" y="19"/>
                    <a:pt x="66" y="20"/>
                  </a:cubicBezTo>
                  <a:cubicBezTo>
                    <a:pt x="66" y="20"/>
                    <a:pt x="64" y="22"/>
                    <a:pt x="64" y="22"/>
                  </a:cubicBezTo>
                  <a:cubicBezTo>
                    <a:pt x="64" y="23"/>
                    <a:pt x="66" y="23"/>
                    <a:pt x="66" y="24"/>
                  </a:cubicBezTo>
                  <a:cubicBezTo>
                    <a:pt x="66" y="23"/>
                    <a:pt x="68" y="22"/>
                    <a:pt x="68" y="22"/>
                  </a:cubicBezTo>
                  <a:cubicBezTo>
                    <a:pt x="68" y="21"/>
                    <a:pt x="66" y="21"/>
                    <a:pt x="66" y="20"/>
                  </a:cubicBezTo>
                  <a:cubicBezTo>
                    <a:pt x="66" y="19"/>
                    <a:pt x="68" y="18"/>
                    <a:pt x="67" y="18"/>
                  </a:cubicBezTo>
                  <a:cubicBezTo>
                    <a:pt x="67" y="17"/>
                    <a:pt x="65" y="16"/>
                    <a:pt x="65" y="16"/>
                  </a:cubicBezTo>
                  <a:cubicBezTo>
                    <a:pt x="65" y="16"/>
                    <a:pt x="67" y="14"/>
                    <a:pt x="67" y="14"/>
                  </a:cubicBezTo>
                  <a:cubicBezTo>
                    <a:pt x="67" y="14"/>
                    <a:pt x="69" y="15"/>
                    <a:pt x="69" y="15"/>
                  </a:cubicBezTo>
                  <a:cubicBezTo>
                    <a:pt x="70" y="16"/>
                    <a:pt x="71" y="17"/>
                    <a:pt x="71" y="17"/>
                  </a:cubicBezTo>
                  <a:cubicBezTo>
                    <a:pt x="72" y="17"/>
                    <a:pt x="73" y="19"/>
                    <a:pt x="74" y="19"/>
                  </a:cubicBezTo>
                  <a:cubicBezTo>
                    <a:pt x="74" y="19"/>
                    <a:pt x="75" y="17"/>
                    <a:pt x="75" y="17"/>
                  </a:cubicBezTo>
                  <a:cubicBezTo>
                    <a:pt x="75" y="16"/>
                    <a:pt x="73" y="15"/>
                    <a:pt x="73" y="15"/>
                  </a:cubicBezTo>
                  <a:cubicBezTo>
                    <a:pt x="73" y="15"/>
                    <a:pt x="74" y="13"/>
                    <a:pt x="75" y="13"/>
                  </a:cubicBezTo>
                  <a:cubicBezTo>
                    <a:pt x="75" y="13"/>
                    <a:pt x="77" y="15"/>
                    <a:pt x="77" y="14"/>
                  </a:cubicBezTo>
                  <a:cubicBezTo>
                    <a:pt x="78" y="14"/>
                    <a:pt x="78" y="12"/>
                    <a:pt x="79" y="12"/>
                  </a:cubicBezTo>
                  <a:cubicBezTo>
                    <a:pt x="79" y="12"/>
                    <a:pt x="80" y="14"/>
                    <a:pt x="81" y="14"/>
                  </a:cubicBezTo>
                  <a:cubicBezTo>
                    <a:pt x="82" y="14"/>
                    <a:pt x="82" y="12"/>
                    <a:pt x="83" y="12"/>
                  </a:cubicBezTo>
                  <a:cubicBezTo>
                    <a:pt x="83" y="12"/>
                    <a:pt x="84" y="13"/>
                    <a:pt x="85" y="13"/>
                  </a:cubicBezTo>
                  <a:cubicBezTo>
                    <a:pt x="85" y="13"/>
                    <a:pt x="87" y="15"/>
                    <a:pt x="87" y="15"/>
                  </a:cubicBezTo>
                  <a:cubicBezTo>
                    <a:pt x="87" y="15"/>
                    <a:pt x="86" y="17"/>
                    <a:pt x="85" y="17"/>
                  </a:cubicBezTo>
                  <a:cubicBezTo>
                    <a:pt x="85" y="17"/>
                    <a:pt x="84" y="16"/>
                    <a:pt x="83" y="16"/>
                  </a:cubicBezTo>
                  <a:cubicBezTo>
                    <a:pt x="83" y="16"/>
                    <a:pt x="81" y="14"/>
                    <a:pt x="81" y="14"/>
                  </a:cubicBezTo>
                  <a:cubicBezTo>
                    <a:pt x="80" y="14"/>
                    <a:pt x="80" y="16"/>
                    <a:pt x="79" y="16"/>
                  </a:cubicBezTo>
                  <a:cubicBezTo>
                    <a:pt x="79" y="17"/>
                    <a:pt x="78" y="18"/>
                    <a:pt x="78" y="18"/>
                  </a:cubicBezTo>
                  <a:cubicBezTo>
                    <a:pt x="77" y="19"/>
                    <a:pt x="80" y="20"/>
                    <a:pt x="80" y="20"/>
                  </a:cubicBezTo>
                  <a:cubicBezTo>
                    <a:pt x="80" y="21"/>
                    <a:pt x="78" y="22"/>
                    <a:pt x="78" y="22"/>
                  </a:cubicBezTo>
                  <a:cubicBezTo>
                    <a:pt x="78" y="23"/>
                    <a:pt x="80" y="23"/>
                    <a:pt x="80" y="24"/>
                  </a:cubicBezTo>
                  <a:cubicBezTo>
                    <a:pt x="81" y="24"/>
                    <a:pt x="82" y="26"/>
                    <a:pt x="83" y="26"/>
                  </a:cubicBezTo>
                  <a:cubicBezTo>
                    <a:pt x="83" y="26"/>
                    <a:pt x="84" y="24"/>
                    <a:pt x="84" y="23"/>
                  </a:cubicBezTo>
                  <a:cubicBezTo>
                    <a:pt x="85" y="23"/>
                    <a:pt x="85" y="22"/>
                    <a:pt x="86" y="21"/>
                  </a:cubicBezTo>
                  <a:cubicBezTo>
                    <a:pt x="86" y="21"/>
                    <a:pt x="87" y="19"/>
                    <a:pt x="88" y="19"/>
                  </a:cubicBezTo>
                  <a:cubicBezTo>
                    <a:pt x="88" y="19"/>
                    <a:pt x="89" y="21"/>
                    <a:pt x="90" y="21"/>
                  </a:cubicBezTo>
                  <a:cubicBezTo>
                    <a:pt x="91" y="20"/>
                    <a:pt x="91" y="19"/>
                    <a:pt x="92" y="18"/>
                  </a:cubicBezTo>
                  <a:cubicBezTo>
                    <a:pt x="92" y="18"/>
                    <a:pt x="93" y="17"/>
                    <a:pt x="93" y="16"/>
                  </a:cubicBezTo>
                  <a:cubicBezTo>
                    <a:pt x="94" y="16"/>
                    <a:pt x="95" y="14"/>
                    <a:pt x="95" y="14"/>
                  </a:cubicBezTo>
                  <a:cubicBezTo>
                    <a:pt x="96" y="14"/>
                    <a:pt x="97" y="16"/>
                    <a:pt x="97" y="16"/>
                  </a:cubicBezTo>
                  <a:cubicBezTo>
                    <a:pt x="98" y="16"/>
                    <a:pt x="98" y="13"/>
                    <a:pt x="99" y="13"/>
                  </a:cubicBezTo>
                  <a:cubicBezTo>
                    <a:pt x="99" y="13"/>
                    <a:pt x="101" y="15"/>
                    <a:pt x="101" y="15"/>
                  </a:cubicBezTo>
                  <a:cubicBezTo>
                    <a:pt x="102" y="16"/>
                    <a:pt x="103" y="16"/>
                    <a:pt x="103" y="17"/>
                  </a:cubicBezTo>
                  <a:cubicBezTo>
                    <a:pt x="102" y="18"/>
                    <a:pt x="101" y="20"/>
                    <a:pt x="100" y="21"/>
                  </a:cubicBezTo>
                  <a:cubicBezTo>
                    <a:pt x="100" y="22"/>
                    <a:pt x="98" y="23"/>
                    <a:pt x="98" y="23"/>
                  </a:cubicBezTo>
                  <a:cubicBezTo>
                    <a:pt x="98" y="24"/>
                    <a:pt x="101" y="25"/>
                    <a:pt x="101" y="25"/>
                  </a:cubicBezTo>
                  <a:cubicBezTo>
                    <a:pt x="100" y="25"/>
                    <a:pt x="99" y="27"/>
                    <a:pt x="99" y="27"/>
                  </a:cubicBezTo>
                  <a:cubicBezTo>
                    <a:pt x="98" y="27"/>
                    <a:pt x="97" y="26"/>
                    <a:pt x="97" y="26"/>
                  </a:cubicBezTo>
                  <a:cubicBezTo>
                    <a:pt x="96" y="26"/>
                    <a:pt x="94" y="24"/>
                    <a:pt x="94" y="24"/>
                  </a:cubicBezTo>
                  <a:cubicBezTo>
                    <a:pt x="94" y="24"/>
                    <a:pt x="93" y="26"/>
                    <a:pt x="93" y="26"/>
                  </a:cubicBezTo>
                  <a:cubicBezTo>
                    <a:pt x="93" y="27"/>
                    <a:pt x="95" y="27"/>
                    <a:pt x="95" y="28"/>
                  </a:cubicBezTo>
                  <a:cubicBezTo>
                    <a:pt x="95" y="29"/>
                    <a:pt x="93" y="30"/>
                    <a:pt x="93" y="30"/>
                  </a:cubicBezTo>
                  <a:cubicBezTo>
                    <a:pt x="93" y="31"/>
                    <a:pt x="96" y="32"/>
                    <a:pt x="95" y="32"/>
                  </a:cubicBezTo>
                  <a:cubicBezTo>
                    <a:pt x="95" y="33"/>
                    <a:pt x="94" y="34"/>
                    <a:pt x="94" y="34"/>
                  </a:cubicBezTo>
                  <a:cubicBezTo>
                    <a:pt x="93" y="35"/>
                    <a:pt x="93" y="36"/>
                    <a:pt x="92" y="36"/>
                  </a:cubicBezTo>
                  <a:cubicBezTo>
                    <a:pt x="91" y="37"/>
                    <a:pt x="91" y="38"/>
                    <a:pt x="90" y="39"/>
                  </a:cubicBezTo>
                  <a:cubicBezTo>
                    <a:pt x="91" y="39"/>
                    <a:pt x="92" y="40"/>
                    <a:pt x="93" y="40"/>
                  </a:cubicBezTo>
                  <a:cubicBezTo>
                    <a:pt x="93" y="40"/>
                    <a:pt x="94" y="38"/>
                    <a:pt x="94" y="38"/>
                  </a:cubicBezTo>
                  <a:cubicBezTo>
                    <a:pt x="95" y="38"/>
                    <a:pt x="95" y="36"/>
                    <a:pt x="96" y="36"/>
                  </a:cubicBezTo>
                  <a:cubicBezTo>
                    <a:pt x="96" y="35"/>
                    <a:pt x="97" y="34"/>
                    <a:pt x="98" y="34"/>
                  </a:cubicBezTo>
                  <a:cubicBezTo>
                    <a:pt x="98" y="33"/>
                    <a:pt x="99" y="32"/>
                    <a:pt x="99" y="31"/>
                  </a:cubicBezTo>
                  <a:cubicBezTo>
                    <a:pt x="100" y="31"/>
                    <a:pt x="101" y="29"/>
                    <a:pt x="101" y="29"/>
                  </a:cubicBezTo>
                  <a:cubicBezTo>
                    <a:pt x="101" y="29"/>
                    <a:pt x="103" y="31"/>
                    <a:pt x="103" y="31"/>
                  </a:cubicBezTo>
                  <a:cubicBezTo>
                    <a:pt x="103" y="30"/>
                    <a:pt x="105" y="29"/>
                    <a:pt x="105" y="29"/>
                  </a:cubicBezTo>
                  <a:cubicBezTo>
                    <a:pt x="105" y="28"/>
                    <a:pt x="103" y="27"/>
                    <a:pt x="103" y="27"/>
                  </a:cubicBezTo>
                  <a:cubicBezTo>
                    <a:pt x="103" y="27"/>
                    <a:pt x="101" y="25"/>
                    <a:pt x="101" y="25"/>
                  </a:cubicBezTo>
                  <a:cubicBezTo>
                    <a:pt x="101" y="24"/>
                    <a:pt x="102" y="24"/>
                    <a:pt x="102" y="23"/>
                  </a:cubicBezTo>
                  <a:cubicBezTo>
                    <a:pt x="103" y="22"/>
                    <a:pt x="103" y="21"/>
                    <a:pt x="104" y="21"/>
                  </a:cubicBezTo>
                  <a:cubicBezTo>
                    <a:pt x="104" y="20"/>
                    <a:pt x="105" y="19"/>
                    <a:pt x="106" y="19"/>
                  </a:cubicBezTo>
                  <a:cubicBezTo>
                    <a:pt x="106" y="18"/>
                    <a:pt x="107" y="20"/>
                    <a:pt x="108" y="20"/>
                  </a:cubicBezTo>
                  <a:cubicBezTo>
                    <a:pt x="108" y="20"/>
                    <a:pt x="110" y="18"/>
                    <a:pt x="110" y="18"/>
                  </a:cubicBezTo>
                  <a:cubicBezTo>
                    <a:pt x="110" y="17"/>
                    <a:pt x="111" y="16"/>
                    <a:pt x="111" y="16"/>
                  </a:cubicBezTo>
                  <a:cubicBezTo>
                    <a:pt x="111" y="16"/>
                    <a:pt x="109" y="14"/>
                    <a:pt x="109" y="14"/>
                  </a:cubicBezTo>
                  <a:cubicBezTo>
                    <a:pt x="109" y="14"/>
                    <a:pt x="107" y="16"/>
                    <a:pt x="107" y="16"/>
                  </a:cubicBezTo>
                  <a:cubicBezTo>
                    <a:pt x="107" y="16"/>
                    <a:pt x="105" y="15"/>
                    <a:pt x="105" y="15"/>
                  </a:cubicBezTo>
                  <a:cubicBezTo>
                    <a:pt x="105" y="14"/>
                    <a:pt x="107" y="13"/>
                    <a:pt x="107" y="12"/>
                  </a:cubicBezTo>
                  <a:cubicBezTo>
                    <a:pt x="107" y="12"/>
                    <a:pt x="108" y="11"/>
                    <a:pt x="109" y="10"/>
                  </a:cubicBezTo>
                  <a:cubicBezTo>
                    <a:pt x="109" y="10"/>
                    <a:pt x="106" y="9"/>
                    <a:pt x="106" y="8"/>
                  </a:cubicBezTo>
                  <a:cubicBezTo>
                    <a:pt x="106" y="8"/>
                    <a:pt x="108" y="7"/>
                    <a:pt x="108" y="6"/>
                  </a:cubicBezTo>
                  <a:cubicBezTo>
                    <a:pt x="108" y="5"/>
                    <a:pt x="109" y="5"/>
                    <a:pt x="110" y="4"/>
                  </a:cubicBezTo>
                  <a:cubicBezTo>
                    <a:pt x="110" y="4"/>
                    <a:pt x="107" y="2"/>
                    <a:pt x="107" y="2"/>
                  </a:cubicBezTo>
                  <a:cubicBezTo>
                    <a:pt x="108" y="2"/>
                    <a:pt x="109" y="0"/>
                    <a:pt x="109" y="0"/>
                  </a:cubicBezTo>
                  <a:cubicBezTo>
                    <a:pt x="109" y="0"/>
                    <a:pt x="111" y="2"/>
                    <a:pt x="111" y="2"/>
                  </a:cubicBezTo>
                  <a:cubicBezTo>
                    <a:pt x="111" y="2"/>
                    <a:pt x="110" y="4"/>
                    <a:pt x="110" y="4"/>
                  </a:cubicBezTo>
                  <a:cubicBezTo>
                    <a:pt x="110" y="5"/>
                    <a:pt x="111" y="5"/>
                    <a:pt x="112" y="6"/>
                  </a:cubicBezTo>
                  <a:cubicBezTo>
                    <a:pt x="112" y="6"/>
                    <a:pt x="114" y="7"/>
                    <a:pt x="114" y="7"/>
                  </a:cubicBezTo>
                  <a:cubicBezTo>
                    <a:pt x="114" y="8"/>
                    <a:pt x="113" y="9"/>
                    <a:pt x="112" y="10"/>
                  </a:cubicBezTo>
                  <a:cubicBezTo>
                    <a:pt x="113" y="10"/>
                    <a:pt x="114" y="11"/>
                    <a:pt x="115" y="11"/>
                  </a:cubicBezTo>
                  <a:cubicBezTo>
                    <a:pt x="115" y="11"/>
                    <a:pt x="116" y="9"/>
                    <a:pt x="116" y="9"/>
                  </a:cubicBezTo>
                  <a:cubicBezTo>
                    <a:pt x="116" y="9"/>
                    <a:pt x="114" y="8"/>
                    <a:pt x="114" y="7"/>
                  </a:cubicBezTo>
                  <a:cubicBezTo>
                    <a:pt x="114" y="7"/>
                    <a:pt x="115" y="6"/>
                    <a:pt x="116" y="5"/>
                  </a:cubicBezTo>
                  <a:cubicBezTo>
                    <a:pt x="116" y="5"/>
                    <a:pt x="117" y="3"/>
                    <a:pt x="118" y="3"/>
                  </a:cubicBezTo>
                  <a:cubicBezTo>
                    <a:pt x="118" y="3"/>
                    <a:pt x="120" y="4"/>
                    <a:pt x="120" y="5"/>
                  </a:cubicBezTo>
                  <a:cubicBezTo>
                    <a:pt x="120" y="5"/>
                    <a:pt x="118" y="6"/>
                    <a:pt x="118" y="7"/>
                  </a:cubicBezTo>
                  <a:cubicBezTo>
                    <a:pt x="118" y="8"/>
                    <a:pt x="120" y="8"/>
                    <a:pt x="120" y="9"/>
                  </a:cubicBezTo>
                  <a:cubicBezTo>
                    <a:pt x="119" y="10"/>
                    <a:pt x="118" y="11"/>
                    <a:pt x="117" y="13"/>
                  </a:cubicBezTo>
                  <a:cubicBezTo>
                    <a:pt x="116" y="14"/>
                    <a:pt x="115" y="16"/>
                    <a:pt x="114" y="17"/>
                  </a:cubicBezTo>
                  <a:cubicBezTo>
                    <a:pt x="115" y="19"/>
                    <a:pt x="116" y="20"/>
                    <a:pt x="118" y="21"/>
                  </a:cubicBezTo>
                  <a:cubicBezTo>
                    <a:pt x="119" y="21"/>
                    <a:pt x="119" y="22"/>
                    <a:pt x="120" y="23"/>
                  </a:cubicBezTo>
                  <a:cubicBezTo>
                    <a:pt x="121" y="22"/>
                    <a:pt x="121" y="20"/>
                    <a:pt x="122" y="20"/>
                  </a:cubicBezTo>
                  <a:cubicBezTo>
                    <a:pt x="122" y="20"/>
                    <a:pt x="124" y="22"/>
                    <a:pt x="124" y="22"/>
                  </a:cubicBezTo>
                  <a:cubicBezTo>
                    <a:pt x="124" y="22"/>
                    <a:pt x="126" y="24"/>
                    <a:pt x="126" y="24"/>
                  </a:cubicBezTo>
                  <a:cubicBezTo>
                    <a:pt x="127" y="24"/>
                    <a:pt x="128" y="22"/>
                    <a:pt x="128" y="22"/>
                  </a:cubicBezTo>
                  <a:cubicBezTo>
                    <a:pt x="129" y="21"/>
                    <a:pt x="130" y="20"/>
                    <a:pt x="130" y="19"/>
                  </a:cubicBezTo>
                  <a:cubicBezTo>
                    <a:pt x="130" y="19"/>
                    <a:pt x="128" y="18"/>
                    <a:pt x="128" y="18"/>
                  </a:cubicBezTo>
                  <a:cubicBezTo>
                    <a:pt x="128" y="17"/>
                    <a:pt x="129" y="16"/>
                    <a:pt x="129" y="15"/>
                  </a:cubicBezTo>
                  <a:cubicBezTo>
                    <a:pt x="129" y="15"/>
                    <a:pt x="131" y="17"/>
                    <a:pt x="131" y="17"/>
                  </a:cubicBezTo>
                  <a:cubicBezTo>
                    <a:pt x="132" y="17"/>
                    <a:pt x="133" y="15"/>
                    <a:pt x="133" y="15"/>
                  </a:cubicBezTo>
                  <a:cubicBezTo>
                    <a:pt x="134" y="14"/>
                    <a:pt x="134" y="13"/>
                    <a:pt x="135" y="13"/>
                  </a:cubicBezTo>
                  <a:cubicBezTo>
                    <a:pt x="135" y="13"/>
                    <a:pt x="137" y="14"/>
                    <a:pt x="137" y="14"/>
                  </a:cubicBezTo>
                  <a:cubicBezTo>
                    <a:pt x="137" y="15"/>
                    <a:pt x="135" y="16"/>
                    <a:pt x="135" y="17"/>
                  </a:cubicBezTo>
                  <a:cubicBezTo>
                    <a:pt x="136" y="17"/>
                    <a:pt x="137" y="18"/>
                    <a:pt x="138" y="18"/>
                  </a:cubicBezTo>
                  <a:cubicBezTo>
                    <a:pt x="138" y="19"/>
                    <a:pt x="139" y="20"/>
                    <a:pt x="140" y="20"/>
                  </a:cubicBezTo>
                  <a:cubicBezTo>
                    <a:pt x="140" y="20"/>
                    <a:pt x="142" y="22"/>
                    <a:pt x="142" y="22"/>
                  </a:cubicBezTo>
                  <a:cubicBezTo>
                    <a:pt x="142" y="22"/>
                    <a:pt x="144" y="20"/>
                    <a:pt x="144" y="19"/>
                  </a:cubicBezTo>
                  <a:cubicBezTo>
                    <a:pt x="144" y="19"/>
                    <a:pt x="146" y="17"/>
                    <a:pt x="146" y="17"/>
                  </a:cubicBezTo>
                  <a:cubicBezTo>
                    <a:pt x="146" y="17"/>
                    <a:pt x="148" y="18"/>
                    <a:pt x="148" y="19"/>
                  </a:cubicBezTo>
                  <a:cubicBezTo>
                    <a:pt x="148" y="19"/>
                    <a:pt x="146" y="21"/>
                    <a:pt x="146" y="21"/>
                  </a:cubicBezTo>
                  <a:cubicBezTo>
                    <a:pt x="146" y="22"/>
                    <a:pt x="145" y="23"/>
                    <a:pt x="144" y="23"/>
                  </a:cubicBezTo>
                  <a:cubicBezTo>
                    <a:pt x="144" y="24"/>
                    <a:pt x="143" y="25"/>
                    <a:pt x="143" y="26"/>
                  </a:cubicBezTo>
                  <a:cubicBezTo>
                    <a:pt x="143" y="26"/>
                    <a:pt x="145" y="27"/>
                    <a:pt x="145" y="27"/>
                  </a:cubicBezTo>
                  <a:cubicBezTo>
                    <a:pt x="145" y="28"/>
                    <a:pt x="143" y="29"/>
                    <a:pt x="143" y="29"/>
                  </a:cubicBezTo>
                  <a:cubicBezTo>
                    <a:pt x="143" y="30"/>
                    <a:pt x="145" y="31"/>
                    <a:pt x="145" y="31"/>
                  </a:cubicBezTo>
                  <a:cubicBezTo>
                    <a:pt x="146" y="31"/>
                    <a:pt x="147" y="29"/>
                    <a:pt x="147" y="29"/>
                  </a:cubicBezTo>
                  <a:cubicBezTo>
                    <a:pt x="148" y="29"/>
                    <a:pt x="149" y="31"/>
                    <a:pt x="149" y="31"/>
                  </a:cubicBezTo>
                  <a:cubicBezTo>
                    <a:pt x="150" y="30"/>
                    <a:pt x="150" y="29"/>
                    <a:pt x="151" y="28"/>
                  </a:cubicBezTo>
                  <a:cubicBezTo>
                    <a:pt x="151" y="28"/>
                    <a:pt x="153" y="27"/>
                    <a:pt x="153" y="26"/>
                  </a:cubicBezTo>
                  <a:cubicBezTo>
                    <a:pt x="153" y="26"/>
                    <a:pt x="151" y="25"/>
                    <a:pt x="151" y="24"/>
                  </a:cubicBezTo>
                  <a:cubicBezTo>
                    <a:pt x="150" y="24"/>
                    <a:pt x="152" y="23"/>
                    <a:pt x="152" y="22"/>
                  </a:cubicBezTo>
                  <a:cubicBezTo>
                    <a:pt x="152" y="22"/>
                    <a:pt x="153" y="21"/>
                    <a:pt x="154" y="20"/>
                  </a:cubicBezTo>
                  <a:cubicBezTo>
                    <a:pt x="154" y="20"/>
                    <a:pt x="156" y="18"/>
                    <a:pt x="156" y="18"/>
                  </a:cubicBezTo>
                  <a:cubicBezTo>
                    <a:pt x="156" y="18"/>
                    <a:pt x="153" y="16"/>
                    <a:pt x="153" y="16"/>
                  </a:cubicBezTo>
                  <a:cubicBezTo>
                    <a:pt x="154" y="15"/>
                    <a:pt x="155" y="15"/>
                    <a:pt x="155" y="14"/>
                  </a:cubicBezTo>
                  <a:cubicBezTo>
                    <a:pt x="156" y="13"/>
                    <a:pt x="156" y="12"/>
                    <a:pt x="157" y="12"/>
                  </a:cubicBezTo>
                  <a:cubicBezTo>
                    <a:pt x="157" y="11"/>
                    <a:pt x="159" y="13"/>
                    <a:pt x="159" y="13"/>
                  </a:cubicBezTo>
                  <a:cubicBezTo>
                    <a:pt x="160" y="13"/>
                    <a:pt x="160" y="11"/>
                    <a:pt x="161" y="11"/>
                  </a:cubicBezTo>
                  <a:cubicBezTo>
                    <a:pt x="161" y="11"/>
                    <a:pt x="162" y="13"/>
                    <a:pt x="163" y="13"/>
                  </a:cubicBezTo>
                  <a:cubicBezTo>
                    <a:pt x="164" y="13"/>
                    <a:pt x="164" y="11"/>
                    <a:pt x="165" y="11"/>
                  </a:cubicBezTo>
                  <a:cubicBezTo>
                    <a:pt x="165" y="11"/>
                    <a:pt x="166" y="12"/>
                    <a:pt x="167" y="12"/>
                  </a:cubicBezTo>
                  <a:cubicBezTo>
                    <a:pt x="168" y="11"/>
                    <a:pt x="169" y="9"/>
                    <a:pt x="170" y="8"/>
                  </a:cubicBezTo>
                  <a:cubicBezTo>
                    <a:pt x="171" y="8"/>
                    <a:pt x="172" y="9"/>
                    <a:pt x="173" y="10"/>
                  </a:cubicBezTo>
                  <a:cubicBezTo>
                    <a:pt x="173" y="10"/>
                    <a:pt x="171" y="11"/>
                    <a:pt x="171" y="12"/>
                  </a:cubicBezTo>
                  <a:cubicBezTo>
                    <a:pt x="170" y="12"/>
                    <a:pt x="169" y="13"/>
                    <a:pt x="169" y="14"/>
                  </a:cubicBezTo>
                  <a:cubicBezTo>
                    <a:pt x="169" y="15"/>
                    <a:pt x="167" y="16"/>
                    <a:pt x="167" y="16"/>
                  </a:cubicBezTo>
                  <a:cubicBezTo>
                    <a:pt x="168" y="17"/>
                    <a:pt x="170" y="17"/>
                    <a:pt x="170" y="18"/>
                  </a:cubicBezTo>
                  <a:cubicBezTo>
                    <a:pt x="170" y="18"/>
                    <a:pt x="168" y="20"/>
                    <a:pt x="168" y="20"/>
                  </a:cubicBezTo>
                  <a:cubicBezTo>
                    <a:pt x="168" y="20"/>
                    <a:pt x="170" y="22"/>
                    <a:pt x="170" y="22"/>
                  </a:cubicBezTo>
                  <a:cubicBezTo>
                    <a:pt x="171" y="22"/>
                    <a:pt x="171" y="20"/>
                    <a:pt x="172" y="20"/>
                  </a:cubicBezTo>
                  <a:cubicBezTo>
                    <a:pt x="173" y="20"/>
                    <a:pt x="173" y="21"/>
                    <a:pt x="174" y="21"/>
                  </a:cubicBezTo>
                  <a:cubicBezTo>
                    <a:pt x="174" y="21"/>
                    <a:pt x="176" y="20"/>
                    <a:pt x="176" y="19"/>
                  </a:cubicBezTo>
                  <a:cubicBezTo>
                    <a:pt x="176" y="19"/>
                    <a:pt x="174" y="18"/>
                    <a:pt x="174" y="17"/>
                  </a:cubicBezTo>
                  <a:cubicBezTo>
                    <a:pt x="174" y="17"/>
                    <a:pt x="175" y="16"/>
                    <a:pt x="175" y="15"/>
                  </a:cubicBezTo>
                  <a:cubicBezTo>
                    <a:pt x="176" y="14"/>
                    <a:pt x="176" y="14"/>
                    <a:pt x="177" y="13"/>
                  </a:cubicBezTo>
                  <a:cubicBezTo>
                    <a:pt x="178" y="12"/>
                    <a:pt x="178" y="11"/>
                    <a:pt x="179" y="11"/>
                  </a:cubicBezTo>
                  <a:cubicBezTo>
                    <a:pt x="179" y="10"/>
                    <a:pt x="180" y="9"/>
                    <a:pt x="180" y="8"/>
                  </a:cubicBezTo>
                  <a:cubicBezTo>
                    <a:pt x="181" y="8"/>
                    <a:pt x="182" y="6"/>
                    <a:pt x="182" y="6"/>
                  </a:cubicBezTo>
                  <a:cubicBezTo>
                    <a:pt x="182" y="6"/>
                    <a:pt x="184" y="8"/>
                    <a:pt x="184" y="8"/>
                  </a:cubicBezTo>
                  <a:cubicBezTo>
                    <a:pt x="184" y="8"/>
                    <a:pt x="183" y="10"/>
                    <a:pt x="183" y="10"/>
                  </a:cubicBezTo>
                  <a:cubicBezTo>
                    <a:pt x="183" y="10"/>
                    <a:pt x="181" y="12"/>
                    <a:pt x="181" y="12"/>
                  </a:cubicBezTo>
                  <a:cubicBezTo>
                    <a:pt x="182" y="13"/>
                    <a:pt x="183" y="14"/>
                    <a:pt x="183" y="14"/>
                  </a:cubicBezTo>
                  <a:cubicBezTo>
                    <a:pt x="184" y="14"/>
                    <a:pt x="185" y="12"/>
                    <a:pt x="185" y="12"/>
                  </a:cubicBezTo>
                  <a:cubicBezTo>
                    <a:pt x="186" y="12"/>
                    <a:pt x="187" y="13"/>
                    <a:pt x="187" y="14"/>
                  </a:cubicBezTo>
                  <a:cubicBezTo>
                    <a:pt x="188" y="14"/>
                    <a:pt x="189" y="15"/>
                    <a:pt x="189" y="15"/>
                  </a:cubicBezTo>
                  <a:cubicBezTo>
                    <a:pt x="190" y="15"/>
                    <a:pt x="190" y="13"/>
                    <a:pt x="191" y="13"/>
                  </a:cubicBezTo>
                  <a:cubicBezTo>
                    <a:pt x="192" y="13"/>
                    <a:pt x="193" y="15"/>
                    <a:pt x="193" y="15"/>
                  </a:cubicBezTo>
                  <a:cubicBezTo>
                    <a:pt x="194" y="15"/>
                    <a:pt x="195" y="12"/>
                    <a:pt x="195" y="13"/>
                  </a:cubicBezTo>
                  <a:cubicBezTo>
                    <a:pt x="196" y="13"/>
                    <a:pt x="197" y="14"/>
                    <a:pt x="197" y="14"/>
                  </a:cubicBezTo>
                  <a:cubicBezTo>
                    <a:pt x="198" y="15"/>
                    <a:pt x="199" y="15"/>
                    <a:pt x="199" y="16"/>
                  </a:cubicBezTo>
                  <a:cubicBezTo>
                    <a:pt x="200" y="16"/>
                    <a:pt x="201" y="18"/>
                    <a:pt x="202" y="18"/>
                  </a:cubicBezTo>
                  <a:cubicBezTo>
                    <a:pt x="202" y="18"/>
                    <a:pt x="203" y="15"/>
                    <a:pt x="203" y="15"/>
                  </a:cubicBezTo>
                  <a:cubicBezTo>
                    <a:pt x="204" y="16"/>
                    <a:pt x="206" y="17"/>
                    <a:pt x="206" y="17"/>
                  </a:cubicBezTo>
                  <a:cubicBezTo>
                    <a:pt x="206" y="18"/>
                    <a:pt x="204" y="19"/>
                    <a:pt x="204" y="19"/>
                  </a:cubicBezTo>
                  <a:cubicBezTo>
                    <a:pt x="204" y="20"/>
                    <a:pt x="206" y="21"/>
                    <a:pt x="206" y="21"/>
                  </a:cubicBezTo>
                  <a:cubicBezTo>
                    <a:pt x="206" y="22"/>
                    <a:pt x="205" y="23"/>
                    <a:pt x="204" y="23"/>
                  </a:cubicBezTo>
                  <a:cubicBezTo>
                    <a:pt x="204" y="24"/>
                    <a:pt x="203" y="25"/>
                    <a:pt x="203" y="26"/>
                  </a:cubicBezTo>
                  <a:cubicBezTo>
                    <a:pt x="203" y="26"/>
                    <a:pt x="205" y="27"/>
                    <a:pt x="205" y="27"/>
                  </a:cubicBezTo>
                  <a:cubicBezTo>
                    <a:pt x="206" y="26"/>
                    <a:pt x="207" y="24"/>
                    <a:pt x="208" y="23"/>
                  </a:cubicBezTo>
                  <a:cubicBezTo>
                    <a:pt x="209" y="22"/>
                    <a:pt x="210" y="21"/>
                    <a:pt x="210" y="21"/>
                  </a:cubicBezTo>
                  <a:cubicBezTo>
                    <a:pt x="210" y="20"/>
                    <a:pt x="208" y="19"/>
                    <a:pt x="208" y="19"/>
                  </a:cubicBezTo>
                  <a:cubicBezTo>
                    <a:pt x="208" y="18"/>
                    <a:pt x="209" y="17"/>
                    <a:pt x="210" y="17"/>
                  </a:cubicBezTo>
                  <a:cubicBezTo>
                    <a:pt x="210" y="16"/>
                    <a:pt x="211" y="14"/>
                    <a:pt x="211" y="14"/>
                  </a:cubicBezTo>
                  <a:cubicBezTo>
                    <a:pt x="212" y="14"/>
                    <a:pt x="213" y="16"/>
                    <a:pt x="214" y="16"/>
                  </a:cubicBezTo>
                  <a:cubicBezTo>
                    <a:pt x="212" y="18"/>
                    <a:pt x="211" y="19"/>
                    <a:pt x="210" y="21"/>
                  </a:cubicBezTo>
                  <a:cubicBezTo>
                    <a:pt x="210" y="21"/>
                    <a:pt x="212" y="22"/>
                    <a:pt x="212" y="22"/>
                  </a:cubicBezTo>
                  <a:cubicBezTo>
                    <a:pt x="212" y="23"/>
                    <a:pt x="211" y="24"/>
                    <a:pt x="211" y="24"/>
                  </a:cubicBezTo>
                  <a:cubicBezTo>
                    <a:pt x="210" y="25"/>
                    <a:pt x="209" y="26"/>
                    <a:pt x="209" y="27"/>
                  </a:cubicBezTo>
                  <a:cubicBezTo>
                    <a:pt x="208" y="27"/>
                    <a:pt x="207" y="28"/>
                    <a:pt x="207" y="29"/>
                  </a:cubicBezTo>
                  <a:cubicBezTo>
                    <a:pt x="207" y="29"/>
                    <a:pt x="209" y="30"/>
                    <a:pt x="209" y="31"/>
                  </a:cubicBezTo>
                  <a:cubicBezTo>
                    <a:pt x="210" y="30"/>
                    <a:pt x="211" y="29"/>
                    <a:pt x="211" y="28"/>
                  </a:cubicBezTo>
                  <a:cubicBezTo>
                    <a:pt x="212" y="28"/>
                    <a:pt x="213" y="27"/>
                    <a:pt x="213" y="26"/>
                  </a:cubicBezTo>
                  <a:cubicBezTo>
                    <a:pt x="213" y="26"/>
                    <a:pt x="215" y="24"/>
                    <a:pt x="215" y="24"/>
                  </a:cubicBezTo>
                  <a:cubicBezTo>
                    <a:pt x="215" y="24"/>
                    <a:pt x="212" y="22"/>
                    <a:pt x="212" y="22"/>
                  </a:cubicBezTo>
                  <a:cubicBezTo>
                    <a:pt x="213" y="22"/>
                    <a:pt x="214" y="20"/>
                    <a:pt x="214" y="20"/>
                  </a:cubicBezTo>
                  <a:cubicBezTo>
                    <a:pt x="214" y="20"/>
                    <a:pt x="216" y="21"/>
                    <a:pt x="216" y="22"/>
                  </a:cubicBezTo>
                  <a:cubicBezTo>
                    <a:pt x="217" y="22"/>
                    <a:pt x="218" y="23"/>
                    <a:pt x="218" y="23"/>
                  </a:cubicBezTo>
                  <a:cubicBezTo>
                    <a:pt x="219" y="23"/>
                    <a:pt x="220" y="21"/>
                    <a:pt x="220" y="21"/>
                  </a:cubicBezTo>
                  <a:cubicBezTo>
                    <a:pt x="220" y="21"/>
                    <a:pt x="222" y="19"/>
                    <a:pt x="222" y="19"/>
                  </a:cubicBezTo>
                  <a:cubicBezTo>
                    <a:pt x="222" y="19"/>
                    <a:pt x="224" y="21"/>
                    <a:pt x="224" y="21"/>
                  </a:cubicBezTo>
                  <a:cubicBezTo>
                    <a:pt x="224" y="20"/>
                    <a:pt x="226" y="19"/>
                    <a:pt x="226" y="18"/>
                  </a:cubicBezTo>
                  <a:cubicBezTo>
                    <a:pt x="226" y="18"/>
                    <a:pt x="224" y="17"/>
                    <a:pt x="224" y="17"/>
                  </a:cubicBezTo>
                  <a:cubicBezTo>
                    <a:pt x="224" y="16"/>
                    <a:pt x="225" y="15"/>
                    <a:pt x="225" y="14"/>
                  </a:cubicBezTo>
                  <a:cubicBezTo>
                    <a:pt x="226" y="14"/>
                    <a:pt x="227" y="12"/>
                    <a:pt x="227" y="12"/>
                  </a:cubicBezTo>
                  <a:cubicBezTo>
                    <a:pt x="227" y="12"/>
                    <a:pt x="229" y="14"/>
                    <a:pt x="229" y="14"/>
                  </a:cubicBezTo>
                  <a:cubicBezTo>
                    <a:pt x="230" y="14"/>
                    <a:pt x="231" y="15"/>
                    <a:pt x="231" y="16"/>
                  </a:cubicBezTo>
                  <a:cubicBezTo>
                    <a:pt x="232" y="16"/>
                    <a:pt x="233" y="17"/>
                    <a:pt x="234" y="17"/>
                  </a:cubicBezTo>
                  <a:cubicBezTo>
                    <a:pt x="234" y="17"/>
                    <a:pt x="235" y="15"/>
                    <a:pt x="235" y="15"/>
                  </a:cubicBezTo>
                  <a:cubicBezTo>
                    <a:pt x="236" y="15"/>
                    <a:pt x="237" y="16"/>
                    <a:pt x="238" y="17"/>
                  </a:cubicBezTo>
                  <a:cubicBezTo>
                    <a:pt x="238" y="17"/>
                    <a:pt x="240" y="19"/>
                    <a:pt x="240" y="19"/>
                  </a:cubicBezTo>
                  <a:cubicBezTo>
                    <a:pt x="240" y="18"/>
                    <a:pt x="241" y="17"/>
                    <a:pt x="242" y="16"/>
                  </a:cubicBezTo>
                  <a:cubicBezTo>
                    <a:pt x="242" y="16"/>
                    <a:pt x="243" y="14"/>
                    <a:pt x="243" y="14"/>
                  </a:cubicBezTo>
                  <a:cubicBezTo>
                    <a:pt x="243" y="14"/>
                    <a:pt x="241" y="12"/>
                    <a:pt x="241" y="12"/>
                  </a:cubicBezTo>
                  <a:cubicBezTo>
                    <a:pt x="241" y="12"/>
                    <a:pt x="242" y="10"/>
                    <a:pt x="243" y="10"/>
                  </a:cubicBezTo>
                  <a:cubicBezTo>
                    <a:pt x="243" y="10"/>
                    <a:pt x="245" y="12"/>
                    <a:pt x="245" y="12"/>
                  </a:cubicBezTo>
                  <a:cubicBezTo>
                    <a:pt x="245" y="12"/>
                    <a:pt x="247" y="13"/>
                    <a:pt x="247" y="14"/>
                  </a:cubicBezTo>
                  <a:cubicBezTo>
                    <a:pt x="247" y="14"/>
                    <a:pt x="246" y="15"/>
                    <a:pt x="246" y="16"/>
                  </a:cubicBezTo>
                  <a:cubicBezTo>
                    <a:pt x="245" y="16"/>
                    <a:pt x="244" y="17"/>
                    <a:pt x="244" y="18"/>
                  </a:cubicBezTo>
                  <a:cubicBezTo>
                    <a:pt x="244" y="18"/>
                    <a:pt x="246" y="19"/>
                    <a:pt x="246" y="20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8" y="17"/>
                    <a:pt x="249" y="15"/>
                    <a:pt x="249" y="15"/>
                  </a:cubicBezTo>
                  <a:cubicBezTo>
                    <a:pt x="250" y="15"/>
                    <a:pt x="252" y="17"/>
                    <a:pt x="252" y="17"/>
                  </a:cubicBezTo>
                  <a:cubicBezTo>
                    <a:pt x="252" y="17"/>
                    <a:pt x="253" y="15"/>
                    <a:pt x="253" y="15"/>
                  </a:cubicBezTo>
                  <a:cubicBezTo>
                    <a:pt x="253" y="14"/>
                    <a:pt x="251" y="14"/>
                    <a:pt x="251" y="13"/>
                  </a:cubicBezTo>
                  <a:cubicBezTo>
                    <a:pt x="251" y="12"/>
                    <a:pt x="253" y="11"/>
                    <a:pt x="253" y="11"/>
                  </a:cubicBezTo>
                  <a:cubicBezTo>
                    <a:pt x="253" y="10"/>
                    <a:pt x="254" y="9"/>
                    <a:pt x="255" y="9"/>
                  </a:cubicBezTo>
                  <a:cubicBezTo>
                    <a:pt x="255" y="8"/>
                    <a:pt x="256" y="10"/>
                    <a:pt x="257" y="10"/>
                  </a:cubicBezTo>
                  <a:cubicBezTo>
                    <a:pt x="258" y="10"/>
                    <a:pt x="258" y="8"/>
                    <a:pt x="258" y="8"/>
                  </a:cubicBezTo>
                  <a:cubicBezTo>
                    <a:pt x="259" y="8"/>
                    <a:pt x="260" y="10"/>
                    <a:pt x="261" y="10"/>
                  </a:cubicBezTo>
                  <a:cubicBezTo>
                    <a:pt x="261" y="10"/>
                    <a:pt x="259" y="11"/>
                    <a:pt x="259" y="12"/>
                  </a:cubicBezTo>
                  <a:cubicBezTo>
                    <a:pt x="259" y="12"/>
                    <a:pt x="261" y="13"/>
                    <a:pt x="261" y="14"/>
                  </a:cubicBezTo>
                  <a:cubicBezTo>
                    <a:pt x="261" y="14"/>
                    <a:pt x="260" y="15"/>
                    <a:pt x="260" y="16"/>
                  </a:cubicBezTo>
                  <a:cubicBezTo>
                    <a:pt x="259" y="17"/>
                    <a:pt x="258" y="18"/>
                    <a:pt x="258" y="18"/>
                  </a:cubicBezTo>
                  <a:cubicBezTo>
                    <a:pt x="258" y="18"/>
                    <a:pt x="256" y="16"/>
                    <a:pt x="256" y="16"/>
                  </a:cubicBezTo>
                  <a:cubicBezTo>
                    <a:pt x="255" y="16"/>
                    <a:pt x="255" y="19"/>
                    <a:pt x="254" y="19"/>
                  </a:cubicBezTo>
                  <a:cubicBezTo>
                    <a:pt x="253" y="19"/>
                    <a:pt x="252" y="17"/>
                    <a:pt x="252" y="17"/>
                  </a:cubicBezTo>
                  <a:cubicBezTo>
                    <a:pt x="251" y="17"/>
                    <a:pt x="251" y="19"/>
                    <a:pt x="250" y="19"/>
                  </a:cubicBezTo>
                  <a:cubicBezTo>
                    <a:pt x="251" y="20"/>
                    <a:pt x="253" y="21"/>
                    <a:pt x="254" y="23"/>
                  </a:cubicBezTo>
                  <a:cubicBezTo>
                    <a:pt x="255" y="23"/>
                    <a:pt x="256" y="24"/>
                    <a:pt x="257" y="24"/>
                  </a:cubicBezTo>
                  <a:cubicBezTo>
                    <a:pt x="257" y="24"/>
                    <a:pt x="258" y="22"/>
                    <a:pt x="258" y="22"/>
                  </a:cubicBezTo>
                  <a:cubicBezTo>
                    <a:pt x="259" y="22"/>
                    <a:pt x="260" y="24"/>
                    <a:pt x="261" y="24"/>
                  </a:cubicBezTo>
                  <a:cubicBezTo>
                    <a:pt x="261" y="24"/>
                    <a:pt x="263" y="26"/>
                    <a:pt x="263" y="25"/>
                  </a:cubicBezTo>
                  <a:cubicBezTo>
                    <a:pt x="263" y="25"/>
                    <a:pt x="265" y="23"/>
                    <a:pt x="265" y="23"/>
                  </a:cubicBezTo>
                  <a:cubicBezTo>
                    <a:pt x="264" y="23"/>
                    <a:pt x="262" y="22"/>
                    <a:pt x="262" y="22"/>
                  </a:cubicBezTo>
                  <a:cubicBezTo>
                    <a:pt x="262" y="21"/>
                    <a:pt x="264" y="20"/>
                    <a:pt x="264" y="19"/>
                  </a:cubicBezTo>
                  <a:cubicBezTo>
                    <a:pt x="264" y="19"/>
                    <a:pt x="265" y="18"/>
                    <a:pt x="266" y="17"/>
                  </a:cubicBezTo>
                  <a:cubicBezTo>
                    <a:pt x="266" y="16"/>
                    <a:pt x="267" y="15"/>
                    <a:pt x="267" y="15"/>
                  </a:cubicBezTo>
                  <a:cubicBezTo>
                    <a:pt x="268" y="15"/>
                    <a:pt x="269" y="17"/>
                    <a:pt x="270" y="17"/>
                  </a:cubicBezTo>
                  <a:cubicBezTo>
                    <a:pt x="270" y="16"/>
                    <a:pt x="271" y="14"/>
                    <a:pt x="271" y="14"/>
                  </a:cubicBezTo>
                  <a:cubicBezTo>
                    <a:pt x="272" y="14"/>
                    <a:pt x="273" y="16"/>
                    <a:pt x="274" y="16"/>
                  </a:cubicBezTo>
                  <a:cubicBezTo>
                    <a:pt x="274" y="16"/>
                    <a:pt x="275" y="14"/>
                    <a:pt x="275" y="14"/>
                  </a:cubicBezTo>
                  <a:cubicBezTo>
                    <a:pt x="275" y="14"/>
                    <a:pt x="273" y="12"/>
                    <a:pt x="273" y="12"/>
                  </a:cubicBezTo>
                  <a:cubicBezTo>
                    <a:pt x="273" y="12"/>
                    <a:pt x="274" y="10"/>
                    <a:pt x="275" y="10"/>
                  </a:cubicBezTo>
                  <a:cubicBezTo>
                    <a:pt x="275" y="10"/>
                    <a:pt x="276" y="12"/>
                    <a:pt x="277" y="12"/>
                  </a:cubicBezTo>
                  <a:cubicBezTo>
                    <a:pt x="278" y="11"/>
                    <a:pt x="278" y="10"/>
                    <a:pt x="279" y="9"/>
                  </a:cubicBezTo>
                  <a:cubicBezTo>
                    <a:pt x="279" y="9"/>
                    <a:pt x="280" y="11"/>
                    <a:pt x="281" y="11"/>
                  </a:cubicBezTo>
                  <a:cubicBezTo>
                    <a:pt x="281" y="11"/>
                    <a:pt x="282" y="9"/>
                    <a:pt x="283" y="9"/>
                  </a:cubicBezTo>
                  <a:cubicBezTo>
                    <a:pt x="283" y="8"/>
                    <a:pt x="284" y="7"/>
                    <a:pt x="284" y="7"/>
                  </a:cubicBezTo>
                  <a:cubicBezTo>
                    <a:pt x="285" y="7"/>
                    <a:pt x="286" y="8"/>
                    <a:pt x="287" y="8"/>
                  </a:cubicBezTo>
                  <a:cubicBezTo>
                    <a:pt x="287" y="9"/>
                    <a:pt x="285" y="10"/>
                    <a:pt x="285" y="10"/>
                  </a:cubicBezTo>
                  <a:cubicBezTo>
                    <a:pt x="284" y="11"/>
                    <a:pt x="284" y="12"/>
                    <a:pt x="283" y="13"/>
                  </a:cubicBezTo>
                  <a:cubicBezTo>
                    <a:pt x="283" y="13"/>
                    <a:pt x="281" y="11"/>
                    <a:pt x="281" y="11"/>
                  </a:cubicBezTo>
                  <a:cubicBezTo>
                    <a:pt x="281" y="11"/>
                    <a:pt x="280" y="13"/>
                    <a:pt x="279" y="13"/>
                  </a:cubicBezTo>
                  <a:cubicBezTo>
                    <a:pt x="279" y="14"/>
                    <a:pt x="278" y="15"/>
                    <a:pt x="278" y="15"/>
                  </a:cubicBezTo>
                  <a:cubicBezTo>
                    <a:pt x="278" y="16"/>
                    <a:pt x="280" y="17"/>
                    <a:pt x="280" y="17"/>
                  </a:cubicBezTo>
                  <a:cubicBezTo>
                    <a:pt x="280" y="17"/>
                    <a:pt x="278" y="19"/>
                    <a:pt x="278" y="19"/>
                  </a:cubicBezTo>
                  <a:cubicBezTo>
                    <a:pt x="279" y="20"/>
                    <a:pt x="280" y="21"/>
                    <a:pt x="280" y="21"/>
                  </a:cubicBezTo>
                  <a:cubicBezTo>
                    <a:pt x="281" y="21"/>
                    <a:pt x="281" y="19"/>
                    <a:pt x="282" y="19"/>
                  </a:cubicBezTo>
                  <a:cubicBezTo>
                    <a:pt x="283" y="19"/>
                    <a:pt x="284" y="21"/>
                    <a:pt x="284" y="21"/>
                  </a:cubicBezTo>
                  <a:cubicBezTo>
                    <a:pt x="285" y="20"/>
                    <a:pt x="285" y="19"/>
                    <a:pt x="286" y="18"/>
                  </a:cubicBezTo>
                  <a:cubicBezTo>
                    <a:pt x="287" y="18"/>
                    <a:pt x="287" y="16"/>
                    <a:pt x="288" y="16"/>
                  </a:cubicBezTo>
                  <a:cubicBezTo>
                    <a:pt x="288" y="16"/>
                    <a:pt x="289" y="18"/>
                    <a:pt x="290" y="18"/>
                  </a:cubicBezTo>
                  <a:cubicBezTo>
                    <a:pt x="291" y="18"/>
                    <a:pt x="291" y="16"/>
                    <a:pt x="292" y="16"/>
                  </a:cubicBezTo>
                  <a:cubicBezTo>
                    <a:pt x="292" y="16"/>
                    <a:pt x="294" y="17"/>
                    <a:pt x="294" y="17"/>
                  </a:cubicBezTo>
                  <a:cubicBezTo>
                    <a:pt x="294" y="18"/>
                    <a:pt x="292" y="19"/>
                    <a:pt x="292" y="20"/>
                  </a:cubicBezTo>
                  <a:cubicBezTo>
                    <a:pt x="292" y="20"/>
                    <a:pt x="294" y="21"/>
                    <a:pt x="294" y="21"/>
                  </a:cubicBezTo>
                  <a:cubicBezTo>
                    <a:pt x="295" y="21"/>
                    <a:pt x="295" y="19"/>
                    <a:pt x="296" y="19"/>
                  </a:cubicBezTo>
                  <a:cubicBezTo>
                    <a:pt x="296" y="19"/>
                    <a:pt x="298" y="21"/>
                    <a:pt x="298" y="21"/>
                  </a:cubicBezTo>
                  <a:cubicBezTo>
                    <a:pt x="299" y="20"/>
                    <a:pt x="300" y="19"/>
                    <a:pt x="300" y="18"/>
                  </a:cubicBezTo>
                  <a:cubicBezTo>
                    <a:pt x="301" y="18"/>
                    <a:pt x="301" y="17"/>
                    <a:pt x="302" y="16"/>
                  </a:cubicBezTo>
                  <a:cubicBezTo>
                    <a:pt x="302" y="15"/>
                    <a:pt x="303" y="15"/>
                    <a:pt x="303" y="14"/>
                  </a:cubicBezTo>
                  <a:cubicBezTo>
                    <a:pt x="304" y="14"/>
                    <a:pt x="305" y="12"/>
                    <a:pt x="305" y="12"/>
                  </a:cubicBezTo>
                  <a:cubicBezTo>
                    <a:pt x="305" y="12"/>
                    <a:pt x="307" y="13"/>
                    <a:pt x="307" y="13"/>
                  </a:cubicBezTo>
                  <a:cubicBezTo>
                    <a:pt x="307" y="14"/>
                    <a:pt x="306" y="15"/>
                    <a:pt x="306" y="16"/>
                  </a:cubicBezTo>
                  <a:cubicBezTo>
                    <a:pt x="306" y="16"/>
                    <a:pt x="308" y="17"/>
                    <a:pt x="308" y="17"/>
                  </a:cubicBezTo>
                  <a:cubicBezTo>
                    <a:pt x="308" y="18"/>
                    <a:pt x="306" y="20"/>
                    <a:pt x="306" y="20"/>
                  </a:cubicBezTo>
                  <a:cubicBezTo>
                    <a:pt x="307" y="20"/>
                    <a:pt x="308" y="21"/>
                    <a:pt x="308" y="21"/>
                  </a:cubicBezTo>
                  <a:cubicBezTo>
                    <a:pt x="309" y="21"/>
                    <a:pt x="310" y="19"/>
                    <a:pt x="310" y="19"/>
                  </a:cubicBezTo>
                  <a:cubicBezTo>
                    <a:pt x="311" y="19"/>
                    <a:pt x="311" y="18"/>
                    <a:pt x="312" y="17"/>
                  </a:cubicBezTo>
                  <a:cubicBezTo>
                    <a:pt x="312" y="17"/>
                    <a:pt x="313" y="15"/>
                    <a:pt x="313" y="15"/>
                  </a:cubicBezTo>
                  <a:cubicBezTo>
                    <a:pt x="314" y="15"/>
                    <a:pt x="315" y="16"/>
                    <a:pt x="316" y="16"/>
                  </a:cubicBezTo>
                  <a:cubicBezTo>
                    <a:pt x="316" y="17"/>
                    <a:pt x="318" y="18"/>
                    <a:pt x="318" y="18"/>
                  </a:cubicBezTo>
                  <a:cubicBezTo>
                    <a:pt x="318" y="18"/>
                    <a:pt x="316" y="20"/>
                    <a:pt x="316" y="20"/>
                  </a:cubicBezTo>
                  <a:cubicBezTo>
                    <a:pt x="316" y="20"/>
                    <a:pt x="314" y="22"/>
                    <a:pt x="315" y="23"/>
                  </a:cubicBezTo>
                  <a:cubicBezTo>
                    <a:pt x="315" y="23"/>
                    <a:pt x="316" y="24"/>
                    <a:pt x="317" y="24"/>
                  </a:cubicBezTo>
                  <a:cubicBezTo>
                    <a:pt x="317" y="23"/>
                    <a:pt x="318" y="23"/>
                    <a:pt x="318" y="22"/>
                  </a:cubicBezTo>
                  <a:cubicBezTo>
                    <a:pt x="319" y="21"/>
                    <a:pt x="320" y="20"/>
                    <a:pt x="320" y="20"/>
                  </a:cubicBezTo>
                  <a:cubicBezTo>
                    <a:pt x="320" y="19"/>
                    <a:pt x="318" y="18"/>
                    <a:pt x="318" y="18"/>
                  </a:cubicBezTo>
                  <a:cubicBezTo>
                    <a:pt x="318" y="17"/>
                    <a:pt x="320" y="16"/>
                    <a:pt x="320" y="16"/>
                  </a:cubicBezTo>
                  <a:cubicBezTo>
                    <a:pt x="320" y="15"/>
                    <a:pt x="321" y="14"/>
                    <a:pt x="321" y="14"/>
                  </a:cubicBezTo>
                  <a:cubicBezTo>
                    <a:pt x="321" y="14"/>
                    <a:pt x="324" y="15"/>
                    <a:pt x="324" y="15"/>
                  </a:cubicBezTo>
                  <a:cubicBezTo>
                    <a:pt x="324" y="16"/>
                    <a:pt x="322" y="17"/>
                    <a:pt x="322" y="18"/>
                  </a:cubicBezTo>
                  <a:cubicBezTo>
                    <a:pt x="322" y="18"/>
                    <a:pt x="324" y="19"/>
                    <a:pt x="324" y="19"/>
                  </a:cubicBezTo>
                  <a:cubicBezTo>
                    <a:pt x="324" y="20"/>
                    <a:pt x="323" y="21"/>
                    <a:pt x="322" y="21"/>
                  </a:cubicBezTo>
                  <a:cubicBezTo>
                    <a:pt x="322" y="22"/>
                    <a:pt x="321" y="24"/>
                    <a:pt x="321" y="24"/>
                  </a:cubicBezTo>
                  <a:cubicBezTo>
                    <a:pt x="321" y="24"/>
                    <a:pt x="323" y="25"/>
                    <a:pt x="323" y="25"/>
                  </a:cubicBezTo>
                  <a:cubicBezTo>
                    <a:pt x="324" y="25"/>
                    <a:pt x="324" y="23"/>
                    <a:pt x="325" y="23"/>
                  </a:cubicBezTo>
                  <a:cubicBezTo>
                    <a:pt x="325" y="23"/>
                    <a:pt x="327" y="25"/>
                    <a:pt x="327" y="25"/>
                  </a:cubicBezTo>
                  <a:cubicBezTo>
                    <a:pt x="328" y="25"/>
                    <a:pt x="328" y="26"/>
                    <a:pt x="329" y="27"/>
                  </a:cubicBezTo>
                  <a:cubicBezTo>
                    <a:pt x="329" y="26"/>
                    <a:pt x="331" y="25"/>
                    <a:pt x="331" y="24"/>
                  </a:cubicBezTo>
                  <a:cubicBezTo>
                    <a:pt x="331" y="24"/>
                    <a:pt x="329" y="23"/>
                    <a:pt x="329" y="23"/>
                  </a:cubicBezTo>
                  <a:cubicBezTo>
                    <a:pt x="329" y="22"/>
                    <a:pt x="330" y="21"/>
                    <a:pt x="330" y="20"/>
                  </a:cubicBezTo>
                  <a:cubicBezTo>
                    <a:pt x="330" y="20"/>
                    <a:pt x="328" y="19"/>
                    <a:pt x="328" y="19"/>
                  </a:cubicBezTo>
                  <a:cubicBezTo>
                    <a:pt x="328" y="18"/>
                    <a:pt x="330" y="17"/>
                    <a:pt x="330" y="16"/>
                  </a:cubicBezTo>
                  <a:cubicBezTo>
                    <a:pt x="330" y="16"/>
                    <a:pt x="331" y="15"/>
                    <a:pt x="331" y="14"/>
                  </a:cubicBezTo>
                  <a:cubicBezTo>
                    <a:pt x="331" y="14"/>
                    <a:pt x="330" y="13"/>
                    <a:pt x="329" y="13"/>
                  </a:cubicBezTo>
                  <a:cubicBezTo>
                    <a:pt x="329" y="13"/>
                    <a:pt x="331" y="10"/>
                    <a:pt x="331" y="10"/>
                  </a:cubicBezTo>
                  <a:cubicBezTo>
                    <a:pt x="331" y="10"/>
                    <a:pt x="333" y="12"/>
                    <a:pt x="333" y="12"/>
                  </a:cubicBezTo>
                  <a:cubicBezTo>
                    <a:pt x="333" y="12"/>
                    <a:pt x="335" y="10"/>
                    <a:pt x="335" y="10"/>
                  </a:cubicBezTo>
                  <a:cubicBezTo>
                    <a:pt x="335" y="10"/>
                    <a:pt x="337" y="11"/>
                    <a:pt x="337" y="11"/>
                  </a:cubicBezTo>
                  <a:cubicBezTo>
                    <a:pt x="337" y="12"/>
                    <a:pt x="335" y="14"/>
                    <a:pt x="335" y="14"/>
                  </a:cubicBezTo>
                  <a:cubicBezTo>
                    <a:pt x="336" y="14"/>
                    <a:pt x="337" y="15"/>
                    <a:pt x="338" y="15"/>
                  </a:cubicBezTo>
                  <a:cubicBezTo>
                    <a:pt x="338" y="15"/>
                    <a:pt x="339" y="13"/>
                    <a:pt x="339" y="13"/>
                  </a:cubicBezTo>
                  <a:cubicBezTo>
                    <a:pt x="340" y="13"/>
                    <a:pt x="341" y="14"/>
                    <a:pt x="342" y="15"/>
                  </a:cubicBezTo>
                  <a:cubicBezTo>
                    <a:pt x="342" y="15"/>
                    <a:pt x="343" y="17"/>
                    <a:pt x="344" y="17"/>
                  </a:cubicBezTo>
                  <a:cubicBezTo>
                    <a:pt x="344" y="17"/>
                    <a:pt x="345" y="18"/>
                    <a:pt x="346" y="18"/>
                  </a:cubicBezTo>
                  <a:cubicBezTo>
                    <a:pt x="346" y="18"/>
                    <a:pt x="347" y="16"/>
                    <a:pt x="348" y="16"/>
                  </a:cubicBezTo>
                  <a:cubicBezTo>
                    <a:pt x="348" y="15"/>
                    <a:pt x="349" y="14"/>
                    <a:pt x="349" y="14"/>
                  </a:cubicBezTo>
                  <a:cubicBezTo>
                    <a:pt x="350" y="14"/>
                    <a:pt x="351" y="12"/>
                    <a:pt x="351" y="12"/>
                  </a:cubicBezTo>
                  <a:cubicBezTo>
                    <a:pt x="352" y="12"/>
                    <a:pt x="353" y="13"/>
                    <a:pt x="353" y="13"/>
                  </a:cubicBezTo>
                  <a:cubicBezTo>
                    <a:pt x="354" y="13"/>
                    <a:pt x="354" y="11"/>
                    <a:pt x="355" y="11"/>
                  </a:cubicBezTo>
                  <a:cubicBezTo>
                    <a:pt x="355" y="12"/>
                    <a:pt x="357" y="12"/>
                    <a:pt x="357" y="13"/>
                  </a:cubicBezTo>
                  <a:cubicBezTo>
                    <a:pt x="357" y="13"/>
                    <a:pt x="355" y="14"/>
                    <a:pt x="356" y="15"/>
                  </a:cubicBezTo>
                  <a:cubicBezTo>
                    <a:pt x="356" y="16"/>
                    <a:pt x="358" y="16"/>
                    <a:pt x="358" y="17"/>
                  </a:cubicBezTo>
                  <a:cubicBezTo>
                    <a:pt x="358" y="17"/>
                    <a:pt x="356" y="18"/>
                    <a:pt x="356" y="19"/>
                  </a:cubicBezTo>
                  <a:cubicBezTo>
                    <a:pt x="356" y="20"/>
                    <a:pt x="358" y="20"/>
                    <a:pt x="358" y="21"/>
                  </a:cubicBezTo>
                  <a:cubicBezTo>
                    <a:pt x="359" y="20"/>
                    <a:pt x="360" y="19"/>
                    <a:pt x="360" y="18"/>
                  </a:cubicBezTo>
                  <a:cubicBezTo>
                    <a:pt x="360" y="18"/>
                    <a:pt x="362" y="16"/>
                    <a:pt x="362" y="16"/>
                  </a:cubicBezTo>
                  <a:cubicBezTo>
                    <a:pt x="362" y="16"/>
                    <a:pt x="360" y="14"/>
                    <a:pt x="360" y="14"/>
                  </a:cubicBezTo>
                  <a:cubicBezTo>
                    <a:pt x="360" y="14"/>
                    <a:pt x="361" y="12"/>
                    <a:pt x="361" y="12"/>
                  </a:cubicBezTo>
                  <a:cubicBezTo>
                    <a:pt x="361" y="12"/>
                    <a:pt x="363" y="14"/>
                    <a:pt x="363" y="14"/>
                  </a:cubicBezTo>
                  <a:cubicBezTo>
                    <a:pt x="363" y="14"/>
                    <a:pt x="362" y="16"/>
                    <a:pt x="362" y="16"/>
                  </a:cubicBezTo>
                  <a:cubicBezTo>
                    <a:pt x="362" y="16"/>
                    <a:pt x="364" y="18"/>
                    <a:pt x="364" y="18"/>
                  </a:cubicBezTo>
                  <a:cubicBezTo>
                    <a:pt x="365" y="18"/>
                    <a:pt x="365" y="16"/>
                    <a:pt x="366" y="16"/>
                  </a:cubicBezTo>
                  <a:cubicBezTo>
                    <a:pt x="366" y="16"/>
                    <a:pt x="367" y="17"/>
                    <a:pt x="368" y="17"/>
                  </a:cubicBezTo>
                  <a:cubicBezTo>
                    <a:pt x="369" y="17"/>
                    <a:pt x="369" y="15"/>
                    <a:pt x="370" y="15"/>
                  </a:cubicBezTo>
                  <a:cubicBezTo>
                    <a:pt x="370" y="15"/>
                    <a:pt x="371" y="17"/>
                    <a:pt x="372" y="17"/>
                  </a:cubicBezTo>
                  <a:cubicBezTo>
                    <a:pt x="372" y="17"/>
                    <a:pt x="373" y="15"/>
                    <a:pt x="374" y="15"/>
                  </a:cubicBezTo>
                  <a:cubicBezTo>
                    <a:pt x="374" y="15"/>
                    <a:pt x="375" y="16"/>
                    <a:pt x="376" y="16"/>
                  </a:cubicBezTo>
                  <a:cubicBezTo>
                    <a:pt x="376" y="16"/>
                    <a:pt x="377" y="14"/>
                    <a:pt x="378" y="14"/>
                  </a:cubicBezTo>
                  <a:cubicBezTo>
                    <a:pt x="378" y="14"/>
                    <a:pt x="379" y="12"/>
                    <a:pt x="379" y="12"/>
                  </a:cubicBezTo>
                  <a:cubicBezTo>
                    <a:pt x="380" y="12"/>
                    <a:pt x="381" y="14"/>
                    <a:pt x="381" y="14"/>
                  </a:cubicBezTo>
                  <a:cubicBezTo>
                    <a:pt x="382" y="13"/>
                    <a:pt x="383" y="12"/>
                    <a:pt x="383" y="11"/>
                  </a:cubicBezTo>
                  <a:cubicBezTo>
                    <a:pt x="384" y="11"/>
                    <a:pt x="384" y="9"/>
                    <a:pt x="385" y="9"/>
                  </a:cubicBezTo>
                  <a:cubicBezTo>
                    <a:pt x="385" y="9"/>
                    <a:pt x="387" y="11"/>
                    <a:pt x="387" y="11"/>
                  </a:cubicBezTo>
                  <a:cubicBezTo>
                    <a:pt x="387" y="12"/>
                    <a:pt x="386" y="12"/>
                    <a:pt x="385" y="13"/>
                  </a:cubicBezTo>
                  <a:cubicBezTo>
                    <a:pt x="385" y="13"/>
                    <a:pt x="384" y="15"/>
                    <a:pt x="384" y="15"/>
                  </a:cubicBezTo>
                  <a:cubicBezTo>
                    <a:pt x="384" y="15"/>
                    <a:pt x="386" y="17"/>
                    <a:pt x="386" y="17"/>
                  </a:cubicBezTo>
                  <a:cubicBezTo>
                    <a:pt x="385" y="18"/>
                    <a:pt x="385" y="18"/>
                    <a:pt x="384" y="19"/>
                  </a:cubicBezTo>
                  <a:cubicBezTo>
                    <a:pt x="384" y="20"/>
                    <a:pt x="383" y="21"/>
                    <a:pt x="383" y="21"/>
                  </a:cubicBezTo>
                  <a:cubicBezTo>
                    <a:pt x="382" y="22"/>
                    <a:pt x="381" y="20"/>
                    <a:pt x="380" y="20"/>
                  </a:cubicBezTo>
                  <a:cubicBezTo>
                    <a:pt x="380" y="20"/>
                    <a:pt x="379" y="22"/>
                    <a:pt x="379" y="22"/>
                  </a:cubicBezTo>
                  <a:cubicBezTo>
                    <a:pt x="378" y="22"/>
                    <a:pt x="377" y="20"/>
                    <a:pt x="376" y="20"/>
                  </a:cubicBezTo>
                  <a:cubicBezTo>
                    <a:pt x="376" y="20"/>
                    <a:pt x="375" y="22"/>
                    <a:pt x="375" y="22"/>
                  </a:cubicBezTo>
                  <a:cubicBezTo>
                    <a:pt x="375" y="23"/>
                    <a:pt x="377" y="24"/>
                    <a:pt x="377" y="24"/>
                  </a:cubicBezTo>
                  <a:cubicBezTo>
                    <a:pt x="377" y="25"/>
                    <a:pt x="375" y="26"/>
                    <a:pt x="375" y="26"/>
                  </a:cubicBezTo>
                  <a:cubicBezTo>
                    <a:pt x="376" y="26"/>
                    <a:pt x="377" y="28"/>
                    <a:pt x="377" y="28"/>
                  </a:cubicBezTo>
                  <a:cubicBezTo>
                    <a:pt x="378" y="28"/>
                    <a:pt x="379" y="26"/>
                    <a:pt x="379" y="26"/>
                  </a:cubicBezTo>
                  <a:cubicBezTo>
                    <a:pt x="380" y="26"/>
                    <a:pt x="381" y="28"/>
                    <a:pt x="381" y="28"/>
                  </a:cubicBezTo>
                  <a:cubicBezTo>
                    <a:pt x="382" y="28"/>
                    <a:pt x="382" y="25"/>
                    <a:pt x="383" y="25"/>
                  </a:cubicBezTo>
                  <a:cubicBezTo>
                    <a:pt x="384" y="25"/>
                    <a:pt x="385" y="27"/>
                    <a:pt x="385" y="27"/>
                  </a:cubicBezTo>
                  <a:cubicBezTo>
                    <a:pt x="385" y="26"/>
                    <a:pt x="387" y="25"/>
                    <a:pt x="387" y="25"/>
                  </a:cubicBezTo>
                  <a:cubicBezTo>
                    <a:pt x="387" y="24"/>
                    <a:pt x="385" y="24"/>
                    <a:pt x="385" y="23"/>
                  </a:cubicBezTo>
                  <a:cubicBezTo>
                    <a:pt x="385" y="22"/>
                    <a:pt x="386" y="22"/>
                    <a:pt x="386" y="21"/>
                  </a:cubicBezTo>
                  <a:cubicBezTo>
                    <a:pt x="387" y="20"/>
                    <a:pt x="388" y="19"/>
                    <a:pt x="388" y="19"/>
                  </a:cubicBezTo>
                  <a:cubicBezTo>
                    <a:pt x="388" y="18"/>
                    <a:pt x="386" y="17"/>
                    <a:pt x="386" y="17"/>
                  </a:cubicBezTo>
                  <a:cubicBezTo>
                    <a:pt x="386" y="17"/>
                    <a:pt x="387" y="15"/>
                    <a:pt x="388" y="15"/>
                  </a:cubicBezTo>
                  <a:cubicBezTo>
                    <a:pt x="388" y="15"/>
                    <a:pt x="390" y="17"/>
                    <a:pt x="390" y="16"/>
                  </a:cubicBezTo>
                  <a:cubicBezTo>
                    <a:pt x="390" y="16"/>
                    <a:pt x="392" y="14"/>
                    <a:pt x="392" y="14"/>
                  </a:cubicBezTo>
                  <a:cubicBezTo>
                    <a:pt x="392" y="14"/>
                    <a:pt x="389" y="12"/>
                    <a:pt x="389" y="12"/>
                  </a:cubicBezTo>
                  <a:cubicBezTo>
                    <a:pt x="390" y="12"/>
                    <a:pt x="391" y="10"/>
                    <a:pt x="391" y="10"/>
                  </a:cubicBezTo>
                  <a:cubicBezTo>
                    <a:pt x="392" y="10"/>
                    <a:pt x="393" y="12"/>
                    <a:pt x="393" y="12"/>
                  </a:cubicBezTo>
                  <a:cubicBezTo>
                    <a:pt x="393" y="13"/>
                    <a:pt x="391" y="14"/>
                    <a:pt x="392" y="14"/>
                  </a:cubicBezTo>
                  <a:cubicBezTo>
                    <a:pt x="392" y="15"/>
                    <a:pt x="394" y="15"/>
                    <a:pt x="394" y="16"/>
                  </a:cubicBezTo>
                  <a:cubicBezTo>
                    <a:pt x="394" y="17"/>
                    <a:pt x="396" y="17"/>
                    <a:pt x="396" y="18"/>
                  </a:cubicBezTo>
                  <a:cubicBezTo>
                    <a:pt x="396" y="18"/>
                    <a:pt x="395" y="19"/>
                    <a:pt x="394" y="20"/>
                  </a:cubicBezTo>
                  <a:cubicBezTo>
                    <a:pt x="394" y="20"/>
                    <a:pt x="392" y="18"/>
                    <a:pt x="392" y="18"/>
                  </a:cubicBezTo>
                  <a:cubicBezTo>
                    <a:pt x="392" y="18"/>
                    <a:pt x="391" y="20"/>
                    <a:pt x="390" y="20"/>
                  </a:cubicBezTo>
                  <a:cubicBezTo>
                    <a:pt x="390" y="21"/>
                    <a:pt x="389" y="22"/>
                    <a:pt x="389" y="23"/>
                  </a:cubicBezTo>
                  <a:cubicBezTo>
                    <a:pt x="389" y="23"/>
                    <a:pt x="390" y="24"/>
                    <a:pt x="391" y="24"/>
                  </a:cubicBezTo>
                  <a:cubicBezTo>
                    <a:pt x="391" y="24"/>
                    <a:pt x="392" y="22"/>
                    <a:pt x="393" y="22"/>
                  </a:cubicBezTo>
                  <a:cubicBezTo>
                    <a:pt x="393" y="22"/>
                    <a:pt x="394" y="24"/>
                    <a:pt x="395" y="24"/>
                  </a:cubicBezTo>
                  <a:cubicBezTo>
                    <a:pt x="395" y="24"/>
                    <a:pt x="396" y="22"/>
                    <a:pt x="397" y="22"/>
                  </a:cubicBezTo>
                  <a:cubicBezTo>
                    <a:pt x="397" y="21"/>
                    <a:pt x="398" y="23"/>
                    <a:pt x="399" y="23"/>
                  </a:cubicBezTo>
                  <a:cubicBezTo>
                    <a:pt x="399" y="23"/>
                    <a:pt x="400" y="22"/>
                    <a:pt x="400" y="21"/>
                  </a:cubicBezTo>
                  <a:cubicBezTo>
                    <a:pt x="401" y="20"/>
                    <a:pt x="402" y="20"/>
                    <a:pt x="402" y="19"/>
                  </a:cubicBezTo>
                  <a:cubicBezTo>
                    <a:pt x="402" y="19"/>
                    <a:pt x="404" y="17"/>
                    <a:pt x="404" y="17"/>
                  </a:cubicBezTo>
                  <a:cubicBezTo>
                    <a:pt x="404" y="17"/>
                    <a:pt x="406" y="18"/>
                    <a:pt x="406" y="18"/>
                  </a:cubicBezTo>
                  <a:cubicBezTo>
                    <a:pt x="406" y="19"/>
                    <a:pt x="404" y="20"/>
                    <a:pt x="404" y="20"/>
                  </a:cubicBezTo>
                  <a:cubicBezTo>
                    <a:pt x="405" y="21"/>
                    <a:pt x="407" y="22"/>
                    <a:pt x="407" y="22"/>
                  </a:cubicBezTo>
                  <a:cubicBezTo>
                    <a:pt x="407" y="23"/>
                    <a:pt x="405" y="24"/>
                    <a:pt x="405" y="24"/>
                  </a:cubicBezTo>
                  <a:cubicBezTo>
                    <a:pt x="405" y="25"/>
                    <a:pt x="407" y="26"/>
                    <a:pt x="407" y="26"/>
                  </a:cubicBezTo>
                  <a:cubicBezTo>
                    <a:pt x="408" y="26"/>
                    <a:pt x="408" y="24"/>
                    <a:pt x="409" y="24"/>
                  </a:cubicBezTo>
                  <a:cubicBezTo>
                    <a:pt x="409" y="23"/>
                    <a:pt x="407" y="23"/>
                    <a:pt x="407" y="22"/>
                  </a:cubicBezTo>
                  <a:cubicBezTo>
                    <a:pt x="407" y="22"/>
                    <a:pt x="408" y="20"/>
                    <a:pt x="408" y="20"/>
                  </a:cubicBezTo>
                  <a:cubicBezTo>
                    <a:pt x="409" y="19"/>
                    <a:pt x="410" y="18"/>
                    <a:pt x="410" y="18"/>
                  </a:cubicBezTo>
                  <a:cubicBezTo>
                    <a:pt x="410" y="17"/>
                    <a:pt x="408" y="17"/>
                    <a:pt x="408" y="16"/>
                  </a:cubicBezTo>
                  <a:cubicBezTo>
                    <a:pt x="408" y="16"/>
                    <a:pt x="409" y="14"/>
                    <a:pt x="410" y="14"/>
                  </a:cubicBezTo>
                  <a:cubicBezTo>
                    <a:pt x="410" y="14"/>
                    <a:pt x="412" y="15"/>
                    <a:pt x="412" y="15"/>
                  </a:cubicBezTo>
                  <a:cubicBezTo>
                    <a:pt x="412" y="16"/>
                    <a:pt x="410" y="17"/>
                    <a:pt x="410" y="18"/>
                  </a:cubicBezTo>
                  <a:cubicBezTo>
                    <a:pt x="410" y="18"/>
                    <a:pt x="412" y="19"/>
                    <a:pt x="412" y="19"/>
                  </a:cubicBezTo>
                  <a:cubicBezTo>
                    <a:pt x="412" y="20"/>
                    <a:pt x="410" y="21"/>
                    <a:pt x="411" y="22"/>
                  </a:cubicBezTo>
                  <a:cubicBezTo>
                    <a:pt x="411" y="22"/>
                    <a:pt x="413" y="23"/>
                    <a:pt x="413" y="23"/>
                  </a:cubicBezTo>
                  <a:cubicBezTo>
                    <a:pt x="413" y="24"/>
                    <a:pt x="415" y="25"/>
                    <a:pt x="415" y="25"/>
                  </a:cubicBezTo>
                  <a:cubicBezTo>
                    <a:pt x="415" y="25"/>
                    <a:pt x="416" y="23"/>
                    <a:pt x="417" y="23"/>
                  </a:cubicBezTo>
                  <a:cubicBezTo>
                    <a:pt x="417" y="22"/>
                    <a:pt x="418" y="21"/>
                    <a:pt x="418" y="21"/>
                  </a:cubicBezTo>
                  <a:cubicBezTo>
                    <a:pt x="419" y="20"/>
                    <a:pt x="420" y="19"/>
                    <a:pt x="420" y="18"/>
                  </a:cubicBezTo>
                  <a:cubicBezTo>
                    <a:pt x="420" y="18"/>
                    <a:pt x="421" y="16"/>
                    <a:pt x="422" y="16"/>
                  </a:cubicBezTo>
                  <a:cubicBezTo>
                    <a:pt x="422" y="16"/>
                    <a:pt x="424" y="18"/>
                    <a:pt x="424" y="18"/>
                  </a:cubicBezTo>
                  <a:cubicBezTo>
                    <a:pt x="425" y="18"/>
                    <a:pt x="425" y="16"/>
                    <a:pt x="426" y="16"/>
                  </a:cubicBezTo>
                  <a:cubicBezTo>
                    <a:pt x="426" y="16"/>
                    <a:pt x="428" y="17"/>
                    <a:pt x="428" y="17"/>
                  </a:cubicBezTo>
                  <a:cubicBezTo>
                    <a:pt x="428" y="18"/>
                    <a:pt x="426" y="19"/>
                    <a:pt x="426" y="20"/>
                  </a:cubicBezTo>
                  <a:cubicBezTo>
                    <a:pt x="426" y="20"/>
                    <a:pt x="428" y="21"/>
                    <a:pt x="429" y="21"/>
                  </a:cubicBezTo>
                  <a:cubicBezTo>
                    <a:pt x="429" y="21"/>
                    <a:pt x="430" y="23"/>
                    <a:pt x="431" y="23"/>
                  </a:cubicBezTo>
                  <a:cubicBezTo>
                    <a:pt x="431" y="22"/>
                    <a:pt x="433" y="21"/>
                    <a:pt x="433" y="21"/>
                  </a:cubicBezTo>
                  <a:cubicBezTo>
                    <a:pt x="432" y="20"/>
                    <a:pt x="430" y="20"/>
                    <a:pt x="430" y="19"/>
                  </a:cubicBezTo>
                  <a:cubicBezTo>
                    <a:pt x="430" y="18"/>
                    <a:pt x="432" y="18"/>
                    <a:pt x="432" y="17"/>
                  </a:cubicBezTo>
                  <a:cubicBezTo>
                    <a:pt x="432" y="16"/>
                    <a:pt x="430" y="16"/>
                    <a:pt x="430" y="15"/>
                  </a:cubicBezTo>
                  <a:cubicBezTo>
                    <a:pt x="430" y="15"/>
                    <a:pt x="431" y="13"/>
                    <a:pt x="431" y="13"/>
                  </a:cubicBezTo>
                  <a:cubicBezTo>
                    <a:pt x="432" y="12"/>
                    <a:pt x="433" y="11"/>
                    <a:pt x="433" y="11"/>
                  </a:cubicBezTo>
                  <a:cubicBezTo>
                    <a:pt x="435" y="12"/>
                    <a:pt x="436" y="13"/>
                    <a:pt x="438" y="14"/>
                  </a:cubicBezTo>
                  <a:cubicBezTo>
                    <a:pt x="438" y="15"/>
                    <a:pt x="436" y="16"/>
                    <a:pt x="436" y="16"/>
                  </a:cubicBezTo>
                  <a:cubicBezTo>
                    <a:pt x="436" y="17"/>
                    <a:pt x="438" y="17"/>
                    <a:pt x="438" y="18"/>
                  </a:cubicBezTo>
                  <a:cubicBezTo>
                    <a:pt x="438" y="18"/>
                    <a:pt x="436" y="20"/>
                    <a:pt x="436" y="20"/>
                  </a:cubicBezTo>
                  <a:cubicBezTo>
                    <a:pt x="437" y="21"/>
                    <a:pt x="438" y="21"/>
                    <a:pt x="439" y="22"/>
                  </a:cubicBezTo>
                  <a:cubicBezTo>
                    <a:pt x="439" y="22"/>
                    <a:pt x="440" y="23"/>
                    <a:pt x="441" y="24"/>
                  </a:cubicBezTo>
                  <a:cubicBezTo>
                    <a:pt x="442" y="22"/>
                    <a:pt x="443" y="21"/>
                    <a:pt x="444" y="19"/>
                  </a:cubicBezTo>
                  <a:cubicBezTo>
                    <a:pt x="444" y="18"/>
                    <a:pt x="442" y="18"/>
                    <a:pt x="442" y="17"/>
                  </a:cubicBezTo>
                  <a:cubicBezTo>
                    <a:pt x="442" y="17"/>
                    <a:pt x="444" y="16"/>
                    <a:pt x="444" y="15"/>
                  </a:cubicBezTo>
                  <a:cubicBezTo>
                    <a:pt x="444" y="14"/>
                    <a:pt x="442" y="14"/>
                    <a:pt x="442" y="13"/>
                  </a:cubicBezTo>
                  <a:cubicBezTo>
                    <a:pt x="441" y="13"/>
                    <a:pt x="443" y="12"/>
                    <a:pt x="443" y="11"/>
                  </a:cubicBezTo>
                  <a:cubicBezTo>
                    <a:pt x="443" y="11"/>
                    <a:pt x="441" y="10"/>
                    <a:pt x="441" y="10"/>
                  </a:cubicBezTo>
                  <a:cubicBezTo>
                    <a:pt x="442" y="9"/>
                    <a:pt x="442" y="8"/>
                    <a:pt x="443" y="7"/>
                  </a:cubicBezTo>
                  <a:cubicBezTo>
                    <a:pt x="443" y="7"/>
                    <a:pt x="444" y="5"/>
                    <a:pt x="444" y="5"/>
                  </a:cubicBezTo>
                  <a:cubicBezTo>
                    <a:pt x="445" y="5"/>
                    <a:pt x="447" y="7"/>
                    <a:pt x="447" y="7"/>
                  </a:cubicBezTo>
                  <a:cubicBezTo>
                    <a:pt x="447" y="7"/>
                    <a:pt x="445" y="8"/>
                    <a:pt x="445" y="9"/>
                  </a:cubicBezTo>
                  <a:cubicBezTo>
                    <a:pt x="446" y="10"/>
                    <a:pt x="446" y="10"/>
                    <a:pt x="447" y="11"/>
                  </a:cubicBezTo>
                  <a:cubicBezTo>
                    <a:pt x="448" y="11"/>
                    <a:pt x="449" y="12"/>
                    <a:pt x="449" y="12"/>
                  </a:cubicBezTo>
                  <a:cubicBezTo>
                    <a:pt x="450" y="13"/>
                    <a:pt x="448" y="14"/>
                    <a:pt x="448" y="15"/>
                  </a:cubicBezTo>
                  <a:cubicBezTo>
                    <a:pt x="447" y="15"/>
                    <a:pt x="446" y="17"/>
                    <a:pt x="446" y="17"/>
                  </a:cubicBezTo>
                  <a:cubicBezTo>
                    <a:pt x="446" y="17"/>
                    <a:pt x="448" y="18"/>
                    <a:pt x="448" y="19"/>
                  </a:cubicBezTo>
                  <a:cubicBezTo>
                    <a:pt x="449" y="19"/>
                    <a:pt x="450" y="20"/>
                    <a:pt x="450" y="20"/>
                  </a:cubicBezTo>
                  <a:cubicBezTo>
                    <a:pt x="451" y="21"/>
                    <a:pt x="449" y="22"/>
                    <a:pt x="449" y="23"/>
                  </a:cubicBezTo>
                  <a:cubicBezTo>
                    <a:pt x="449" y="23"/>
                    <a:pt x="447" y="24"/>
                    <a:pt x="447" y="25"/>
                  </a:cubicBezTo>
                  <a:cubicBezTo>
                    <a:pt x="447" y="25"/>
                    <a:pt x="449" y="26"/>
                    <a:pt x="449" y="26"/>
                  </a:cubicBezTo>
                  <a:cubicBezTo>
                    <a:pt x="449" y="27"/>
                    <a:pt x="451" y="28"/>
                    <a:pt x="452" y="28"/>
                  </a:cubicBezTo>
                  <a:cubicBezTo>
                    <a:pt x="452" y="27"/>
                    <a:pt x="453" y="27"/>
                    <a:pt x="453" y="26"/>
                  </a:cubicBezTo>
                  <a:cubicBezTo>
                    <a:pt x="453" y="26"/>
                    <a:pt x="451" y="25"/>
                    <a:pt x="451" y="24"/>
                  </a:cubicBezTo>
                  <a:cubicBezTo>
                    <a:pt x="451" y="24"/>
                    <a:pt x="452" y="23"/>
                    <a:pt x="453" y="22"/>
                  </a:cubicBezTo>
                  <a:cubicBezTo>
                    <a:pt x="453" y="21"/>
                    <a:pt x="454" y="20"/>
                    <a:pt x="454" y="20"/>
                  </a:cubicBezTo>
                  <a:cubicBezTo>
                    <a:pt x="455" y="20"/>
                    <a:pt x="456" y="22"/>
                    <a:pt x="457" y="21"/>
                  </a:cubicBezTo>
                  <a:cubicBezTo>
                    <a:pt x="457" y="21"/>
                    <a:pt x="458" y="20"/>
                    <a:pt x="458" y="19"/>
                  </a:cubicBezTo>
                  <a:cubicBezTo>
                    <a:pt x="459" y="19"/>
                    <a:pt x="460" y="18"/>
                    <a:pt x="460" y="17"/>
                  </a:cubicBezTo>
                  <a:cubicBezTo>
                    <a:pt x="461" y="16"/>
                    <a:pt x="461" y="16"/>
                    <a:pt x="462" y="15"/>
                  </a:cubicBezTo>
                  <a:cubicBezTo>
                    <a:pt x="462" y="14"/>
                    <a:pt x="464" y="13"/>
                    <a:pt x="463" y="13"/>
                  </a:cubicBezTo>
                  <a:cubicBezTo>
                    <a:pt x="463" y="12"/>
                    <a:pt x="462" y="11"/>
                    <a:pt x="461" y="11"/>
                  </a:cubicBezTo>
                  <a:cubicBezTo>
                    <a:pt x="461" y="11"/>
                    <a:pt x="459" y="9"/>
                    <a:pt x="459" y="9"/>
                  </a:cubicBezTo>
                  <a:cubicBezTo>
                    <a:pt x="459" y="9"/>
                    <a:pt x="460" y="7"/>
                    <a:pt x="461" y="7"/>
                  </a:cubicBezTo>
                  <a:cubicBezTo>
                    <a:pt x="461" y="7"/>
                    <a:pt x="462" y="9"/>
                    <a:pt x="463" y="9"/>
                  </a:cubicBezTo>
                  <a:cubicBezTo>
                    <a:pt x="463" y="8"/>
                    <a:pt x="464" y="6"/>
                    <a:pt x="465" y="6"/>
                  </a:cubicBezTo>
                  <a:cubicBezTo>
                    <a:pt x="465" y="7"/>
                    <a:pt x="466" y="8"/>
                    <a:pt x="467" y="8"/>
                  </a:cubicBezTo>
                  <a:cubicBezTo>
                    <a:pt x="467" y="8"/>
                    <a:pt x="469" y="10"/>
                    <a:pt x="469" y="10"/>
                  </a:cubicBezTo>
                  <a:cubicBezTo>
                    <a:pt x="470" y="10"/>
                    <a:pt x="471" y="12"/>
                    <a:pt x="471" y="11"/>
                  </a:cubicBezTo>
                  <a:cubicBezTo>
                    <a:pt x="472" y="11"/>
                    <a:pt x="473" y="10"/>
                    <a:pt x="473" y="9"/>
                  </a:cubicBezTo>
                  <a:cubicBezTo>
                    <a:pt x="474" y="9"/>
                    <a:pt x="474" y="8"/>
                    <a:pt x="475" y="7"/>
                  </a:cubicBezTo>
                  <a:cubicBezTo>
                    <a:pt x="475" y="6"/>
                    <a:pt x="476" y="6"/>
                    <a:pt x="476" y="5"/>
                  </a:cubicBezTo>
                  <a:cubicBezTo>
                    <a:pt x="477" y="5"/>
                    <a:pt x="479" y="6"/>
                    <a:pt x="479" y="6"/>
                  </a:cubicBezTo>
                  <a:cubicBezTo>
                    <a:pt x="479" y="7"/>
                    <a:pt x="477" y="8"/>
                    <a:pt x="477" y="9"/>
                  </a:cubicBezTo>
                  <a:cubicBezTo>
                    <a:pt x="477" y="9"/>
                    <a:pt x="479" y="10"/>
                    <a:pt x="479" y="10"/>
                  </a:cubicBezTo>
                  <a:cubicBezTo>
                    <a:pt x="479" y="11"/>
                    <a:pt x="478" y="12"/>
                    <a:pt x="478" y="13"/>
                  </a:cubicBezTo>
                  <a:cubicBezTo>
                    <a:pt x="477" y="13"/>
                    <a:pt x="476" y="14"/>
                    <a:pt x="476" y="15"/>
                  </a:cubicBezTo>
                  <a:cubicBezTo>
                    <a:pt x="476" y="15"/>
                    <a:pt x="474" y="17"/>
                    <a:pt x="474" y="17"/>
                  </a:cubicBezTo>
                  <a:cubicBezTo>
                    <a:pt x="474" y="17"/>
                    <a:pt x="476" y="19"/>
                    <a:pt x="476" y="19"/>
                  </a:cubicBezTo>
                  <a:cubicBezTo>
                    <a:pt x="477" y="19"/>
                    <a:pt x="478" y="20"/>
                    <a:pt x="479" y="21"/>
                  </a:cubicBezTo>
                  <a:cubicBezTo>
                    <a:pt x="479" y="21"/>
                    <a:pt x="481" y="22"/>
                    <a:pt x="481" y="22"/>
                  </a:cubicBezTo>
                  <a:cubicBezTo>
                    <a:pt x="481" y="22"/>
                    <a:pt x="479" y="24"/>
                    <a:pt x="479" y="24"/>
                  </a:cubicBezTo>
                  <a:cubicBezTo>
                    <a:pt x="479" y="25"/>
                    <a:pt x="477" y="26"/>
                    <a:pt x="477" y="27"/>
                  </a:cubicBezTo>
                  <a:cubicBezTo>
                    <a:pt x="478" y="27"/>
                    <a:pt x="479" y="28"/>
                    <a:pt x="480" y="28"/>
                  </a:cubicBezTo>
                  <a:cubicBezTo>
                    <a:pt x="480" y="29"/>
                    <a:pt x="481" y="29"/>
                    <a:pt x="482" y="30"/>
                  </a:cubicBezTo>
                  <a:cubicBezTo>
                    <a:pt x="482" y="29"/>
                    <a:pt x="483" y="29"/>
                    <a:pt x="484" y="28"/>
                  </a:cubicBezTo>
                  <a:cubicBezTo>
                    <a:pt x="484" y="27"/>
                    <a:pt x="485" y="26"/>
                    <a:pt x="485" y="26"/>
                  </a:cubicBezTo>
                  <a:cubicBezTo>
                    <a:pt x="485" y="25"/>
                    <a:pt x="487" y="24"/>
                    <a:pt x="487" y="23"/>
                  </a:cubicBezTo>
                  <a:cubicBezTo>
                    <a:pt x="487" y="23"/>
                    <a:pt x="485" y="22"/>
                    <a:pt x="485" y="22"/>
                  </a:cubicBezTo>
                  <a:cubicBezTo>
                    <a:pt x="485" y="21"/>
                    <a:pt x="486" y="20"/>
                    <a:pt x="486" y="19"/>
                  </a:cubicBezTo>
                  <a:cubicBezTo>
                    <a:pt x="487" y="19"/>
                    <a:pt x="488" y="18"/>
                    <a:pt x="488" y="17"/>
                  </a:cubicBezTo>
                  <a:cubicBezTo>
                    <a:pt x="488" y="17"/>
                    <a:pt x="486" y="16"/>
                    <a:pt x="486" y="16"/>
                  </a:cubicBezTo>
                  <a:cubicBezTo>
                    <a:pt x="486" y="15"/>
                    <a:pt x="487" y="13"/>
                    <a:pt x="488" y="13"/>
                  </a:cubicBezTo>
                  <a:cubicBezTo>
                    <a:pt x="488" y="13"/>
                    <a:pt x="489" y="15"/>
                    <a:pt x="490" y="15"/>
                  </a:cubicBezTo>
                  <a:cubicBezTo>
                    <a:pt x="490" y="15"/>
                    <a:pt x="491" y="13"/>
                    <a:pt x="492" y="13"/>
                  </a:cubicBezTo>
                  <a:cubicBezTo>
                    <a:pt x="492" y="12"/>
                    <a:pt x="493" y="11"/>
                    <a:pt x="493" y="11"/>
                  </a:cubicBezTo>
                  <a:cubicBezTo>
                    <a:pt x="493" y="10"/>
                    <a:pt x="491" y="9"/>
                    <a:pt x="491" y="9"/>
                  </a:cubicBezTo>
                  <a:cubicBezTo>
                    <a:pt x="492" y="7"/>
                    <a:pt x="493" y="6"/>
                    <a:pt x="494" y="4"/>
                  </a:cubicBezTo>
                  <a:cubicBezTo>
                    <a:pt x="496" y="6"/>
                    <a:pt x="497" y="7"/>
                    <a:pt x="499" y="8"/>
                  </a:cubicBezTo>
                  <a:cubicBezTo>
                    <a:pt x="499" y="8"/>
                    <a:pt x="501" y="9"/>
                    <a:pt x="501" y="9"/>
                  </a:cubicBezTo>
                  <a:cubicBezTo>
                    <a:pt x="501" y="10"/>
                    <a:pt x="499" y="11"/>
                    <a:pt x="499" y="12"/>
                  </a:cubicBezTo>
                  <a:cubicBezTo>
                    <a:pt x="500" y="12"/>
                    <a:pt x="501" y="13"/>
                    <a:pt x="502" y="13"/>
                  </a:cubicBezTo>
                  <a:cubicBezTo>
                    <a:pt x="502" y="14"/>
                    <a:pt x="500" y="15"/>
                    <a:pt x="500" y="16"/>
                  </a:cubicBezTo>
                  <a:cubicBezTo>
                    <a:pt x="500" y="16"/>
                    <a:pt x="502" y="17"/>
                    <a:pt x="502" y="17"/>
                  </a:cubicBezTo>
                  <a:cubicBezTo>
                    <a:pt x="502" y="18"/>
                    <a:pt x="500" y="19"/>
                    <a:pt x="500" y="20"/>
                  </a:cubicBezTo>
                  <a:cubicBezTo>
                    <a:pt x="501" y="20"/>
                    <a:pt x="503" y="21"/>
                    <a:pt x="503" y="21"/>
                  </a:cubicBezTo>
                  <a:cubicBezTo>
                    <a:pt x="503" y="22"/>
                    <a:pt x="501" y="23"/>
                    <a:pt x="501" y="24"/>
                  </a:cubicBezTo>
                  <a:cubicBezTo>
                    <a:pt x="501" y="24"/>
                    <a:pt x="503" y="25"/>
                    <a:pt x="503" y="25"/>
                  </a:cubicBezTo>
                  <a:cubicBezTo>
                    <a:pt x="504" y="26"/>
                    <a:pt x="505" y="26"/>
                    <a:pt x="505" y="27"/>
                  </a:cubicBezTo>
                  <a:cubicBezTo>
                    <a:pt x="506" y="26"/>
                    <a:pt x="507" y="25"/>
                    <a:pt x="507" y="25"/>
                  </a:cubicBezTo>
                  <a:cubicBezTo>
                    <a:pt x="508" y="24"/>
                    <a:pt x="509" y="23"/>
                    <a:pt x="509" y="22"/>
                  </a:cubicBezTo>
                  <a:cubicBezTo>
                    <a:pt x="509" y="22"/>
                    <a:pt x="507" y="21"/>
                    <a:pt x="507" y="21"/>
                  </a:cubicBezTo>
                  <a:cubicBezTo>
                    <a:pt x="507" y="20"/>
                    <a:pt x="508" y="19"/>
                    <a:pt x="508" y="19"/>
                  </a:cubicBezTo>
                  <a:cubicBezTo>
                    <a:pt x="509" y="18"/>
                    <a:pt x="510" y="17"/>
                    <a:pt x="510" y="16"/>
                  </a:cubicBezTo>
                  <a:cubicBezTo>
                    <a:pt x="511" y="16"/>
                    <a:pt x="511" y="15"/>
                    <a:pt x="512" y="14"/>
                  </a:cubicBezTo>
                  <a:cubicBezTo>
                    <a:pt x="513" y="13"/>
                    <a:pt x="514" y="11"/>
                    <a:pt x="515" y="10"/>
                  </a:cubicBezTo>
                  <a:cubicBezTo>
                    <a:pt x="516" y="10"/>
                    <a:pt x="517" y="11"/>
                    <a:pt x="517" y="11"/>
                  </a:cubicBezTo>
                  <a:cubicBezTo>
                    <a:pt x="518" y="12"/>
                    <a:pt x="519" y="12"/>
                    <a:pt x="520" y="13"/>
                  </a:cubicBezTo>
                  <a:cubicBezTo>
                    <a:pt x="520" y="14"/>
                    <a:pt x="521" y="14"/>
                    <a:pt x="522" y="15"/>
                  </a:cubicBezTo>
                  <a:cubicBezTo>
                    <a:pt x="522" y="14"/>
                    <a:pt x="523" y="13"/>
                    <a:pt x="524" y="12"/>
                  </a:cubicBezTo>
                  <a:cubicBezTo>
                    <a:pt x="523" y="13"/>
                    <a:pt x="526" y="14"/>
                    <a:pt x="526" y="14"/>
                  </a:cubicBezTo>
                  <a:cubicBezTo>
                    <a:pt x="526" y="14"/>
                    <a:pt x="524" y="16"/>
                    <a:pt x="524" y="16"/>
                  </a:cubicBezTo>
                  <a:cubicBezTo>
                    <a:pt x="524" y="16"/>
                    <a:pt x="522" y="15"/>
                    <a:pt x="522" y="15"/>
                  </a:cubicBezTo>
                  <a:cubicBezTo>
                    <a:pt x="522" y="15"/>
                    <a:pt x="520" y="17"/>
                    <a:pt x="520" y="17"/>
                  </a:cubicBezTo>
                  <a:cubicBezTo>
                    <a:pt x="520" y="17"/>
                    <a:pt x="522" y="19"/>
                    <a:pt x="522" y="19"/>
                  </a:cubicBezTo>
                  <a:cubicBezTo>
                    <a:pt x="522" y="19"/>
                    <a:pt x="521" y="20"/>
                    <a:pt x="521" y="21"/>
                  </a:cubicBezTo>
                  <a:cubicBezTo>
                    <a:pt x="520" y="22"/>
                    <a:pt x="520" y="22"/>
                    <a:pt x="519" y="23"/>
                  </a:cubicBezTo>
                  <a:cubicBezTo>
                    <a:pt x="518" y="24"/>
                    <a:pt x="518" y="25"/>
                    <a:pt x="517" y="25"/>
                  </a:cubicBezTo>
                  <a:cubicBezTo>
                    <a:pt x="517" y="26"/>
                    <a:pt x="516" y="27"/>
                    <a:pt x="516" y="28"/>
                  </a:cubicBezTo>
                  <a:cubicBezTo>
                    <a:pt x="515" y="28"/>
                    <a:pt x="518" y="29"/>
                    <a:pt x="518" y="29"/>
                  </a:cubicBezTo>
                  <a:cubicBezTo>
                    <a:pt x="519" y="28"/>
                    <a:pt x="520" y="26"/>
                    <a:pt x="521" y="25"/>
                  </a:cubicBezTo>
                  <a:cubicBezTo>
                    <a:pt x="522" y="24"/>
                    <a:pt x="522" y="23"/>
                    <a:pt x="523" y="23"/>
                  </a:cubicBezTo>
                  <a:cubicBezTo>
                    <a:pt x="523" y="22"/>
                    <a:pt x="525" y="24"/>
                    <a:pt x="525" y="24"/>
                  </a:cubicBezTo>
                  <a:cubicBezTo>
                    <a:pt x="526" y="24"/>
                    <a:pt x="527" y="22"/>
                    <a:pt x="527" y="22"/>
                  </a:cubicBezTo>
                  <a:cubicBezTo>
                    <a:pt x="527" y="21"/>
                    <a:pt x="528" y="21"/>
                    <a:pt x="529" y="20"/>
                  </a:cubicBezTo>
                  <a:cubicBezTo>
                    <a:pt x="529" y="19"/>
                    <a:pt x="530" y="18"/>
                    <a:pt x="530" y="18"/>
                  </a:cubicBezTo>
                  <a:cubicBezTo>
                    <a:pt x="530" y="17"/>
                    <a:pt x="528" y="16"/>
                    <a:pt x="528" y="16"/>
                  </a:cubicBezTo>
                  <a:cubicBezTo>
                    <a:pt x="528" y="15"/>
                    <a:pt x="530" y="14"/>
                    <a:pt x="530" y="14"/>
                  </a:cubicBezTo>
                  <a:cubicBezTo>
                    <a:pt x="529" y="14"/>
                    <a:pt x="528" y="12"/>
                    <a:pt x="528" y="12"/>
                  </a:cubicBezTo>
                  <a:cubicBezTo>
                    <a:pt x="528" y="12"/>
                    <a:pt x="529" y="10"/>
                    <a:pt x="529" y="10"/>
                  </a:cubicBezTo>
                  <a:cubicBezTo>
                    <a:pt x="530" y="10"/>
                    <a:pt x="531" y="11"/>
                    <a:pt x="531" y="11"/>
                  </a:cubicBezTo>
                  <a:cubicBezTo>
                    <a:pt x="532" y="12"/>
                    <a:pt x="534" y="13"/>
                    <a:pt x="534" y="13"/>
                  </a:cubicBezTo>
                  <a:cubicBezTo>
                    <a:pt x="534" y="14"/>
                    <a:pt x="532" y="15"/>
                    <a:pt x="532" y="15"/>
                  </a:cubicBezTo>
                  <a:cubicBezTo>
                    <a:pt x="532" y="16"/>
                    <a:pt x="534" y="16"/>
                    <a:pt x="534" y="17"/>
                  </a:cubicBezTo>
                  <a:cubicBezTo>
                    <a:pt x="534" y="18"/>
                    <a:pt x="532" y="19"/>
                    <a:pt x="532" y="19"/>
                  </a:cubicBezTo>
                  <a:cubicBezTo>
                    <a:pt x="533" y="20"/>
                    <a:pt x="535" y="20"/>
                    <a:pt x="535" y="21"/>
                  </a:cubicBezTo>
                  <a:cubicBezTo>
                    <a:pt x="535" y="22"/>
                    <a:pt x="537" y="22"/>
                    <a:pt x="537" y="23"/>
                  </a:cubicBezTo>
                  <a:cubicBezTo>
                    <a:pt x="537" y="22"/>
                    <a:pt x="539" y="21"/>
                    <a:pt x="539" y="20"/>
                  </a:cubicBezTo>
                  <a:cubicBezTo>
                    <a:pt x="539" y="20"/>
                    <a:pt x="536" y="19"/>
                    <a:pt x="536" y="19"/>
                  </a:cubicBezTo>
                  <a:cubicBezTo>
                    <a:pt x="536" y="18"/>
                    <a:pt x="538" y="17"/>
                    <a:pt x="538" y="17"/>
                  </a:cubicBezTo>
                  <a:cubicBezTo>
                    <a:pt x="538" y="16"/>
                    <a:pt x="539" y="14"/>
                    <a:pt x="540" y="14"/>
                  </a:cubicBezTo>
                  <a:cubicBezTo>
                    <a:pt x="540" y="14"/>
                    <a:pt x="542" y="16"/>
                    <a:pt x="542" y="16"/>
                  </a:cubicBezTo>
                  <a:cubicBezTo>
                    <a:pt x="543" y="16"/>
                    <a:pt x="543" y="14"/>
                    <a:pt x="544" y="14"/>
                  </a:cubicBezTo>
                  <a:cubicBezTo>
                    <a:pt x="545" y="14"/>
                    <a:pt x="545" y="15"/>
                    <a:pt x="546" y="15"/>
                  </a:cubicBezTo>
                  <a:cubicBezTo>
                    <a:pt x="547" y="16"/>
                    <a:pt x="548" y="17"/>
                    <a:pt x="548" y="17"/>
                  </a:cubicBezTo>
                  <a:cubicBezTo>
                    <a:pt x="548" y="18"/>
                    <a:pt x="546" y="19"/>
                    <a:pt x="547" y="19"/>
                  </a:cubicBezTo>
                  <a:cubicBezTo>
                    <a:pt x="547" y="20"/>
                    <a:pt x="549" y="21"/>
                    <a:pt x="549" y="21"/>
                  </a:cubicBezTo>
                  <a:cubicBezTo>
                    <a:pt x="549" y="21"/>
                    <a:pt x="550" y="23"/>
                    <a:pt x="551" y="23"/>
                  </a:cubicBezTo>
                  <a:cubicBezTo>
                    <a:pt x="551" y="23"/>
                    <a:pt x="552" y="21"/>
                    <a:pt x="553" y="21"/>
                  </a:cubicBezTo>
                  <a:cubicBezTo>
                    <a:pt x="553" y="20"/>
                    <a:pt x="554" y="19"/>
                    <a:pt x="554" y="18"/>
                  </a:cubicBezTo>
                  <a:cubicBezTo>
                    <a:pt x="554" y="18"/>
                    <a:pt x="552" y="17"/>
                    <a:pt x="552" y="17"/>
                  </a:cubicBezTo>
                  <a:cubicBezTo>
                    <a:pt x="553" y="16"/>
                    <a:pt x="553" y="15"/>
                    <a:pt x="554" y="14"/>
                  </a:cubicBezTo>
                  <a:cubicBezTo>
                    <a:pt x="554" y="14"/>
                    <a:pt x="556" y="16"/>
                    <a:pt x="556" y="16"/>
                  </a:cubicBezTo>
                  <a:cubicBezTo>
                    <a:pt x="557" y="17"/>
                    <a:pt x="558" y="18"/>
                    <a:pt x="558" y="18"/>
                  </a:cubicBezTo>
                  <a:cubicBezTo>
                    <a:pt x="559" y="18"/>
                    <a:pt x="560" y="20"/>
                    <a:pt x="561" y="20"/>
                  </a:cubicBezTo>
                  <a:cubicBezTo>
                    <a:pt x="561" y="20"/>
                    <a:pt x="562" y="17"/>
                    <a:pt x="562" y="17"/>
                  </a:cubicBezTo>
                  <a:cubicBezTo>
                    <a:pt x="563" y="18"/>
                    <a:pt x="564" y="19"/>
                    <a:pt x="565" y="19"/>
                  </a:cubicBezTo>
                  <a:cubicBezTo>
                    <a:pt x="565" y="20"/>
                    <a:pt x="563" y="21"/>
                    <a:pt x="563" y="21"/>
                  </a:cubicBezTo>
                  <a:cubicBezTo>
                    <a:pt x="563" y="22"/>
                    <a:pt x="561" y="23"/>
                    <a:pt x="561" y="23"/>
                  </a:cubicBezTo>
                  <a:cubicBezTo>
                    <a:pt x="561" y="24"/>
                    <a:pt x="563" y="25"/>
                    <a:pt x="563" y="25"/>
                  </a:cubicBezTo>
                  <a:cubicBezTo>
                    <a:pt x="564" y="26"/>
                    <a:pt x="565" y="26"/>
                    <a:pt x="566" y="27"/>
                  </a:cubicBezTo>
                  <a:cubicBezTo>
                    <a:pt x="567" y="25"/>
                    <a:pt x="568" y="24"/>
                    <a:pt x="569" y="22"/>
                  </a:cubicBezTo>
                  <a:cubicBezTo>
                    <a:pt x="570" y="22"/>
                    <a:pt x="570" y="21"/>
                    <a:pt x="571" y="20"/>
                  </a:cubicBezTo>
                  <a:cubicBezTo>
                    <a:pt x="572" y="19"/>
                    <a:pt x="573" y="17"/>
                    <a:pt x="574" y="16"/>
                  </a:cubicBezTo>
                  <a:cubicBezTo>
                    <a:pt x="575" y="15"/>
                    <a:pt x="575" y="14"/>
                    <a:pt x="576" y="14"/>
                  </a:cubicBezTo>
                  <a:cubicBezTo>
                    <a:pt x="577" y="14"/>
                    <a:pt x="577" y="15"/>
                    <a:pt x="578" y="15"/>
                  </a:cubicBezTo>
                  <a:cubicBezTo>
                    <a:pt x="579" y="16"/>
                    <a:pt x="580" y="16"/>
                    <a:pt x="580" y="17"/>
                  </a:cubicBezTo>
                  <a:cubicBezTo>
                    <a:pt x="580" y="17"/>
                    <a:pt x="578" y="19"/>
                    <a:pt x="579" y="19"/>
                  </a:cubicBezTo>
                  <a:cubicBezTo>
                    <a:pt x="579" y="19"/>
                    <a:pt x="581" y="21"/>
                    <a:pt x="581" y="21"/>
                  </a:cubicBezTo>
                  <a:cubicBezTo>
                    <a:pt x="581" y="21"/>
                    <a:pt x="582" y="19"/>
                    <a:pt x="582" y="19"/>
                  </a:cubicBezTo>
                  <a:cubicBezTo>
                    <a:pt x="583" y="18"/>
                    <a:pt x="584" y="17"/>
                    <a:pt x="584" y="16"/>
                  </a:cubicBezTo>
                  <a:cubicBezTo>
                    <a:pt x="584" y="16"/>
                    <a:pt x="582" y="15"/>
                    <a:pt x="582" y="15"/>
                  </a:cubicBezTo>
                  <a:cubicBezTo>
                    <a:pt x="582" y="14"/>
                    <a:pt x="583" y="13"/>
                    <a:pt x="584" y="12"/>
                  </a:cubicBezTo>
                  <a:cubicBezTo>
                    <a:pt x="584" y="12"/>
                    <a:pt x="585" y="11"/>
                    <a:pt x="585" y="10"/>
                  </a:cubicBezTo>
                  <a:cubicBezTo>
                    <a:pt x="586" y="9"/>
                    <a:pt x="587" y="9"/>
                    <a:pt x="587" y="8"/>
                  </a:cubicBezTo>
                  <a:cubicBezTo>
                    <a:pt x="587" y="8"/>
                    <a:pt x="588" y="6"/>
                    <a:pt x="589" y="6"/>
                  </a:cubicBezTo>
                  <a:cubicBezTo>
                    <a:pt x="589" y="6"/>
                    <a:pt x="591" y="7"/>
                    <a:pt x="591" y="7"/>
                  </a:cubicBezTo>
                  <a:cubicBezTo>
                    <a:pt x="591" y="8"/>
                    <a:pt x="590" y="9"/>
                    <a:pt x="589" y="10"/>
                  </a:cubicBezTo>
                  <a:cubicBezTo>
                    <a:pt x="589" y="10"/>
                    <a:pt x="588" y="12"/>
                    <a:pt x="588" y="12"/>
                  </a:cubicBezTo>
                  <a:cubicBezTo>
                    <a:pt x="588" y="12"/>
                    <a:pt x="590" y="14"/>
                    <a:pt x="590" y="14"/>
                  </a:cubicBezTo>
                  <a:cubicBezTo>
                    <a:pt x="590" y="14"/>
                    <a:pt x="591" y="11"/>
                    <a:pt x="592" y="11"/>
                  </a:cubicBezTo>
                  <a:cubicBezTo>
                    <a:pt x="592" y="11"/>
                    <a:pt x="593" y="13"/>
                    <a:pt x="594" y="13"/>
                  </a:cubicBezTo>
                  <a:cubicBezTo>
                    <a:pt x="594" y="13"/>
                    <a:pt x="595" y="11"/>
                    <a:pt x="595" y="11"/>
                  </a:cubicBezTo>
                  <a:cubicBezTo>
                    <a:pt x="596" y="11"/>
                    <a:pt x="597" y="13"/>
                    <a:pt x="598" y="13"/>
                  </a:cubicBezTo>
                  <a:cubicBezTo>
                    <a:pt x="598" y="12"/>
                    <a:pt x="599" y="11"/>
                    <a:pt x="599" y="10"/>
                  </a:cubicBezTo>
                  <a:cubicBezTo>
                    <a:pt x="600" y="10"/>
                    <a:pt x="601" y="9"/>
                    <a:pt x="601" y="8"/>
                  </a:cubicBezTo>
                  <a:cubicBezTo>
                    <a:pt x="601" y="8"/>
                    <a:pt x="603" y="6"/>
                    <a:pt x="603" y="6"/>
                  </a:cubicBezTo>
                  <a:cubicBezTo>
                    <a:pt x="603" y="6"/>
                    <a:pt x="601" y="4"/>
                    <a:pt x="601" y="4"/>
                  </a:cubicBezTo>
                  <a:cubicBezTo>
                    <a:pt x="601" y="4"/>
                    <a:pt x="602" y="2"/>
                    <a:pt x="602" y="2"/>
                  </a:cubicBezTo>
                  <a:cubicBezTo>
                    <a:pt x="603" y="2"/>
                    <a:pt x="604" y="4"/>
                    <a:pt x="605" y="4"/>
                  </a:cubicBezTo>
                  <a:cubicBezTo>
                    <a:pt x="605" y="4"/>
                    <a:pt x="607" y="5"/>
                    <a:pt x="607" y="5"/>
                  </a:cubicBezTo>
                  <a:cubicBezTo>
                    <a:pt x="607" y="6"/>
                    <a:pt x="605" y="7"/>
                    <a:pt x="605" y="8"/>
                  </a:cubicBezTo>
                  <a:cubicBezTo>
                    <a:pt x="605" y="8"/>
                    <a:pt x="603" y="9"/>
                    <a:pt x="603" y="10"/>
                  </a:cubicBezTo>
                  <a:cubicBezTo>
                    <a:pt x="603" y="10"/>
                    <a:pt x="606" y="11"/>
                    <a:pt x="606" y="12"/>
                  </a:cubicBezTo>
                  <a:cubicBezTo>
                    <a:pt x="605" y="12"/>
                    <a:pt x="604" y="14"/>
                    <a:pt x="604" y="14"/>
                  </a:cubicBezTo>
                  <a:cubicBezTo>
                    <a:pt x="603" y="14"/>
                    <a:pt x="602" y="12"/>
                    <a:pt x="602" y="12"/>
                  </a:cubicBezTo>
                  <a:cubicBezTo>
                    <a:pt x="601" y="12"/>
                    <a:pt x="600" y="14"/>
                    <a:pt x="600" y="14"/>
                  </a:cubicBezTo>
                  <a:cubicBezTo>
                    <a:pt x="600" y="15"/>
                    <a:pt x="598" y="16"/>
                    <a:pt x="598" y="16"/>
                  </a:cubicBezTo>
                  <a:cubicBezTo>
                    <a:pt x="598" y="17"/>
                    <a:pt x="601" y="18"/>
                    <a:pt x="600" y="18"/>
                  </a:cubicBezTo>
                  <a:cubicBezTo>
                    <a:pt x="600" y="19"/>
                    <a:pt x="599" y="20"/>
                    <a:pt x="599" y="20"/>
                  </a:cubicBezTo>
                  <a:cubicBezTo>
                    <a:pt x="598" y="21"/>
                    <a:pt x="597" y="22"/>
                    <a:pt x="597" y="23"/>
                  </a:cubicBezTo>
                  <a:cubicBezTo>
                    <a:pt x="597" y="23"/>
                    <a:pt x="599" y="24"/>
                    <a:pt x="599" y="24"/>
                  </a:cubicBezTo>
                  <a:cubicBezTo>
                    <a:pt x="599" y="25"/>
                    <a:pt x="598" y="26"/>
                    <a:pt x="598" y="27"/>
                  </a:cubicBezTo>
                  <a:cubicBezTo>
                    <a:pt x="597" y="27"/>
                    <a:pt x="596" y="28"/>
                    <a:pt x="596" y="29"/>
                  </a:cubicBezTo>
                  <a:cubicBezTo>
                    <a:pt x="597" y="29"/>
                    <a:pt x="597" y="31"/>
                    <a:pt x="598" y="31"/>
                  </a:cubicBezTo>
                  <a:cubicBezTo>
                    <a:pt x="598" y="30"/>
                    <a:pt x="600" y="29"/>
                    <a:pt x="600" y="28"/>
                  </a:cubicBezTo>
                  <a:cubicBezTo>
                    <a:pt x="600" y="28"/>
                    <a:pt x="601" y="27"/>
                    <a:pt x="602" y="26"/>
                  </a:cubicBezTo>
                  <a:cubicBezTo>
                    <a:pt x="602" y="25"/>
                    <a:pt x="603" y="25"/>
                    <a:pt x="603" y="24"/>
                  </a:cubicBezTo>
                  <a:cubicBezTo>
                    <a:pt x="604" y="23"/>
                    <a:pt x="604" y="22"/>
                    <a:pt x="605" y="22"/>
                  </a:cubicBezTo>
                  <a:cubicBezTo>
                    <a:pt x="605" y="21"/>
                    <a:pt x="607" y="20"/>
                    <a:pt x="607" y="19"/>
                  </a:cubicBezTo>
                  <a:cubicBezTo>
                    <a:pt x="607" y="19"/>
                    <a:pt x="604" y="18"/>
                    <a:pt x="604" y="18"/>
                  </a:cubicBezTo>
                  <a:cubicBezTo>
                    <a:pt x="605" y="17"/>
                    <a:pt x="606" y="16"/>
                    <a:pt x="606" y="15"/>
                  </a:cubicBezTo>
                  <a:cubicBezTo>
                    <a:pt x="607" y="15"/>
                    <a:pt x="607" y="14"/>
                    <a:pt x="608" y="13"/>
                  </a:cubicBezTo>
                  <a:cubicBezTo>
                    <a:pt x="608" y="13"/>
                    <a:pt x="610" y="15"/>
                    <a:pt x="610" y="15"/>
                  </a:cubicBezTo>
                  <a:cubicBezTo>
                    <a:pt x="611" y="13"/>
                    <a:pt x="612" y="12"/>
                    <a:pt x="613" y="10"/>
                  </a:cubicBezTo>
                  <a:cubicBezTo>
                    <a:pt x="614" y="11"/>
                    <a:pt x="616" y="12"/>
                    <a:pt x="616" y="12"/>
                  </a:cubicBezTo>
                  <a:cubicBezTo>
                    <a:pt x="616" y="13"/>
                    <a:pt x="614" y="14"/>
                    <a:pt x="614" y="14"/>
                  </a:cubicBezTo>
                  <a:cubicBezTo>
                    <a:pt x="614" y="15"/>
                    <a:pt x="616" y="16"/>
                    <a:pt x="616" y="16"/>
                  </a:cubicBezTo>
                  <a:cubicBezTo>
                    <a:pt x="616" y="16"/>
                    <a:pt x="618" y="14"/>
                    <a:pt x="618" y="14"/>
                  </a:cubicBezTo>
                  <a:cubicBezTo>
                    <a:pt x="618" y="14"/>
                    <a:pt x="620" y="15"/>
                    <a:pt x="620" y="16"/>
                  </a:cubicBezTo>
                  <a:cubicBezTo>
                    <a:pt x="620" y="16"/>
                    <a:pt x="618" y="18"/>
                    <a:pt x="618" y="18"/>
                  </a:cubicBezTo>
                  <a:cubicBezTo>
                    <a:pt x="619" y="18"/>
                    <a:pt x="620" y="19"/>
                    <a:pt x="621" y="19"/>
                  </a:cubicBezTo>
                  <a:cubicBezTo>
                    <a:pt x="621" y="20"/>
                    <a:pt x="622" y="17"/>
                    <a:pt x="622" y="17"/>
                  </a:cubicBezTo>
                  <a:cubicBezTo>
                    <a:pt x="623" y="17"/>
                    <a:pt x="624" y="19"/>
                    <a:pt x="625" y="19"/>
                  </a:cubicBezTo>
                  <a:cubicBezTo>
                    <a:pt x="626" y="17"/>
                    <a:pt x="627" y="16"/>
                    <a:pt x="628" y="15"/>
                  </a:cubicBezTo>
                  <a:cubicBezTo>
                    <a:pt x="629" y="14"/>
                    <a:pt x="629" y="13"/>
                    <a:pt x="630" y="12"/>
                  </a:cubicBezTo>
                  <a:cubicBezTo>
                    <a:pt x="630" y="12"/>
                    <a:pt x="631" y="11"/>
                    <a:pt x="631" y="10"/>
                  </a:cubicBezTo>
                  <a:cubicBezTo>
                    <a:pt x="632" y="10"/>
                    <a:pt x="633" y="8"/>
                    <a:pt x="633" y="8"/>
                  </a:cubicBezTo>
                  <a:cubicBezTo>
                    <a:pt x="633" y="7"/>
                    <a:pt x="631" y="6"/>
                    <a:pt x="631" y="6"/>
                  </a:cubicBezTo>
                  <a:cubicBezTo>
                    <a:pt x="631" y="5"/>
                    <a:pt x="632" y="4"/>
                    <a:pt x="633" y="4"/>
                  </a:cubicBezTo>
                  <a:cubicBezTo>
                    <a:pt x="633" y="3"/>
                    <a:pt x="634" y="2"/>
                    <a:pt x="634" y="2"/>
                  </a:cubicBezTo>
                  <a:cubicBezTo>
                    <a:pt x="636" y="3"/>
                    <a:pt x="637" y="4"/>
                    <a:pt x="639" y="5"/>
                  </a:cubicBezTo>
                  <a:cubicBezTo>
                    <a:pt x="639" y="6"/>
                    <a:pt x="637" y="7"/>
                    <a:pt x="637" y="7"/>
                  </a:cubicBezTo>
                  <a:cubicBezTo>
                    <a:pt x="637" y="8"/>
                    <a:pt x="639" y="9"/>
                    <a:pt x="639" y="9"/>
                  </a:cubicBezTo>
                  <a:cubicBezTo>
                    <a:pt x="640" y="10"/>
                    <a:pt x="641" y="10"/>
                    <a:pt x="642" y="11"/>
                  </a:cubicBezTo>
                  <a:cubicBezTo>
                    <a:pt x="642" y="11"/>
                    <a:pt x="643" y="12"/>
                    <a:pt x="644" y="12"/>
                  </a:cubicBezTo>
                  <a:cubicBezTo>
                    <a:pt x="645" y="13"/>
                    <a:pt x="645" y="14"/>
                    <a:pt x="646" y="14"/>
                  </a:cubicBezTo>
                  <a:cubicBezTo>
                    <a:pt x="646" y="14"/>
                    <a:pt x="648" y="16"/>
                    <a:pt x="648" y="16"/>
                  </a:cubicBezTo>
                  <a:cubicBezTo>
                    <a:pt x="648" y="16"/>
                    <a:pt x="647" y="18"/>
                    <a:pt x="647" y="18"/>
                  </a:cubicBezTo>
                  <a:cubicBezTo>
                    <a:pt x="646" y="19"/>
                    <a:pt x="645" y="20"/>
                    <a:pt x="645" y="20"/>
                  </a:cubicBezTo>
                  <a:cubicBezTo>
                    <a:pt x="644" y="20"/>
                    <a:pt x="643" y="19"/>
                    <a:pt x="643" y="19"/>
                  </a:cubicBezTo>
                  <a:cubicBezTo>
                    <a:pt x="642" y="19"/>
                    <a:pt x="642" y="21"/>
                    <a:pt x="641" y="21"/>
                  </a:cubicBezTo>
                  <a:cubicBezTo>
                    <a:pt x="642" y="22"/>
                    <a:pt x="644" y="23"/>
                    <a:pt x="645" y="24"/>
                  </a:cubicBezTo>
                  <a:cubicBezTo>
                    <a:pt x="646" y="24"/>
                    <a:pt x="646" y="22"/>
                    <a:pt x="647" y="22"/>
                  </a:cubicBezTo>
                  <a:cubicBezTo>
                    <a:pt x="647" y="22"/>
                    <a:pt x="649" y="24"/>
                    <a:pt x="649" y="24"/>
                  </a:cubicBezTo>
                  <a:cubicBezTo>
                    <a:pt x="650" y="23"/>
                    <a:pt x="651" y="22"/>
                    <a:pt x="651" y="21"/>
                  </a:cubicBezTo>
                  <a:cubicBezTo>
                    <a:pt x="652" y="21"/>
                    <a:pt x="652" y="20"/>
                    <a:pt x="653" y="19"/>
                  </a:cubicBezTo>
                  <a:cubicBezTo>
                    <a:pt x="653" y="18"/>
                    <a:pt x="654" y="18"/>
                    <a:pt x="654" y="17"/>
                  </a:cubicBezTo>
                  <a:cubicBezTo>
                    <a:pt x="655" y="16"/>
                    <a:pt x="656" y="15"/>
                    <a:pt x="656" y="15"/>
                  </a:cubicBezTo>
                  <a:cubicBezTo>
                    <a:pt x="656" y="14"/>
                    <a:pt x="658" y="13"/>
                    <a:pt x="658" y="13"/>
                  </a:cubicBezTo>
                  <a:cubicBezTo>
                    <a:pt x="658" y="12"/>
                    <a:pt x="656" y="11"/>
                    <a:pt x="656" y="11"/>
                  </a:cubicBezTo>
                  <a:cubicBezTo>
                    <a:pt x="655" y="11"/>
                    <a:pt x="653" y="9"/>
                    <a:pt x="653" y="9"/>
                  </a:cubicBezTo>
                  <a:cubicBezTo>
                    <a:pt x="654" y="9"/>
                    <a:pt x="655" y="7"/>
                    <a:pt x="655" y="7"/>
                  </a:cubicBezTo>
                  <a:cubicBezTo>
                    <a:pt x="656" y="7"/>
                    <a:pt x="657" y="8"/>
                    <a:pt x="657" y="9"/>
                  </a:cubicBezTo>
                  <a:cubicBezTo>
                    <a:pt x="658" y="9"/>
                    <a:pt x="659" y="10"/>
                    <a:pt x="660" y="10"/>
                  </a:cubicBezTo>
                  <a:cubicBezTo>
                    <a:pt x="660" y="11"/>
                    <a:pt x="661" y="12"/>
                    <a:pt x="662" y="12"/>
                  </a:cubicBezTo>
                  <a:cubicBezTo>
                    <a:pt x="662" y="12"/>
                    <a:pt x="663" y="14"/>
                    <a:pt x="664" y="14"/>
                  </a:cubicBezTo>
                  <a:cubicBezTo>
                    <a:pt x="664" y="14"/>
                    <a:pt x="665" y="12"/>
                    <a:pt x="666" y="11"/>
                  </a:cubicBezTo>
                  <a:cubicBezTo>
                    <a:pt x="666" y="11"/>
                    <a:pt x="667" y="9"/>
                    <a:pt x="667" y="9"/>
                  </a:cubicBezTo>
                  <a:cubicBezTo>
                    <a:pt x="668" y="9"/>
                    <a:pt x="669" y="11"/>
                    <a:pt x="670" y="11"/>
                  </a:cubicBezTo>
                  <a:cubicBezTo>
                    <a:pt x="670" y="11"/>
                    <a:pt x="671" y="13"/>
                    <a:pt x="672" y="13"/>
                  </a:cubicBezTo>
                  <a:cubicBezTo>
                    <a:pt x="672" y="13"/>
                    <a:pt x="673" y="11"/>
                    <a:pt x="674" y="10"/>
                  </a:cubicBezTo>
                  <a:cubicBezTo>
                    <a:pt x="674" y="10"/>
                    <a:pt x="675" y="8"/>
                    <a:pt x="675" y="8"/>
                  </a:cubicBezTo>
                  <a:cubicBezTo>
                    <a:pt x="676" y="8"/>
                    <a:pt x="677" y="9"/>
                    <a:pt x="677" y="10"/>
                  </a:cubicBezTo>
                  <a:cubicBezTo>
                    <a:pt x="678" y="10"/>
                    <a:pt x="676" y="12"/>
                    <a:pt x="676" y="12"/>
                  </a:cubicBezTo>
                  <a:cubicBezTo>
                    <a:pt x="675" y="13"/>
                    <a:pt x="674" y="14"/>
                    <a:pt x="674" y="14"/>
                  </a:cubicBezTo>
                  <a:cubicBezTo>
                    <a:pt x="674" y="15"/>
                    <a:pt x="676" y="16"/>
                    <a:pt x="676" y="16"/>
                  </a:cubicBezTo>
                  <a:cubicBezTo>
                    <a:pt x="676" y="17"/>
                    <a:pt x="675" y="18"/>
                    <a:pt x="675" y="18"/>
                  </a:cubicBezTo>
                  <a:cubicBezTo>
                    <a:pt x="675" y="19"/>
                    <a:pt x="677" y="19"/>
                    <a:pt x="677" y="20"/>
                  </a:cubicBezTo>
                  <a:cubicBezTo>
                    <a:pt x="677" y="21"/>
                    <a:pt x="675" y="22"/>
                    <a:pt x="675" y="22"/>
                  </a:cubicBezTo>
                  <a:cubicBezTo>
                    <a:pt x="675" y="23"/>
                    <a:pt x="677" y="23"/>
                    <a:pt x="677" y="24"/>
                  </a:cubicBezTo>
                  <a:cubicBezTo>
                    <a:pt x="677" y="25"/>
                    <a:pt x="676" y="26"/>
                    <a:pt x="676" y="26"/>
                  </a:cubicBezTo>
                  <a:cubicBezTo>
                    <a:pt x="676" y="27"/>
                    <a:pt x="678" y="27"/>
                    <a:pt x="678" y="28"/>
                  </a:cubicBezTo>
                  <a:cubicBezTo>
                    <a:pt x="678" y="27"/>
                    <a:pt x="679" y="26"/>
                    <a:pt x="680" y="26"/>
                  </a:cubicBezTo>
                  <a:cubicBezTo>
                    <a:pt x="680" y="25"/>
                    <a:pt x="681" y="24"/>
                    <a:pt x="681" y="23"/>
                  </a:cubicBezTo>
                  <a:cubicBezTo>
                    <a:pt x="682" y="23"/>
                    <a:pt x="683" y="22"/>
                    <a:pt x="683" y="21"/>
                  </a:cubicBezTo>
                  <a:cubicBezTo>
                    <a:pt x="683" y="21"/>
                    <a:pt x="681" y="20"/>
                    <a:pt x="681" y="19"/>
                  </a:cubicBezTo>
                  <a:cubicBezTo>
                    <a:pt x="681" y="19"/>
                    <a:pt x="683" y="18"/>
                    <a:pt x="682" y="17"/>
                  </a:cubicBezTo>
                  <a:cubicBezTo>
                    <a:pt x="682" y="17"/>
                    <a:pt x="680" y="16"/>
                    <a:pt x="680" y="16"/>
                  </a:cubicBezTo>
                  <a:cubicBezTo>
                    <a:pt x="680" y="15"/>
                    <a:pt x="682" y="14"/>
                    <a:pt x="682" y="13"/>
                  </a:cubicBezTo>
                  <a:cubicBezTo>
                    <a:pt x="682" y="13"/>
                    <a:pt x="680" y="12"/>
                    <a:pt x="680" y="12"/>
                  </a:cubicBezTo>
                  <a:cubicBezTo>
                    <a:pt x="680" y="11"/>
                    <a:pt x="681" y="9"/>
                    <a:pt x="681" y="9"/>
                  </a:cubicBezTo>
                  <a:cubicBezTo>
                    <a:pt x="682" y="9"/>
                    <a:pt x="683" y="11"/>
                    <a:pt x="684" y="11"/>
                  </a:cubicBezTo>
                  <a:cubicBezTo>
                    <a:pt x="684" y="11"/>
                    <a:pt x="685" y="13"/>
                    <a:pt x="686" y="13"/>
                  </a:cubicBezTo>
                  <a:cubicBezTo>
                    <a:pt x="686" y="13"/>
                    <a:pt x="687" y="10"/>
                    <a:pt x="688" y="11"/>
                  </a:cubicBezTo>
                  <a:cubicBezTo>
                    <a:pt x="688" y="11"/>
                    <a:pt x="689" y="12"/>
                    <a:pt x="690" y="12"/>
                  </a:cubicBezTo>
                  <a:cubicBezTo>
                    <a:pt x="691" y="13"/>
                    <a:pt x="691" y="13"/>
                    <a:pt x="692" y="14"/>
                  </a:cubicBezTo>
                  <a:cubicBezTo>
                    <a:pt x="693" y="14"/>
                    <a:pt x="694" y="15"/>
                    <a:pt x="694" y="16"/>
                  </a:cubicBezTo>
                  <a:cubicBezTo>
                    <a:pt x="695" y="16"/>
                    <a:pt x="696" y="17"/>
                    <a:pt x="697" y="17"/>
                  </a:cubicBezTo>
                  <a:cubicBezTo>
                    <a:pt x="697" y="17"/>
                    <a:pt x="698" y="15"/>
                    <a:pt x="698" y="15"/>
                  </a:cubicBezTo>
                  <a:cubicBezTo>
                    <a:pt x="699" y="15"/>
                    <a:pt x="700" y="17"/>
                    <a:pt x="700" y="17"/>
                  </a:cubicBezTo>
                  <a:cubicBezTo>
                    <a:pt x="701" y="17"/>
                    <a:pt x="702" y="15"/>
                    <a:pt x="702" y="15"/>
                  </a:cubicBezTo>
                  <a:cubicBezTo>
                    <a:pt x="702" y="14"/>
                    <a:pt x="700" y="13"/>
                    <a:pt x="700" y="13"/>
                  </a:cubicBezTo>
                  <a:cubicBezTo>
                    <a:pt x="700" y="12"/>
                    <a:pt x="701" y="11"/>
                    <a:pt x="702" y="11"/>
                  </a:cubicBezTo>
                  <a:cubicBezTo>
                    <a:pt x="702" y="10"/>
                    <a:pt x="703" y="9"/>
                    <a:pt x="703" y="8"/>
                  </a:cubicBezTo>
                  <a:cubicBezTo>
                    <a:pt x="705" y="10"/>
                    <a:pt x="706" y="11"/>
                    <a:pt x="708" y="12"/>
                  </a:cubicBezTo>
                  <a:cubicBezTo>
                    <a:pt x="707" y="13"/>
                    <a:pt x="707" y="13"/>
                    <a:pt x="706" y="14"/>
                  </a:cubicBezTo>
                  <a:cubicBezTo>
                    <a:pt x="706" y="14"/>
                    <a:pt x="704" y="16"/>
                    <a:pt x="704" y="16"/>
                  </a:cubicBezTo>
                  <a:cubicBezTo>
                    <a:pt x="704" y="17"/>
                    <a:pt x="706" y="18"/>
                    <a:pt x="707" y="18"/>
                  </a:cubicBezTo>
                  <a:cubicBezTo>
                    <a:pt x="707" y="18"/>
                    <a:pt x="709" y="19"/>
                    <a:pt x="709" y="20"/>
                  </a:cubicBezTo>
                  <a:cubicBezTo>
                    <a:pt x="709" y="20"/>
                    <a:pt x="707" y="21"/>
                    <a:pt x="707" y="22"/>
                  </a:cubicBezTo>
                  <a:cubicBezTo>
                    <a:pt x="707" y="22"/>
                    <a:pt x="709" y="23"/>
                    <a:pt x="709" y="24"/>
                  </a:cubicBezTo>
                  <a:cubicBezTo>
                    <a:pt x="709" y="24"/>
                    <a:pt x="708" y="25"/>
                    <a:pt x="708" y="26"/>
                  </a:cubicBezTo>
                  <a:cubicBezTo>
                    <a:pt x="707" y="26"/>
                    <a:pt x="706" y="28"/>
                    <a:pt x="706" y="28"/>
                  </a:cubicBezTo>
                  <a:cubicBezTo>
                    <a:pt x="706" y="29"/>
                    <a:pt x="708" y="29"/>
                    <a:pt x="708" y="30"/>
                  </a:cubicBezTo>
                  <a:cubicBezTo>
                    <a:pt x="709" y="28"/>
                    <a:pt x="710" y="27"/>
                    <a:pt x="712" y="25"/>
                  </a:cubicBezTo>
                  <a:cubicBezTo>
                    <a:pt x="712" y="25"/>
                    <a:pt x="713" y="23"/>
                    <a:pt x="713" y="23"/>
                  </a:cubicBezTo>
                  <a:cubicBezTo>
                    <a:pt x="713" y="23"/>
                    <a:pt x="711" y="22"/>
                    <a:pt x="711" y="21"/>
                  </a:cubicBezTo>
                  <a:cubicBezTo>
                    <a:pt x="711" y="21"/>
                    <a:pt x="709" y="20"/>
                    <a:pt x="709" y="20"/>
                  </a:cubicBezTo>
                  <a:cubicBezTo>
                    <a:pt x="709" y="19"/>
                    <a:pt x="710" y="18"/>
                    <a:pt x="711" y="17"/>
                  </a:cubicBezTo>
                  <a:cubicBezTo>
                    <a:pt x="711" y="17"/>
                    <a:pt x="712" y="16"/>
                    <a:pt x="712" y="15"/>
                  </a:cubicBezTo>
                  <a:cubicBezTo>
                    <a:pt x="712" y="15"/>
                    <a:pt x="710" y="14"/>
                    <a:pt x="710" y="14"/>
                  </a:cubicBezTo>
                  <a:cubicBezTo>
                    <a:pt x="711" y="12"/>
                    <a:pt x="712" y="11"/>
                    <a:pt x="713" y="9"/>
                  </a:cubicBezTo>
                  <a:cubicBezTo>
                    <a:pt x="714" y="10"/>
                    <a:pt x="715" y="10"/>
                    <a:pt x="716" y="11"/>
                  </a:cubicBezTo>
                  <a:cubicBezTo>
                    <a:pt x="716" y="11"/>
                    <a:pt x="718" y="12"/>
                    <a:pt x="718" y="12"/>
                  </a:cubicBezTo>
                  <a:cubicBezTo>
                    <a:pt x="718" y="13"/>
                    <a:pt x="716" y="14"/>
                    <a:pt x="716" y="15"/>
                  </a:cubicBezTo>
                  <a:cubicBezTo>
                    <a:pt x="716" y="15"/>
                    <a:pt x="714" y="13"/>
                    <a:pt x="714" y="13"/>
                  </a:cubicBezTo>
                  <a:cubicBezTo>
                    <a:pt x="713" y="13"/>
                    <a:pt x="713" y="15"/>
                    <a:pt x="712" y="15"/>
                  </a:cubicBezTo>
                  <a:cubicBezTo>
                    <a:pt x="714" y="16"/>
                    <a:pt x="715" y="17"/>
                    <a:pt x="717" y="19"/>
                  </a:cubicBezTo>
                  <a:cubicBezTo>
                    <a:pt x="717" y="18"/>
                    <a:pt x="718" y="17"/>
                    <a:pt x="718" y="16"/>
                  </a:cubicBezTo>
                  <a:cubicBezTo>
                    <a:pt x="719" y="16"/>
                    <a:pt x="719" y="15"/>
                    <a:pt x="720" y="14"/>
                  </a:cubicBezTo>
                  <a:cubicBezTo>
                    <a:pt x="721" y="14"/>
                    <a:pt x="721" y="12"/>
                    <a:pt x="722" y="12"/>
                  </a:cubicBezTo>
                  <a:cubicBezTo>
                    <a:pt x="722" y="12"/>
                    <a:pt x="724" y="14"/>
                    <a:pt x="724" y="14"/>
                  </a:cubicBezTo>
                  <a:cubicBezTo>
                    <a:pt x="724" y="13"/>
                    <a:pt x="726" y="12"/>
                    <a:pt x="726" y="11"/>
                  </a:cubicBezTo>
                  <a:cubicBezTo>
                    <a:pt x="726" y="11"/>
                    <a:pt x="723" y="10"/>
                    <a:pt x="724" y="10"/>
                  </a:cubicBezTo>
                  <a:cubicBezTo>
                    <a:pt x="724" y="9"/>
                    <a:pt x="725" y="8"/>
                    <a:pt x="725" y="7"/>
                  </a:cubicBezTo>
                  <a:cubicBezTo>
                    <a:pt x="726" y="7"/>
                    <a:pt x="727" y="9"/>
                    <a:pt x="727" y="9"/>
                  </a:cubicBezTo>
                  <a:cubicBezTo>
                    <a:pt x="728" y="10"/>
                    <a:pt x="730" y="10"/>
                    <a:pt x="730" y="11"/>
                  </a:cubicBezTo>
                  <a:cubicBezTo>
                    <a:pt x="730" y="11"/>
                    <a:pt x="728" y="13"/>
                    <a:pt x="728" y="13"/>
                  </a:cubicBezTo>
                  <a:cubicBezTo>
                    <a:pt x="727" y="14"/>
                    <a:pt x="727" y="15"/>
                    <a:pt x="726" y="15"/>
                  </a:cubicBezTo>
                  <a:cubicBezTo>
                    <a:pt x="726" y="15"/>
                    <a:pt x="725" y="14"/>
                    <a:pt x="724" y="14"/>
                  </a:cubicBezTo>
                  <a:cubicBezTo>
                    <a:pt x="724" y="14"/>
                    <a:pt x="722" y="16"/>
                    <a:pt x="722" y="16"/>
                  </a:cubicBezTo>
                  <a:cubicBezTo>
                    <a:pt x="722" y="16"/>
                    <a:pt x="725" y="17"/>
                    <a:pt x="725" y="18"/>
                  </a:cubicBezTo>
                  <a:cubicBezTo>
                    <a:pt x="725" y="18"/>
                    <a:pt x="723" y="19"/>
                    <a:pt x="723" y="20"/>
                  </a:cubicBezTo>
                  <a:cubicBezTo>
                    <a:pt x="724" y="20"/>
                    <a:pt x="724" y="21"/>
                    <a:pt x="725" y="22"/>
                  </a:cubicBezTo>
                  <a:cubicBezTo>
                    <a:pt x="726" y="22"/>
                    <a:pt x="727" y="23"/>
                    <a:pt x="727" y="23"/>
                  </a:cubicBezTo>
                  <a:cubicBezTo>
                    <a:pt x="728" y="23"/>
                    <a:pt x="729" y="21"/>
                    <a:pt x="729" y="21"/>
                  </a:cubicBezTo>
                  <a:cubicBezTo>
                    <a:pt x="730" y="20"/>
                    <a:pt x="730" y="19"/>
                    <a:pt x="731" y="19"/>
                  </a:cubicBezTo>
                  <a:cubicBezTo>
                    <a:pt x="731" y="18"/>
                    <a:pt x="732" y="17"/>
                    <a:pt x="732" y="17"/>
                  </a:cubicBezTo>
                  <a:cubicBezTo>
                    <a:pt x="733" y="16"/>
                    <a:pt x="734" y="14"/>
                    <a:pt x="734" y="14"/>
                  </a:cubicBezTo>
                  <a:cubicBezTo>
                    <a:pt x="735" y="14"/>
                    <a:pt x="736" y="16"/>
                    <a:pt x="736" y="16"/>
                  </a:cubicBezTo>
                  <a:cubicBezTo>
                    <a:pt x="737" y="16"/>
                    <a:pt x="738" y="17"/>
                    <a:pt x="739" y="18"/>
                  </a:cubicBezTo>
                  <a:cubicBezTo>
                    <a:pt x="739" y="18"/>
                    <a:pt x="737" y="20"/>
                    <a:pt x="737" y="20"/>
                  </a:cubicBezTo>
                  <a:cubicBezTo>
                    <a:pt x="737" y="20"/>
                    <a:pt x="739" y="22"/>
                    <a:pt x="739" y="22"/>
                  </a:cubicBezTo>
                  <a:cubicBezTo>
                    <a:pt x="739" y="21"/>
                    <a:pt x="741" y="20"/>
                    <a:pt x="741" y="19"/>
                  </a:cubicBezTo>
                  <a:cubicBezTo>
                    <a:pt x="741" y="19"/>
                    <a:pt x="739" y="18"/>
                    <a:pt x="739" y="18"/>
                  </a:cubicBezTo>
                  <a:cubicBezTo>
                    <a:pt x="739" y="17"/>
                    <a:pt x="740" y="16"/>
                    <a:pt x="740" y="15"/>
                  </a:cubicBezTo>
                  <a:cubicBezTo>
                    <a:pt x="741" y="15"/>
                    <a:pt x="742" y="14"/>
                    <a:pt x="742" y="13"/>
                  </a:cubicBezTo>
                  <a:cubicBezTo>
                    <a:pt x="742" y="13"/>
                    <a:pt x="744" y="12"/>
                    <a:pt x="744" y="11"/>
                  </a:cubicBezTo>
                  <a:cubicBezTo>
                    <a:pt x="744" y="11"/>
                    <a:pt x="741" y="10"/>
                    <a:pt x="742" y="9"/>
                  </a:cubicBezTo>
                  <a:cubicBezTo>
                    <a:pt x="742" y="9"/>
                    <a:pt x="743" y="8"/>
                    <a:pt x="743" y="7"/>
                  </a:cubicBezTo>
                  <a:cubicBezTo>
                    <a:pt x="744" y="6"/>
                    <a:pt x="744" y="5"/>
                    <a:pt x="745" y="5"/>
                  </a:cubicBezTo>
                  <a:cubicBezTo>
                    <a:pt x="745" y="5"/>
                    <a:pt x="747" y="7"/>
                    <a:pt x="747" y="7"/>
                  </a:cubicBezTo>
                  <a:cubicBezTo>
                    <a:pt x="748" y="6"/>
                    <a:pt x="748" y="5"/>
                    <a:pt x="749" y="4"/>
                  </a:cubicBezTo>
                  <a:cubicBezTo>
                    <a:pt x="750" y="5"/>
                    <a:pt x="750" y="5"/>
                    <a:pt x="751" y="6"/>
                  </a:cubicBezTo>
                  <a:cubicBezTo>
                    <a:pt x="752" y="7"/>
                    <a:pt x="753" y="7"/>
                    <a:pt x="753" y="8"/>
                  </a:cubicBezTo>
                  <a:cubicBezTo>
                    <a:pt x="754" y="8"/>
                    <a:pt x="755" y="9"/>
                    <a:pt x="756" y="9"/>
                  </a:cubicBezTo>
                  <a:cubicBezTo>
                    <a:pt x="756" y="10"/>
                    <a:pt x="754" y="11"/>
                    <a:pt x="754" y="12"/>
                  </a:cubicBezTo>
                  <a:cubicBezTo>
                    <a:pt x="754" y="12"/>
                    <a:pt x="756" y="13"/>
                    <a:pt x="756" y="13"/>
                  </a:cubicBezTo>
                  <a:cubicBezTo>
                    <a:pt x="756" y="14"/>
                    <a:pt x="758" y="15"/>
                    <a:pt x="758" y="15"/>
                  </a:cubicBezTo>
                  <a:cubicBezTo>
                    <a:pt x="758" y="15"/>
                    <a:pt x="756" y="17"/>
                    <a:pt x="757" y="17"/>
                  </a:cubicBezTo>
                  <a:cubicBezTo>
                    <a:pt x="757" y="18"/>
                    <a:pt x="758" y="19"/>
                    <a:pt x="759" y="19"/>
                  </a:cubicBezTo>
                  <a:cubicBezTo>
                    <a:pt x="759" y="19"/>
                    <a:pt x="760" y="17"/>
                    <a:pt x="761" y="17"/>
                  </a:cubicBezTo>
                  <a:cubicBezTo>
                    <a:pt x="761" y="17"/>
                    <a:pt x="762" y="18"/>
                    <a:pt x="763" y="18"/>
                  </a:cubicBezTo>
                  <a:cubicBezTo>
                    <a:pt x="763" y="18"/>
                    <a:pt x="765" y="20"/>
                    <a:pt x="765" y="20"/>
                  </a:cubicBezTo>
                  <a:cubicBezTo>
                    <a:pt x="766" y="20"/>
                    <a:pt x="766" y="19"/>
                    <a:pt x="767" y="18"/>
                  </a:cubicBezTo>
                  <a:cubicBezTo>
                    <a:pt x="767" y="17"/>
                    <a:pt x="768" y="16"/>
                    <a:pt x="768" y="16"/>
                  </a:cubicBezTo>
                  <a:cubicBezTo>
                    <a:pt x="769" y="15"/>
                    <a:pt x="770" y="14"/>
                    <a:pt x="770" y="13"/>
                  </a:cubicBezTo>
                  <a:cubicBezTo>
                    <a:pt x="771" y="13"/>
                    <a:pt x="771" y="12"/>
                    <a:pt x="772" y="11"/>
                  </a:cubicBezTo>
                  <a:cubicBezTo>
                    <a:pt x="772" y="11"/>
                    <a:pt x="774" y="13"/>
                    <a:pt x="774" y="13"/>
                  </a:cubicBezTo>
                  <a:cubicBezTo>
                    <a:pt x="775" y="13"/>
                    <a:pt x="775" y="11"/>
                    <a:pt x="776" y="11"/>
                  </a:cubicBezTo>
                  <a:cubicBezTo>
                    <a:pt x="776" y="11"/>
                    <a:pt x="778" y="13"/>
                    <a:pt x="778" y="12"/>
                  </a:cubicBezTo>
                  <a:cubicBezTo>
                    <a:pt x="779" y="12"/>
                    <a:pt x="779" y="11"/>
                    <a:pt x="780" y="10"/>
                  </a:cubicBezTo>
                  <a:cubicBezTo>
                    <a:pt x="780" y="10"/>
                    <a:pt x="781" y="8"/>
                    <a:pt x="781" y="8"/>
                  </a:cubicBezTo>
                  <a:cubicBezTo>
                    <a:pt x="782" y="8"/>
                    <a:pt x="783" y="9"/>
                    <a:pt x="784" y="10"/>
                  </a:cubicBezTo>
                  <a:cubicBezTo>
                    <a:pt x="784" y="10"/>
                    <a:pt x="785" y="11"/>
                    <a:pt x="786" y="11"/>
                  </a:cubicBezTo>
                  <a:cubicBezTo>
                    <a:pt x="786" y="11"/>
                    <a:pt x="787" y="9"/>
                    <a:pt x="788" y="9"/>
                  </a:cubicBezTo>
                  <a:cubicBezTo>
                    <a:pt x="788" y="9"/>
                    <a:pt x="790" y="11"/>
                    <a:pt x="790" y="11"/>
                  </a:cubicBezTo>
                  <a:cubicBezTo>
                    <a:pt x="790" y="11"/>
                    <a:pt x="788" y="13"/>
                    <a:pt x="788" y="13"/>
                  </a:cubicBezTo>
                  <a:cubicBezTo>
                    <a:pt x="788" y="13"/>
                    <a:pt x="786" y="11"/>
                    <a:pt x="786" y="11"/>
                  </a:cubicBezTo>
                  <a:cubicBezTo>
                    <a:pt x="785" y="11"/>
                    <a:pt x="784" y="13"/>
                    <a:pt x="784" y="14"/>
                  </a:cubicBezTo>
                  <a:cubicBezTo>
                    <a:pt x="784" y="14"/>
                    <a:pt x="783" y="15"/>
                    <a:pt x="782" y="16"/>
                  </a:cubicBezTo>
                  <a:cubicBezTo>
                    <a:pt x="782" y="17"/>
                    <a:pt x="781" y="17"/>
                    <a:pt x="781" y="18"/>
                  </a:cubicBezTo>
                  <a:cubicBezTo>
                    <a:pt x="780" y="19"/>
                    <a:pt x="780" y="20"/>
                    <a:pt x="779" y="20"/>
                  </a:cubicBezTo>
                  <a:cubicBezTo>
                    <a:pt x="781" y="21"/>
                    <a:pt x="782" y="23"/>
                    <a:pt x="784" y="24"/>
                  </a:cubicBezTo>
                  <a:cubicBezTo>
                    <a:pt x="784" y="23"/>
                    <a:pt x="785" y="22"/>
                    <a:pt x="785" y="21"/>
                  </a:cubicBezTo>
                  <a:cubicBezTo>
                    <a:pt x="785" y="21"/>
                    <a:pt x="787" y="19"/>
                    <a:pt x="787" y="19"/>
                  </a:cubicBezTo>
                  <a:cubicBezTo>
                    <a:pt x="788" y="19"/>
                    <a:pt x="789" y="21"/>
                    <a:pt x="789" y="21"/>
                  </a:cubicBezTo>
                  <a:cubicBezTo>
                    <a:pt x="790" y="21"/>
                    <a:pt x="790" y="19"/>
                    <a:pt x="791" y="19"/>
                  </a:cubicBezTo>
                  <a:cubicBezTo>
                    <a:pt x="791" y="19"/>
                    <a:pt x="793" y="21"/>
                    <a:pt x="793" y="20"/>
                  </a:cubicBezTo>
                  <a:cubicBezTo>
                    <a:pt x="794" y="20"/>
                    <a:pt x="794" y="19"/>
                    <a:pt x="795" y="18"/>
                  </a:cubicBezTo>
                  <a:cubicBezTo>
                    <a:pt x="795" y="17"/>
                    <a:pt x="796" y="17"/>
                    <a:pt x="797" y="16"/>
                  </a:cubicBezTo>
                  <a:cubicBezTo>
                    <a:pt x="797" y="15"/>
                    <a:pt x="798" y="14"/>
                    <a:pt x="798" y="14"/>
                  </a:cubicBezTo>
                  <a:cubicBezTo>
                    <a:pt x="799" y="13"/>
                    <a:pt x="799" y="12"/>
                    <a:pt x="800" y="11"/>
                  </a:cubicBezTo>
                  <a:cubicBezTo>
                    <a:pt x="800" y="11"/>
                    <a:pt x="802" y="13"/>
                    <a:pt x="802" y="13"/>
                  </a:cubicBezTo>
                  <a:cubicBezTo>
                    <a:pt x="803" y="13"/>
                    <a:pt x="803" y="11"/>
                    <a:pt x="804" y="11"/>
                  </a:cubicBezTo>
                  <a:cubicBezTo>
                    <a:pt x="805" y="12"/>
                    <a:pt x="805" y="12"/>
                    <a:pt x="806" y="13"/>
                  </a:cubicBezTo>
                  <a:cubicBezTo>
                    <a:pt x="806" y="13"/>
                    <a:pt x="808" y="14"/>
                    <a:pt x="808" y="14"/>
                  </a:cubicBezTo>
                  <a:cubicBezTo>
                    <a:pt x="808" y="15"/>
                    <a:pt x="806" y="16"/>
                    <a:pt x="807" y="17"/>
                  </a:cubicBezTo>
                  <a:cubicBezTo>
                    <a:pt x="807" y="17"/>
                    <a:pt x="808" y="18"/>
                    <a:pt x="809" y="18"/>
                  </a:cubicBezTo>
                  <a:cubicBezTo>
                    <a:pt x="810" y="19"/>
                    <a:pt x="810" y="19"/>
                    <a:pt x="811" y="20"/>
                  </a:cubicBezTo>
                  <a:cubicBezTo>
                    <a:pt x="812" y="20"/>
                    <a:pt x="812" y="18"/>
                    <a:pt x="813" y="18"/>
                  </a:cubicBezTo>
                  <a:cubicBezTo>
                    <a:pt x="813" y="18"/>
                    <a:pt x="815" y="20"/>
                    <a:pt x="815" y="19"/>
                  </a:cubicBezTo>
                  <a:cubicBezTo>
                    <a:pt x="815" y="19"/>
                    <a:pt x="817" y="17"/>
                    <a:pt x="817" y="17"/>
                  </a:cubicBezTo>
                  <a:cubicBezTo>
                    <a:pt x="817" y="17"/>
                    <a:pt x="815" y="15"/>
                    <a:pt x="814" y="16"/>
                  </a:cubicBezTo>
                  <a:cubicBezTo>
                    <a:pt x="814" y="16"/>
                    <a:pt x="813" y="18"/>
                    <a:pt x="813" y="18"/>
                  </a:cubicBezTo>
                  <a:cubicBezTo>
                    <a:pt x="812" y="17"/>
                    <a:pt x="811" y="16"/>
                    <a:pt x="811" y="16"/>
                  </a:cubicBezTo>
                  <a:cubicBezTo>
                    <a:pt x="811" y="16"/>
                    <a:pt x="812" y="14"/>
                    <a:pt x="812" y="14"/>
                  </a:cubicBezTo>
                  <a:cubicBezTo>
                    <a:pt x="813" y="13"/>
                    <a:pt x="813" y="12"/>
                    <a:pt x="814" y="12"/>
                  </a:cubicBezTo>
                  <a:cubicBezTo>
                    <a:pt x="814" y="11"/>
                    <a:pt x="815" y="9"/>
                    <a:pt x="816" y="9"/>
                  </a:cubicBezTo>
                  <a:cubicBezTo>
                    <a:pt x="816" y="9"/>
                    <a:pt x="817" y="11"/>
                    <a:pt x="818" y="11"/>
                  </a:cubicBezTo>
                  <a:cubicBezTo>
                    <a:pt x="818" y="11"/>
                    <a:pt x="816" y="13"/>
                    <a:pt x="816" y="13"/>
                  </a:cubicBezTo>
                  <a:cubicBezTo>
                    <a:pt x="816" y="14"/>
                    <a:pt x="818" y="15"/>
                    <a:pt x="818" y="15"/>
                  </a:cubicBezTo>
                  <a:cubicBezTo>
                    <a:pt x="819" y="16"/>
                    <a:pt x="820" y="16"/>
                    <a:pt x="821" y="17"/>
                  </a:cubicBezTo>
                  <a:cubicBezTo>
                    <a:pt x="821" y="16"/>
                    <a:pt x="822" y="15"/>
                    <a:pt x="822" y="14"/>
                  </a:cubicBezTo>
                  <a:cubicBezTo>
                    <a:pt x="823" y="14"/>
                    <a:pt x="824" y="13"/>
                    <a:pt x="824" y="12"/>
                  </a:cubicBezTo>
                  <a:cubicBezTo>
                    <a:pt x="824" y="12"/>
                    <a:pt x="822" y="11"/>
                    <a:pt x="822" y="11"/>
                  </a:cubicBezTo>
                  <a:cubicBezTo>
                    <a:pt x="822" y="10"/>
                    <a:pt x="823" y="9"/>
                    <a:pt x="824" y="8"/>
                  </a:cubicBezTo>
                  <a:cubicBezTo>
                    <a:pt x="824" y="8"/>
                    <a:pt x="825" y="7"/>
                    <a:pt x="825" y="6"/>
                  </a:cubicBezTo>
                  <a:cubicBezTo>
                    <a:pt x="825" y="5"/>
                    <a:pt x="827" y="4"/>
                    <a:pt x="827" y="4"/>
                  </a:cubicBezTo>
                  <a:cubicBezTo>
                    <a:pt x="827" y="5"/>
                    <a:pt x="829" y="5"/>
                    <a:pt x="829" y="6"/>
                  </a:cubicBezTo>
                  <a:cubicBezTo>
                    <a:pt x="829" y="6"/>
                    <a:pt x="827" y="7"/>
                    <a:pt x="827" y="8"/>
                  </a:cubicBezTo>
                  <a:cubicBezTo>
                    <a:pt x="828" y="8"/>
                    <a:pt x="830" y="9"/>
                    <a:pt x="830" y="9"/>
                  </a:cubicBezTo>
                  <a:cubicBezTo>
                    <a:pt x="830" y="10"/>
                    <a:pt x="828" y="11"/>
                    <a:pt x="828" y="12"/>
                  </a:cubicBezTo>
                  <a:cubicBezTo>
                    <a:pt x="827" y="12"/>
                    <a:pt x="827" y="13"/>
                    <a:pt x="826" y="14"/>
                  </a:cubicBezTo>
                  <a:cubicBezTo>
                    <a:pt x="826" y="14"/>
                    <a:pt x="825" y="16"/>
                    <a:pt x="825" y="16"/>
                  </a:cubicBezTo>
                  <a:cubicBezTo>
                    <a:pt x="825" y="16"/>
                    <a:pt x="827" y="18"/>
                    <a:pt x="827" y="18"/>
                  </a:cubicBezTo>
                  <a:cubicBezTo>
                    <a:pt x="827" y="18"/>
                    <a:pt x="828" y="16"/>
                    <a:pt x="829" y="16"/>
                  </a:cubicBezTo>
                  <a:cubicBezTo>
                    <a:pt x="829" y="16"/>
                    <a:pt x="830" y="17"/>
                    <a:pt x="831" y="17"/>
                  </a:cubicBezTo>
                  <a:cubicBezTo>
                    <a:pt x="831" y="18"/>
                    <a:pt x="832" y="18"/>
                    <a:pt x="833" y="19"/>
                  </a:cubicBezTo>
                  <a:cubicBezTo>
                    <a:pt x="833" y="19"/>
                    <a:pt x="831" y="21"/>
                    <a:pt x="831" y="21"/>
                  </a:cubicBezTo>
                  <a:cubicBezTo>
                    <a:pt x="831" y="22"/>
                    <a:pt x="834" y="22"/>
                    <a:pt x="834" y="23"/>
                  </a:cubicBezTo>
                  <a:cubicBezTo>
                    <a:pt x="833" y="24"/>
                    <a:pt x="832" y="24"/>
                    <a:pt x="832" y="25"/>
                  </a:cubicBezTo>
                  <a:cubicBezTo>
                    <a:pt x="832" y="26"/>
                    <a:pt x="834" y="26"/>
                    <a:pt x="834" y="27"/>
                  </a:cubicBezTo>
                  <a:cubicBezTo>
                    <a:pt x="834" y="27"/>
                    <a:pt x="833" y="29"/>
                    <a:pt x="832" y="29"/>
                  </a:cubicBezTo>
                  <a:cubicBezTo>
                    <a:pt x="832" y="29"/>
                    <a:pt x="831" y="31"/>
                    <a:pt x="831" y="31"/>
                  </a:cubicBezTo>
                  <a:cubicBezTo>
                    <a:pt x="831" y="32"/>
                    <a:pt x="833" y="32"/>
                    <a:pt x="833" y="33"/>
                  </a:cubicBezTo>
                  <a:cubicBezTo>
                    <a:pt x="833" y="32"/>
                    <a:pt x="834" y="32"/>
                    <a:pt x="835" y="31"/>
                  </a:cubicBezTo>
                  <a:cubicBezTo>
                    <a:pt x="835" y="30"/>
                    <a:pt x="836" y="29"/>
                    <a:pt x="836" y="29"/>
                  </a:cubicBezTo>
                  <a:cubicBezTo>
                    <a:pt x="836" y="28"/>
                    <a:pt x="838" y="27"/>
                    <a:pt x="838" y="26"/>
                  </a:cubicBezTo>
                  <a:cubicBezTo>
                    <a:pt x="838" y="26"/>
                    <a:pt x="836" y="25"/>
                    <a:pt x="836" y="25"/>
                  </a:cubicBezTo>
                  <a:cubicBezTo>
                    <a:pt x="836" y="24"/>
                    <a:pt x="837" y="23"/>
                    <a:pt x="837" y="22"/>
                  </a:cubicBezTo>
                  <a:cubicBezTo>
                    <a:pt x="838" y="22"/>
                    <a:pt x="839" y="20"/>
                    <a:pt x="839" y="20"/>
                  </a:cubicBezTo>
                  <a:cubicBezTo>
                    <a:pt x="839" y="20"/>
                    <a:pt x="841" y="22"/>
                    <a:pt x="841" y="22"/>
                  </a:cubicBezTo>
                  <a:cubicBezTo>
                    <a:pt x="842" y="21"/>
                    <a:pt x="843" y="20"/>
                    <a:pt x="843" y="20"/>
                  </a:cubicBezTo>
                  <a:cubicBezTo>
                    <a:pt x="843" y="19"/>
                    <a:pt x="841" y="19"/>
                    <a:pt x="841" y="18"/>
                  </a:cubicBezTo>
                  <a:cubicBezTo>
                    <a:pt x="841" y="17"/>
                    <a:pt x="843" y="16"/>
                    <a:pt x="843" y="16"/>
                  </a:cubicBezTo>
                  <a:cubicBezTo>
                    <a:pt x="842" y="15"/>
                    <a:pt x="840" y="15"/>
                    <a:pt x="840" y="14"/>
                  </a:cubicBezTo>
                  <a:cubicBezTo>
                    <a:pt x="840" y="14"/>
                    <a:pt x="842" y="12"/>
                    <a:pt x="842" y="12"/>
                  </a:cubicBezTo>
                  <a:cubicBezTo>
                    <a:pt x="842" y="12"/>
                    <a:pt x="844" y="10"/>
                    <a:pt x="844" y="10"/>
                  </a:cubicBezTo>
                  <a:cubicBezTo>
                    <a:pt x="844" y="9"/>
                    <a:pt x="842" y="9"/>
                    <a:pt x="842" y="8"/>
                  </a:cubicBezTo>
                  <a:cubicBezTo>
                    <a:pt x="843" y="6"/>
                    <a:pt x="844" y="5"/>
                    <a:pt x="845" y="3"/>
                  </a:cubicBezTo>
                  <a:cubicBezTo>
                    <a:pt x="846" y="5"/>
                    <a:pt x="848" y="6"/>
                    <a:pt x="849" y="7"/>
                  </a:cubicBezTo>
                  <a:cubicBezTo>
                    <a:pt x="849" y="8"/>
                    <a:pt x="848" y="8"/>
                    <a:pt x="848" y="9"/>
                  </a:cubicBezTo>
                  <a:cubicBezTo>
                    <a:pt x="848" y="10"/>
                    <a:pt x="850" y="10"/>
                    <a:pt x="850" y="11"/>
                  </a:cubicBezTo>
                  <a:cubicBezTo>
                    <a:pt x="850" y="11"/>
                    <a:pt x="848" y="13"/>
                    <a:pt x="848" y="13"/>
                  </a:cubicBezTo>
                  <a:cubicBezTo>
                    <a:pt x="848" y="14"/>
                    <a:pt x="850" y="14"/>
                    <a:pt x="850" y="15"/>
                  </a:cubicBezTo>
                  <a:cubicBezTo>
                    <a:pt x="851" y="15"/>
                    <a:pt x="852" y="16"/>
                    <a:pt x="853" y="16"/>
                  </a:cubicBezTo>
                  <a:cubicBezTo>
                    <a:pt x="853" y="17"/>
                    <a:pt x="855" y="18"/>
                    <a:pt x="855" y="18"/>
                  </a:cubicBezTo>
                  <a:cubicBezTo>
                    <a:pt x="855" y="18"/>
                    <a:pt x="853" y="20"/>
                    <a:pt x="853" y="20"/>
                  </a:cubicBezTo>
                  <a:cubicBezTo>
                    <a:pt x="853" y="21"/>
                    <a:pt x="851" y="22"/>
                    <a:pt x="851" y="23"/>
                  </a:cubicBezTo>
                  <a:cubicBezTo>
                    <a:pt x="852" y="23"/>
                    <a:pt x="853" y="24"/>
                    <a:pt x="854" y="24"/>
                  </a:cubicBezTo>
                  <a:cubicBezTo>
                    <a:pt x="854" y="24"/>
                    <a:pt x="855" y="23"/>
                    <a:pt x="855" y="22"/>
                  </a:cubicBezTo>
                  <a:cubicBezTo>
                    <a:pt x="856" y="22"/>
                    <a:pt x="857" y="20"/>
                    <a:pt x="857" y="20"/>
                  </a:cubicBezTo>
                  <a:cubicBezTo>
                    <a:pt x="857" y="19"/>
                    <a:pt x="855" y="19"/>
                    <a:pt x="855" y="18"/>
                  </a:cubicBezTo>
                  <a:cubicBezTo>
                    <a:pt x="855" y="17"/>
                    <a:pt x="857" y="17"/>
                    <a:pt x="857" y="16"/>
                  </a:cubicBezTo>
                  <a:cubicBezTo>
                    <a:pt x="857" y="15"/>
                    <a:pt x="854" y="15"/>
                    <a:pt x="854" y="14"/>
                  </a:cubicBezTo>
                  <a:cubicBezTo>
                    <a:pt x="854" y="14"/>
                    <a:pt x="856" y="13"/>
                    <a:pt x="856" y="12"/>
                  </a:cubicBezTo>
                  <a:cubicBezTo>
                    <a:pt x="856" y="11"/>
                    <a:pt x="854" y="11"/>
                    <a:pt x="854" y="10"/>
                  </a:cubicBezTo>
                  <a:cubicBezTo>
                    <a:pt x="854" y="10"/>
                    <a:pt x="856" y="9"/>
                    <a:pt x="856" y="8"/>
                  </a:cubicBezTo>
                  <a:cubicBezTo>
                    <a:pt x="855" y="7"/>
                    <a:pt x="853" y="7"/>
                    <a:pt x="853" y="6"/>
                  </a:cubicBezTo>
                  <a:cubicBezTo>
                    <a:pt x="853" y="6"/>
                    <a:pt x="855" y="4"/>
                    <a:pt x="855" y="4"/>
                  </a:cubicBezTo>
                  <a:cubicBezTo>
                    <a:pt x="856" y="4"/>
                    <a:pt x="857" y="6"/>
                    <a:pt x="857" y="6"/>
                  </a:cubicBezTo>
                  <a:cubicBezTo>
                    <a:pt x="857" y="6"/>
                    <a:pt x="859" y="7"/>
                    <a:pt x="859" y="7"/>
                  </a:cubicBezTo>
                  <a:cubicBezTo>
                    <a:pt x="860" y="8"/>
                    <a:pt x="858" y="9"/>
                    <a:pt x="858" y="10"/>
                  </a:cubicBezTo>
                  <a:cubicBezTo>
                    <a:pt x="858" y="10"/>
                    <a:pt x="860" y="11"/>
                    <a:pt x="860" y="11"/>
                  </a:cubicBezTo>
                  <a:cubicBezTo>
                    <a:pt x="860" y="12"/>
                    <a:pt x="859" y="13"/>
                    <a:pt x="858" y="14"/>
                  </a:cubicBezTo>
                  <a:cubicBezTo>
                    <a:pt x="858" y="14"/>
                    <a:pt x="857" y="16"/>
                    <a:pt x="857" y="16"/>
                  </a:cubicBezTo>
                  <a:cubicBezTo>
                    <a:pt x="857" y="16"/>
                    <a:pt x="859" y="18"/>
                    <a:pt x="859" y="18"/>
                  </a:cubicBezTo>
                  <a:cubicBezTo>
                    <a:pt x="859" y="18"/>
                    <a:pt x="860" y="16"/>
                    <a:pt x="861" y="15"/>
                  </a:cubicBezTo>
                  <a:cubicBezTo>
                    <a:pt x="861" y="15"/>
                    <a:pt x="862" y="13"/>
                    <a:pt x="862" y="13"/>
                  </a:cubicBezTo>
                  <a:cubicBezTo>
                    <a:pt x="862" y="13"/>
                    <a:pt x="864" y="15"/>
                    <a:pt x="864" y="15"/>
                  </a:cubicBezTo>
                  <a:cubicBezTo>
                    <a:pt x="865" y="15"/>
                    <a:pt x="863" y="17"/>
                    <a:pt x="863" y="17"/>
                  </a:cubicBezTo>
                  <a:cubicBezTo>
                    <a:pt x="863" y="18"/>
                    <a:pt x="865" y="18"/>
                    <a:pt x="865" y="19"/>
                  </a:cubicBezTo>
                  <a:cubicBezTo>
                    <a:pt x="865" y="19"/>
                    <a:pt x="863" y="20"/>
                    <a:pt x="863" y="21"/>
                  </a:cubicBezTo>
                  <a:cubicBezTo>
                    <a:pt x="863" y="21"/>
                    <a:pt x="865" y="22"/>
                    <a:pt x="866" y="23"/>
                  </a:cubicBezTo>
                  <a:cubicBezTo>
                    <a:pt x="866" y="23"/>
                    <a:pt x="867" y="24"/>
                    <a:pt x="868" y="24"/>
                  </a:cubicBezTo>
                  <a:cubicBezTo>
                    <a:pt x="869" y="23"/>
                    <a:pt x="870" y="21"/>
                    <a:pt x="871" y="20"/>
                  </a:cubicBezTo>
                  <a:cubicBezTo>
                    <a:pt x="872" y="19"/>
                    <a:pt x="872" y="18"/>
                    <a:pt x="873" y="18"/>
                  </a:cubicBezTo>
                  <a:cubicBezTo>
                    <a:pt x="874" y="16"/>
                    <a:pt x="875" y="15"/>
                    <a:pt x="876" y="13"/>
                  </a:cubicBezTo>
                  <a:cubicBezTo>
                    <a:pt x="877" y="12"/>
                    <a:pt x="877" y="12"/>
                    <a:pt x="878" y="11"/>
                  </a:cubicBezTo>
                  <a:cubicBezTo>
                    <a:pt x="879" y="12"/>
                    <a:pt x="881" y="13"/>
                    <a:pt x="882" y="14"/>
                  </a:cubicBezTo>
                  <a:cubicBezTo>
                    <a:pt x="882" y="15"/>
                    <a:pt x="881" y="16"/>
                    <a:pt x="881" y="17"/>
                  </a:cubicBezTo>
                  <a:cubicBezTo>
                    <a:pt x="881" y="17"/>
                    <a:pt x="879" y="19"/>
                    <a:pt x="879" y="19"/>
                  </a:cubicBezTo>
                  <a:cubicBezTo>
                    <a:pt x="879" y="19"/>
                    <a:pt x="881" y="20"/>
                    <a:pt x="881" y="21"/>
                  </a:cubicBezTo>
                  <a:cubicBezTo>
                    <a:pt x="882" y="21"/>
                    <a:pt x="883" y="22"/>
                    <a:pt x="884" y="22"/>
                  </a:cubicBezTo>
                  <a:cubicBezTo>
                    <a:pt x="884" y="22"/>
                    <a:pt x="885" y="20"/>
                    <a:pt x="885" y="20"/>
                  </a:cubicBezTo>
                  <a:cubicBezTo>
                    <a:pt x="885" y="20"/>
                    <a:pt x="887" y="22"/>
                    <a:pt x="887" y="22"/>
                  </a:cubicBezTo>
                  <a:cubicBezTo>
                    <a:pt x="888" y="21"/>
                    <a:pt x="889" y="20"/>
                    <a:pt x="889" y="20"/>
                  </a:cubicBezTo>
                  <a:cubicBezTo>
                    <a:pt x="889" y="19"/>
                    <a:pt x="887" y="18"/>
                    <a:pt x="887" y="18"/>
                  </a:cubicBezTo>
                  <a:cubicBezTo>
                    <a:pt x="887" y="17"/>
                    <a:pt x="889" y="16"/>
                    <a:pt x="889" y="16"/>
                  </a:cubicBezTo>
                  <a:cubicBezTo>
                    <a:pt x="889" y="15"/>
                    <a:pt x="886" y="14"/>
                    <a:pt x="886" y="14"/>
                  </a:cubicBezTo>
                  <a:cubicBezTo>
                    <a:pt x="886" y="14"/>
                    <a:pt x="888" y="12"/>
                    <a:pt x="888" y="12"/>
                  </a:cubicBezTo>
                  <a:cubicBezTo>
                    <a:pt x="889" y="11"/>
                    <a:pt x="889" y="10"/>
                    <a:pt x="890" y="9"/>
                  </a:cubicBezTo>
                  <a:cubicBezTo>
                    <a:pt x="890" y="10"/>
                    <a:pt x="892" y="11"/>
                    <a:pt x="892" y="11"/>
                  </a:cubicBezTo>
                  <a:cubicBezTo>
                    <a:pt x="892" y="12"/>
                    <a:pt x="890" y="13"/>
                    <a:pt x="890" y="13"/>
                  </a:cubicBezTo>
                  <a:cubicBezTo>
                    <a:pt x="891" y="14"/>
                    <a:pt x="892" y="14"/>
                    <a:pt x="893" y="15"/>
                  </a:cubicBezTo>
                  <a:cubicBezTo>
                    <a:pt x="893" y="15"/>
                    <a:pt x="891" y="17"/>
                    <a:pt x="891" y="17"/>
                  </a:cubicBezTo>
                  <a:cubicBezTo>
                    <a:pt x="891" y="17"/>
                    <a:pt x="893" y="19"/>
                    <a:pt x="893" y="19"/>
                  </a:cubicBezTo>
                  <a:cubicBezTo>
                    <a:pt x="893" y="19"/>
                    <a:pt x="895" y="17"/>
                    <a:pt x="895" y="17"/>
                  </a:cubicBezTo>
                  <a:cubicBezTo>
                    <a:pt x="895" y="17"/>
                    <a:pt x="896" y="15"/>
                    <a:pt x="896" y="15"/>
                  </a:cubicBezTo>
                  <a:cubicBezTo>
                    <a:pt x="897" y="15"/>
                    <a:pt x="898" y="16"/>
                    <a:pt x="899" y="16"/>
                  </a:cubicBezTo>
                  <a:cubicBezTo>
                    <a:pt x="899" y="17"/>
                    <a:pt x="901" y="17"/>
                    <a:pt x="901" y="18"/>
                  </a:cubicBezTo>
                  <a:cubicBezTo>
                    <a:pt x="901" y="18"/>
                    <a:pt x="899" y="20"/>
                    <a:pt x="899" y="20"/>
                  </a:cubicBezTo>
                  <a:cubicBezTo>
                    <a:pt x="899" y="20"/>
                    <a:pt x="901" y="22"/>
                    <a:pt x="901" y="22"/>
                  </a:cubicBezTo>
                  <a:cubicBezTo>
                    <a:pt x="902" y="22"/>
                    <a:pt x="903" y="20"/>
                    <a:pt x="903" y="20"/>
                  </a:cubicBezTo>
                  <a:cubicBezTo>
                    <a:pt x="903" y="19"/>
                    <a:pt x="905" y="18"/>
                    <a:pt x="905" y="17"/>
                  </a:cubicBezTo>
                  <a:cubicBezTo>
                    <a:pt x="905" y="17"/>
                    <a:pt x="903" y="16"/>
                    <a:pt x="903" y="16"/>
                  </a:cubicBezTo>
                  <a:cubicBezTo>
                    <a:pt x="903" y="15"/>
                    <a:pt x="904" y="14"/>
                    <a:pt x="904" y="13"/>
                  </a:cubicBezTo>
                  <a:cubicBezTo>
                    <a:pt x="905" y="14"/>
                    <a:pt x="906" y="15"/>
                    <a:pt x="907" y="15"/>
                  </a:cubicBezTo>
                  <a:cubicBezTo>
                    <a:pt x="907" y="15"/>
                    <a:pt x="909" y="17"/>
                    <a:pt x="909" y="17"/>
                  </a:cubicBezTo>
                  <a:cubicBezTo>
                    <a:pt x="909" y="18"/>
                    <a:pt x="907" y="18"/>
                    <a:pt x="907" y="19"/>
                  </a:cubicBezTo>
                  <a:cubicBezTo>
                    <a:pt x="907" y="20"/>
                    <a:pt x="909" y="20"/>
                    <a:pt x="909" y="21"/>
                  </a:cubicBezTo>
                  <a:cubicBezTo>
                    <a:pt x="909" y="21"/>
                    <a:pt x="908" y="22"/>
                    <a:pt x="908" y="23"/>
                  </a:cubicBezTo>
                  <a:cubicBezTo>
                    <a:pt x="908" y="24"/>
                    <a:pt x="910" y="24"/>
                    <a:pt x="910" y="25"/>
                  </a:cubicBezTo>
                  <a:cubicBezTo>
                    <a:pt x="911" y="23"/>
                    <a:pt x="912" y="22"/>
                    <a:pt x="913" y="20"/>
                  </a:cubicBezTo>
                  <a:cubicBezTo>
                    <a:pt x="914" y="20"/>
                    <a:pt x="914" y="19"/>
                    <a:pt x="915" y="18"/>
                  </a:cubicBezTo>
                  <a:cubicBezTo>
                    <a:pt x="916" y="17"/>
                    <a:pt x="916" y="17"/>
                    <a:pt x="917" y="16"/>
                  </a:cubicBezTo>
                  <a:cubicBezTo>
                    <a:pt x="917" y="16"/>
                    <a:pt x="914" y="14"/>
                    <a:pt x="914" y="14"/>
                  </a:cubicBezTo>
                  <a:cubicBezTo>
                    <a:pt x="914" y="14"/>
                    <a:pt x="916" y="12"/>
                    <a:pt x="916" y="12"/>
                  </a:cubicBezTo>
                  <a:cubicBezTo>
                    <a:pt x="917" y="12"/>
                    <a:pt x="918" y="13"/>
                    <a:pt x="918" y="14"/>
                  </a:cubicBezTo>
                  <a:cubicBezTo>
                    <a:pt x="918" y="13"/>
                    <a:pt x="920" y="12"/>
                    <a:pt x="920" y="11"/>
                  </a:cubicBezTo>
                  <a:cubicBezTo>
                    <a:pt x="920" y="12"/>
                    <a:pt x="922" y="12"/>
                    <a:pt x="922" y="13"/>
                  </a:cubicBezTo>
                  <a:cubicBezTo>
                    <a:pt x="922" y="13"/>
                    <a:pt x="921" y="15"/>
                    <a:pt x="921" y="15"/>
                  </a:cubicBezTo>
                  <a:cubicBezTo>
                    <a:pt x="920" y="16"/>
                    <a:pt x="919" y="17"/>
                    <a:pt x="919" y="18"/>
                  </a:cubicBezTo>
                  <a:cubicBezTo>
                    <a:pt x="919" y="18"/>
                    <a:pt x="921" y="19"/>
                    <a:pt x="921" y="19"/>
                  </a:cubicBezTo>
                  <a:cubicBezTo>
                    <a:pt x="921" y="20"/>
                    <a:pt x="920" y="21"/>
                    <a:pt x="919" y="21"/>
                  </a:cubicBezTo>
                  <a:cubicBezTo>
                    <a:pt x="919" y="22"/>
                    <a:pt x="918" y="23"/>
                    <a:pt x="918" y="24"/>
                  </a:cubicBezTo>
                  <a:cubicBezTo>
                    <a:pt x="918" y="24"/>
                    <a:pt x="920" y="25"/>
                    <a:pt x="920" y="25"/>
                  </a:cubicBezTo>
                  <a:cubicBezTo>
                    <a:pt x="921" y="25"/>
                    <a:pt x="921" y="24"/>
                    <a:pt x="922" y="23"/>
                  </a:cubicBezTo>
                  <a:cubicBezTo>
                    <a:pt x="922" y="23"/>
                    <a:pt x="923" y="21"/>
                    <a:pt x="923" y="21"/>
                  </a:cubicBezTo>
                  <a:cubicBezTo>
                    <a:pt x="924" y="21"/>
                    <a:pt x="925" y="22"/>
                    <a:pt x="926" y="23"/>
                  </a:cubicBezTo>
                  <a:cubicBezTo>
                    <a:pt x="926" y="23"/>
                    <a:pt x="927" y="24"/>
                    <a:pt x="928" y="24"/>
                  </a:cubicBezTo>
                  <a:cubicBezTo>
                    <a:pt x="928" y="24"/>
                    <a:pt x="929" y="22"/>
                    <a:pt x="930" y="22"/>
                  </a:cubicBezTo>
                  <a:cubicBezTo>
                    <a:pt x="930" y="22"/>
                    <a:pt x="931" y="24"/>
                    <a:pt x="932" y="24"/>
                  </a:cubicBezTo>
                  <a:cubicBezTo>
                    <a:pt x="932" y="24"/>
                    <a:pt x="934" y="22"/>
                    <a:pt x="933" y="22"/>
                  </a:cubicBezTo>
                  <a:cubicBezTo>
                    <a:pt x="933" y="21"/>
                    <a:pt x="931" y="20"/>
                    <a:pt x="931" y="20"/>
                  </a:cubicBezTo>
                  <a:cubicBezTo>
                    <a:pt x="931" y="19"/>
                    <a:pt x="933" y="18"/>
                    <a:pt x="933" y="18"/>
                  </a:cubicBezTo>
                  <a:cubicBezTo>
                    <a:pt x="933" y="17"/>
                    <a:pt x="934" y="16"/>
                    <a:pt x="935" y="15"/>
                  </a:cubicBezTo>
                  <a:cubicBezTo>
                    <a:pt x="935" y="15"/>
                    <a:pt x="936" y="17"/>
                    <a:pt x="937" y="17"/>
                  </a:cubicBezTo>
                  <a:cubicBezTo>
                    <a:pt x="937" y="17"/>
                    <a:pt x="938" y="15"/>
                    <a:pt x="939" y="15"/>
                  </a:cubicBezTo>
                  <a:cubicBezTo>
                    <a:pt x="939" y="15"/>
                    <a:pt x="940" y="16"/>
                    <a:pt x="941" y="17"/>
                  </a:cubicBezTo>
                  <a:cubicBezTo>
                    <a:pt x="941" y="16"/>
                    <a:pt x="943" y="14"/>
                    <a:pt x="943" y="14"/>
                  </a:cubicBezTo>
                  <a:cubicBezTo>
                    <a:pt x="943" y="15"/>
                    <a:pt x="945" y="16"/>
                    <a:pt x="945" y="16"/>
                  </a:cubicBezTo>
                  <a:cubicBezTo>
                    <a:pt x="945" y="16"/>
                    <a:pt x="943" y="18"/>
                    <a:pt x="943" y="18"/>
                  </a:cubicBezTo>
                  <a:cubicBezTo>
                    <a:pt x="943" y="19"/>
                    <a:pt x="942" y="20"/>
                    <a:pt x="941" y="21"/>
                  </a:cubicBezTo>
                  <a:cubicBezTo>
                    <a:pt x="941" y="21"/>
                    <a:pt x="939" y="19"/>
                    <a:pt x="939" y="19"/>
                  </a:cubicBezTo>
                  <a:cubicBezTo>
                    <a:pt x="939" y="19"/>
                    <a:pt x="938" y="21"/>
                    <a:pt x="937" y="21"/>
                  </a:cubicBezTo>
                  <a:cubicBezTo>
                    <a:pt x="937" y="22"/>
                    <a:pt x="936" y="23"/>
                    <a:pt x="936" y="23"/>
                  </a:cubicBezTo>
                  <a:cubicBezTo>
                    <a:pt x="936" y="23"/>
                    <a:pt x="937" y="25"/>
                    <a:pt x="938" y="25"/>
                  </a:cubicBezTo>
                  <a:cubicBezTo>
                    <a:pt x="938" y="25"/>
                    <a:pt x="939" y="23"/>
                    <a:pt x="940" y="23"/>
                  </a:cubicBezTo>
                  <a:cubicBezTo>
                    <a:pt x="940" y="22"/>
                    <a:pt x="941" y="21"/>
                    <a:pt x="941" y="21"/>
                  </a:cubicBezTo>
                  <a:cubicBezTo>
                    <a:pt x="942" y="20"/>
                    <a:pt x="943" y="22"/>
                    <a:pt x="944" y="22"/>
                  </a:cubicBezTo>
                  <a:cubicBezTo>
                    <a:pt x="944" y="22"/>
                    <a:pt x="945" y="20"/>
                    <a:pt x="945" y="20"/>
                  </a:cubicBezTo>
                  <a:cubicBezTo>
                    <a:pt x="946" y="20"/>
                    <a:pt x="947" y="22"/>
                    <a:pt x="948" y="22"/>
                  </a:cubicBezTo>
                  <a:cubicBezTo>
                    <a:pt x="948" y="22"/>
                    <a:pt x="949" y="20"/>
                    <a:pt x="949" y="19"/>
                  </a:cubicBezTo>
                  <a:cubicBezTo>
                    <a:pt x="950" y="19"/>
                    <a:pt x="951" y="21"/>
                    <a:pt x="951" y="21"/>
                  </a:cubicBezTo>
                  <a:cubicBezTo>
                    <a:pt x="952" y="21"/>
                    <a:pt x="953" y="19"/>
                    <a:pt x="953" y="19"/>
                  </a:cubicBezTo>
                  <a:cubicBezTo>
                    <a:pt x="954" y="19"/>
                    <a:pt x="955" y="21"/>
                    <a:pt x="955" y="21"/>
                  </a:cubicBezTo>
                  <a:cubicBezTo>
                    <a:pt x="956" y="21"/>
                    <a:pt x="957" y="18"/>
                    <a:pt x="957" y="18"/>
                  </a:cubicBezTo>
                  <a:cubicBezTo>
                    <a:pt x="957" y="18"/>
                    <a:pt x="959" y="20"/>
                    <a:pt x="959" y="20"/>
                  </a:cubicBezTo>
                  <a:cubicBezTo>
                    <a:pt x="960" y="20"/>
                    <a:pt x="961" y="18"/>
                    <a:pt x="961" y="18"/>
                  </a:cubicBezTo>
                  <a:cubicBezTo>
                    <a:pt x="962" y="17"/>
                    <a:pt x="962" y="16"/>
                    <a:pt x="963" y="16"/>
                  </a:cubicBezTo>
                  <a:cubicBezTo>
                    <a:pt x="963" y="15"/>
                    <a:pt x="965" y="14"/>
                    <a:pt x="964" y="13"/>
                  </a:cubicBezTo>
                  <a:cubicBezTo>
                    <a:pt x="964" y="13"/>
                    <a:pt x="962" y="12"/>
                    <a:pt x="962" y="12"/>
                  </a:cubicBezTo>
                  <a:cubicBezTo>
                    <a:pt x="963" y="11"/>
                    <a:pt x="964" y="10"/>
                    <a:pt x="964" y="9"/>
                  </a:cubicBezTo>
                  <a:cubicBezTo>
                    <a:pt x="965" y="9"/>
                    <a:pt x="965" y="11"/>
                    <a:pt x="966" y="11"/>
                  </a:cubicBezTo>
                  <a:cubicBezTo>
                    <a:pt x="966" y="12"/>
                    <a:pt x="968" y="12"/>
                    <a:pt x="968" y="13"/>
                  </a:cubicBezTo>
                  <a:cubicBezTo>
                    <a:pt x="968" y="13"/>
                    <a:pt x="967" y="15"/>
                    <a:pt x="967" y="15"/>
                  </a:cubicBezTo>
                  <a:cubicBezTo>
                    <a:pt x="966" y="16"/>
                    <a:pt x="965" y="17"/>
                    <a:pt x="965" y="17"/>
                  </a:cubicBezTo>
                  <a:cubicBezTo>
                    <a:pt x="965" y="18"/>
                    <a:pt x="964" y="19"/>
                    <a:pt x="963" y="20"/>
                  </a:cubicBezTo>
                  <a:cubicBezTo>
                    <a:pt x="963" y="20"/>
                    <a:pt x="962" y="21"/>
                    <a:pt x="962" y="22"/>
                  </a:cubicBezTo>
                  <a:cubicBezTo>
                    <a:pt x="962" y="22"/>
                    <a:pt x="964" y="23"/>
                    <a:pt x="964" y="24"/>
                  </a:cubicBezTo>
                  <a:cubicBezTo>
                    <a:pt x="964" y="24"/>
                    <a:pt x="962" y="25"/>
                    <a:pt x="962" y="26"/>
                  </a:cubicBezTo>
                  <a:cubicBezTo>
                    <a:pt x="962" y="26"/>
                    <a:pt x="964" y="27"/>
                    <a:pt x="964" y="27"/>
                  </a:cubicBezTo>
                  <a:cubicBezTo>
                    <a:pt x="965" y="26"/>
                    <a:pt x="967" y="24"/>
                    <a:pt x="968" y="23"/>
                  </a:cubicBezTo>
                  <a:cubicBezTo>
                    <a:pt x="968" y="22"/>
                    <a:pt x="969" y="22"/>
                    <a:pt x="969" y="21"/>
                  </a:cubicBezTo>
                  <a:cubicBezTo>
                    <a:pt x="971" y="19"/>
                    <a:pt x="972" y="18"/>
                    <a:pt x="973" y="16"/>
                  </a:cubicBezTo>
                  <a:cubicBezTo>
                    <a:pt x="974" y="17"/>
                    <a:pt x="976" y="19"/>
                    <a:pt x="977" y="20"/>
                  </a:cubicBezTo>
                  <a:cubicBezTo>
                    <a:pt x="977" y="20"/>
                    <a:pt x="976" y="21"/>
                    <a:pt x="976" y="22"/>
                  </a:cubicBezTo>
                  <a:cubicBezTo>
                    <a:pt x="976" y="22"/>
                    <a:pt x="978" y="23"/>
                    <a:pt x="978" y="24"/>
                  </a:cubicBezTo>
                  <a:cubicBezTo>
                    <a:pt x="978" y="24"/>
                    <a:pt x="976" y="26"/>
                    <a:pt x="976" y="26"/>
                  </a:cubicBezTo>
                  <a:cubicBezTo>
                    <a:pt x="976" y="26"/>
                    <a:pt x="974" y="24"/>
                    <a:pt x="974" y="24"/>
                  </a:cubicBezTo>
                  <a:cubicBezTo>
                    <a:pt x="974" y="24"/>
                    <a:pt x="972" y="26"/>
                    <a:pt x="972" y="26"/>
                  </a:cubicBezTo>
                  <a:cubicBezTo>
                    <a:pt x="972" y="27"/>
                    <a:pt x="971" y="28"/>
                    <a:pt x="971" y="29"/>
                  </a:cubicBezTo>
                  <a:cubicBezTo>
                    <a:pt x="972" y="30"/>
                    <a:pt x="973" y="31"/>
                    <a:pt x="975" y="32"/>
                  </a:cubicBezTo>
                  <a:cubicBezTo>
                    <a:pt x="976" y="33"/>
                    <a:pt x="976" y="33"/>
                    <a:pt x="977" y="34"/>
                  </a:cubicBezTo>
                  <a:cubicBezTo>
                    <a:pt x="978" y="32"/>
                    <a:pt x="979" y="31"/>
                    <a:pt x="981" y="29"/>
                  </a:cubicBezTo>
                  <a:cubicBezTo>
                    <a:pt x="981" y="29"/>
                    <a:pt x="982" y="28"/>
                    <a:pt x="982" y="27"/>
                  </a:cubicBezTo>
                  <a:cubicBezTo>
                    <a:pt x="983" y="27"/>
                    <a:pt x="984" y="25"/>
                    <a:pt x="984" y="25"/>
                  </a:cubicBezTo>
                  <a:cubicBezTo>
                    <a:pt x="984" y="25"/>
                    <a:pt x="982" y="23"/>
                    <a:pt x="982" y="23"/>
                  </a:cubicBezTo>
                  <a:cubicBezTo>
                    <a:pt x="982" y="23"/>
                    <a:pt x="983" y="21"/>
                    <a:pt x="983" y="21"/>
                  </a:cubicBezTo>
                  <a:cubicBezTo>
                    <a:pt x="984" y="21"/>
                    <a:pt x="985" y="23"/>
                    <a:pt x="986" y="23"/>
                  </a:cubicBezTo>
                  <a:cubicBezTo>
                    <a:pt x="986" y="22"/>
                    <a:pt x="987" y="21"/>
                    <a:pt x="987" y="20"/>
                  </a:cubicBezTo>
                  <a:cubicBezTo>
                    <a:pt x="989" y="19"/>
                    <a:pt x="990" y="17"/>
                    <a:pt x="991" y="16"/>
                  </a:cubicBezTo>
                  <a:cubicBezTo>
                    <a:pt x="991" y="15"/>
                    <a:pt x="992" y="14"/>
                    <a:pt x="993" y="14"/>
                  </a:cubicBezTo>
                  <a:cubicBezTo>
                    <a:pt x="993" y="13"/>
                    <a:pt x="994" y="12"/>
                    <a:pt x="994" y="11"/>
                  </a:cubicBezTo>
                  <a:cubicBezTo>
                    <a:pt x="994" y="12"/>
                    <a:pt x="996" y="12"/>
                    <a:pt x="996" y="13"/>
                  </a:cubicBezTo>
                  <a:cubicBezTo>
                    <a:pt x="997" y="14"/>
                    <a:pt x="995" y="15"/>
                    <a:pt x="995" y="15"/>
                  </a:cubicBezTo>
                  <a:cubicBezTo>
                    <a:pt x="994" y="16"/>
                    <a:pt x="994" y="17"/>
                    <a:pt x="993" y="18"/>
                  </a:cubicBezTo>
                  <a:cubicBezTo>
                    <a:pt x="993" y="18"/>
                    <a:pt x="992" y="19"/>
                    <a:pt x="991" y="20"/>
                  </a:cubicBezTo>
                  <a:cubicBezTo>
                    <a:pt x="991" y="21"/>
                    <a:pt x="990" y="21"/>
                    <a:pt x="990" y="22"/>
                  </a:cubicBezTo>
                  <a:cubicBezTo>
                    <a:pt x="989" y="23"/>
                    <a:pt x="988" y="24"/>
                    <a:pt x="988" y="24"/>
                  </a:cubicBezTo>
                  <a:cubicBezTo>
                    <a:pt x="988" y="25"/>
                    <a:pt x="990" y="26"/>
                    <a:pt x="990" y="26"/>
                  </a:cubicBezTo>
                  <a:cubicBezTo>
                    <a:pt x="990" y="26"/>
                    <a:pt x="988" y="28"/>
                    <a:pt x="988" y="28"/>
                  </a:cubicBezTo>
                  <a:cubicBezTo>
                    <a:pt x="989" y="28"/>
                    <a:pt x="990" y="30"/>
                    <a:pt x="991" y="30"/>
                  </a:cubicBezTo>
                  <a:cubicBezTo>
                    <a:pt x="991" y="30"/>
                    <a:pt x="992" y="28"/>
                    <a:pt x="992" y="28"/>
                  </a:cubicBezTo>
                  <a:cubicBezTo>
                    <a:pt x="993" y="28"/>
                    <a:pt x="994" y="29"/>
                    <a:pt x="995" y="29"/>
                  </a:cubicBezTo>
                  <a:cubicBezTo>
                    <a:pt x="995" y="30"/>
                    <a:pt x="996" y="31"/>
                    <a:pt x="997" y="31"/>
                  </a:cubicBezTo>
                  <a:cubicBezTo>
                    <a:pt x="997" y="30"/>
                    <a:pt x="998" y="30"/>
                    <a:pt x="999" y="29"/>
                  </a:cubicBezTo>
                  <a:cubicBezTo>
                    <a:pt x="999" y="29"/>
                    <a:pt x="1000" y="27"/>
                    <a:pt x="1000" y="27"/>
                  </a:cubicBezTo>
                  <a:cubicBezTo>
                    <a:pt x="1000" y="26"/>
                    <a:pt x="998" y="25"/>
                    <a:pt x="998" y="25"/>
                  </a:cubicBezTo>
                  <a:cubicBezTo>
                    <a:pt x="997" y="24"/>
                    <a:pt x="997" y="24"/>
                    <a:pt x="996" y="23"/>
                  </a:cubicBezTo>
                  <a:cubicBezTo>
                    <a:pt x="997" y="22"/>
                    <a:pt x="998" y="20"/>
                    <a:pt x="999" y="19"/>
                  </a:cubicBezTo>
                  <a:cubicBezTo>
                    <a:pt x="1000" y="18"/>
                    <a:pt x="1000" y="17"/>
                    <a:pt x="1001" y="17"/>
                  </a:cubicBezTo>
                  <a:cubicBezTo>
                    <a:pt x="1001" y="16"/>
                    <a:pt x="1002" y="14"/>
                    <a:pt x="1003" y="14"/>
                  </a:cubicBezTo>
                  <a:cubicBezTo>
                    <a:pt x="1003" y="14"/>
                    <a:pt x="1005" y="16"/>
                    <a:pt x="1005" y="16"/>
                  </a:cubicBezTo>
                  <a:cubicBezTo>
                    <a:pt x="1005" y="16"/>
                    <a:pt x="1003" y="18"/>
                    <a:pt x="1003" y="18"/>
                  </a:cubicBezTo>
                  <a:cubicBezTo>
                    <a:pt x="1003" y="19"/>
                    <a:pt x="1002" y="20"/>
                    <a:pt x="1001" y="20"/>
                  </a:cubicBezTo>
                  <a:cubicBezTo>
                    <a:pt x="1001" y="21"/>
                    <a:pt x="1000" y="22"/>
                    <a:pt x="1000" y="23"/>
                  </a:cubicBezTo>
                  <a:cubicBezTo>
                    <a:pt x="1000" y="23"/>
                    <a:pt x="1002" y="24"/>
                    <a:pt x="1002" y="24"/>
                  </a:cubicBezTo>
                  <a:cubicBezTo>
                    <a:pt x="1002" y="25"/>
                    <a:pt x="1000" y="26"/>
                    <a:pt x="1000" y="27"/>
                  </a:cubicBezTo>
                  <a:cubicBezTo>
                    <a:pt x="1001" y="27"/>
                    <a:pt x="1002" y="28"/>
                    <a:pt x="1003" y="28"/>
                  </a:cubicBezTo>
                  <a:cubicBezTo>
                    <a:pt x="1003" y="29"/>
                    <a:pt x="1005" y="30"/>
                    <a:pt x="1005" y="30"/>
                  </a:cubicBezTo>
                  <a:cubicBezTo>
                    <a:pt x="1005" y="31"/>
                    <a:pt x="1003" y="32"/>
                    <a:pt x="1003" y="32"/>
                  </a:cubicBezTo>
                  <a:cubicBezTo>
                    <a:pt x="1003" y="33"/>
                    <a:pt x="1005" y="33"/>
                    <a:pt x="1005" y="34"/>
                  </a:cubicBezTo>
                  <a:cubicBezTo>
                    <a:pt x="1005" y="35"/>
                    <a:pt x="1003" y="36"/>
                    <a:pt x="1004" y="36"/>
                  </a:cubicBezTo>
                  <a:cubicBezTo>
                    <a:pt x="1004" y="37"/>
                    <a:pt x="1006" y="37"/>
                    <a:pt x="1006" y="38"/>
                  </a:cubicBezTo>
                  <a:cubicBezTo>
                    <a:pt x="1006" y="37"/>
                    <a:pt x="1007" y="36"/>
                    <a:pt x="1008" y="36"/>
                  </a:cubicBezTo>
                  <a:cubicBezTo>
                    <a:pt x="1008" y="35"/>
                    <a:pt x="1009" y="34"/>
                    <a:pt x="1009" y="33"/>
                  </a:cubicBezTo>
                  <a:cubicBezTo>
                    <a:pt x="1009" y="33"/>
                    <a:pt x="1007" y="32"/>
                    <a:pt x="1007" y="32"/>
                  </a:cubicBezTo>
                  <a:cubicBezTo>
                    <a:pt x="1007" y="31"/>
                    <a:pt x="1005" y="31"/>
                    <a:pt x="1005" y="30"/>
                  </a:cubicBezTo>
                  <a:cubicBezTo>
                    <a:pt x="1005" y="30"/>
                    <a:pt x="1006" y="28"/>
                    <a:pt x="1006" y="28"/>
                  </a:cubicBezTo>
                  <a:cubicBezTo>
                    <a:pt x="1007" y="27"/>
                    <a:pt x="1008" y="26"/>
                    <a:pt x="1008" y="26"/>
                  </a:cubicBezTo>
                  <a:cubicBezTo>
                    <a:pt x="1009" y="26"/>
                    <a:pt x="1010" y="27"/>
                    <a:pt x="1010" y="27"/>
                  </a:cubicBezTo>
                  <a:cubicBezTo>
                    <a:pt x="1011" y="28"/>
                    <a:pt x="1012" y="29"/>
                    <a:pt x="1013" y="29"/>
                  </a:cubicBezTo>
                  <a:cubicBezTo>
                    <a:pt x="1013" y="29"/>
                    <a:pt x="1014" y="31"/>
                    <a:pt x="1015" y="31"/>
                  </a:cubicBezTo>
                  <a:cubicBezTo>
                    <a:pt x="1015" y="31"/>
                    <a:pt x="1016" y="29"/>
                    <a:pt x="1017" y="28"/>
                  </a:cubicBezTo>
                  <a:cubicBezTo>
                    <a:pt x="1017" y="28"/>
                    <a:pt x="1018" y="27"/>
                    <a:pt x="1018" y="26"/>
                  </a:cubicBezTo>
                  <a:cubicBezTo>
                    <a:pt x="1019" y="26"/>
                    <a:pt x="1020" y="28"/>
                    <a:pt x="1021" y="28"/>
                  </a:cubicBezTo>
                  <a:cubicBezTo>
                    <a:pt x="1021" y="28"/>
                    <a:pt x="1022" y="26"/>
                    <a:pt x="1022" y="26"/>
                  </a:cubicBezTo>
                  <a:cubicBezTo>
                    <a:pt x="1022" y="26"/>
                    <a:pt x="1024" y="23"/>
                    <a:pt x="1024" y="23"/>
                  </a:cubicBezTo>
                  <a:cubicBezTo>
                    <a:pt x="1024" y="24"/>
                    <a:pt x="1026" y="25"/>
                    <a:pt x="1026" y="25"/>
                  </a:cubicBezTo>
                  <a:cubicBezTo>
                    <a:pt x="1026" y="26"/>
                    <a:pt x="1024" y="27"/>
                    <a:pt x="1024" y="27"/>
                  </a:cubicBezTo>
                  <a:cubicBezTo>
                    <a:pt x="1025" y="28"/>
                    <a:pt x="1027" y="28"/>
                    <a:pt x="1027" y="29"/>
                  </a:cubicBezTo>
                  <a:cubicBezTo>
                    <a:pt x="1027" y="30"/>
                    <a:pt x="1025" y="31"/>
                    <a:pt x="1025" y="31"/>
                  </a:cubicBezTo>
                  <a:cubicBezTo>
                    <a:pt x="1025" y="32"/>
                    <a:pt x="1027" y="32"/>
                    <a:pt x="1027" y="33"/>
                  </a:cubicBezTo>
                  <a:cubicBezTo>
                    <a:pt x="1028" y="32"/>
                    <a:pt x="1028" y="32"/>
                    <a:pt x="1029" y="31"/>
                  </a:cubicBezTo>
                  <a:cubicBezTo>
                    <a:pt x="1029" y="31"/>
                    <a:pt x="1030" y="29"/>
                    <a:pt x="1031" y="29"/>
                  </a:cubicBezTo>
                  <a:cubicBezTo>
                    <a:pt x="1031" y="29"/>
                    <a:pt x="1033" y="30"/>
                    <a:pt x="1033" y="30"/>
                  </a:cubicBezTo>
                  <a:cubicBezTo>
                    <a:pt x="1033" y="30"/>
                    <a:pt x="1034" y="29"/>
                    <a:pt x="1035" y="28"/>
                  </a:cubicBezTo>
                  <a:cubicBezTo>
                    <a:pt x="1035" y="27"/>
                    <a:pt x="1036" y="27"/>
                    <a:pt x="1036" y="26"/>
                  </a:cubicBezTo>
                  <a:cubicBezTo>
                    <a:pt x="1037" y="25"/>
                    <a:pt x="1037" y="24"/>
                    <a:pt x="1038" y="24"/>
                  </a:cubicBezTo>
                  <a:cubicBezTo>
                    <a:pt x="1038" y="23"/>
                    <a:pt x="1039" y="21"/>
                    <a:pt x="1040" y="21"/>
                  </a:cubicBezTo>
                  <a:cubicBezTo>
                    <a:pt x="1040" y="21"/>
                    <a:pt x="1041" y="23"/>
                    <a:pt x="1042" y="23"/>
                  </a:cubicBezTo>
                  <a:cubicBezTo>
                    <a:pt x="1042" y="24"/>
                    <a:pt x="1044" y="24"/>
                    <a:pt x="1044" y="25"/>
                  </a:cubicBezTo>
                  <a:cubicBezTo>
                    <a:pt x="1044" y="25"/>
                    <a:pt x="1043" y="27"/>
                    <a:pt x="1042" y="27"/>
                  </a:cubicBezTo>
                  <a:cubicBezTo>
                    <a:pt x="1042" y="28"/>
                    <a:pt x="1041" y="28"/>
                    <a:pt x="1041" y="29"/>
                  </a:cubicBezTo>
                  <a:cubicBezTo>
                    <a:pt x="1040" y="29"/>
                    <a:pt x="1039" y="27"/>
                    <a:pt x="1038" y="28"/>
                  </a:cubicBezTo>
                  <a:cubicBezTo>
                    <a:pt x="1038" y="28"/>
                    <a:pt x="1037" y="29"/>
                    <a:pt x="1037" y="30"/>
                  </a:cubicBezTo>
                  <a:cubicBezTo>
                    <a:pt x="1036" y="30"/>
                    <a:pt x="1035" y="32"/>
                    <a:pt x="1035" y="32"/>
                  </a:cubicBezTo>
                  <a:cubicBezTo>
                    <a:pt x="1035" y="33"/>
                    <a:pt x="1037" y="33"/>
                    <a:pt x="1037" y="34"/>
                  </a:cubicBezTo>
                  <a:cubicBezTo>
                    <a:pt x="1037" y="34"/>
                    <a:pt x="1036" y="36"/>
                    <a:pt x="1036" y="36"/>
                  </a:cubicBezTo>
                  <a:cubicBezTo>
                    <a:pt x="1035" y="37"/>
                    <a:pt x="1034" y="37"/>
                    <a:pt x="1034" y="38"/>
                  </a:cubicBezTo>
                  <a:cubicBezTo>
                    <a:pt x="1035" y="38"/>
                    <a:pt x="1035" y="40"/>
                    <a:pt x="1036" y="40"/>
                  </a:cubicBezTo>
                  <a:cubicBezTo>
                    <a:pt x="1036" y="40"/>
                    <a:pt x="1038" y="38"/>
                    <a:pt x="1038" y="38"/>
                  </a:cubicBezTo>
                  <a:cubicBezTo>
                    <a:pt x="1038" y="37"/>
                    <a:pt x="1039" y="35"/>
                    <a:pt x="1040" y="35"/>
                  </a:cubicBezTo>
                  <a:cubicBezTo>
                    <a:pt x="1040" y="35"/>
                    <a:pt x="1041" y="37"/>
                    <a:pt x="1042" y="37"/>
                  </a:cubicBezTo>
                  <a:cubicBezTo>
                    <a:pt x="1042" y="38"/>
                    <a:pt x="1043" y="39"/>
                    <a:pt x="1044" y="39"/>
                  </a:cubicBezTo>
                  <a:cubicBezTo>
                    <a:pt x="1044" y="39"/>
                    <a:pt x="1046" y="41"/>
                    <a:pt x="1046" y="41"/>
                  </a:cubicBezTo>
                  <a:cubicBezTo>
                    <a:pt x="1047" y="40"/>
                    <a:pt x="1048" y="39"/>
                    <a:pt x="1048" y="38"/>
                  </a:cubicBezTo>
                  <a:cubicBezTo>
                    <a:pt x="1049" y="38"/>
                    <a:pt x="1049" y="37"/>
                    <a:pt x="1050" y="36"/>
                  </a:cubicBezTo>
                  <a:cubicBezTo>
                    <a:pt x="1051" y="37"/>
                    <a:pt x="1053" y="38"/>
                    <a:pt x="1054" y="39"/>
                  </a:cubicBezTo>
                  <a:cubicBezTo>
                    <a:pt x="1053" y="41"/>
                    <a:pt x="1052" y="42"/>
                    <a:pt x="1051" y="44"/>
                  </a:cubicBezTo>
                  <a:cubicBezTo>
                    <a:pt x="1050" y="44"/>
                    <a:pt x="1050" y="46"/>
                    <a:pt x="1049" y="46"/>
                  </a:cubicBezTo>
                  <a:cubicBezTo>
                    <a:pt x="1048" y="46"/>
                    <a:pt x="1047" y="44"/>
                    <a:pt x="1047" y="44"/>
                  </a:cubicBezTo>
                  <a:cubicBezTo>
                    <a:pt x="1046" y="45"/>
                    <a:pt x="1046" y="47"/>
                    <a:pt x="1045" y="47"/>
                  </a:cubicBezTo>
                  <a:cubicBezTo>
                    <a:pt x="1044" y="47"/>
                    <a:pt x="1043" y="45"/>
                    <a:pt x="1043" y="45"/>
                  </a:cubicBezTo>
                  <a:cubicBezTo>
                    <a:pt x="1042" y="45"/>
                    <a:pt x="1042" y="47"/>
                    <a:pt x="1041" y="47"/>
                  </a:cubicBezTo>
                  <a:cubicBezTo>
                    <a:pt x="1041" y="48"/>
                    <a:pt x="1043" y="48"/>
                    <a:pt x="1043" y="49"/>
                  </a:cubicBezTo>
                  <a:cubicBezTo>
                    <a:pt x="1043" y="49"/>
                    <a:pt x="1041" y="51"/>
                    <a:pt x="1042" y="51"/>
                  </a:cubicBezTo>
                  <a:cubicBezTo>
                    <a:pt x="1042" y="51"/>
                    <a:pt x="1044" y="53"/>
                    <a:pt x="1044" y="53"/>
                  </a:cubicBezTo>
                  <a:cubicBezTo>
                    <a:pt x="1044" y="53"/>
                    <a:pt x="1045" y="51"/>
                    <a:pt x="1046" y="51"/>
                  </a:cubicBezTo>
                  <a:cubicBezTo>
                    <a:pt x="1046" y="51"/>
                    <a:pt x="1047" y="52"/>
                    <a:pt x="1048" y="52"/>
                  </a:cubicBezTo>
                  <a:cubicBezTo>
                    <a:pt x="1048" y="52"/>
                    <a:pt x="1049" y="50"/>
                    <a:pt x="1050" y="50"/>
                  </a:cubicBezTo>
                  <a:cubicBezTo>
                    <a:pt x="1050" y="50"/>
                    <a:pt x="1051" y="52"/>
                    <a:pt x="1052" y="52"/>
                  </a:cubicBezTo>
                  <a:cubicBezTo>
                    <a:pt x="1052" y="52"/>
                    <a:pt x="1053" y="50"/>
                    <a:pt x="1053" y="50"/>
                  </a:cubicBezTo>
                  <a:cubicBezTo>
                    <a:pt x="1054" y="49"/>
                    <a:pt x="1055" y="48"/>
                    <a:pt x="1055" y="47"/>
                  </a:cubicBezTo>
                  <a:cubicBezTo>
                    <a:pt x="1056" y="47"/>
                    <a:pt x="1057" y="46"/>
                    <a:pt x="1057" y="45"/>
                  </a:cubicBezTo>
                  <a:cubicBezTo>
                    <a:pt x="1057" y="45"/>
                    <a:pt x="1055" y="44"/>
                    <a:pt x="1055" y="43"/>
                  </a:cubicBezTo>
                  <a:cubicBezTo>
                    <a:pt x="1055" y="43"/>
                    <a:pt x="1056" y="42"/>
                    <a:pt x="1056" y="41"/>
                  </a:cubicBezTo>
                  <a:cubicBezTo>
                    <a:pt x="1056" y="41"/>
                    <a:pt x="1054" y="40"/>
                    <a:pt x="1054" y="39"/>
                  </a:cubicBezTo>
                  <a:cubicBezTo>
                    <a:pt x="1054" y="39"/>
                    <a:pt x="1056" y="38"/>
                    <a:pt x="1056" y="37"/>
                  </a:cubicBezTo>
                  <a:cubicBezTo>
                    <a:pt x="1056" y="36"/>
                    <a:pt x="1057" y="36"/>
                    <a:pt x="1058" y="35"/>
                  </a:cubicBezTo>
                  <a:cubicBezTo>
                    <a:pt x="1058" y="35"/>
                    <a:pt x="1060" y="37"/>
                    <a:pt x="1060" y="37"/>
                  </a:cubicBezTo>
                  <a:cubicBezTo>
                    <a:pt x="1060" y="37"/>
                    <a:pt x="1062" y="38"/>
                    <a:pt x="1062" y="38"/>
                  </a:cubicBezTo>
                  <a:cubicBezTo>
                    <a:pt x="1062" y="38"/>
                    <a:pt x="1064" y="36"/>
                    <a:pt x="1064" y="36"/>
                  </a:cubicBezTo>
                  <a:cubicBezTo>
                    <a:pt x="1064" y="36"/>
                    <a:pt x="1061" y="35"/>
                    <a:pt x="1061" y="34"/>
                  </a:cubicBezTo>
                  <a:cubicBezTo>
                    <a:pt x="1061" y="34"/>
                    <a:pt x="1063" y="33"/>
                    <a:pt x="1063" y="32"/>
                  </a:cubicBezTo>
                  <a:cubicBezTo>
                    <a:pt x="1064" y="31"/>
                    <a:pt x="1065" y="29"/>
                    <a:pt x="1067" y="28"/>
                  </a:cubicBezTo>
                  <a:cubicBezTo>
                    <a:pt x="1067" y="28"/>
                    <a:pt x="1069" y="29"/>
                    <a:pt x="1069" y="29"/>
                  </a:cubicBezTo>
                  <a:cubicBezTo>
                    <a:pt x="1069" y="30"/>
                    <a:pt x="1067" y="31"/>
                    <a:pt x="1067" y="32"/>
                  </a:cubicBezTo>
                  <a:cubicBezTo>
                    <a:pt x="1067" y="32"/>
                    <a:pt x="1069" y="33"/>
                    <a:pt x="1069" y="33"/>
                  </a:cubicBezTo>
                  <a:cubicBezTo>
                    <a:pt x="1069" y="34"/>
                    <a:pt x="1068" y="35"/>
                    <a:pt x="1068" y="36"/>
                  </a:cubicBezTo>
                  <a:cubicBezTo>
                    <a:pt x="1067" y="36"/>
                    <a:pt x="1066" y="37"/>
                    <a:pt x="1066" y="38"/>
                  </a:cubicBezTo>
                  <a:cubicBezTo>
                    <a:pt x="1065" y="39"/>
                    <a:pt x="1065" y="40"/>
                    <a:pt x="1064" y="40"/>
                  </a:cubicBezTo>
                  <a:cubicBezTo>
                    <a:pt x="1064" y="40"/>
                    <a:pt x="1063" y="42"/>
                    <a:pt x="1063" y="42"/>
                  </a:cubicBezTo>
                  <a:cubicBezTo>
                    <a:pt x="1062" y="42"/>
                    <a:pt x="1060" y="41"/>
                    <a:pt x="1060" y="41"/>
                  </a:cubicBezTo>
                  <a:cubicBezTo>
                    <a:pt x="1060" y="41"/>
                    <a:pt x="1058" y="42"/>
                    <a:pt x="1059" y="43"/>
                  </a:cubicBezTo>
                  <a:cubicBezTo>
                    <a:pt x="1059" y="43"/>
                    <a:pt x="1060" y="44"/>
                    <a:pt x="1061" y="45"/>
                  </a:cubicBezTo>
                  <a:cubicBezTo>
                    <a:pt x="1061" y="45"/>
                    <a:pt x="1063" y="46"/>
                    <a:pt x="1063" y="46"/>
                  </a:cubicBezTo>
                  <a:cubicBezTo>
                    <a:pt x="1063" y="47"/>
                    <a:pt x="1062" y="48"/>
                    <a:pt x="1061" y="49"/>
                  </a:cubicBezTo>
                  <a:cubicBezTo>
                    <a:pt x="1061" y="49"/>
                    <a:pt x="1060" y="50"/>
                    <a:pt x="1060" y="51"/>
                  </a:cubicBezTo>
                  <a:cubicBezTo>
                    <a:pt x="1059" y="51"/>
                    <a:pt x="1058" y="53"/>
                    <a:pt x="1058" y="53"/>
                  </a:cubicBezTo>
                  <a:cubicBezTo>
                    <a:pt x="1058" y="54"/>
                    <a:pt x="1056" y="55"/>
                    <a:pt x="1056" y="55"/>
                  </a:cubicBezTo>
                  <a:cubicBezTo>
                    <a:pt x="1056" y="55"/>
                    <a:pt x="1058" y="57"/>
                    <a:pt x="1058" y="57"/>
                  </a:cubicBezTo>
                  <a:cubicBezTo>
                    <a:pt x="1059" y="57"/>
                    <a:pt x="1060" y="55"/>
                    <a:pt x="1060" y="55"/>
                  </a:cubicBezTo>
                  <a:cubicBezTo>
                    <a:pt x="1061" y="55"/>
                    <a:pt x="1062" y="56"/>
                    <a:pt x="1062" y="56"/>
                  </a:cubicBezTo>
                  <a:cubicBezTo>
                    <a:pt x="1063" y="57"/>
                    <a:pt x="1065" y="58"/>
                    <a:pt x="1065" y="58"/>
                  </a:cubicBezTo>
                  <a:cubicBezTo>
                    <a:pt x="1065" y="59"/>
                    <a:pt x="1063" y="60"/>
                    <a:pt x="1063" y="60"/>
                  </a:cubicBezTo>
                  <a:cubicBezTo>
                    <a:pt x="1062" y="62"/>
                    <a:pt x="1061" y="63"/>
                    <a:pt x="1060" y="65"/>
                  </a:cubicBezTo>
                  <a:cubicBezTo>
                    <a:pt x="1058" y="64"/>
                    <a:pt x="1057" y="63"/>
                    <a:pt x="1055" y="61"/>
                  </a:cubicBezTo>
                  <a:cubicBezTo>
                    <a:pt x="1055" y="61"/>
                    <a:pt x="1057" y="60"/>
                    <a:pt x="1057" y="59"/>
                  </a:cubicBezTo>
                  <a:cubicBezTo>
                    <a:pt x="1057" y="59"/>
                    <a:pt x="1054" y="58"/>
                    <a:pt x="1055" y="57"/>
                  </a:cubicBezTo>
                  <a:cubicBezTo>
                    <a:pt x="1055" y="57"/>
                    <a:pt x="1056" y="56"/>
                    <a:pt x="1056" y="55"/>
                  </a:cubicBezTo>
                  <a:cubicBezTo>
                    <a:pt x="1056" y="55"/>
                    <a:pt x="1055" y="54"/>
                    <a:pt x="1054" y="53"/>
                  </a:cubicBezTo>
                  <a:cubicBezTo>
                    <a:pt x="1053" y="53"/>
                    <a:pt x="1052" y="52"/>
                    <a:pt x="1052" y="52"/>
                  </a:cubicBezTo>
                  <a:cubicBezTo>
                    <a:pt x="1051" y="53"/>
                    <a:pt x="1049" y="55"/>
                    <a:pt x="1048" y="56"/>
                  </a:cubicBezTo>
                  <a:cubicBezTo>
                    <a:pt x="1049" y="57"/>
                    <a:pt x="1050" y="57"/>
                    <a:pt x="1051" y="58"/>
                  </a:cubicBezTo>
                  <a:cubicBezTo>
                    <a:pt x="1051" y="58"/>
                    <a:pt x="1053" y="59"/>
                    <a:pt x="1053" y="60"/>
                  </a:cubicBezTo>
                  <a:cubicBezTo>
                    <a:pt x="1053" y="60"/>
                    <a:pt x="1051" y="62"/>
                    <a:pt x="1051" y="62"/>
                  </a:cubicBezTo>
                  <a:cubicBezTo>
                    <a:pt x="1051" y="62"/>
                    <a:pt x="1049" y="64"/>
                    <a:pt x="1049" y="64"/>
                  </a:cubicBezTo>
                  <a:cubicBezTo>
                    <a:pt x="1049" y="64"/>
                    <a:pt x="1051" y="66"/>
                    <a:pt x="1052" y="66"/>
                  </a:cubicBezTo>
                  <a:cubicBezTo>
                    <a:pt x="1052" y="66"/>
                    <a:pt x="1054" y="67"/>
                    <a:pt x="1054" y="68"/>
                  </a:cubicBezTo>
                  <a:cubicBezTo>
                    <a:pt x="1054" y="68"/>
                    <a:pt x="1052" y="70"/>
                    <a:pt x="1052" y="70"/>
                  </a:cubicBezTo>
                  <a:cubicBezTo>
                    <a:pt x="1052" y="70"/>
                    <a:pt x="1050" y="68"/>
                    <a:pt x="1050" y="68"/>
                  </a:cubicBezTo>
                  <a:cubicBezTo>
                    <a:pt x="1049" y="68"/>
                    <a:pt x="1049" y="70"/>
                    <a:pt x="1048" y="70"/>
                  </a:cubicBezTo>
                  <a:cubicBezTo>
                    <a:pt x="1048" y="71"/>
                    <a:pt x="1047" y="72"/>
                    <a:pt x="1047" y="73"/>
                  </a:cubicBezTo>
                  <a:cubicBezTo>
                    <a:pt x="1047" y="73"/>
                    <a:pt x="1048" y="74"/>
                    <a:pt x="1049" y="74"/>
                  </a:cubicBezTo>
                  <a:cubicBezTo>
                    <a:pt x="1049" y="74"/>
                    <a:pt x="1047" y="76"/>
                    <a:pt x="1047" y="76"/>
                  </a:cubicBezTo>
                  <a:cubicBezTo>
                    <a:pt x="1047" y="76"/>
                    <a:pt x="1045" y="75"/>
                    <a:pt x="1045" y="75"/>
                  </a:cubicBezTo>
                  <a:cubicBezTo>
                    <a:pt x="1045" y="74"/>
                    <a:pt x="1047" y="73"/>
                    <a:pt x="1047" y="73"/>
                  </a:cubicBezTo>
                  <a:cubicBezTo>
                    <a:pt x="1046" y="72"/>
                    <a:pt x="1044" y="71"/>
                    <a:pt x="1044" y="71"/>
                  </a:cubicBezTo>
                  <a:cubicBezTo>
                    <a:pt x="1044" y="70"/>
                    <a:pt x="1046" y="69"/>
                    <a:pt x="1046" y="69"/>
                  </a:cubicBezTo>
                  <a:cubicBezTo>
                    <a:pt x="1046" y="68"/>
                    <a:pt x="1044" y="68"/>
                    <a:pt x="1044" y="67"/>
                  </a:cubicBezTo>
                  <a:cubicBezTo>
                    <a:pt x="1044" y="66"/>
                    <a:pt x="1046" y="65"/>
                    <a:pt x="1045" y="65"/>
                  </a:cubicBezTo>
                  <a:cubicBezTo>
                    <a:pt x="1045" y="64"/>
                    <a:pt x="1043" y="64"/>
                    <a:pt x="1043" y="63"/>
                  </a:cubicBezTo>
                  <a:cubicBezTo>
                    <a:pt x="1043" y="62"/>
                    <a:pt x="1045" y="61"/>
                    <a:pt x="1045" y="61"/>
                  </a:cubicBezTo>
                  <a:cubicBezTo>
                    <a:pt x="1045" y="60"/>
                    <a:pt x="1043" y="60"/>
                    <a:pt x="1043" y="59"/>
                  </a:cubicBezTo>
                  <a:cubicBezTo>
                    <a:pt x="1042" y="61"/>
                    <a:pt x="1040" y="62"/>
                    <a:pt x="1039" y="63"/>
                  </a:cubicBezTo>
                  <a:cubicBezTo>
                    <a:pt x="1039" y="64"/>
                    <a:pt x="1038" y="65"/>
                    <a:pt x="1038" y="66"/>
                  </a:cubicBezTo>
                  <a:cubicBezTo>
                    <a:pt x="1037" y="66"/>
                    <a:pt x="1036" y="68"/>
                    <a:pt x="1036" y="68"/>
                  </a:cubicBezTo>
                  <a:cubicBezTo>
                    <a:pt x="1036" y="68"/>
                    <a:pt x="1034" y="66"/>
                    <a:pt x="1034" y="66"/>
                  </a:cubicBezTo>
                  <a:cubicBezTo>
                    <a:pt x="1033" y="67"/>
                    <a:pt x="1032" y="68"/>
                    <a:pt x="1032" y="68"/>
                  </a:cubicBezTo>
                  <a:cubicBezTo>
                    <a:pt x="1032" y="69"/>
                    <a:pt x="1034" y="70"/>
                    <a:pt x="1034" y="70"/>
                  </a:cubicBezTo>
                  <a:cubicBezTo>
                    <a:pt x="1034" y="71"/>
                    <a:pt x="1033" y="72"/>
                    <a:pt x="1032" y="72"/>
                  </a:cubicBezTo>
                  <a:cubicBezTo>
                    <a:pt x="1032" y="73"/>
                    <a:pt x="1031" y="74"/>
                    <a:pt x="1031" y="75"/>
                  </a:cubicBezTo>
                  <a:cubicBezTo>
                    <a:pt x="1030" y="75"/>
                    <a:pt x="1030" y="76"/>
                    <a:pt x="1029" y="77"/>
                  </a:cubicBezTo>
                  <a:cubicBezTo>
                    <a:pt x="1028" y="76"/>
                    <a:pt x="1026" y="75"/>
                    <a:pt x="1025" y="73"/>
                  </a:cubicBezTo>
                  <a:cubicBezTo>
                    <a:pt x="1025" y="73"/>
                    <a:pt x="1026" y="72"/>
                    <a:pt x="1026" y="71"/>
                  </a:cubicBezTo>
                  <a:cubicBezTo>
                    <a:pt x="1027" y="71"/>
                    <a:pt x="1028" y="69"/>
                    <a:pt x="1028" y="69"/>
                  </a:cubicBezTo>
                  <a:cubicBezTo>
                    <a:pt x="1028" y="69"/>
                    <a:pt x="1026" y="68"/>
                    <a:pt x="1026" y="67"/>
                  </a:cubicBezTo>
                  <a:cubicBezTo>
                    <a:pt x="1025" y="67"/>
                    <a:pt x="1024" y="66"/>
                    <a:pt x="1024" y="66"/>
                  </a:cubicBezTo>
                  <a:cubicBezTo>
                    <a:pt x="1023" y="66"/>
                    <a:pt x="1022" y="68"/>
                    <a:pt x="1022" y="68"/>
                  </a:cubicBezTo>
                  <a:cubicBezTo>
                    <a:pt x="1022" y="68"/>
                    <a:pt x="1020" y="70"/>
                    <a:pt x="1020" y="70"/>
                  </a:cubicBezTo>
                  <a:cubicBezTo>
                    <a:pt x="1020" y="70"/>
                    <a:pt x="1018" y="69"/>
                    <a:pt x="1018" y="68"/>
                  </a:cubicBezTo>
                  <a:cubicBezTo>
                    <a:pt x="1018" y="68"/>
                    <a:pt x="1016" y="67"/>
                    <a:pt x="1016" y="67"/>
                  </a:cubicBezTo>
                  <a:cubicBezTo>
                    <a:pt x="1016" y="66"/>
                    <a:pt x="1018" y="65"/>
                    <a:pt x="1017" y="64"/>
                  </a:cubicBezTo>
                  <a:cubicBezTo>
                    <a:pt x="1017" y="64"/>
                    <a:pt x="1016" y="63"/>
                    <a:pt x="1015" y="63"/>
                  </a:cubicBezTo>
                  <a:cubicBezTo>
                    <a:pt x="1014" y="62"/>
                    <a:pt x="1014" y="62"/>
                    <a:pt x="1013" y="61"/>
                  </a:cubicBezTo>
                  <a:cubicBezTo>
                    <a:pt x="1013" y="62"/>
                    <a:pt x="1011" y="63"/>
                    <a:pt x="1011" y="63"/>
                  </a:cubicBezTo>
                  <a:cubicBezTo>
                    <a:pt x="1011" y="64"/>
                    <a:pt x="1013" y="65"/>
                    <a:pt x="1013" y="65"/>
                  </a:cubicBezTo>
                  <a:cubicBezTo>
                    <a:pt x="1014" y="65"/>
                    <a:pt x="1016" y="66"/>
                    <a:pt x="1016" y="67"/>
                  </a:cubicBezTo>
                  <a:cubicBezTo>
                    <a:pt x="1016" y="67"/>
                    <a:pt x="1014" y="68"/>
                    <a:pt x="1014" y="69"/>
                  </a:cubicBezTo>
                  <a:cubicBezTo>
                    <a:pt x="1014" y="69"/>
                    <a:pt x="1013" y="71"/>
                    <a:pt x="1012" y="71"/>
                  </a:cubicBezTo>
                  <a:cubicBezTo>
                    <a:pt x="1012" y="71"/>
                    <a:pt x="1010" y="69"/>
                    <a:pt x="1010" y="69"/>
                  </a:cubicBezTo>
                  <a:cubicBezTo>
                    <a:pt x="1009" y="70"/>
                    <a:pt x="1009" y="71"/>
                    <a:pt x="1008" y="72"/>
                  </a:cubicBezTo>
                  <a:cubicBezTo>
                    <a:pt x="1009" y="72"/>
                    <a:pt x="1010" y="73"/>
                    <a:pt x="1011" y="73"/>
                  </a:cubicBezTo>
                  <a:cubicBezTo>
                    <a:pt x="1010" y="73"/>
                    <a:pt x="1009" y="76"/>
                    <a:pt x="1009" y="76"/>
                  </a:cubicBezTo>
                  <a:cubicBezTo>
                    <a:pt x="1008" y="76"/>
                    <a:pt x="1007" y="74"/>
                    <a:pt x="1007" y="74"/>
                  </a:cubicBezTo>
                  <a:cubicBezTo>
                    <a:pt x="1006" y="74"/>
                    <a:pt x="1004" y="72"/>
                    <a:pt x="1004" y="72"/>
                  </a:cubicBezTo>
                  <a:cubicBezTo>
                    <a:pt x="1004" y="72"/>
                    <a:pt x="1006" y="70"/>
                    <a:pt x="1006" y="70"/>
                  </a:cubicBezTo>
                  <a:cubicBezTo>
                    <a:pt x="1006" y="70"/>
                    <a:pt x="1008" y="68"/>
                    <a:pt x="1008" y="68"/>
                  </a:cubicBezTo>
                  <a:cubicBezTo>
                    <a:pt x="1008" y="67"/>
                    <a:pt x="1006" y="67"/>
                    <a:pt x="1006" y="66"/>
                  </a:cubicBezTo>
                  <a:cubicBezTo>
                    <a:pt x="1005" y="65"/>
                    <a:pt x="1007" y="64"/>
                    <a:pt x="1007" y="64"/>
                  </a:cubicBezTo>
                  <a:cubicBezTo>
                    <a:pt x="1007" y="63"/>
                    <a:pt x="1009" y="62"/>
                    <a:pt x="1009" y="62"/>
                  </a:cubicBezTo>
                  <a:cubicBezTo>
                    <a:pt x="1009" y="61"/>
                    <a:pt x="1007" y="60"/>
                    <a:pt x="1007" y="60"/>
                  </a:cubicBezTo>
                  <a:cubicBezTo>
                    <a:pt x="1007" y="59"/>
                    <a:pt x="1005" y="59"/>
                    <a:pt x="1005" y="58"/>
                  </a:cubicBezTo>
                  <a:cubicBezTo>
                    <a:pt x="1003" y="60"/>
                    <a:pt x="1002" y="61"/>
                    <a:pt x="1001" y="63"/>
                  </a:cubicBezTo>
                  <a:cubicBezTo>
                    <a:pt x="1001" y="63"/>
                    <a:pt x="1000" y="64"/>
                    <a:pt x="999" y="65"/>
                  </a:cubicBezTo>
                  <a:cubicBezTo>
                    <a:pt x="999" y="65"/>
                    <a:pt x="998" y="67"/>
                    <a:pt x="998" y="67"/>
                  </a:cubicBezTo>
                  <a:cubicBezTo>
                    <a:pt x="998" y="68"/>
                    <a:pt x="1000" y="68"/>
                    <a:pt x="1000" y="69"/>
                  </a:cubicBezTo>
                  <a:cubicBezTo>
                    <a:pt x="1000" y="70"/>
                    <a:pt x="998" y="70"/>
                    <a:pt x="998" y="71"/>
                  </a:cubicBezTo>
                  <a:cubicBezTo>
                    <a:pt x="997" y="70"/>
                    <a:pt x="997" y="70"/>
                    <a:pt x="996" y="69"/>
                  </a:cubicBezTo>
                  <a:cubicBezTo>
                    <a:pt x="996" y="69"/>
                    <a:pt x="994" y="68"/>
                    <a:pt x="994" y="68"/>
                  </a:cubicBezTo>
                  <a:cubicBezTo>
                    <a:pt x="994" y="67"/>
                    <a:pt x="996" y="66"/>
                    <a:pt x="995" y="65"/>
                  </a:cubicBezTo>
                  <a:cubicBezTo>
                    <a:pt x="995" y="65"/>
                    <a:pt x="994" y="64"/>
                    <a:pt x="993" y="64"/>
                  </a:cubicBezTo>
                  <a:cubicBezTo>
                    <a:pt x="993" y="63"/>
                    <a:pt x="991" y="62"/>
                    <a:pt x="991" y="62"/>
                  </a:cubicBezTo>
                  <a:cubicBezTo>
                    <a:pt x="991" y="61"/>
                    <a:pt x="993" y="60"/>
                    <a:pt x="993" y="60"/>
                  </a:cubicBezTo>
                  <a:cubicBezTo>
                    <a:pt x="993" y="59"/>
                    <a:pt x="991" y="59"/>
                    <a:pt x="990" y="58"/>
                  </a:cubicBezTo>
                  <a:cubicBezTo>
                    <a:pt x="990" y="57"/>
                    <a:pt x="992" y="56"/>
                    <a:pt x="992" y="56"/>
                  </a:cubicBezTo>
                  <a:cubicBezTo>
                    <a:pt x="992" y="55"/>
                    <a:pt x="990" y="55"/>
                    <a:pt x="990" y="54"/>
                  </a:cubicBezTo>
                  <a:cubicBezTo>
                    <a:pt x="990" y="55"/>
                    <a:pt x="988" y="56"/>
                    <a:pt x="988" y="56"/>
                  </a:cubicBezTo>
                  <a:cubicBezTo>
                    <a:pt x="988" y="57"/>
                    <a:pt x="991" y="58"/>
                    <a:pt x="990" y="58"/>
                  </a:cubicBezTo>
                  <a:cubicBezTo>
                    <a:pt x="990" y="59"/>
                    <a:pt x="989" y="60"/>
                    <a:pt x="989" y="60"/>
                  </a:cubicBezTo>
                  <a:cubicBezTo>
                    <a:pt x="988" y="61"/>
                    <a:pt x="987" y="62"/>
                    <a:pt x="987" y="62"/>
                  </a:cubicBezTo>
                  <a:cubicBezTo>
                    <a:pt x="987" y="63"/>
                    <a:pt x="985" y="64"/>
                    <a:pt x="985" y="65"/>
                  </a:cubicBezTo>
                  <a:cubicBezTo>
                    <a:pt x="985" y="65"/>
                    <a:pt x="988" y="66"/>
                    <a:pt x="988" y="66"/>
                  </a:cubicBezTo>
                  <a:cubicBezTo>
                    <a:pt x="987" y="67"/>
                    <a:pt x="986" y="68"/>
                    <a:pt x="986" y="69"/>
                  </a:cubicBezTo>
                  <a:cubicBezTo>
                    <a:pt x="985" y="69"/>
                    <a:pt x="985" y="70"/>
                    <a:pt x="984" y="71"/>
                  </a:cubicBezTo>
                  <a:cubicBezTo>
                    <a:pt x="984" y="71"/>
                    <a:pt x="982" y="69"/>
                    <a:pt x="982" y="69"/>
                  </a:cubicBezTo>
                  <a:cubicBezTo>
                    <a:pt x="981" y="69"/>
                    <a:pt x="981" y="71"/>
                    <a:pt x="980" y="71"/>
                  </a:cubicBezTo>
                  <a:cubicBezTo>
                    <a:pt x="979" y="71"/>
                    <a:pt x="979" y="70"/>
                    <a:pt x="978" y="70"/>
                  </a:cubicBezTo>
                  <a:cubicBezTo>
                    <a:pt x="977" y="70"/>
                    <a:pt x="977" y="71"/>
                    <a:pt x="976" y="72"/>
                  </a:cubicBezTo>
                  <a:cubicBezTo>
                    <a:pt x="976" y="72"/>
                    <a:pt x="974" y="70"/>
                    <a:pt x="974" y="70"/>
                  </a:cubicBezTo>
                  <a:cubicBezTo>
                    <a:pt x="974" y="70"/>
                    <a:pt x="976" y="68"/>
                    <a:pt x="976" y="68"/>
                  </a:cubicBezTo>
                  <a:cubicBezTo>
                    <a:pt x="976" y="68"/>
                    <a:pt x="977" y="66"/>
                    <a:pt x="977" y="66"/>
                  </a:cubicBezTo>
                  <a:cubicBezTo>
                    <a:pt x="978" y="66"/>
                    <a:pt x="980" y="68"/>
                    <a:pt x="980" y="67"/>
                  </a:cubicBezTo>
                  <a:cubicBezTo>
                    <a:pt x="980" y="67"/>
                    <a:pt x="981" y="66"/>
                    <a:pt x="981" y="65"/>
                  </a:cubicBezTo>
                  <a:cubicBezTo>
                    <a:pt x="982" y="64"/>
                    <a:pt x="983" y="64"/>
                    <a:pt x="983" y="63"/>
                  </a:cubicBezTo>
                  <a:cubicBezTo>
                    <a:pt x="983" y="63"/>
                    <a:pt x="985" y="61"/>
                    <a:pt x="985" y="61"/>
                  </a:cubicBezTo>
                  <a:cubicBezTo>
                    <a:pt x="985" y="61"/>
                    <a:pt x="983" y="59"/>
                    <a:pt x="983" y="59"/>
                  </a:cubicBezTo>
                  <a:cubicBezTo>
                    <a:pt x="982" y="59"/>
                    <a:pt x="981" y="61"/>
                    <a:pt x="981" y="61"/>
                  </a:cubicBezTo>
                  <a:cubicBezTo>
                    <a:pt x="980" y="61"/>
                    <a:pt x="979" y="60"/>
                    <a:pt x="979" y="60"/>
                  </a:cubicBezTo>
                  <a:cubicBezTo>
                    <a:pt x="978" y="59"/>
                    <a:pt x="977" y="58"/>
                    <a:pt x="976" y="58"/>
                  </a:cubicBezTo>
                  <a:cubicBezTo>
                    <a:pt x="976" y="58"/>
                    <a:pt x="975" y="56"/>
                    <a:pt x="974" y="56"/>
                  </a:cubicBezTo>
                  <a:cubicBezTo>
                    <a:pt x="974" y="56"/>
                    <a:pt x="973" y="58"/>
                    <a:pt x="972" y="58"/>
                  </a:cubicBezTo>
                  <a:cubicBezTo>
                    <a:pt x="972" y="58"/>
                    <a:pt x="971" y="57"/>
                    <a:pt x="970" y="57"/>
                  </a:cubicBezTo>
                  <a:cubicBezTo>
                    <a:pt x="970" y="57"/>
                    <a:pt x="969" y="58"/>
                    <a:pt x="969" y="59"/>
                  </a:cubicBezTo>
                  <a:cubicBezTo>
                    <a:pt x="968" y="60"/>
                    <a:pt x="967" y="60"/>
                    <a:pt x="967" y="61"/>
                  </a:cubicBezTo>
                  <a:cubicBezTo>
                    <a:pt x="966" y="62"/>
                    <a:pt x="966" y="63"/>
                    <a:pt x="965" y="63"/>
                  </a:cubicBezTo>
                  <a:cubicBezTo>
                    <a:pt x="965" y="64"/>
                    <a:pt x="964" y="65"/>
                    <a:pt x="963" y="66"/>
                  </a:cubicBezTo>
                  <a:cubicBezTo>
                    <a:pt x="963" y="66"/>
                    <a:pt x="962" y="68"/>
                    <a:pt x="962" y="68"/>
                  </a:cubicBezTo>
                  <a:cubicBezTo>
                    <a:pt x="961" y="68"/>
                    <a:pt x="961" y="70"/>
                    <a:pt x="960" y="70"/>
                  </a:cubicBezTo>
                  <a:cubicBezTo>
                    <a:pt x="960" y="70"/>
                    <a:pt x="958" y="69"/>
                    <a:pt x="958" y="68"/>
                  </a:cubicBezTo>
                  <a:cubicBezTo>
                    <a:pt x="958" y="68"/>
                    <a:pt x="959" y="67"/>
                    <a:pt x="960" y="66"/>
                  </a:cubicBezTo>
                  <a:cubicBezTo>
                    <a:pt x="960" y="65"/>
                    <a:pt x="961" y="65"/>
                    <a:pt x="961" y="64"/>
                  </a:cubicBezTo>
                  <a:cubicBezTo>
                    <a:pt x="962" y="63"/>
                    <a:pt x="962" y="62"/>
                    <a:pt x="963" y="62"/>
                  </a:cubicBezTo>
                  <a:cubicBezTo>
                    <a:pt x="962" y="61"/>
                    <a:pt x="961" y="61"/>
                    <a:pt x="961" y="60"/>
                  </a:cubicBezTo>
                  <a:cubicBezTo>
                    <a:pt x="960" y="60"/>
                    <a:pt x="959" y="58"/>
                    <a:pt x="958" y="58"/>
                  </a:cubicBezTo>
                  <a:cubicBezTo>
                    <a:pt x="958" y="58"/>
                    <a:pt x="957" y="60"/>
                    <a:pt x="957" y="61"/>
                  </a:cubicBezTo>
                  <a:cubicBezTo>
                    <a:pt x="956" y="61"/>
                    <a:pt x="955" y="59"/>
                    <a:pt x="955" y="59"/>
                  </a:cubicBezTo>
                  <a:cubicBezTo>
                    <a:pt x="954" y="59"/>
                    <a:pt x="953" y="61"/>
                    <a:pt x="953" y="61"/>
                  </a:cubicBezTo>
                  <a:cubicBezTo>
                    <a:pt x="952" y="61"/>
                    <a:pt x="951" y="60"/>
                    <a:pt x="951" y="59"/>
                  </a:cubicBezTo>
                  <a:cubicBezTo>
                    <a:pt x="950" y="59"/>
                    <a:pt x="949" y="58"/>
                    <a:pt x="948" y="58"/>
                  </a:cubicBezTo>
                  <a:cubicBezTo>
                    <a:pt x="948" y="58"/>
                    <a:pt x="947" y="56"/>
                    <a:pt x="946" y="56"/>
                  </a:cubicBezTo>
                  <a:cubicBezTo>
                    <a:pt x="946" y="56"/>
                    <a:pt x="945" y="58"/>
                    <a:pt x="944" y="58"/>
                  </a:cubicBezTo>
                  <a:cubicBezTo>
                    <a:pt x="944" y="58"/>
                    <a:pt x="943" y="56"/>
                    <a:pt x="942" y="56"/>
                  </a:cubicBezTo>
                  <a:cubicBezTo>
                    <a:pt x="942" y="57"/>
                    <a:pt x="941" y="59"/>
                    <a:pt x="940" y="59"/>
                  </a:cubicBezTo>
                  <a:cubicBezTo>
                    <a:pt x="940" y="59"/>
                    <a:pt x="939" y="57"/>
                    <a:pt x="938" y="57"/>
                  </a:cubicBezTo>
                  <a:cubicBezTo>
                    <a:pt x="938" y="57"/>
                    <a:pt x="937" y="59"/>
                    <a:pt x="937" y="59"/>
                  </a:cubicBezTo>
                  <a:cubicBezTo>
                    <a:pt x="936" y="59"/>
                    <a:pt x="935" y="57"/>
                    <a:pt x="934" y="58"/>
                  </a:cubicBezTo>
                  <a:cubicBezTo>
                    <a:pt x="934" y="58"/>
                    <a:pt x="933" y="60"/>
                    <a:pt x="933" y="60"/>
                  </a:cubicBezTo>
                  <a:cubicBezTo>
                    <a:pt x="932" y="60"/>
                    <a:pt x="931" y="58"/>
                    <a:pt x="930" y="58"/>
                  </a:cubicBezTo>
                  <a:cubicBezTo>
                    <a:pt x="930" y="58"/>
                    <a:pt x="929" y="60"/>
                    <a:pt x="929" y="60"/>
                  </a:cubicBezTo>
                  <a:cubicBezTo>
                    <a:pt x="929" y="61"/>
                    <a:pt x="931" y="61"/>
                    <a:pt x="931" y="62"/>
                  </a:cubicBezTo>
                  <a:cubicBezTo>
                    <a:pt x="931" y="62"/>
                    <a:pt x="929" y="64"/>
                    <a:pt x="929" y="64"/>
                  </a:cubicBezTo>
                  <a:cubicBezTo>
                    <a:pt x="929" y="64"/>
                    <a:pt x="927" y="62"/>
                    <a:pt x="927" y="63"/>
                  </a:cubicBezTo>
                  <a:cubicBezTo>
                    <a:pt x="926" y="63"/>
                    <a:pt x="926" y="65"/>
                    <a:pt x="925" y="65"/>
                  </a:cubicBezTo>
                  <a:cubicBezTo>
                    <a:pt x="925" y="64"/>
                    <a:pt x="923" y="64"/>
                    <a:pt x="923" y="63"/>
                  </a:cubicBezTo>
                  <a:cubicBezTo>
                    <a:pt x="923" y="63"/>
                    <a:pt x="925" y="61"/>
                    <a:pt x="925" y="61"/>
                  </a:cubicBezTo>
                  <a:cubicBezTo>
                    <a:pt x="925" y="60"/>
                    <a:pt x="926" y="59"/>
                    <a:pt x="926" y="59"/>
                  </a:cubicBezTo>
                  <a:cubicBezTo>
                    <a:pt x="927" y="58"/>
                    <a:pt x="928" y="57"/>
                    <a:pt x="928" y="56"/>
                  </a:cubicBezTo>
                  <a:cubicBezTo>
                    <a:pt x="928" y="56"/>
                    <a:pt x="926" y="55"/>
                    <a:pt x="926" y="55"/>
                  </a:cubicBezTo>
                  <a:cubicBezTo>
                    <a:pt x="926" y="54"/>
                    <a:pt x="928" y="53"/>
                    <a:pt x="928" y="52"/>
                  </a:cubicBezTo>
                  <a:cubicBezTo>
                    <a:pt x="928" y="52"/>
                    <a:pt x="925" y="51"/>
                    <a:pt x="925" y="51"/>
                  </a:cubicBezTo>
                  <a:cubicBezTo>
                    <a:pt x="926" y="50"/>
                    <a:pt x="927" y="49"/>
                    <a:pt x="927" y="48"/>
                  </a:cubicBezTo>
                  <a:cubicBezTo>
                    <a:pt x="928" y="48"/>
                    <a:pt x="928" y="47"/>
                    <a:pt x="929" y="46"/>
                  </a:cubicBezTo>
                  <a:cubicBezTo>
                    <a:pt x="929" y="46"/>
                    <a:pt x="930" y="44"/>
                    <a:pt x="930" y="44"/>
                  </a:cubicBezTo>
                  <a:cubicBezTo>
                    <a:pt x="930" y="44"/>
                    <a:pt x="929" y="42"/>
                    <a:pt x="928" y="42"/>
                  </a:cubicBezTo>
                  <a:cubicBezTo>
                    <a:pt x="928" y="42"/>
                    <a:pt x="927" y="44"/>
                    <a:pt x="927" y="45"/>
                  </a:cubicBezTo>
                  <a:cubicBezTo>
                    <a:pt x="926" y="45"/>
                    <a:pt x="924" y="43"/>
                    <a:pt x="924" y="43"/>
                  </a:cubicBezTo>
                  <a:cubicBezTo>
                    <a:pt x="924" y="43"/>
                    <a:pt x="923" y="45"/>
                    <a:pt x="923" y="45"/>
                  </a:cubicBezTo>
                  <a:cubicBezTo>
                    <a:pt x="923" y="46"/>
                    <a:pt x="925" y="46"/>
                    <a:pt x="925" y="47"/>
                  </a:cubicBezTo>
                  <a:cubicBezTo>
                    <a:pt x="925" y="47"/>
                    <a:pt x="923" y="48"/>
                    <a:pt x="923" y="49"/>
                  </a:cubicBezTo>
                  <a:cubicBezTo>
                    <a:pt x="923" y="50"/>
                    <a:pt x="925" y="50"/>
                    <a:pt x="925" y="51"/>
                  </a:cubicBezTo>
                  <a:cubicBezTo>
                    <a:pt x="925" y="51"/>
                    <a:pt x="924" y="52"/>
                    <a:pt x="924" y="53"/>
                  </a:cubicBezTo>
                  <a:cubicBezTo>
                    <a:pt x="924" y="53"/>
                    <a:pt x="926" y="54"/>
                    <a:pt x="926" y="55"/>
                  </a:cubicBezTo>
                  <a:cubicBezTo>
                    <a:pt x="926" y="55"/>
                    <a:pt x="925" y="56"/>
                    <a:pt x="924" y="57"/>
                  </a:cubicBezTo>
                  <a:cubicBezTo>
                    <a:pt x="924" y="57"/>
                    <a:pt x="923" y="59"/>
                    <a:pt x="923" y="59"/>
                  </a:cubicBezTo>
                  <a:cubicBezTo>
                    <a:pt x="922" y="59"/>
                    <a:pt x="920" y="58"/>
                    <a:pt x="920" y="57"/>
                  </a:cubicBezTo>
                  <a:cubicBezTo>
                    <a:pt x="920" y="57"/>
                    <a:pt x="919" y="56"/>
                    <a:pt x="918" y="56"/>
                  </a:cubicBezTo>
                  <a:cubicBezTo>
                    <a:pt x="918" y="56"/>
                    <a:pt x="916" y="54"/>
                    <a:pt x="916" y="54"/>
                  </a:cubicBezTo>
                  <a:cubicBezTo>
                    <a:pt x="915" y="54"/>
                    <a:pt x="914" y="56"/>
                    <a:pt x="914" y="56"/>
                  </a:cubicBezTo>
                  <a:cubicBezTo>
                    <a:pt x="914" y="57"/>
                    <a:pt x="913" y="58"/>
                    <a:pt x="912" y="58"/>
                  </a:cubicBezTo>
                  <a:cubicBezTo>
                    <a:pt x="912" y="59"/>
                    <a:pt x="910" y="57"/>
                    <a:pt x="910" y="57"/>
                  </a:cubicBezTo>
                  <a:cubicBezTo>
                    <a:pt x="910" y="57"/>
                    <a:pt x="908" y="55"/>
                    <a:pt x="908" y="55"/>
                  </a:cubicBezTo>
                  <a:cubicBezTo>
                    <a:pt x="908" y="55"/>
                    <a:pt x="906" y="57"/>
                    <a:pt x="906" y="57"/>
                  </a:cubicBezTo>
                  <a:cubicBezTo>
                    <a:pt x="906" y="57"/>
                    <a:pt x="905" y="60"/>
                    <a:pt x="905" y="60"/>
                  </a:cubicBezTo>
                  <a:cubicBezTo>
                    <a:pt x="904" y="59"/>
                    <a:pt x="903" y="58"/>
                    <a:pt x="902" y="58"/>
                  </a:cubicBezTo>
                  <a:cubicBezTo>
                    <a:pt x="902" y="57"/>
                    <a:pt x="901" y="57"/>
                    <a:pt x="900" y="56"/>
                  </a:cubicBezTo>
                  <a:cubicBezTo>
                    <a:pt x="900" y="56"/>
                    <a:pt x="898" y="55"/>
                    <a:pt x="898" y="54"/>
                  </a:cubicBezTo>
                  <a:cubicBezTo>
                    <a:pt x="898" y="54"/>
                    <a:pt x="899" y="52"/>
                    <a:pt x="900" y="52"/>
                  </a:cubicBezTo>
                  <a:cubicBezTo>
                    <a:pt x="899" y="52"/>
                    <a:pt x="898" y="50"/>
                    <a:pt x="897" y="50"/>
                  </a:cubicBezTo>
                  <a:cubicBezTo>
                    <a:pt x="897" y="51"/>
                    <a:pt x="896" y="52"/>
                    <a:pt x="896" y="53"/>
                  </a:cubicBezTo>
                  <a:cubicBezTo>
                    <a:pt x="895" y="53"/>
                    <a:pt x="895" y="54"/>
                    <a:pt x="894" y="55"/>
                  </a:cubicBezTo>
                  <a:cubicBezTo>
                    <a:pt x="893" y="56"/>
                    <a:pt x="893" y="56"/>
                    <a:pt x="892" y="57"/>
                  </a:cubicBezTo>
                  <a:cubicBezTo>
                    <a:pt x="892" y="58"/>
                    <a:pt x="891" y="59"/>
                    <a:pt x="890" y="59"/>
                  </a:cubicBezTo>
                  <a:cubicBezTo>
                    <a:pt x="890" y="59"/>
                    <a:pt x="889" y="58"/>
                    <a:pt x="888" y="58"/>
                  </a:cubicBezTo>
                  <a:cubicBezTo>
                    <a:pt x="888" y="58"/>
                    <a:pt x="886" y="56"/>
                    <a:pt x="886" y="56"/>
                  </a:cubicBezTo>
                  <a:cubicBezTo>
                    <a:pt x="886" y="56"/>
                    <a:pt x="888" y="54"/>
                    <a:pt x="888" y="54"/>
                  </a:cubicBezTo>
                  <a:cubicBezTo>
                    <a:pt x="887" y="54"/>
                    <a:pt x="886" y="52"/>
                    <a:pt x="885" y="52"/>
                  </a:cubicBezTo>
                  <a:cubicBezTo>
                    <a:pt x="885" y="52"/>
                    <a:pt x="884" y="54"/>
                    <a:pt x="884" y="54"/>
                  </a:cubicBezTo>
                  <a:cubicBezTo>
                    <a:pt x="883" y="55"/>
                    <a:pt x="883" y="56"/>
                    <a:pt x="882" y="57"/>
                  </a:cubicBezTo>
                  <a:cubicBezTo>
                    <a:pt x="882" y="57"/>
                    <a:pt x="881" y="59"/>
                    <a:pt x="880" y="59"/>
                  </a:cubicBezTo>
                  <a:cubicBezTo>
                    <a:pt x="880" y="59"/>
                    <a:pt x="878" y="57"/>
                    <a:pt x="878" y="57"/>
                  </a:cubicBezTo>
                  <a:cubicBezTo>
                    <a:pt x="878" y="57"/>
                    <a:pt x="876" y="59"/>
                    <a:pt x="876" y="59"/>
                  </a:cubicBezTo>
                  <a:cubicBezTo>
                    <a:pt x="877" y="60"/>
                    <a:pt x="879" y="61"/>
                    <a:pt x="879" y="61"/>
                  </a:cubicBezTo>
                  <a:cubicBezTo>
                    <a:pt x="879" y="62"/>
                    <a:pt x="877" y="63"/>
                    <a:pt x="877" y="63"/>
                  </a:cubicBezTo>
                  <a:cubicBezTo>
                    <a:pt x="876" y="64"/>
                    <a:pt x="876" y="65"/>
                    <a:pt x="875" y="65"/>
                  </a:cubicBezTo>
                  <a:cubicBezTo>
                    <a:pt x="875" y="66"/>
                    <a:pt x="874" y="68"/>
                    <a:pt x="874" y="68"/>
                  </a:cubicBezTo>
                  <a:cubicBezTo>
                    <a:pt x="873" y="68"/>
                    <a:pt x="872" y="66"/>
                    <a:pt x="871" y="66"/>
                  </a:cubicBezTo>
                  <a:cubicBezTo>
                    <a:pt x="871" y="66"/>
                    <a:pt x="870" y="68"/>
                    <a:pt x="870" y="68"/>
                  </a:cubicBezTo>
                  <a:cubicBezTo>
                    <a:pt x="868" y="67"/>
                    <a:pt x="867" y="66"/>
                    <a:pt x="865" y="65"/>
                  </a:cubicBezTo>
                  <a:cubicBezTo>
                    <a:pt x="866" y="64"/>
                    <a:pt x="866" y="63"/>
                    <a:pt x="867" y="63"/>
                  </a:cubicBezTo>
                  <a:cubicBezTo>
                    <a:pt x="867" y="62"/>
                    <a:pt x="869" y="61"/>
                    <a:pt x="869" y="60"/>
                  </a:cubicBezTo>
                  <a:cubicBezTo>
                    <a:pt x="869" y="60"/>
                    <a:pt x="866" y="59"/>
                    <a:pt x="866" y="59"/>
                  </a:cubicBezTo>
                  <a:cubicBezTo>
                    <a:pt x="867" y="58"/>
                    <a:pt x="868" y="56"/>
                    <a:pt x="868" y="56"/>
                  </a:cubicBezTo>
                  <a:cubicBezTo>
                    <a:pt x="869" y="56"/>
                    <a:pt x="870" y="58"/>
                    <a:pt x="870" y="58"/>
                  </a:cubicBezTo>
                  <a:cubicBezTo>
                    <a:pt x="871" y="58"/>
                    <a:pt x="872" y="59"/>
                    <a:pt x="873" y="60"/>
                  </a:cubicBezTo>
                  <a:cubicBezTo>
                    <a:pt x="873" y="60"/>
                    <a:pt x="874" y="61"/>
                    <a:pt x="875" y="62"/>
                  </a:cubicBezTo>
                  <a:cubicBezTo>
                    <a:pt x="875" y="61"/>
                    <a:pt x="877" y="60"/>
                    <a:pt x="876" y="59"/>
                  </a:cubicBezTo>
                  <a:cubicBezTo>
                    <a:pt x="876" y="59"/>
                    <a:pt x="874" y="58"/>
                    <a:pt x="874" y="58"/>
                  </a:cubicBezTo>
                  <a:cubicBezTo>
                    <a:pt x="874" y="57"/>
                    <a:pt x="876" y="56"/>
                    <a:pt x="876" y="55"/>
                  </a:cubicBezTo>
                  <a:cubicBezTo>
                    <a:pt x="876" y="55"/>
                    <a:pt x="874" y="54"/>
                    <a:pt x="874" y="54"/>
                  </a:cubicBezTo>
                  <a:cubicBezTo>
                    <a:pt x="874" y="53"/>
                    <a:pt x="876" y="52"/>
                    <a:pt x="875" y="51"/>
                  </a:cubicBezTo>
                  <a:cubicBezTo>
                    <a:pt x="875" y="51"/>
                    <a:pt x="874" y="50"/>
                    <a:pt x="873" y="50"/>
                  </a:cubicBezTo>
                  <a:cubicBezTo>
                    <a:pt x="873" y="50"/>
                    <a:pt x="872" y="52"/>
                    <a:pt x="871" y="52"/>
                  </a:cubicBezTo>
                  <a:cubicBezTo>
                    <a:pt x="871" y="52"/>
                    <a:pt x="870" y="50"/>
                    <a:pt x="869" y="50"/>
                  </a:cubicBezTo>
                  <a:cubicBezTo>
                    <a:pt x="869" y="51"/>
                    <a:pt x="868" y="52"/>
                    <a:pt x="868" y="52"/>
                  </a:cubicBezTo>
                  <a:cubicBezTo>
                    <a:pt x="867" y="53"/>
                    <a:pt x="866" y="55"/>
                    <a:pt x="866" y="55"/>
                  </a:cubicBezTo>
                  <a:cubicBezTo>
                    <a:pt x="865" y="55"/>
                    <a:pt x="864" y="53"/>
                    <a:pt x="864" y="53"/>
                  </a:cubicBezTo>
                  <a:cubicBezTo>
                    <a:pt x="863" y="52"/>
                    <a:pt x="862" y="52"/>
                    <a:pt x="861" y="51"/>
                  </a:cubicBezTo>
                  <a:cubicBezTo>
                    <a:pt x="861" y="51"/>
                    <a:pt x="859" y="50"/>
                    <a:pt x="859" y="50"/>
                  </a:cubicBezTo>
                  <a:cubicBezTo>
                    <a:pt x="859" y="50"/>
                    <a:pt x="858" y="51"/>
                    <a:pt x="857" y="52"/>
                  </a:cubicBezTo>
                  <a:cubicBezTo>
                    <a:pt x="857" y="53"/>
                    <a:pt x="856" y="53"/>
                    <a:pt x="856" y="54"/>
                  </a:cubicBezTo>
                  <a:cubicBezTo>
                    <a:pt x="855" y="55"/>
                    <a:pt x="855" y="56"/>
                    <a:pt x="854" y="56"/>
                  </a:cubicBezTo>
                  <a:cubicBezTo>
                    <a:pt x="853" y="57"/>
                    <a:pt x="853" y="58"/>
                    <a:pt x="852" y="59"/>
                  </a:cubicBezTo>
                  <a:cubicBezTo>
                    <a:pt x="852" y="59"/>
                    <a:pt x="851" y="61"/>
                    <a:pt x="851" y="61"/>
                  </a:cubicBezTo>
                  <a:cubicBezTo>
                    <a:pt x="850" y="61"/>
                    <a:pt x="849" y="59"/>
                    <a:pt x="848" y="59"/>
                  </a:cubicBezTo>
                  <a:cubicBezTo>
                    <a:pt x="848" y="58"/>
                    <a:pt x="847" y="58"/>
                    <a:pt x="846" y="57"/>
                  </a:cubicBezTo>
                  <a:cubicBezTo>
                    <a:pt x="846" y="57"/>
                    <a:pt x="844" y="56"/>
                    <a:pt x="844" y="56"/>
                  </a:cubicBezTo>
                  <a:cubicBezTo>
                    <a:pt x="843" y="56"/>
                    <a:pt x="842" y="54"/>
                    <a:pt x="842" y="54"/>
                  </a:cubicBezTo>
                  <a:cubicBezTo>
                    <a:pt x="841" y="54"/>
                    <a:pt x="840" y="56"/>
                    <a:pt x="840" y="56"/>
                  </a:cubicBezTo>
                  <a:cubicBezTo>
                    <a:pt x="840" y="57"/>
                    <a:pt x="839" y="58"/>
                    <a:pt x="838" y="58"/>
                  </a:cubicBezTo>
                  <a:cubicBezTo>
                    <a:pt x="838" y="59"/>
                    <a:pt x="837" y="57"/>
                    <a:pt x="836" y="57"/>
                  </a:cubicBezTo>
                  <a:cubicBezTo>
                    <a:pt x="835" y="57"/>
                    <a:pt x="835" y="59"/>
                    <a:pt x="834" y="59"/>
                  </a:cubicBezTo>
                  <a:cubicBezTo>
                    <a:pt x="834" y="59"/>
                    <a:pt x="833" y="57"/>
                    <a:pt x="832" y="57"/>
                  </a:cubicBezTo>
                  <a:cubicBezTo>
                    <a:pt x="832" y="57"/>
                    <a:pt x="831" y="59"/>
                    <a:pt x="830" y="59"/>
                  </a:cubicBezTo>
                  <a:cubicBezTo>
                    <a:pt x="830" y="60"/>
                    <a:pt x="829" y="62"/>
                    <a:pt x="829" y="62"/>
                  </a:cubicBezTo>
                  <a:cubicBezTo>
                    <a:pt x="828" y="62"/>
                    <a:pt x="827" y="60"/>
                    <a:pt x="826" y="60"/>
                  </a:cubicBezTo>
                  <a:cubicBezTo>
                    <a:pt x="826" y="60"/>
                    <a:pt x="825" y="62"/>
                    <a:pt x="825" y="62"/>
                  </a:cubicBezTo>
                  <a:cubicBezTo>
                    <a:pt x="824" y="62"/>
                    <a:pt x="823" y="60"/>
                    <a:pt x="823" y="61"/>
                  </a:cubicBezTo>
                  <a:cubicBezTo>
                    <a:pt x="822" y="61"/>
                    <a:pt x="822" y="62"/>
                    <a:pt x="821" y="63"/>
                  </a:cubicBezTo>
                  <a:cubicBezTo>
                    <a:pt x="820" y="63"/>
                    <a:pt x="820" y="64"/>
                    <a:pt x="819" y="65"/>
                  </a:cubicBezTo>
                  <a:cubicBezTo>
                    <a:pt x="819" y="65"/>
                    <a:pt x="817" y="63"/>
                    <a:pt x="817" y="63"/>
                  </a:cubicBezTo>
                  <a:cubicBezTo>
                    <a:pt x="817" y="63"/>
                    <a:pt x="818" y="61"/>
                    <a:pt x="819" y="61"/>
                  </a:cubicBezTo>
                  <a:cubicBezTo>
                    <a:pt x="819" y="61"/>
                    <a:pt x="820" y="59"/>
                    <a:pt x="820" y="59"/>
                  </a:cubicBezTo>
                  <a:cubicBezTo>
                    <a:pt x="821" y="59"/>
                    <a:pt x="822" y="61"/>
                    <a:pt x="823" y="61"/>
                  </a:cubicBezTo>
                  <a:cubicBezTo>
                    <a:pt x="823" y="60"/>
                    <a:pt x="824" y="59"/>
                    <a:pt x="824" y="58"/>
                  </a:cubicBezTo>
                  <a:cubicBezTo>
                    <a:pt x="825" y="58"/>
                    <a:pt x="825" y="57"/>
                    <a:pt x="826" y="56"/>
                  </a:cubicBezTo>
                  <a:cubicBezTo>
                    <a:pt x="826" y="55"/>
                    <a:pt x="827" y="55"/>
                    <a:pt x="828" y="54"/>
                  </a:cubicBezTo>
                  <a:cubicBezTo>
                    <a:pt x="828" y="53"/>
                    <a:pt x="829" y="52"/>
                    <a:pt x="829" y="52"/>
                  </a:cubicBezTo>
                  <a:cubicBezTo>
                    <a:pt x="830" y="52"/>
                    <a:pt x="831" y="53"/>
                    <a:pt x="832" y="53"/>
                  </a:cubicBezTo>
                  <a:cubicBezTo>
                    <a:pt x="832" y="53"/>
                    <a:pt x="834" y="55"/>
                    <a:pt x="834" y="55"/>
                  </a:cubicBezTo>
                  <a:cubicBezTo>
                    <a:pt x="834" y="54"/>
                    <a:pt x="835" y="53"/>
                    <a:pt x="836" y="53"/>
                  </a:cubicBezTo>
                  <a:cubicBezTo>
                    <a:pt x="836" y="53"/>
                    <a:pt x="837" y="51"/>
                    <a:pt x="837" y="51"/>
                  </a:cubicBezTo>
                  <a:cubicBezTo>
                    <a:pt x="837" y="50"/>
                    <a:pt x="835" y="49"/>
                    <a:pt x="835" y="49"/>
                  </a:cubicBezTo>
                  <a:cubicBezTo>
                    <a:pt x="835" y="48"/>
                    <a:pt x="836" y="47"/>
                    <a:pt x="837" y="47"/>
                  </a:cubicBezTo>
                  <a:cubicBezTo>
                    <a:pt x="837" y="46"/>
                    <a:pt x="838" y="45"/>
                    <a:pt x="838" y="44"/>
                  </a:cubicBezTo>
                  <a:cubicBezTo>
                    <a:pt x="839" y="44"/>
                    <a:pt x="840" y="43"/>
                    <a:pt x="840" y="42"/>
                  </a:cubicBezTo>
                  <a:cubicBezTo>
                    <a:pt x="839" y="41"/>
                    <a:pt x="837" y="40"/>
                    <a:pt x="836" y="39"/>
                  </a:cubicBezTo>
                  <a:cubicBezTo>
                    <a:pt x="835" y="38"/>
                    <a:pt x="834" y="38"/>
                    <a:pt x="833" y="37"/>
                  </a:cubicBezTo>
                  <a:cubicBezTo>
                    <a:pt x="833" y="38"/>
                    <a:pt x="832" y="39"/>
                    <a:pt x="832" y="39"/>
                  </a:cubicBezTo>
                  <a:cubicBezTo>
                    <a:pt x="832" y="40"/>
                    <a:pt x="834" y="40"/>
                    <a:pt x="834" y="41"/>
                  </a:cubicBezTo>
                  <a:cubicBezTo>
                    <a:pt x="834" y="42"/>
                    <a:pt x="832" y="43"/>
                    <a:pt x="832" y="43"/>
                  </a:cubicBezTo>
                  <a:cubicBezTo>
                    <a:pt x="832" y="43"/>
                    <a:pt x="834" y="45"/>
                    <a:pt x="834" y="45"/>
                  </a:cubicBezTo>
                  <a:cubicBezTo>
                    <a:pt x="834" y="45"/>
                    <a:pt x="833" y="47"/>
                    <a:pt x="833" y="47"/>
                  </a:cubicBezTo>
                  <a:cubicBezTo>
                    <a:pt x="832" y="47"/>
                    <a:pt x="831" y="46"/>
                    <a:pt x="831" y="45"/>
                  </a:cubicBezTo>
                  <a:cubicBezTo>
                    <a:pt x="830" y="45"/>
                    <a:pt x="829" y="44"/>
                    <a:pt x="828" y="44"/>
                  </a:cubicBezTo>
                  <a:cubicBezTo>
                    <a:pt x="828" y="44"/>
                    <a:pt x="827" y="46"/>
                    <a:pt x="827" y="46"/>
                  </a:cubicBezTo>
                  <a:cubicBezTo>
                    <a:pt x="826" y="46"/>
                    <a:pt x="825" y="44"/>
                    <a:pt x="824" y="44"/>
                  </a:cubicBezTo>
                  <a:cubicBezTo>
                    <a:pt x="824" y="44"/>
                    <a:pt x="823" y="46"/>
                    <a:pt x="823" y="46"/>
                  </a:cubicBezTo>
                  <a:cubicBezTo>
                    <a:pt x="822" y="47"/>
                    <a:pt x="821" y="49"/>
                    <a:pt x="821" y="49"/>
                  </a:cubicBezTo>
                  <a:cubicBezTo>
                    <a:pt x="821" y="49"/>
                    <a:pt x="819" y="47"/>
                    <a:pt x="819" y="47"/>
                  </a:cubicBezTo>
                  <a:cubicBezTo>
                    <a:pt x="818" y="47"/>
                    <a:pt x="817" y="49"/>
                    <a:pt x="817" y="49"/>
                  </a:cubicBezTo>
                  <a:cubicBezTo>
                    <a:pt x="816" y="50"/>
                    <a:pt x="816" y="51"/>
                    <a:pt x="815" y="51"/>
                  </a:cubicBezTo>
                  <a:cubicBezTo>
                    <a:pt x="815" y="52"/>
                    <a:pt x="814" y="53"/>
                    <a:pt x="814" y="54"/>
                  </a:cubicBezTo>
                  <a:cubicBezTo>
                    <a:pt x="813" y="54"/>
                    <a:pt x="812" y="56"/>
                    <a:pt x="812" y="56"/>
                  </a:cubicBezTo>
                  <a:cubicBezTo>
                    <a:pt x="811" y="56"/>
                    <a:pt x="810" y="54"/>
                    <a:pt x="810" y="54"/>
                  </a:cubicBezTo>
                  <a:cubicBezTo>
                    <a:pt x="809" y="54"/>
                    <a:pt x="809" y="56"/>
                    <a:pt x="808" y="56"/>
                  </a:cubicBezTo>
                  <a:cubicBezTo>
                    <a:pt x="808" y="57"/>
                    <a:pt x="806" y="55"/>
                    <a:pt x="806" y="55"/>
                  </a:cubicBezTo>
                  <a:cubicBezTo>
                    <a:pt x="805" y="55"/>
                    <a:pt x="804" y="53"/>
                    <a:pt x="803" y="53"/>
                  </a:cubicBezTo>
                  <a:cubicBezTo>
                    <a:pt x="803" y="53"/>
                    <a:pt x="805" y="51"/>
                    <a:pt x="805" y="51"/>
                  </a:cubicBezTo>
                  <a:cubicBezTo>
                    <a:pt x="806" y="50"/>
                    <a:pt x="806" y="49"/>
                    <a:pt x="807" y="49"/>
                  </a:cubicBezTo>
                  <a:cubicBezTo>
                    <a:pt x="807" y="48"/>
                    <a:pt x="808" y="47"/>
                    <a:pt x="809" y="46"/>
                  </a:cubicBezTo>
                  <a:cubicBezTo>
                    <a:pt x="808" y="46"/>
                    <a:pt x="807" y="45"/>
                    <a:pt x="806" y="45"/>
                  </a:cubicBezTo>
                  <a:cubicBezTo>
                    <a:pt x="806" y="45"/>
                    <a:pt x="805" y="47"/>
                    <a:pt x="805" y="47"/>
                  </a:cubicBezTo>
                  <a:cubicBezTo>
                    <a:pt x="804" y="47"/>
                    <a:pt x="803" y="45"/>
                    <a:pt x="802" y="45"/>
                  </a:cubicBezTo>
                  <a:cubicBezTo>
                    <a:pt x="802" y="45"/>
                    <a:pt x="801" y="47"/>
                    <a:pt x="801" y="47"/>
                  </a:cubicBezTo>
                  <a:cubicBezTo>
                    <a:pt x="800" y="48"/>
                    <a:pt x="800" y="49"/>
                    <a:pt x="799" y="50"/>
                  </a:cubicBezTo>
                  <a:cubicBezTo>
                    <a:pt x="798" y="50"/>
                    <a:pt x="798" y="51"/>
                    <a:pt x="797" y="52"/>
                  </a:cubicBezTo>
                  <a:cubicBezTo>
                    <a:pt x="797" y="51"/>
                    <a:pt x="796" y="51"/>
                    <a:pt x="795" y="50"/>
                  </a:cubicBezTo>
                  <a:cubicBezTo>
                    <a:pt x="795" y="50"/>
                    <a:pt x="793" y="48"/>
                    <a:pt x="793" y="48"/>
                  </a:cubicBezTo>
                  <a:cubicBezTo>
                    <a:pt x="792" y="49"/>
                    <a:pt x="792" y="50"/>
                    <a:pt x="791" y="51"/>
                  </a:cubicBezTo>
                  <a:cubicBezTo>
                    <a:pt x="793" y="52"/>
                    <a:pt x="794" y="53"/>
                    <a:pt x="796" y="54"/>
                  </a:cubicBezTo>
                  <a:cubicBezTo>
                    <a:pt x="796" y="55"/>
                    <a:pt x="797" y="55"/>
                    <a:pt x="798" y="56"/>
                  </a:cubicBezTo>
                  <a:cubicBezTo>
                    <a:pt x="799" y="56"/>
                    <a:pt x="799" y="57"/>
                    <a:pt x="800" y="58"/>
                  </a:cubicBezTo>
                  <a:cubicBezTo>
                    <a:pt x="800" y="58"/>
                    <a:pt x="802" y="59"/>
                    <a:pt x="802" y="59"/>
                  </a:cubicBezTo>
                  <a:cubicBezTo>
                    <a:pt x="802" y="59"/>
                    <a:pt x="804" y="57"/>
                    <a:pt x="804" y="57"/>
                  </a:cubicBezTo>
                  <a:cubicBezTo>
                    <a:pt x="804" y="57"/>
                    <a:pt x="806" y="58"/>
                    <a:pt x="806" y="59"/>
                  </a:cubicBezTo>
                  <a:cubicBezTo>
                    <a:pt x="806" y="59"/>
                    <a:pt x="805" y="61"/>
                    <a:pt x="805" y="61"/>
                  </a:cubicBezTo>
                  <a:cubicBezTo>
                    <a:pt x="804" y="61"/>
                    <a:pt x="803" y="63"/>
                    <a:pt x="803" y="63"/>
                  </a:cubicBezTo>
                  <a:cubicBezTo>
                    <a:pt x="802" y="63"/>
                    <a:pt x="801" y="62"/>
                    <a:pt x="801" y="61"/>
                  </a:cubicBezTo>
                  <a:cubicBezTo>
                    <a:pt x="800" y="62"/>
                    <a:pt x="799" y="63"/>
                    <a:pt x="799" y="64"/>
                  </a:cubicBezTo>
                  <a:cubicBezTo>
                    <a:pt x="799" y="64"/>
                    <a:pt x="797" y="66"/>
                    <a:pt x="797" y="66"/>
                  </a:cubicBezTo>
                  <a:cubicBezTo>
                    <a:pt x="796" y="66"/>
                    <a:pt x="796" y="64"/>
                    <a:pt x="795" y="64"/>
                  </a:cubicBezTo>
                  <a:cubicBezTo>
                    <a:pt x="795" y="64"/>
                    <a:pt x="793" y="67"/>
                    <a:pt x="793" y="66"/>
                  </a:cubicBezTo>
                  <a:cubicBezTo>
                    <a:pt x="793" y="66"/>
                    <a:pt x="791" y="65"/>
                    <a:pt x="791" y="65"/>
                  </a:cubicBezTo>
                  <a:cubicBezTo>
                    <a:pt x="791" y="64"/>
                    <a:pt x="793" y="63"/>
                    <a:pt x="793" y="63"/>
                  </a:cubicBezTo>
                  <a:cubicBezTo>
                    <a:pt x="793" y="62"/>
                    <a:pt x="795" y="60"/>
                    <a:pt x="794" y="60"/>
                  </a:cubicBezTo>
                  <a:cubicBezTo>
                    <a:pt x="794" y="60"/>
                    <a:pt x="792" y="59"/>
                    <a:pt x="792" y="59"/>
                  </a:cubicBezTo>
                  <a:cubicBezTo>
                    <a:pt x="792" y="59"/>
                    <a:pt x="791" y="61"/>
                    <a:pt x="791" y="61"/>
                  </a:cubicBezTo>
                  <a:cubicBezTo>
                    <a:pt x="790" y="61"/>
                    <a:pt x="789" y="60"/>
                    <a:pt x="788" y="59"/>
                  </a:cubicBezTo>
                  <a:cubicBezTo>
                    <a:pt x="788" y="59"/>
                    <a:pt x="786" y="58"/>
                    <a:pt x="786" y="57"/>
                  </a:cubicBezTo>
                  <a:cubicBezTo>
                    <a:pt x="786" y="57"/>
                    <a:pt x="788" y="55"/>
                    <a:pt x="788" y="55"/>
                  </a:cubicBezTo>
                  <a:cubicBezTo>
                    <a:pt x="788" y="54"/>
                    <a:pt x="789" y="54"/>
                    <a:pt x="789" y="53"/>
                  </a:cubicBezTo>
                  <a:cubicBezTo>
                    <a:pt x="790" y="52"/>
                    <a:pt x="791" y="51"/>
                    <a:pt x="791" y="51"/>
                  </a:cubicBezTo>
                  <a:cubicBezTo>
                    <a:pt x="791" y="50"/>
                    <a:pt x="789" y="49"/>
                    <a:pt x="789" y="49"/>
                  </a:cubicBezTo>
                  <a:cubicBezTo>
                    <a:pt x="789" y="48"/>
                    <a:pt x="791" y="47"/>
                    <a:pt x="791" y="47"/>
                  </a:cubicBezTo>
                  <a:cubicBezTo>
                    <a:pt x="791" y="46"/>
                    <a:pt x="788" y="46"/>
                    <a:pt x="788" y="45"/>
                  </a:cubicBezTo>
                  <a:cubicBezTo>
                    <a:pt x="788" y="46"/>
                    <a:pt x="787" y="47"/>
                    <a:pt x="787" y="47"/>
                  </a:cubicBezTo>
                  <a:cubicBezTo>
                    <a:pt x="786" y="48"/>
                    <a:pt x="785" y="49"/>
                    <a:pt x="785" y="50"/>
                  </a:cubicBezTo>
                  <a:cubicBezTo>
                    <a:pt x="785" y="50"/>
                    <a:pt x="787" y="51"/>
                    <a:pt x="787" y="51"/>
                  </a:cubicBezTo>
                  <a:cubicBezTo>
                    <a:pt x="787" y="52"/>
                    <a:pt x="786" y="53"/>
                    <a:pt x="786" y="53"/>
                  </a:cubicBezTo>
                  <a:cubicBezTo>
                    <a:pt x="785" y="54"/>
                    <a:pt x="784" y="52"/>
                    <a:pt x="783" y="52"/>
                  </a:cubicBezTo>
                  <a:cubicBezTo>
                    <a:pt x="782" y="53"/>
                    <a:pt x="781" y="55"/>
                    <a:pt x="780" y="56"/>
                  </a:cubicBezTo>
                  <a:cubicBezTo>
                    <a:pt x="778" y="55"/>
                    <a:pt x="777" y="54"/>
                    <a:pt x="775" y="53"/>
                  </a:cubicBezTo>
                  <a:cubicBezTo>
                    <a:pt x="777" y="51"/>
                    <a:pt x="778" y="50"/>
                    <a:pt x="779" y="48"/>
                  </a:cubicBezTo>
                  <a:cubicBezTo>
                    <a:pt x="779" y="48"/>
                    <a:pt x="780" y="50"/>
                    <a:pt x="781" y="50"/>
                  </a:cubicBezTo>
                  <a:cubicBezTo>
                    <a:pt x="781" y="50"/>
                    <a:pt x="783" y="48"/>
                    <a:pt x="783" y="48"/>
                  </a:cubicBezTo>
                  <a:cubicBezTo>
                    <a:pt x="783" y="48"/>
                    <a:pt x="781" y="46"/>
                    <a:pt x="781" y="46"/>
                  </a:cubicBezTo>
                  <a:cubicBezTo>
                    <a:pt x="780" y="46"/>
                    <a:pt x="782" y="44"/>
                    <a:pt x="782" y="44"/>
                  </a:cubicBezTo>
                  <a:cubicBezTo>
                    <a:pt x="782" y="43"/>
                    <a:pt x="780" y="43"/>
                    <a:pt x="780" y="42"/>
                  </a:cubicBezTo>
                  <a:cubicBezTo>
                    <a:pt x="779" y="44"/>
                    <a:pt x="778" y="45"/>
                    <a:pt x="777" y="47"/>
                  </a:cubicBezTo>
                  <a:cubicBezTo>
                    <a:pt x="776" y="47"/>
                    <a:pt x="776" y="48"/>
                    <a:pt x="775" y="49"/>
                  </a:cubicBezTo>
                  <a:cubicBezTo>
                    <a:pt x="775" y="49"/>
                    <a:pt x="773" y="47"/>
                    <a:pt x="773" y="47"/>
                  </a:cubicBezTo>
                  <a:cubicBezTo>
                    <a:pt x="772" y="47"/>
                    <a:pt x="771" y="49"/>
                    <a:pt x="771" y="49"/>
                  </a:cubicBezTo>
                  <a:cubicBezTo>
                    <a:pt x="771" y="50"/>
                    <a:pt x="770" y="52"/>
                    <a:pt x="769" y="52"/>
                  </a:cubicBezTo>
                  <a:cubicBezTo>
                    <a:pt x="769" y="52"/>
                    <a:pt x="767" y="50"/>
                    <a:pt x="767" y="50"/>
                  </a:cubicBezTo>
                  <a:cubicBezTo>
                    <a:pt x="767" y="50"/>
                    <a:pt x="765" y="48"/>
                    <a:pt x="765" y="48"/>
                  </a:cubicBezTo>
                  <a:cubicBezTo>
                    <a:pt x="765" y="48"/>
                    <a:pt x="763" y="50"/>
                    <a:pt x="763" y="50"/>
                  </a:cubicBezTo>
                  <a:cubicBezTo>
                    <a:pt x="763" y="51"/>
                    <a:pt x="765" y="52"/>
                    <a:pt x="765" y="52"/>
                  </a:cubicBezTo>
                  <a:cubicBezTo>
                    <a:pt x="765" y="53"/>
                    <a:pt x="764" y="54"/>
                    <a:pt x="764" y="54"/>
                  </a:cubicBezTo>
                  <a:cubicBezTo>
                    <a:pt x="763" y="55"/>
                    <a:pt x="763" y="56"/>
                    <a:pt x="762" y="57"/>
                  </a:cubicBezTo>
                  <a:cubicBezTo>
                    <a:pt x="762" y="57"/>
                    <a:pt x="760" y="55"/>
                    <a:pt x="760" y="55"/>
                  </a:cubicBezTo>
                  <a:cubicBezTo>
                    <a:pt x="759" y="55"/>
                    <a:pt x="758" y="57"/>
                    <a:pt x="758" y="57"/>
                  </a:cubicBezTo>
                  <a:cubicBezTo>
                    <a:pt x="758" y="58"/>
                    <a:pt x="756" y="59"/>
                    <a:pt x="756" y="59"/>
                  </a:cubicBezTo>
                  <a:cubicBezTo>
                    <a:pt x="756" y="60"/>
                    <a:pt x="759" y="61"/>
                    <a:pt x="758" y="61"/>
                  </a:cubicBezTo>
                  <a:cubicBezTo>
                    <a:pt x="758" y="62"/>
                    <a:pt x="757" y="63"/>
                    <a:pt x="757" y="63"/>
                  </a:cubicBezTo>
                  <a:cubicBezTo>
                    <a:pt x="756" y="64"/>
                    <a:pt x="756" y="65"/>
                    <a:pt x="755" y="66"/>
                  </a:cubicBezTo>
                  <a:cubicBezTo>
                    <a:pt x="755" y="66"/>
                    <a:pt x="753" y="64"/>
                    <a:pt x="753" y="64"/>
                  </a:cubicBezTo>
                  <a:cubicBezTo>
                    <a:pt x="753" y="64"/>
                    <a:pt x="754" y="62"/>
                    <a:pt x="755" y="62"/>
                  </a:cubicBezTo>
                  <a:cubicBezTo>
                    <a:pt x="755" y="61"/>
                    <a:pt x="756" y="60"/>
                    <a:pt x="756" y="59"/>
                  </a:cubicBezTo>
                  <a:cubicBezTo>
                    <a:pt x="756" y="59"/>
                    <a:pt x="754" y="58"/>
                    <a:pt x="754" y="58"/>
                  </a:cubicBezTo>
                  <a:cubicBezTo>
                    <a:pt x="754" y="57"/>
                    <a:pt x="756" y="56"/>
                    <a:pt x="756" y="55"/>
                  </a:cubicBezTo>
                  <a:cubicBezTo>
                    <a:pt x="756" y="55"/>
                    <a:pt x="754" y="54"/>
                    <a:pt x="753" y="54"/>
                  </a:cubicBezTo>
                  <a:cubicBezTo>
                    <a:pt x="753" y="53"/>
                    <a:pt x="752" y="53"/>
                    <a:pt x="751" y="52"/>
                  </a:cubicBezTo>
                  <a:cubicBezTo>
                    <a:pt x="751" y="53"/>
                    <a:pt x="749" y="54"/>
                    <a:pt x="750" y="54"/>
                  </a:cubicBezTo>
                  <a:cubicBezTo>
                    <a:pt x="750" y="55"/>
                    <a:pt x="752" y="55"/>
                    <a:pt x="752" y="56"/>
                  </a:cubicBezTo>
                  <a:cubicBezTo>
                    <a:pt x="752" y="56"/>
                    <a:pt x="750" y="58"/>
                    <a:pt x="750" y="58"/>
                  </a:cubicBezTo>
                  <a:cubicBezTo>
                    <a:pt x="750" y="58"/>
                    <a:pt x="748" y="56"/>
                    <a:pt x="748" y="57"/>
                  </a:cubicBezTo>
                  <a:cubicBezTo>
                    <a:pt x="747" y="57"/>
                    <a:pt x="747" y="59"/>
                    <a:pt x="746" y="59"/>
                  </a:cubicBezTo>
                  <a:cubicBezTo>
                    <a:pt x="747" y="59"/>
                    <a:pt x="748" y="61"/>
                    <a:pt x="748" y="60"/>
                  </a:cubicBezTo>
                  <a:cubicBezTo>
                    <a:pt x="748" y="61"/>
                    <a:pt x="747" y="63"/>
                    <a:pt x="747" y="63"/>
                  </a:cubicBezTo>
                  <a:cubicBezTo>
                    <a:pt x="746" y="63"/>
                    <a:pt x="745" y="61"/>
                    <a:pt x="744" y="61"/>
                  </a:cubicBezTo>
                  <a:cubicBezTo>
                    <a:pt x="744" y="61"/>
                    <a:pt x="742" y="60"/>
                    <a:pt x="742" y="59"/>
                  </a:cubicBezTo>
                  <a:cubicBezTo>
                    <a:pt x="742" y="59"/>
                    <a:pt x="744" y="58"/>
                    <a:pt x="744" y="57"/>
                  </a:cubicBezTo>
                  <a:cubicBezTo>
                    <a:pt x="744" y="56"/>
                    <a:pt x="742" y="56"/>
                    <a:pt x="742" y="55"/>
                  </a:cubicBezTo>
                  <a:cubicBezTo>
                    <a:pt x="742" y="55"/>
                    <a:pt x="744" y="54"/>
                    <a:pt x="743" y="53"/>
                  </a:cubicBezTo>
                  <a:cubicBezTo>
                    <a:pt x="743" y="52"/>
                    <a:pt x="742" y="52"/>
                    <a:pt x="741" y="51"/>
                  </a:cubicBezTo>
                  <a:cubicBezTo>
                    <a:pt x="740" y="53"/>
                    <a:pt x="739" y="54"/>
                    <a:pt x="738" y="56"/>
                  </a:cubicBezTo>
                  <a:cubicBezTo>
                    <a:pt x="737" y="57"/>
                    <a:pt x="736" y="57"/>
                    <a:pt x="736" y="58"/>
                  </a:cubicBezTo>
                  <a:cubicBezTo>
                    <a:pt x="736" y="58"/>
                    <a:pt x="738" y="59"/>
                    <a:pt x="738" y="60"/>
                  </a:cubicBezTo>
                  <a:cubicBezTo>
                    <a:pt x="738" y="60"/>
                    <a:pt x="737" y="62"/>
                    <a:pt x="737" y="62"/>
                  </a:cubicBezTo>
                  <a:cubicBezTo>
                    <a:pt x="736" y="63"/>
                    <a:pt x="735" y="64"/>
                    <a:pt x="735" y="64"/>
                  </a:cubicBezTo>
                  <a:cubicBezTo>
                    <a:pt x="732" y="62"/>
                    <a:pt x="729" y="60"/>
                    <a:pt x="726" y="57"/>
                  </a:cubicBezTo>
                  <a:cubicBezTo>
                    <a:pt x="727" y="57"/>
                    <a:pt x="727" y="55"/>
                    <a:pt x="728" y="55"/>
                  </a:cubicBezTo>
                  <a:cubicBezTo>
                    <a:pt x="728" y="55"/>
                    <a:pt x="729" y="57"/>
                    <a:pt x="730" y="57"/>
                  </a:cubicBezTo>
                  <a:cubicBezTo>
                    <a:pt x="730" y="57"/>
                    <a:pt x="731" y="55"/>
                    <a:pt x="732" y="55"/>
                  </a:cubicBezTo>
                  <a:cubicBezTo>
                    <a:pt x="732" y="54"/>
                    <a:pt x="733" y="53"/>
                    <a:pt x="733" y="52"/>
                  </a:cubicBezTo>
                  <a:cubicBezTo>
                    <a:pt x="734" y="52"/>
                    <a:pt x="734" y="51"/>
                    <a:pt x="735" y="50"/>
                  </a:cubicBezTo>
                  <a:cubicBezTo>
                    <a:pt x="735" y="50"/>
                    <a:pt x="737" y="49"/>
                    <a:pt x="737" y="48"/>
                  </a:cubicBezTo>
                  <a:cubicBezTo>
                    <a:pt x="737" y="48"/>
                    <a:pt x="735" y="47"/>
                    <a:pt x="734" y="46"/>
                  </a:cubicBezTo>
                  <a:cubicBezTo>
                    <a:pt x="734" y="47"/>
                    <a:pt x="733" y="48"/>
                    <a:pt x="733" y="49"/>
                  </a:cubicBezTo>
                  <a:cubicBezTo>
                    <a:pt x="733" y="49"/>
                    <a:pt x="731" y="51"/>
                    <a:pt x="731" y="51"/>
                  </a:cubicBezTo>
                  <a:cubicBezTo>
                    <a:pt x="731" y="51"/>
                    <a:pt x="729" y="49"/>
                    <a:pt x="729" y="49"/>
                  </a:cubicBezTo>
                  <a:cubicBezTo>
                    <a:pt x="729" y="49"/>
                    <a:pt x="731" y="47"/>
                    <a:pt x="731" y="47"/>
                  </a:cubicBezTo>
                  <a:cubicBezTo>
                    <a:pt x="730" y="47"/>
                    <a:pt x="729" y="45"/>
                    <a:pt x="728" y="45"/>
                  </a:cubicBezTo>
                  <a:cubicBezTo>
                    <a:pt x="728" y="45"/>
                    <a:pt x="727" y="47"/>
                    <a:pt x="727" y="47"/>
                  </a:cubicBezTo>
                  <a:cubicBezTo>
                    <a:pt x="726" y="47"/>
                    <a:pt x="725" y="46"/>
                    <a:pt x="724" y="46"/>
                  </a:cubicBezTo>
                  <a:cubicBezTo>
                    <a:pt x="724" y="46"/>
                    <a:pt x="723" y="44"/>
                    <a:pt x="722" y="44"/>
                  </a:cubicBezTo>
                  <a:cubicBezTo>
                    <a:pt x="722" y="44"/>
                    <a:pt x="721" y="46"/>
                    <a:pt x="720" y="46"/>
                  </a:cubicBezTo>
                  <a:cubicBezTo>
                    <a:pt x="720" y="46"/>
                    <a:pt x="719" y="44"/>
                    <a:pt x="718" y="44"/>
                  </a:cubicBezTo>
                  <a:cubicBezTo>
                    <a:pt x="718" y="45"/>
                    <a:pt x="717" y="47"/>
                    <a:pt x="716" y="47"/>
                  </a:cubicBezTo>
                  <a:cubicBezTo>
                    <a:pt x="716" y="47"/>
                    <a:pt x="715" y="45"/>
                    <a:pt x="714" y="45"/>
                  </a:cubicBezTo>
                  <a:cubicBezTo>
                    <a:pt x="714" y="45"/>
                    <a:pt x="713" y="47"/>
                    <a:pt x="713" y="47"/>
                  </a:cubicBezTo>
                  <a:cubicBezTo>
                    <a:pt x="713" y="48"/>
                    <a:pt x="715" y="48"/>
                    <a:pt x="715" y="49"/>
                  </a:cubicBezTo>
                  <a:cubicBezTo>
                    <a:pt x="715" y="50"/>
                    <a:pt x="713" y="50"/>
                    <a:pt x="713" y="51"/>
                  </a:cubicBezTo>
                  <a:cubicBezTo>
                    <a:pt x="715" y="52"/>
                    <a:pt x="716" y="53"/>
                    <a:pt x="718" y="55"/>
                  </a:cubicBezTo>
                  <a:cubicBezTo>
                    <a:pt x="718" y="55"/>
                    <a:pt x="719" y="56"/>
                    <a:pt x="720" y="56"/>
                  </a:cubicBezTo>
                  <a:cubicBezTo>
                    <a:pt x="719" y="58"/>
                    <a:pt x="717" y="59"/>
                    <a:pt x="716" y="61"/>
                  </a:cubicBezTo>
                  <a:cubicBezTo>
                    <a:pt x="715" y="60"/>
                    <a:pt x="713" y="58"/>
                    <a:pt x="712" y="57"/>
                  </a:cubicBezTo>
                  <a:cubicBezTo>
                    <a:pt x="712" y="57"/>
                    <a:pt x="714" y="56"/>
                    <a:pt x="714" y="55"/>
                  </a:cubicBezTo>
                  <a:cubicBezTo>
                    <a:pt x="714" y="55"/>
                    <a:pt x="712" y="54"/>
                    <a:pt x="711" y="53"/>
                  </a:cubicBezTo>
                  <a:cubicBezTo>
                    <a:pt x="711" y="53"/>
                    <a:pt x="710" y="52"/>
                    <a:pt x="709" y="52"/>
                  </a:cubicBezTo>
                  <a:cubicBezTo>
                    <a:pt x="708" y="53"/>
                    <a:pt x="707" y="55"/>
                    <a:pt x="706" y="56"/>
                  </a:cubicBezTo>
                  <a:cubicBezTo>
                    <a:pt x="705" y="57"/>
                    <a:pt x="705" y="58"/>
                    <a:pt x="704" y="58"/>
                  </a:cubicBezTo>
                  <a:cubicBezTo>
                    <a:pt x="704" y="58"/>
                    <a:pt x="702" y="57"/>
                    <a:pt x="702" y="57"/>
                  </a:cubicBezTo>
                  <a:cubicBezTo>
                    <a:pt x="702" y="56"/>
                    <a:pt x="700" y="55"/>
                    <a:pt x="700" y="55"/>
                  </a:cubicBezTo>
                  <a:cubicBezTo>
                    <a:pt x="699" y="55"/>
                    <a:pt x="698" y="57"/>
                    <a:pt x="698" y="57"/>
                  </a:cubicBezTo>
                  <a:cubicBezTo>
                    <a:pt x="698" y="57"/>
                    <a:pt x="696" y="56"/>
                    <a:pt x="696" y="56"/>
                  </a:cubicBezTo>
                  <a:cubicBezTo>
                    <a:pt x="696" y="55"/>
                    <a:pt x="697" y="53"/>
                    <a:pt x="697" y="53"/>
                  </a:cubicBezTo>
                  <a:cubicBezTo>
                    <a:pt x="698" y="53"/>
                    <a:pt x="699" y="55"/>
                    <a:pt x="700" y="55"/>
                  </a:cubicBezTo>
                  <a:cubicBezTo>
                    <a:pt x="700" y="54"/>
                    <a:pt x="701" y="53"/>
                    <a:pt x="701" y="53"/>
                  </a:cubicBezTo>
                  <a:cubicBezTo>
                    <a:pt x="701" y="52"/>
                    <a:pt x="699" y="51"/>
                    <a:pt x="699" y="51"/>
                  </a:cubicBezTo>
                  <a:cubicBezTo>
                    <a:pt x="699" y="50"/>
                    <a:pt x="697" y="50"/>
                    <a:pt x="697" y="49"/>
                  </a:cubicBezTo>
                  <a:cubicBezTo>
                    <a:pt x="696" y="49"/>
                    <a:pt x="695" y="48"/>
                    <a:pt x="695" y="48"/>
                  </a:cubicBezTo>
                  <a:cubicBezTo>
                    <a:pt x="694" y="47"/>
                    <a:pt x="693" y="47"/>
                    <a:pt x="692" y="46"/>
                  </a:cubicBezTo>
                  <a:cubicBezTo>
                    <a:pt x="692" y="47"/>
                    <a:pt x="691" y="47"/>
                    <a:pt x="691" y="48"/>
                  </a:cubicBezTo>
                  <a:cubicBezTo>
                    <a:pt x="690" y="48"/>
                    <a:pt x="689" y="50"/>
                    <a:pt x="689" y="50"/>
                  </a:cubicBezTo>
                  <a:cubicBezTo>
                    <a:pt x="689" y="51"/>
                    <a:pt x="691" y="52"/>
                    <a:pt x="691" y="52"/>
                  </a:cubicBezTo>
                  <a:cubicBezTo>
                    <a:pt x="691" y="52"/>
                    <a:pt x="690" y="54"/>
                    <a:pt x="689" y="54"/>
                  </a:cubicBezTo>
                  <a:cubicBezTo>
                    <a:pt x="689" y="54"/>
                    <a:pt x="688" y="53"/>
                    <a:pt x="687" y="53"/>
                  </a:cubicBezTo>
                  <a:cubicBezTo>
                    <a:pt x="686" y="52"/>
                    <a:pt x="686" y="51"/>
                    <a:pt x="685" y="51"/>
                  </a:cubicBezTo>
                  <a:cubicBezTo>
                    <a:pt x="685" y="51"/>
                    <a:pt x="683" y="49"/>
                    <a:pt x="683" y="49"/>
                  </a:cubicBezTo>
                  <a:cubicBezTo>
                    <a:pt x="682" y="49"/>
                    <a:pt x="681" y="51"/>
                    <a:pt x="681" y="51"/>
                  </a:cubicBezTo>
                  <a:cubicBezTo>
                    <a:pt x="680" y="52"/>
                    <a:pt x="680" y="53"/>
                    <a:pt x="679" y="54"/>
                  </a:cubicBezTo>
                  <a:cubicBezTo>
                    <a:pt x="679" y="54"/>
                    <a:pt x="678" y="56"/>
                    <a:pt x="678" y="56"/>
                  </a:cubicBezTo>
                  <a:cubicBezTo>
                    <a:pt x="677" y="56"/>
                    <a:pt x="676" y="54"/>
                    <a:pt x="675" y="54"/>
                  </a:cubicBezTo>
                  <a:cubicBezTo>
                    <a:pt x="675" y="54"/>
                    <a:pt x="674" y="53"/>
                    <a:pt x="673" y="53"/>
                  </a:cubicBezTo>
                  <a:cubicBezTo>
                    <a:pt x="673" y="52"/>
                    <a:pt x="672" y="55"/>
                    <a:pt x="671" y="55"/>
                  </a:cubicBezTo>
                  <a:cubicBezTo>
                    <a:pt x="671" y="55"/>
                    <a:pt x="670" y="53"/>
                    <a:pt x="669" y="53"/>
                  </a:cubicBezTo>
                  <a:cubicBezTo>
                    <a:pt x="669" y="54"/>
                    <a:pt x="668" y="55"/>
                    <a:pt x="668" y="55"/>
                  </a:cubicBezTo>
                  <a:cubicBezTo>
                    <a:pt x="668" y="55"/>
                    <a:pt x="665" y="54"/>
                    <a:pt x="665" y="54"/>
                  </a:cubicBezTo>
                  <a:cubicBezTo>
                    <a:pt x="665" y="53"/>
                    <a:pt x="667" y="52"/>
                    <a:pt x="667" y="51"/>
                  </a:cubicBezTo>
                  <a:cubicBezTo>
                    <a:pt x="667" y="51"/>
                    <a:pt x="668" y="50"/>
                    <a:pt x="669" y="49"/>
                  </a:cubicBezTo>
                  <a:cubicBezTo>
                    <a:pt x="669" y="49"/>
                    <a:pt x="670" y="47"/>
                    <a:pt x="670" y="47"/>
                  </a:cubicBezTo>
                  <a:cubicBezTo>
                    <a:pt x="670" y="46"/>
                    <a:pt x="668" y="46"/>
                    <a:pt x="668" y="45"/>
                  </a:cubicBezTo>
                  <a:cubicBezTo>
                    <a:pt x="668" y="45"/>
                    <a:pt x="670" y="43"/>
                    <a:pt x="670" y="43"/>
                  </a:cubicBezTo>
                  <a:cubicBezTo>
                    <a:pt x="670" y="42"/>
                    <a:pt x="668" y="42"/>
                    <a:pt x="668" y="41"/>
                  </a:cubicBezTo>
                  <a:cubicBezTo>
                    <a:pt x="668" y="41"/>
                    <a:pt x="666" y="40"/>
                    <a:pt x="665" y="40"/>
                  </a:cubicBezTo>
                  <a:cubicBezTo>
                    <a:pt x="665" y="40"/>
                    <a:pt x="664" y="41"/>
                    <a:pt x="664" y="42"/>
                  </a:cubicBezTo>
                  <a:cubicBezTo>
                    <a:pt x="664" y="42"/>
                    <a:pt x="666" y="43"/>
                    <a:pt x="666" y="43"/>
                  </a:cubicBezTo>
                  <a:cubicBezTo>
                    <a:pt x="666" y="44"/>
                    <a:pt x="665" y="45"/>
                    <a:pt x="664" y="46"/>
                  </a:cubicBezTo>
                  <a:cubicBezTo>
                    <a:pt x="664" y="46"/>
                    <a:pt x="663" y="47"/>
                    <a:pt x="663" y="48"/>
                  </a:cubicBezTo>
                  <a:cubicBezTo>
                    <a:pt x="662" y="48"/>
                    <a:pt x="665" y="49"/>
                    <a:pt x="665" y="50"/>
                  </a:cubicBezTo>
                  <a:cubicBezTo>
                    <a:pt x="665" y="50"/>
                    <a:pt x="663" y="51"/>
                    <a:pt x="663" y="52"/>
                  </a:cubicBezTo>
                  <a:cubicBezTo>
                    <a:pt x="663" y="53"/>
                    <a:pt x="661" y="53"/>
                    <a:pt x="661" y="54"/>
                  </a:cubicBezTo>
                  <a:cubicBezTo>
                    <a:pt x="661" y="55"/>
                    <a:pt x="663" y="55"/>
                    <a:pt x="664" y="56"/>
                  </a:cubicBezTo>
                  <a:cubicBezTo>
                    <a:pt x="662" y="57"/>
                    <a:pt x="661" y="59"/>
                    <a:pt x="660" y="60"/>
                  </a:cubicBezTo>
                  <a:cubicBezTo>
                    <a:pt x="660" y="61"/>
                    <a:pt x="659" y="62"/>
                    <a:pt x="659" y="63"/>
                  </a:cubicBezTo>
                  <a:cubicBezTo>
                    <a:pt x="657" y="61"/>
                    <a:pt x="656" y="60"/>
                    <a:pt x="654" y="59"/>
                  </a:cubicBezTo>
                  <a:cubicBezTo>
                    <a:pt x="655" y="58"/>
                    <a:pt x="655" y="58"/>
                    <a:pt x="656" y="57"/>
                  </a:cubicBezTo>
                  <a:cubicBezTo>
                    <a:pt x="656" y="56"/>
                    <a:pt x="657" y="55"/>
                    <a:pt x="657" y="55"/>
                  </a:cubicBezTo>
                  <a:cubicBezTo>
                    <a:pt x="657" y="54"/>
                    <a:pt x="655" y="53"/>
                    <a:pt x="655" y="53"/>
                  </a:cubicBezTo>
                  <a:cubicBezTo>
                    <a:pt x="655" y="53"/>
                    <a:pt x="653" y="52"/>
                    <a:pt x="653" y="51"/>
                  </a:cubicBezTo>
                  <a:cubicBezTo>
                    <a:pt x="653" y="51"/>
                    <a:pt x="655" y="50"/>
                    <a:pt x="655" y="49"/>
                  </a:cubicBezTo>
                  <a:cubicBezTo>
                    <a:pt x="654" y="48"/>
                    <a:pt x="653" y="48"/>
                    <a:pt x="652" y="47"/>
                  </a:cubicBezTo>
                  <a:cubicBezTo>
                    <a:pt x="652" y="47"/>
                    <a:pt x="651" y="46"/>
                    <a:pt x="650" y="46"/>
                  </a:cubicBezTo>
                  <a:cubicBezTo>
                    <a:pt x="650" y="46"/>
                    <a:pt x="649" y="47"/>
                    <a:pt x="649" y="48"/>
                  </a:cubicBezTo>
                  <a:cubicBezTo>
                    <a:pt x="648" y="48"/>
                    <a:pt x="647" y="50"/>
                    <a:pt x="647" y="50"/>
                  </a:cubicBezTo>
                  <a:cubicBezTo>
                    <a:pt x="647" y="50"/>
                    <a:pt x="649" y="51"/>
                    <a:pt x="649" y="52"/>
                  </a:cubicBezTo>
                  <a:cubicBezTo>
                    <a:pt x="649" y="52"/>
                    <a:pt x="648" y="53"/>
                    <a:pt x="647" y="54"/>
                  </a:cubicBezTo>
                  <a:cubicBezTo>
                    <a:pt x="647" y="54"/>
                    <a:pt x="646" y="56"/>
                    <a:pt x="646" y="56"/>
                  </a:cubicBezTo>
                  <a:cubicBezTo>
                    <a:pt x="646" y="57"/>
                    <a:pt x="648" y="57"/>
                    <a:pt x="648" y="58"/>
                  </a:cubicBezTo>
                  <a:cubicBezTo>
                    <a:pt x="648" y="59"/>
                    <a:pt x="646" y="59"/>
                    <a:pt x="646" y="60"/>
                  </a:cubicBezTo>
                  <a:cubicBezTo>
                    <a:pt x="646" y="60"/>
                    <a:pt x="644" y="59"/>
                    <a:pt x="644" y="58"/>
                  </a:cubicBezTo>
                  <a:cubicBezTo>
                    <a:pt x="644" y="58"/>
                    <a:pt x="646" y="57"/>
                    <a:pt x="646" y="56"/>
                  </a:cubicBezTo>
                  <a:cubicBezTo>
                    <a:pt x="645" y="56"/>
                    <a:pt x="644" y="55"/>
                    <a:pt x="643" y="55"/>
                  </a:cubicBezTo>
                  <a:cubicBezTo>
                    <a:pt x="643" y="54"/>
                    <a:pt x="642" y="53"/>
                    <a:pt x="641" y="53"/>
                  </a:cubicBezTo>
                  <a:cubicBezTo>
                    <a:pt x="641" y="53"/>
                    <a:pt x="639" y="51"/>
                    <a:pt x="639" y="51"/>
                  </a:cubicBezTo>
                  <a:cubicBezTo>
                    <a:pt x="638" y="51"/>
                    <a:pt x="638" y="53"/>
                    <a:pt x="637" y="53"/>
                  </a:cubicBezTo>
                  <a:cubicBezTo>
                    <a:pt x="637" y="53"/>
                    <a:pt x="636" y="51"/>
                    <a:pt x="635" y="52"/>
                  </a:cubicBezTo>
                  <a:cubicBezTo>
                    <a:pt x="634" y="52"/>
                    <a:pt x="634" y="54"/>
                    <a:pt x="633" y="54"/>
                  </a:cubicBezTo>
                  <a:cubicBezTo>
                    <a:pt x="634" y="55"/>
                    <a:pt x="635" y="55"/>
                    <a:pt x="636" y="56"/>
                  </a:cubicBezTo>
                  <a:cubicBezTo>
                    <a:pt x="636" y="56"/>
                    <a:pt x="634" y="57"/>
                    <a:pt x="634" y="58"/>
                  </a:cubicBezTo>
                  <a:cubicBezTo>
                    <a:pt x="633" y="58"/>
                    <a:pt x="632" y="59"/>
                    <a:pt x="632" y="60"/>
                  </a:cubicBezTo>
                  <a:cubicBezTo>
                    <a:pt x="632" y="60"/>
                    <a:pt x="634" y="61"/>
                    <a:pt x="634" y="62"/>
                  </a:cubicBezTo>
                  <a:cubicBezTo>
                    <a:pt x="634" y="62"/>
                    <a:pt x="633" y="64"/>
                    <a:pt x="633" y="64"/>
                  </a:cubicBezTo>
                  <a:cubicBezTo>
                    <a:pt x="632" y="65"/>
                    <a:pt x="631" y="65"/>
                    <a:pt x="631" y="66"/>
                  </a:cubicBezTo>
                  <a:cubicBezTo>
                    <a:pt x="631" y="66"/>
                    <a:pt x="629" y="65"/>
                    <a:pt x="629" y="64"/>
                  </a:cubicBezTo>
                  <a:cubicBezTo>
                    <a:pt x="629" y="64"/>
                    <a:pt x="631" y="63"/>
                    <a:pt x="630" y="62"/>
                  </a:cubicBezTo>
                  <a:cubicBezTo>
                    <a:pt x="630" y="62"/>
                    <a:pt x="628" y="61"/>
                    <a:pt x="628" y="61"/>
                  </a:cubicBezTo>
                  <a:cubicBezTo>
                    <a:pt x="628" y="60"/>
                    <a:pt x="626" y="60"/>
                    <a:pt x="626" y="59"/>
                  </a:cubicBezTo>
                  <a:cubicBezTo>
                    <a:pt x="626" y="58"/>
                    <a:pt x="628" y="57"/>
                    <a:pt x="628" y="57"/>
                  </a:cubicBezTo>
                  <a:cubicBezTo>
                    <a:pt x="628" y="56"/>
                    <a:pt x="629" y="55"/>
                    <a:pt x="629" y="54"/>
                  </a:cubicBezTo>
                  <a:cubicBezTo>
                    <a:pt x="629" y="54"/>
                    <a:pt x="627" y="53"/>
                    <a:pt x="627" y="53"/>
                  </a:cubicBezTo>
                  <a:cubicBezTo>
                    <a:pt x="627" y="52"/>
                    <a:pt x="629" y="51"/>
                    <a:pt x="629" y="50"/>
                  </a:cubicBezTo>
                  <a:cubicBezTo>
                    <a:pt x="629" y="50"/>
                    <a:pt x="627" y="49"/>
                    <a:pt x="627" y="49"/>
                  </a:cubicBezTo>
                  <a:cubicBezTo>
                    <a:pt x="626" y="48"/>
                    <a:pt x="625" y="48"/>
                    <a:pt x="624" y="47"/>
                  </a:cubicBezTo>
                  <a:cubicBezTo>
                    <a:pt x="624" y="48"/>
                    <a:pt x="623" y="49"/>
                    <a:pt x="623" y="49"/>
                  </a:cubicBezTo>
                  <a:cubicBezTo>
                    <a:pt x="623" y="50"/>
                    <a:pt x="625" y="51"/>
                    <a:pt x="625" y="51"/>
                  </a:cubicBezTo>
                  <a:cubicBezTo>
                    <a:pt x="625" y="52"/>
                    <a:pt x="624" y="53"/>
                    <a:pt x="623" y="53"/>
                  </a:cubicBezTo>
                  <a:cubicBezTo>
                    <a:pt x="623" y="54"/>
                    <a:pt x="622" y="55"/>
                    <a:pt x="621" y="55"/>
                  </a:cubicBezTo>
                  <a:cubicBezTo>
                    <a:pt x="621" y="56"/>
                    <a:pt x="624" y="57"/>
                    <a:pt x="624" y="57"/>
                  </a:cubicBezTo>
                  <a:cubicBezTo>
                    <a:pt x="624" y="58"/>
                    <a:pt x="622" y="59"/>
                    <a:pt x="622" y="59"/>
                  </a:cubicBezTo>
                  <a:cubicBezTo>
                    <a:pt x="622" y="60"/>
                    <a:pt x="621" y="61"/>
                    <a:pt x="620" y="62"/>
                  </a:cubicBezTo>
                  <a:cubicBezTo>
                    <a:pt x="620" y="62"/>
                    <a:pt x="618" y="60"/>
                    <a:pt x="618" y="60"/>
                  </a:cubicBezTo>
                  <a:cubicBezTo>
                    <a:pt x="618" y="60"/>
                    <a:pt x="620" y="58"/>
                    <a:pt x="620" y="58"/>
                  </a:cubicBezTo>
                  <a:cubicBezTo>
                    <a:pt x="619" y="57"/>
                    <a:pt x="618" y="56"/>
                    <a:pt x="618" y="56"/>
                  </a:cubicBezTo>
                  <a:cubicBezTo>
                    <a:pt x="617" y="56"/>
                    <a:pt x="616" y="54"/>
                    <a:pt x="615" y="54"/>
                  </a:cubicBezTo>
                  <a:cubicBezTo>
                    <a:pt x="615" y="54"/>
                    <a:pt x="614" y="56"/>
                    <a:pt x="614" y="57"/>
                  </a:cubicBezTo>
                  <a:cubicBezTo>
                    <a:pt x="613" y="57"/>
                    <a:pt x="612" y="58"/>
                    <a:pt x="612" y="59"/>
                  </a:cubicBezTo>
                  <a:cubicBezTo>
                    <a:pt x="612" y="59"/>
                    <a:pt x="614" y="60"/>
                    <a:pt x="614" y="60"/>
                  </a:cubicBezTo>
                  <a:cubicBezTo>
                    <a:pt x="614" y="61"/>
                    <a:pt x="616" y="62"/>
                    <a:pt x="616" y="62"/>
                  </a:cubicBezTo>
                  <a:cubicBezTo>
                    <a:pt x="616" y="62"/>
                    <a:pt x="615" y="64"/>
                    <a:pt x="615" y="64"/>
                  </a:cubicBezTo>
                  <a:cubicBezTo>
                    <a:pt x="614" y="64"/>
                    <a:pt x="613" y="62"/>
                    <a:pt x="612" y="63"/>
                  </a:cubicBezTo>
                  <a:cubicBezTo>
                    <a:pt x="612" y="63"/>
                    <a:pt x="611" y="65"/>
                    <a:pt x="611" y="65"/>
                  </a:cubicBezTo>
                  <a:cubicBezTo>
                    <a:pt x="610" y="64"/>
                    <a:pt x="609" y="64"/>
                    <a:pt x="609" y="63"/>
                  </a:cubicBezTo>
                  <a:cubicBezTo>
                    <a:pt x="608" y="63"/>
                    <a:pt x="606" y="62"/>
                    <a:pt x="606" y="62"/>
                  </a:cubicBezTo>
                  <a:cubicBezTo>
                    <a:pt x="606" y="61"/>
                    <a:pt x="608" y="60"/>
                    <a:pt x="608" y="59"/>
                  </a:cubicBezTo>
                  <a:cubicBezTo>
                    <a:pt x="608" y="59"/>
                    <a:pt x="606" y="58"/>
                    <a:pt x="606" y="58"/>
                  </a:cubicBezTo>
                  <a:cubicBezTo>
                    <a:pt x="606" y="57"/>
                    <a:pt x="608" y="56"/>
                    <a:pt x="607" y="55"/>
                  </a:cubicBezTo>
                  <a:cubicBezTo>
                    <a:pt x="607" y="55"/>
                    <a:pt x="605" y="54"/>
                    <a:pt x="605" y="54"/>
                  </a:cubicBezTo>
                  <a:cubicBezTo>
                    <a:pt x="605" y="53"/>
                    <a:pt x="607" y="52"/>
                    <a:pt x="607" y="51"/>
                  </a:cubicBezTo>
                  <a:cubicBezTo>
                    <a:pt x="607" y="51"/>
                    <a:pt x="609" y="49"/>
                    <a:pt x="609" y="49"/>
                  </a:cubicBezTo>
                  <a:cubicBezTo>
                    <a:pt x="609" y="49"/>
                    <a:pt x="606" y="48"/>
                    <a:pt x="606" y="47"/>
                  </a:cubicBezTo>
                  <a:cubicBezTo>
                    <a:pt x="607" y="47"/>
                    <a:pt x="608" y="46"/>
                    <a:pt x="608" y="45"/>
                  </a:cubicBezTo>
                  <a:cubicBezTo>
                    <a:pt x="609" y="44"/>
                    <a:pt x="609" y="44"/>
                    <a:pt x="610" y="43"/>
                  </a:cubicBezTo>
                  <a:cubicBezTo>
                    <a:pt x="609" y="43"/>
                    <a:pt x="608" y="41"/>
                    <a:pt x="608" y="41"/>
                  </a:cubicBezTo>
                  <a:cubicBezTo>
                    <a:pt x="607" y="41"/>
                    <a:pt x="607" y="43"/>
                    <a:pt x="606" y="44"/>
                  </a:cubicBezTo>
                  <a:cubicBezTo>
                    <a:pt x="605" y="44"/>
                    <a:pt x="604" y="42"/>
                    <a:pt x="604" y="42"/>
                  </a:cubicBezTo>
                  <a:cubicBezTo>
                    <a:pt x="603" y="42"/>
                    <a:pt x="602" y="44"/>
                    <a:pt x="602" y="44"/>
                  </a:cubicBezTo>
                  <a:cubicBezTo>
                    <a:pt x="602" y="44"/>
                    <a:pt x="604" y="46"/>
                    <a:pt x="604" y="46"/>
                  </a:cubicBezTo>
                  <a:cubicBezTo>
                    <a:pt x="604" y="46"/>
                    <a:pt x="603" y="48"/>
                    <a:pt x="602" y="48"/>
                  </a:cubicBezTo>
                  <a:cubicBezTo>
                    <a:pt x="602" y="49"/>
                    <a:pt x="601" y="50"/>
                    <a:pt x="601" y="50"/>
                  </a:cubicBezTo>
                  <a:cubicBezTo>
                    <a:pt x="600" y="51"/>
                    <a:pt x="600" y="52"/>
                    <a:pt x="599" y="52"/>
                  </a:cubicBezTo>
                  <a:cubicBezTo>
                    <a:pt x="599" y="53"/>
                    <a:pt x="597" y="51"/>
                    <a:pt x="597" y="51"/>
                  </a:cubicBezTo>
                  <a:cubicBezTo>
                    <a:pt x="596" y="51"/>
                    <a:pt x="596" y="53"/>
                    <a:pt x="595" y="53"/>
                  </a:cubicBezTo>
                  <a:cubicBezTo>
                    <a:pt x="594" y="53"/>
                    <a:pt x="594" y="55"/>
                    <a:pt x="593" y="55"/>
                  </a:cubicBezTo>
                  <a:cubicBezTo>
                    <a:pt x="593" y="55"/>
                    <a:pt x="591" y="53"/>
                    <a:pt x="591" y="54"/>
                  </a:cubicBezTo>
                  <a:cubicBezTo>
                    <a:pt x="591" y="54"/>
                    <a:pt x="590" y="55"/>
                    <a:pt x="589" y="56"/>
                  </a:cubicBezTo>
                  <a:cubicBezTo>
                    <a:pt x="589" y="56"/>
                    <a:pt x="588" y="57"/>
                    <a:pt x="588" y="58"/>
                  </a:cubicBezTo>
                  <a:cubicBezTo>
                    <a:pt x="587" y="59"/>
                    <a:pt x="587" y="59"/>
                    <a:pt x="586" y="60"/>
                  </a:cubicBezTo>
                  <a:cubicBezTo>
                    <a:pt x="586" y="61"/>
                    <a:pt x="585" y="62"/>
                    <a:pt x="584" y="62"/>
                  </a:cubicBezTo>
                  <a:cubicBezTo>
                    <a:pt x="584" y="62"/>
                    <a:pt x="586" y="64"/>
                    <a:pt x="587" y="64"/>
                  </a:cubicBezTo>
                  <a:cubicBezTo>
                    <a:pt x="587" y="64"/>
                    <a:pt x="588" y="62"/>
                    <a:pt x="588" y="62"/>
                  </a:cubicBezTo>
                  <a:cubicBezTo>
                    <a:pt x="588" y="62"/>
                    <a:pt x="590" y="63"/>
                    <a:pt x="591" y="64"/>
                  </a:cubicBezTo>
                  <a:cubicBezTo>
                    <a:pt x="591" y="64"/>
                    <a:pt x="589" y="66"/>
                    <a:pt x="589" y="66"/>
                  </a:cubicBezTo>
                  <a:cubicBezTo>
                    <a:pt x="589" y="66"/>
                    <a:pt x="587" y="64"/>
                    <a:pt x="587" y="64"/>
                  </a:cubicBezTo>
                  <a:cubicBezTo>
                    <a:pt x="586" y="64"/>
                    <a:pt x="586" y="66"/>
                    <a:pt x="585" y="66"/>
                  </a:cubicBezTo>
                  <a:cubicBezTo>
                    <a:pt x="584" y="66"/>
                    <a:pt x="583" y="65"/>
                    <a:pt x="583" y="65"/>
                  </a:cubicBezTo>
                  <a:cubicBezTo>
                    <a:pt x="582" y="64"/>
                    <a:pt x="580" y="63"/>
                    <a:pt x="580" y="63"/>
                  </a:cubicBezTo>
                  <a:cubicBezTo>
                    <a:pt x="580" y="63"/>
                    <a:pt x="582" y="61"/>
                    <a:pt x="582" y="61"/>
                  </a:cubicBezTo>
                  <a:cubicBezTo>
                    <a:pt x="582" y="61"/>
                    <a:pt x="584" y="59"/>
                    <a:pt x="584" y="59"/>
                  </a:cubicBezTo>
                  <a:cubicBezTo>
                    <a:pt x="584" y="58"/>
                    <a:pt x="582" y="57"/>
                    <a:pt x="582" y="57"/>
                  </a:cubicBezTo>
                  <a:cubicBezTo>
                    <a:pt x="581" y="57"/>
                    <a:pt x="580" y="59"/>
                    <a:pt x="580" y="59"/>
                  </a:cubicBezTo>
                  <a:cubicBezTo>
                    <a:pt x="579" y="59"/>
                    <a:pt x="578" y="58"/>
                    <a:pt x="578" y="57"/>
                  </a:cubicBezTo>
                  <a:cubicBezTo>
                    <a:pt x="577" y="57"/>
                    <a:pt x="576" y="56"/>
                    <a:pt x="575" y="56"/>
                  </a:cubicBezTo>
                  <a:cubicBezTo>
                    <a:pt x="575" y="55"/>
                    <a:pt x="577" y="54"/>
                    <a:pt x="577" y="53"/>
                  </a:cubicBezTo>
                  <a:cubicBezTo>
                    <a:pt x="577" y="53"/>
                    <a:pt x="579" y="51"/>
                    <a:pt x="579" y="51"/>
                  </a:cubicBezTo>
                  <a:cubicBezTo>
                    <a:pt x="579" y="50"/>
                    <a:pt x="577" y="50"/>
                    <a:pt x="577" y="49"/>
                  </a:cubicBezTo>
                  <a:cubicBezTo>
                    <a:pt x="576" y="49"/>
                    <a:pt x="575" y="48"/>
                    <a:pt x="574" y="48"/>
                  </a:cubicBezTo>
                  <a:cubicBezTo>
                    <a:pt x="573" y="49"/>
                    <a:pt x="572" y="51"/>
                    <a:pt x="571" y="52"/>
                  </a:cubicBezTo>
                  <a:cubicBezTo>
                    <a:pt x="570" y="54"/>
                    <a:pt x="569" y="55"/>
                    <a:pt x="568" y="57"/>
                  </a:cubicBezTo>
                  <a:cubicBezTo>
                    <a:pt x="566" y="58"/>
                    <a:pt x="565" y="60"/>
                    <a:pt x="564" y="61"/>
                  </a:cubicBezTo>
                  <a:cubicBezTo>
                    <a:pt x="564" y="62"/>
                    <a:pt x="563" y="63"/>
                    <a:pt x="562" y="63"/>
                  </a:cubicBezTo>
                  <a:cubicBezTo>
                    <a:pt x="562" y="64"/>
                    <a:pt x="561" y="65"/>
                    <a:pt x="561" y="66"/>
                  </a:cubicBezTo>
                  <a:cubicBezTo>
                    <a:pt x="561" y="66"/>
                    <a:pt x="559" y="64"/>
                    <a:pt x="559" y="64"/>
                  </a:cubicBezTo>
                  <a:cubicBezTo>
                    <a:pt x="558" y="63"/>
                    <a:pt x="560" y="62"/>
                    <a:pt x="560" y="62"/>
                  </a:cubicBezTo>
                  <a:cubicBezTo>
                    <a:pt x="559" y="61"/>
                    <a:pt x="559" y="60"/>
                    <a:pt x="558" y="60"/>
                  </a:cubicBezTo>
                  <a:cubicBezTo>
                    <a:pt x="557" y="60"/>
                    <a:pt x="556" y="58"/>
                    <a:pt x="556" y="58"/>
                  </a:cubicBezTo>
                  <a:cubicBezTo>
                    <a:pt x="555" y="58"/>
                    <a:pt x="555" y="61"/>
                    <a:pt x="554" y="60"/>
                  </a:cubicBezTo>
                  <a:cubicBezTo>
                    <a:pt x="553" y="60"/>
                    <a:pt x="553" y="59"/>
                    <a:pt x="552" y="59"/>
                  </a:cubicBezTo>
                  <a:cubicBezTo>
                    <a:pt x="551" y="59"/>
                    <a:pt x="551" y="61"/>
                    <a:pt x="550" y="61"/>
                  </a:cubicBezTo>
                  <a:cubicBezTo>
                    <a:pt x="550" y="61"/>
                    <a:pt x="548" y="60"/>
                    <a:pt x="548" y="59"/>
                  </a:cubicBezTo>
                  <a:cubicBezTo>
                    <a:pt x="547" y="59"/>
                    <a:pt x="546" y="58"/>
                    <a:pt x="546" y="58"/>
                  </a:cubicBezTo>
                  <a:cubicBezTo>
                    <a:pt x="546" y="58"/>
                    <a:pt x="547" y="56"/>
                    <a:pt x="547" y="55"/>
                  </a:cubicBezTo>
                  <a:cubicBezTo>
                    <a:pt x="548" y="55"/>
                    <a:pt x="549" y="54"/>
                    <a:pt x="549" y="53"/>
                  </a:cubicBezTo>
                  <a:cubicBezTo>
                    <a:pt x="549" y="53"/>
                    <a:pt x="547" y="51"/>
                    <a:pt x="547" y="51"/>
                  </a:cubicBezTo>
                  <a:cubicBezTo>
                    <a:pt x="546" y="51"/>
                    <a:pt x="546" y="54"/>
                    <a:pt x="545" y="54"/>
                  </a:cubicBezTo>
                  <a:cubicBezTo>
                    <a:pt x="544" y="54"/>
                    <a:pt x="544" y="52"/>
                    <a:pt x="543" y="52"/>
                  </a:cubicBezTo>
                  <a:cubicBezTo>
                    <a:pt x="541" y="51"/>
                    <a:pt x="540" y="50"/>
                    <a:pt x="538" y="49"/>
                  </a:cubicBezTo>
                  <a:cubicBezTo>
                    <a:pt x="538" y="49"/>
                    <a:pt x="537" y="50"/>
                    <a:pt x="537" y="51"/>
                  </a:cubicBezTo>
                  <a:cubicBezTo>
                    <a:pt x="537" y="51"/>
                    <a:pt x="539" y="52"/>
                    <a:pt x="539" y="53"/>
                  </a:cubicBezTo>
                  <a:cubicBezTo>
                    <a:pt x="539" y="53"/>
                    <a:pt x="541" y="54"/>
                    <a:pt x="541" y="54"/>
                  </a:cubicBezTo>
                  <a:cubicBezTo>
                    <a:pt x="541" y="55"/>
                    <a:pt x="540" y="56"/>
                    <a:pt x="539" y="56"/>
                  </a:cubicBezTo>
                  <a:cubicBezTo>
                    <a:pt x="540" y="57"/>
                    <a:pt x="541" y="58"/>
                    <a:pt x="542" y="58"/>
                  </a:cubicBezTo>
                  <a:cubicBezTo>
                    <a:pt x="542" y="58"/>
                    <a:pt x="540" y="60"/>
                    <a:pt x="540" y="60"/>
                  </a:cubicBezTo>
                  <a:cubicBezTo>
                    <a:pt x="540" y="60"/>
                    <a:pt x="538" y="59"/>
                    <a:pt x="538" y="59"/>
                  </a:cubicBezTo>
                  <a:cubicBezTo>
                    <a:pt x="537" y="58"/>
                    <a:pt x="536" y="57"/>
                    <a:pt x="536" y="57"/>
                  </a:cubicBezTo>
                  <a:cubicBezTo>
                    <a:pt x="535" y="56"/>
                    <a:pt x="534" y="56"/>
                    <a:pt x="533" y="55"/>
                  </a:cubicBezTo>
                  <a:cubicBezTo>
                    <a:pt x="533" y="55"/>
                    <a:pt x="531" y="53"/>
                    <a:pt x="531" y="54"/>
                  </a:cubicBezTo>
                  <a:cubicBezTo>
                    <a:pt x="531" y="54"/>
                    <a:pt x="529" y="56"/>
                    <a:pt x="529" y="56"/>
                  </a:cubicBezTo>
                  <a:cubicBezTo>
                    <a:pt x="529" y="56"/>
                    <a:pt x="532" y="57"/>
                    <a:pt x="532" y="57"/>
                  </a:cubicBezTo>
                  <a:cubicBezTo>
                    <a:pt x="532" y="58"/>
                    <a:pt x="530" y="59"/>
                    <a:pt x="530" y="60"/>
                  </a:cubicBezTo>
                  <a:cubicBezTo>
                    <a:pt x="530" y="60"/>
                    <a:pt x="529" y="61"/>
                    <a:pt x="528" y="62"/>
                  </a:cubicBezTo>
                  <a:cubicBezTo>
                    <a:pt x="528" y="63"/>
                    <a:pt x="527" y="63"/>
                    <a:pt x="526" y="64"/>
                  </a:cubicBezTo>
                  <a:cubicBezTo>
                    <a:pt x="526" y="64"/>
                    <a:pt x="525" y="66"/>
                    <a:pt x="525" y="66"/>
                  </a:cubicBezTo>
                  <a:cubicBezTo>
                    <a:pt x="525" y="66"/>
                    <a:pt x="523" y="65"/>
                    <a:pt x="523" y="65"/>
                  </a:cubicBezTo>
                  <a:cubicBezTo>
                    <a:pt x="522" y="64"/>
                    <a:pt x="524" y="63"/>
                    <a:pt x="524" y="62"/>
                  </a:cubicBezTo>
                  <a:cubicBezTo>
                    <a:pt x="524" y="62"/>
                    <a:pt x="526" y="61"/>
                    <a:pt x="526" y="60"/>
                  </a:cubicBezTo>
                  <a:cubicBezTo>
                    <a:pt x="526" y="60"/>
                    <a:pt x="524" y="59"/>
                    <a:pt x="524" y="59"/>
                  </a:cubicBezTo>
                  <a:cubicBezTo>
                    <a:pt x="523" y="58"/>
                    <a:pt x="522" y="57"/>
                    <a:pt x="522" y="57"/>
                  </a:cubicBezTo>
                  <a:cubicBezTo>
                    <a:pt x="521" y="57"/>
                    <a:pt x="520" y="59"/>
                    <a:pt x="520" y="59"/>
                  </a:cubicBezTo>
                  <a:cubicBezTo>
                    <a:pt x="519" y="60"/>
                    <a:pt x="519" y="61"/>
                    <a:pt x="518" y="61"/>
                  </a:cubicBezTo>
                  <a:cubicBezTo>
                    <a:pt x="517" y="63"/>
                    <a:pt x="516" y="64"/>
                    <a:pt x="515" y="66"/>
                  </a:cubicBezTo>
                  <a:cubicBezTo>
                    <a:pt x="513" y="65"/>
                    <a:pt x="512" y="64"/>
                    <a:pt x="510" y="62"/>
                  </a:cubicBezTo>
                  <a:cubicBezTo>
                    <a:pt x="511" y="61"/>
                    <a:pt x="512" y="59"/>
                    <a:pt x="514" y="58"/>
                  </a:cubicBezTo>
                  <a:cubicBezTo>
                    <a:pt x="515" y="56"/>
                    <a:pt x="516" y="55"/>
                    <a:pt x="517" y="53"/>
                  </a:cubicBezTo>
                  <a:cubicBezTo>
                    <a:pt x="516" y="53"/>
                    <a:pt x="515" y="52"/>
                    <a:pt x="515" y="52"/>
                  </a:cubicBezTo>
                  <a:cubicBezTo>
                    <a:pt x="514" y="52"/>
                    <a:pt x="514" y="54"/>
                    <a:pt x="513" y="54"/>
                  </a:cubicBezTo>
                  <a:cubicBezTo>
                    <a:pt x="512" y="54"/>
                    <a:pt x="512" y="52"/>
                    <a:pt x="511" y="52"/>
                  </a:cubicBezTo>
                  <a:cubicBezTo>
                    <a:pt x="510" y="52"/>
                    <a:pt x="510" y="54"/>
                    <a:pt x="509" y="54"/>
                  </a:cubicBezTo>
                  <a:cubicBezTo>
                    <a:pt x="509" y="55"/>
                    <a:pt x="508" y="53"/>
                    <a:pt x="507" y="53"/>
                  </a:cubicBezTo>
                  <a:cubicBezTo>
                    <a:pt x="506" y="53"/>
                    <a:pt x="506" y="55"/>
                    <a:pt x="505" y="55"/>
                  </a:cubicBezTo>
                  <a:cubicBezTo>
                    <a:pt x="505" y="55"/>
                    <a:pt x="503" y="53"/>
                    <a:pt x="503" y="53"/>
                  </a:cubicBezTo>
                  <a:cubicBezTo>
                    <a:pt x="502" y="54"/>
                    <a:pt x="502" y="55"/>
                    <a:pt x="501" y="56"/>
                  </a:cubicBezTo>
                  <a:cubicBezTo>
                    <a:pt x="501" y="56"/>
                    <a:pt x="500" y="57"/>
                    <a:pt x="500" y="58"/>
                  </a:cubicBezTo>
                  <a:cubicBezTo>
                    <a:pt x="499" y="57"/>
                    <a:pt x="498" y="57"/>
                    <a:pt x="497" y="56"/>
                  </a:cubicBezTo>
                  <a:cubicBezTo>
                    <a:pt x="497" y="56"/>
                    <a:pt x="495" y="55"/>
                    <a:pt x="495" y="54"/>
                  </a:cubicBezTo>
                  <a:cubicBezTo>
                    <a:pt x="495" y="54"/>
                    <a:pt x="497" y="53"/>
                    <a:pt x="497" y="52"/>
                  </a:cubicBezTo>
                  <a:cubicBezTo>
                    <a:pt x="497" y="52"/>
                    <a:pt x="495" y="51"/>
                    <a:pt x="495" y="50"/>
                  </a:cubicBezTo>
                  <a:cubicBezTo>
                    <a:pt x="495" y="50"/>
                    <a:pt x="496" y="49"/>
                    <a:pt x="496" y="48"/>
                  </a:cubicBezTo>
                  <a:cubicBezTo>
                    <a:pt x="496" y="47"/>
                    <a:pt x="494" y="47"/>
                    <a:pt x="494" y="47"/>
                  </a:cubicBezTo>
                  <a:cubicBezTo>
                    <a:pt x="493" y="48"/>
                    <a:pt x="492" y="49"/>
                    <a:pt x="491" y="51"/>
                  </a:cubicBezTo>
                  <a:cubicBezTo>
                    <a:pt x="491" y="52"/>
                    <a:pt x="492" y="52"/>
                    <a:pt x="493" y="53"/>
                  </a:cubicBezTo>
                  <a:cubicBezTo>
                    <a:pt x="493" y="53"/>
                    <a:pt x="495" y="54"/>
                    <a:pt x="495" y="54"/>
                  </a:cubicBezTo>
                  <a:cubicBezTo>
                    <a:pt x="495" y="55"/>
                    <a:pt x="493" y="56"/>
                    <a:pt x="493" y="57"/>
                  </a:cubicBezTo>
                  <a:cubicBezTo>
                    <a:pt x="493" y="57"/>
                    <a:pt x="496" y="58"/>
                    <a:pt x="496" y="58"/>
                  </a:cubicBezTo>
                  <a:cubicBezTo>
                    <a:pt x="496" y="59"/>
                    <a:pt x="494" y="61"/>
                    <a:pt x="494" y="61"/>
                  </a:cubicBezTo>
                  <a:cubicBezTo>
                    <a:pt x="493" y="61"/>
                    <a:pt x="492" y="59"/>
                    <a:pt x="492" y="59"/>
                  </a:cubicBezTo>
                  <a:cubicBezTo>
                    <a:pt x="492" y="58"/>
                    <a:pt x="490" y="58"/>
                    <a:pt x="489" y="57"/>
                  </a:cubicBezTo>
                  <a:cubicBezTo>
                    <a:pt x="489" y="57"/>
                    <a:pt x="491" y="55"/>
                    <a:pt x="491" y="55"/>
                  </a:cubicBezTo>
                  <a:cubicBezTo>
                    <a:pt x="491" y="54"/>
                    <a:pt x="490" y="54"/>
                    <a:pt x="489" y="53"/>
                  </a:cubicBezTo>
                  <a:cubicBezTo>
                    <a:pt x="489" y="53"/>
                    <a:pt x="487" y="51"/>
                    <a:pt x="487" y="52"/>
                  </a:cubicBezTo>
                  <a:cubicBezTo>
                    <a:pt x="486" y="52"/>
                    <a:pt x="485" y="54"/>
                    <a:pt x="485" y="54"/>
                  </a:cubicBezTo>
                  <a:cubicBezTo>
                    <a:pt x="484" y="54"/>
                    <a:pt x="483" y="52"/>
                    <a:pt x="483" y="52"/>
                  </a:cubicBezTo>
                  <a:cubicBezTo>
                    <a:pt x="482" y="52"/>
                    <a:pt x="481" y="51"/>
                    <a:pt x="481" y="50"/>
                  </a:cubicBezTo>
                  <a:cubicBezTo>
                    <a:pt x="481" y="50"/>
                    <a:pt x="482" y="48"/>
                    <a:pt x="482" y="48"/>
                  </a:cubicBezTo>
                  <a:cubicBezTo>
                    <a:pt x="483" y="47"/>
                    <a:pt x="483" y="47"/>
                    <a:pt x="484" y="46"/>
                  </a:cubicBezTo>
                  <a:cubicBezTo>
                    <a:pt x="484" y="45"/>
                    <a:pt x="486" y="44"/>
                    <a:pt x="486" y="44"/>
                  </a:cubicBezTo>
                  <a:cubicBezTo>
                    <a:pt x="486" y="43"/>
                    <a:pt x="484" y="42"/>
                    <a:pt x="483" y="42"/>
                  </a:cubicBezTo>
                  <a:cubicBezTo>
                    <a:pt x="483" y="43"/>
                    <a:pt x="482" y="43"/>
                    <a:pt x="482" y="44"/>
                  </a:cubicBezTo>
                  <a:cubicBezTo>
                    <a:pt x="481" y="44"/>
                    <a:pt x="480" y="46"/>
                    <a:pt x="480" y="46"/>
                  </a:cubicBezTo>
                  <a:cubicBezTo>
                    <a:pt x="480" y="46"/>
                    <a:pt x="478" y="45"/>
                    <a:pt x="478" y="45"/>
                  </a:cubicBezTo>
                  <a:cubicBezTo>
                    <a:pt x="478" y="45"/>
                    <a:pt x="476" y="43"/>
                    <a:pt x="476" y="43"/>
                  </a:cubicBezTo>
                  <a:cubicBezTo>
                    <a:pt x="475" y="43"/>
                    <a:pt x="474" y="45"/>
                    <a:pt x="474" y="45"/>
                  </a:cubicBezTo>
                  <a:cubicBezTo>
                    <a:pt x="473" y="46"/>
                    <a:pt x="473" y="47"/>
                    <a:pt x="472" y="47"/>
                  </a:cubicBezTo>
                  <a:cubicBezTo>
                    <a:pt x="472" y="48"/>
                    <a:pt x="471" y="49"/>
                    <a:pt x="470" y="50"/>
                  </a:cubicBezTo>
                  <a:cubicBezTo>
                    <a:pt x="470" y="50"/>
                    <a:pt x="473" y="51"/>
                    <a:pt x="473" y="51"/>
                  </a:cubicBezTo>
                  <a:cubicBezTo>
                    <a:pt x="473" y="52"/>
                    <a:pt x="471" y="53"/>
                    <a:pt x="471" y="54"/>
                  </a:cubicBezTo>
                  <a:cubicBezTo>
                    <a:pt x="470" y="54"/>
                    <a:pt x="470" y="55"/>
                    <a:pt x="469" y="56"/>
                  </a:cubicBezTo>
                  <a:cubicBezTo>
                    <a:pt x="469" y="57"/>
                    <a:pt x="468" y="57"/>
                    <a:pt x="468" y="58"/>
                  </a:cubicBezTo>
                  <a:cubicBezTo>
                    <a:pt x="467" y="58"/>
                    <a:pt x="466" y="60"/>
                    <a:pt x="466" y="60"/>
                  </a:cubicBezTo>
                  <a:cubicBezTo>
                    <a:pt x="466" y="60"/>
                    <a:pt x="464" y="59"/>
                    <a:pt x="464" y="59"/>
                  </a:cubicBezTo>
                  <a:cubicBezTo>
                    <a:pt x="464" y="58"/>
                    <a:pt x="466" y="57"/>
                    <a:pt x="465" y="56"/>
                  </a:cubicBezTo>
                  <a:cubicBezTo>
                    <a:pt x="465" y="56"/>
                    <a:pt x="463" y="55"/>
                    <a:pt x="463" y="55"/>
                  </a:cubicBezTo>
                  <a:cubicBezTo>
                    <a:pt x="464" y="54"/>
                    <a:pt x="464" y="53"/>
                    <a:pt x="465" y="52"/>
                  </a:cubicBezTo>
                  <a:cubicBezTo>
                    <a:pt x="465" y="52"/>
                    <a:pt x="466" y="51"/>
                    <a:pt x="467" y="50"/>
                  </a:cubicBezTo>
                  <a:cubicBezTo>
                    <a:pt x="467" y="50"/>
                    <a:pt x="468" y="48"/>
                    <a:pt x="468" y="48"/>
                  </a:cubicBezTo>
                  <a:cubicBezTo>
                    <a:pt x="468" y="48"/>
                    <a:pt x="466" y="47"/>
                    <a:pt x="466" y="46"/>
                  </a:cubicBezTo>
                  <a:cubicBezTo>
                    <a:pt x="465" y="46"/>
                    <a:pt x="464" y="45"/>
                    <a:pt x="464" y="45"/>
                  </a:cubicBezTo>
                  <a:cubicBezTo>
                    <a:pt x="464" y="45"/>
                    <a:pt x="462" y="46"/>
                    <a:pt x="462" y="47"/>
                  </a:cubicBezTo>
                  <a:cubicBezTo>
                    <a:pt x="462" y="47"/>
                    <a:pt x="464" y="48"/>
                    <a:pt x="464" y="49"/>
                  </a:cubicBezTo>
                  <a:cubicBezTo>
                    <a:pt x="464" y="49"/>
                    <a:pt x="463" y="51"/>
                    <a:pt x="463" y="51"/>
                  </a:cubicBezTo>
                  <a:cubicBezTo>
                    <a:pt x="462" y="51"/>
                    <a:pt x="460" y="49"/>
                    <a:pt x="460" y="49"/>
                  </a:cubicBezTo>
                  <a:cubicBezTo>
                    <a:pt x="460" y="49"/>
                    <a:pt x="459" y="51"/>
                    <a:pt x="459" y="51"/>
                  </a:cubicBezTo>
                  <a:cubicBezTo>
                    <a:pt x="459" y="52"/>
                    <a:pt x="461" y="52"/>
                    <a:pt x="461" y="53"/>
                  </a:cubicBezTo>
                  <a:cubicBezTo>
                    <a:pt x="461" y="54"/>
                    <a:pt x="459" y="54"/>
                    <a:pt x="459" y="55"/>
                  </a:cubicBezTo>
                  <a:cubicBezTo>
                    <a:pt x="458" y="57"/>
                    <a:pt x="457" y="58"/>
                    <a:pt x="456" y="60"/>
                  </a:cubicBezTo>
                  <a:cubicBezTo>
                    <a:pt x="455" y="60"/>
                    <a:pt x="454" y="62"/>
                    <a:pt x="454" y="62"/>
                  </a:cubicBezTo>
                  <a:cubicBezTo>
                    <a:pt x="454" y="62"/>
                    <a:pt x="452" y="60"/>
                    <a:pt x="452" y="60"/>
                  </a:cubicBezTo>
                  <a:cubicBezTo>
                    <a:pt x="452" y="60"/>
                    <a:pt x="453" y="58"/>
                    <a:pt x="454" y="58"/>
                  </a:cubicBezTo>
                  <a:cubicBezTo>
                    <a:pt x="454" y="57"/>
                    <a:pt x="455" y="56"/>
                    <a:pt x="455" y="56"/>
                  </a:cubicBezTo>
                  <a:cubicBezTo>
                    <a:pt x="456" y="55"/>
                    <a:pt x="456" y="54"/>
                    <a:pt x="457" y="53"/>
                  </a:cubicBezTo>
                  <a:cubicBezTo>
                    <a:pt x="456" y="53"/>
                    <a:pt x="455" y="52"/>
                    <a:pt x="455" y="52"/>
                  </a:cubicBezTo>
                  <a:cubicBezTo>
                    <a:pt x="454" y="52"/>
                    <a:pt x="453" y="50"/>
                    <a:pt x="452" y="50"/>
                  </a:cubicBezTo>
                  <a:cubicBezTo>
                    <a:pt x="452" y="50"/>
                    <a:pt x="454" y="48"/>
                    <a:pt x="454" y="48"/>
                  </a:cubicBezTo>
                  <a:cubicBezTo>
                    <a:pt x="455" y="47"/>
                    <a:pt x="455" y="46"/>
                    <a:pt x="456" y="46"/>
                  </a:cubicBezTo>
                  <a:cubicBezTo>
                    <a:pt x="456" y="45"/>
                    <a:pt x="457" y="44"/>
                    <a:pt x="458" y="43"/>
                  </a:cubicBezTo>
                  <a:cubicBezTo>
                    <a:pt x="458" y="43"/>
                    <a:pt x="455" y="42"/>
                    <a:pt x="455" y="42"/>
                  </a:cubicBezTo>
                  <a:cubicBezTo>
                    <a:pt x="455" y="41"/>
                    <a:pt x="457" y="40"/>
                    <a:pt x="457" y="39"/>
                  </a:cubicBezTo>
                  <a:cubicBezTo>
                    <a:pt x="457" y="39"/>
                    <a:pt x="455" y="38"/>
                    <a:pt x="455" y="38"/>
                  </a:cubicBezTo>
                  <a:cubicBezTo>
                    <a:pt x="455" y="38"/>
                    <a:pt x="453" y="39"/>
                    <a:pt x="453" y="40"/>
                  </a:cubicBezTo>
                  <a:cubicBezTo>
                    <a:pt x="453" y="41"/>
                    <a:pt x="455" y="41"/>
                    <a:pt x="455" y="42"/>
                  </a:cubicBezTo>
                  <a:cubicBezTo>
                    <a:pt x="455" y="42"/>
                    <a:pt x="454" y="43"/>
                    <a:pt x="454" y="44"/>
                  </a:cubicBezTo>
                  <a:cubicBezTo>
                    <a:pt x="453" y="45"/>
                    <a:pt x="453" y="45"/>
                    <a:pt x="452" y="46"/>
                  </a:cubicBezTo>
                  <a:cubicBezTo>
                    <a:pt x="452" y="46"/>
                    <a:pt x="451" y="48"/>
                    <a:pt x="450" y="48"/>
                  </a:cubicBezTo>
                  <a:cubicBezTo>
                    <a:pt x="450" y="48"/>
                    <a:pt x="448" y="47"/>
                    <a:pt x="448" y="47"/>
                  </a:cubicBezTo>
                  <a:cubicBezTo>
                    <a:pt x="448" y="47"/>
                    <a:pt x="446" y="49"/>
                    <a:pt x="446" y="49"/>
                  </a:cubicBezTo>
                  <a:cubicBezTo>
                    <a:pt x="446" y="49"/>
                    <a:pt x="449" y="50"/>
                    <a:pt x="449" y="51"/>
                  </a:cubicBezTo>
                  <a:cubicBezTo>
                    <a:pt x="448" y="51"/>
                    <a:pt x="447" y="52"/>
                    <a:pt x="447" y="53"/>
                  </a:cubicBezTo>
                  <a:cubicBezTo>
                    <a:pt x="447" y="53"/>
                    <a:pt x="445" y="55"/>
                    <a:pt x="445" y="55"/>
                  </a:cubicBezTo>
                  <a:cubicBezTo>
                    <a:pt x="445" y="55"/>
                    <a:pt x="443" y="53"/>
                    <a:pt x="443" y="53"/>
                  </a:cubicBezTo>
                  <a:cubicBezTo>
                    <a:pt x="443" y="54"/>
                    <a:pt x="441" y="55"/>
                    <a:pt x="441" y="56"/>
                  </a:cubicBezTo>
                  <a:cubicBezTo>
                    <a:pt x="441" y="56"/>
                    <a:pt x="443" y="57"/>
                    <a:pt x="443" y="57"/>
                  </a:cubicBezTo>
                  <a:cubicBezTo>
                    <a:pt x="444" y="58"/>
                    <a:pt x="442" y="59"/>
                    <a:pt x="442" y="60"/>
                  </a:cubicBezTo>
                  <a:cubicBezTo>
                    <a:pt x="442" y="60"/>
                    <a:pt x="444" y="61"/>
                    <a:pt x="444" y="61"/>
                  </a:cubicBezTo>
                  <a:cubicBezTo>
                    <a:pt x="444" y="62"/>
                    <a:pt x="443" y="63"/>
                    <a:pt x="442" y="63"/>
                  </a:cubicBezTo>
                  <a:cubicBezTo>
                    <a:pt x="442" y="64"/>
                    <a:pt x="441" y="62"/>
                    <a:pt x="440" y="62"/>
                  </a:cubicBezTo>
                  <a:cubicBezTo>
                    <a:pt x="439" y="62"/>
                    <a:pt x="439" y="64"/>
                    <a:pt x="438" y="64"/>
                  </a:cubicBezTo>
                  <a:cubicBezTo>
                    <a:pt x="438" y="64"/>
                    <a:pt x="437" y="62"/>
                    <a:pt x="436" y="62"/>
                  </a:cubicBezTo>
                  <a:cubicBezTo>
                    <a:pt x="436" y="62"/>
                    <a:pt x="435" y="64"/>
                    <a:pt x="434" y="65"/>
                  </a:cubicBezTo>
                  <a:cubicBezTo>
                    <a:pt x="434" y="65"/>
                    <a:pt x="432" y="63"/>
                    <a:pt x="432" y="63"/>
                  </a:cubicBezTo>
                  <a:cubicBezTo>
                    <a:pt x="432" y="63"/>
                    <a:pt x="434" y="61"/>
                    <a:pt x="434" y="61"/>
                  </a:cubicBezTo>
                  <a:cubicBezTo>
                    <a:pt x="434" y="60"/>
                    <a:pt x="432" y="59"/>
                    <a:pt x="432" y="59"/>
                  </a:cubicBezTo>
                  <a:cubicBezTo>
                    <a:pt x="432" y="59"/>
                    <a:pt x="430" y="61"/>
                    <a:pt x="430" y="61"/>
                  </a:cubicBezTo>
                  <a:cubicBezTo>
                    <a:pt x="430" y="62"/>
                    <a:pt x="432" y="62"/>
                    <a:pt x="432" y="63"/>
                  </a:cubicBezTo>
                  <a:cubicBezTo>
                    <a:pt x="432" y="63"/>
                    <a:pt x="430" y="64"/>
                    <a:pt x="430" y="65"/>
                  </a:cubicBezTo>
                  <a:cubicBezTo>
                    <a:pt x="430" y="65"/>
                    <a:pt x="433" y="67"/>
                    <a:pt x="433" y="67"/>
                  </a:cubicBezTo>
                  <a:cubicBezTo>
                    <a:pt x="432" y="67"/>
                    <a:pt x="432" y="69"/>
                    <a:pt x="431" y="69"/>
                  </a:cubicBezTo>
                  <a:cubicBezTo>
                    <a:pt x="430" y="69"/>
                    <a:pt x="429" y="67"/>
                    <a:pt x="429" y="67"/>
                  </a:cubicBezTo>
                  <a:cubicBezTo>
                    <a:pt x="429" y="67"/>
                    <a:pt x="427" y="66"/>
                    <a:pt x="427" y="66"/>
                  </a:cubicBezTo>
                  <a:cubicBezTo>
                    <a:pt x="426" y="65"/>
                    <a:pt x="428" y="64"/>
                    <a:pt x="428" y="63"/>
                  </a:cubicBezTo>
                  <a:cubicBezTo>
                    <a:pt x="428" y="63"/>
                    <a:pt x="426" y="62"/>
                    <a:pt x="426" y="62"/>
                  </a:cubicBezTo>
                  <a:cubicBezTo>
                    <a:pt x="426" y="61"/>
                    <a:pt x="428" y="60"/>
                    <a:pt x="428" y="59"/>
                  </a:cubicBezTo>
                  <a:cubicBezTo>
                    <a:pt x="428" y="59"/>
                    <a:pt x="426" y="58"/>
                    <a:pt x="425" y="58"/>
                  </a:cubicBezTo>
                  <a:cubicBezTo>
                    <a:pt x="425" y="58"/>
                    <a:pt x="423" y="56"/>
                    <a:pt x="423" y="56"/>
                  </a:cubicBezTo>
                  <a:cubicBezTo>
                    <a:pt x="423" y="56"/>
                    <a:pt x="425" y="54"/>
                    <a:pt x="425" y="54"/>
                  </a:cubicBezTo>
                  <a:cubicBezTo>
                    <a:pt x="425" y="53"/>
                    <a:pt x="423" y="52"/>
                    <a:pt x="423" y="52"/>
                  </a:cubicBezTo>
                  <a:cubicBezTo>
                    <a:pt x="422" y="52"/>
                    <a:pt x="421" y="51"/>
                    <a:pt x="420" y="50"/>
                  </a:cubicBezTo>
                  <a:cubicBezTo>
                    <a:pt x="420" y="50"/>
                    <a:pt x="418" y="49"/>
                    <a:pt x="418" y="49"/>
                  </a:cubicBezTo>
                  <a:cubicBezTo>
                    <a:pt x="418" y="48"/>
                    <a:pt x="420" y="47"/>
                    <a:pt x="420" y="46"/>
                  </a:cubicBezTo>
                  <a:cubicBezTo>
                    <a:pt x="420" y="46"/>
                    <a:pt x="418" y="45"/>
                    <a:pt x="418" y="45"/>
                  </a:cubicBezTo>
                  <a:cubicBezTo>
                    <a:pt x="417" y="45"/>
                    <a:pt x="416" y="47"/>
                    <a:pt x="416" y="47"/>
                  </a:cubicBezTo>
                  <a:cubicBezTo>
                    <a:pt x="416" y="47"/>
                    <a:pt x="418" y="48"/>
                    <a:pt x="418" y="49"/>
                  </a:cubicBezTo>
                  <a:cubicBezTo>
                    <a:pt x="418" y="49"/>
                    <a:pt x="417" y="50"/>
                    <a:pt x="417" y="51"/>
                  </a:cubicBezTo>
                  <a:cubicBezTo>
                    <a:pt x="416" y="51"/>
                    <a:pt x="415" y="52"/>
                    <a:pt x="415" y="53"/>
                  </a:cubicBezTo>
                  <a:cubicBezTo>
                    <a:pt x="415" y="54"/>
                    <a:pt x="413" y="55"/>
                    <a:pt x="413" y="55"/>
                  </a:cubicBezTo>
                  <a:cubicBezTo>
                    <a:pt x="413" y="56"/>
                    <a:pt x="415" y="57"/>
                    <a:pt x="415" y="57"/>
                  </a:cubicBezTo>
                  <a:cubicBezTo>
                    <a:pt x="415" y="58"/>
                    <a:pt x="414" y="59"/>
                    <a:pt x="414" y="59"/>
                  </a:cubicBezTo>
                  <a:cubicBezTo>
                    <a:pt x="413" y="60"/>
                    <a:pt x="413" y="61"/>
                    <a:pt x="412" y="62"/>
                  </a:cubicBezTo>
                  <a:cubicBezTo>
                    <a:pt x="411" y="63"/>
                    <a:pt x="410" y="65"/>
                    <a:pt x="409" y="66"/>
                  </a:cubicBezTo>
                  <a:cubicBezTo>
                    <a:pt x="407" y="65"/>
                    <a:pt x="406" y="64"/>
                    <a:pt x="404" y="63"/>
                  </a:cubicBezTo>
                  <a:cubicBezTo>
                    <a:pt x="404" y="62"/>
                    <a:pt x="402" y="62"/>
                    <a:pt x="402" y="61"/>
                  </a:cubicBezTo>
                  <a:cubicBezTo>
                    <a:pt x="402" y="60"/>
                    <a:pt x="404" y="59"/>
                    <a:pt x="404" y="59"/>
                  </a:cubicBezTo>
                  <a:cubicBezTo>
                    <a:pt x="403" y="58"/>
                    <a:pt x="401" y="58"/>
                    <a:pt x="401" y="57"/>
                  </a:cubicBezTo>
                  <a:cubicBezTo>
                    <a:pt x="401" y="57"/>
                    <a:pt x="403" y="55"/>
                    <a:pt x="403" y="55"/>
                  </a:cubicBezTo>
                  <a:cubicBezTo>
                    <a:pt x="403" y="54"/>
                    <a:pt x="401" y="53"/>
                    <a:pt x="401" y="53"/>
                  </a:cubicBezTo>
                  <a:cubicBezTo>
                    <a:pt x="400" y="53"/>
                    <a:pt x="399" y="55"/>
                    <a:pt x="399" y="55"/>
                  </a:cubicBezTo>
                  <a:cubicBezTo>
                    <a:pt x="399" y="55"/>
                    <a:pt x="398" y="58"/>
                    <a:pt x="397" y="57"/>
                  </a:cubicBezTo>
                  <a:cubicBezTo>
                    <a:pt x="397" y="57"/>
                    <a:pt x="395" y="56"/>
                    <a:pt x="395" y="56"/>
                  </a:cubicBezTo>
                  <a:cubicBezTo>
                    <a:pt x="395" y="55"/>
                    <a:pt x="397" y="54"/>
                    <a:pt x="397" y="54"/>
                  </a:cubicBezTo>
                  <a:cubicBezTo>
                    <a:pt x="397" y="53"/>
                    <a:pt x="395" y="53"/>
                    <a:pt x="395" y="52"/>
                  </a:cubicBezTo>
                  <a:cubicBezTo>
                    <a:pt x="393" y="53"/>
                    <a:pt x="392" y="55"/>
                    <a:pt x="391" y="56"/>
                  </a:cubicBezTo>
                  <a:cubicBezTo>
                    <a:pt x="391" y="57"/>
                    <a:pt x="390" y="58"/>
                    <a:pt x="390" y="59"/>
                  </a:cubicBezTo>
                  <a:cubicBezTo>
                    <a:pt x="389" y="59"/>
                    <a:pt x="392" y="60"/>
                    <a:pt x="392" y="60"/>
                  </a:cubicBezTo>
                  <a:cubicBezTo>
                    <a:pt x="392" y="61"/>
                    <a:pt x="390" y="62"/>
                    <a:pt x="390" y="62"/>
                  </a:cubicBezTo>
                  <a:cubicBezTo>
                    <a:pt x="390" y="63"/>
                    <a:pt x="389" y="65"/>
                    <a:pt x="388" y="65"/>
                  </a:cubicBezTo>
                  <a:cubicBezTo>
                    <a:pt x="388" y="65"/>
                    <a:pt x="386" y="63"/>
                    <a:pt x="386" y="63"/>
                  </a:cubicBezTo>
                  <a:cubicBezTo>
                    <a:pt x="386" y="62"/>
                    <a:pt x="388" y="61"/>
                    <a:pt x="388" y="61"/>
                  </a:cubicBezTo>
                  <a:cubicBezTo>
                    <a:pt x="387" y="60"/>
                    <a:pt x="386" y="60"/>
                    <a:pt x="386" y="59"/>
                  </a:cubicBezTo>
                  <a:cubicBezTo>
                    <a:pt x="385" y="59"/>
                    <a:pt x="383" y="58"/>
                    <a:pt x="383" y="57"/>
                  </a:cubicBezTo>
                  <a:cubicBezTo>
                    <a:pt x="383" y="57"/>
                    <a:pt x="385" y="55"/>
                    <a:pt x="385" y="55"/>
                  </a:cubicBezTo>
                  <a:cubicBezTo>
                    <a:pt x="385" y="55"/>
                    <a:pt x="383" y="54"/>
                    <a:pt x="383" y="53"/>
                  </a:cubicBezTo>
                  <a:cubicBezTo>
                    <a:pt x="382" y="53"/>
                    <a:pt x="381" y="52"/>
                    <a:pt x="381" y="52"/>
                  </a:cubicBezTo>
                  <a:cubicBezTo>
                    <a:pt x="381" y="51"/>
                    <a:pt x="382" y="50"/>
                    <a:pt x="382" y="49"/>
                  </a:cubicBezTo>
                  <a:cubicBezTo>
                    <a:pt x="383" y="49"/>
                    <a:pt x="384" y="48"/>
                    <a:pt x="384" y="47"/>
                  </a:cubicBezTo>
                  <a:cubicBezTo>
                    <a:pt x="384" y="47"/>
                    <a:pt x="382" y="46"/>
                    <a:pt x="382" y="46"/>
                  </a:cubicBezTo>
                  <a:cubicBezTo>
                    <a:pt x="382" y="45"/>
                    <a:pt x="383" y="44"/>
                    <a:pt x="383" y="43"/>
                  </a:cubicBezTo>
                  <a:cubicBezTo>
                    <a:pt x="384" y="43"/>
                    <a:pt x="381" y="42"/>
                    <a:pt x="381" y="42"/>
                  </a:cubicBezTo>
                  <a:cubicBezTo>
                    <a:pt x="381" y="42"/>
                    <a:pt x="379" y="43"/>
                    <a:pt x="380" y="44"/>
                  </a:cubicBezTo>
                  <a:cubicBezTo>
                    <a:pt x="380" y="44"/>
                    <a:pt x="382" y="45"/>
                    <a:pt x="382" y="46"/>
                  </a:cubicBezTo>
                  <a:cubicBezTo>
                    <a:pt x="382" y="46"/>
                    <a:pt x="380" y="47"/>
                    <a:pt x="380" y="48"/>
                  </a:cubicBezTo>
                  <a:cubicBezTo>
                    <a:pt x="380" y="49"/>
                    <a:pt x="379" y="49"/>
                    <a:pt x="378" y="50"/>
                  </a:cubicBezTo>
                  <a:cubicBezTo>
                    <a:pt x="378" y="51"/>
                    <a:pt x="377" y="52"/>
                    <a:pt x="377" y="52"/>
                  </a:cubicBezTo>
                  <a:cubicBezTo>
                    <a:pt x="376" y="54"/>
                    <a:pt x="374" y="55"/>
                    <a:pt x="373" y="57"/>
                  </a:cubicBezTo>
                  <a:cubicBezTo>
                    <a:pt x="372" y="58"/>
                    <a:pt x="371" y="60"/>
                    <a:pt x="370" y="61"/>
                  </a:cubicBezTo>
                  <a:cubicBezTo>
                    <a:pt x="369" y="62"/>
                    <a:pt x="369" y="63"/>
                    <a:pt x="368" y="63"/>
                  </a:cubicBezTo>
                  <a:cubicBezTo>
                    <a:pt x="368" y="64"/>
                    <a:pt x="367" y="65"/>
                    <a:pt x="366" y="66"/>
                  </a:cubicBezTo>
                  <a:cubicBezTo>
                    <a:pt x="366" y="66"/>
                    <a:pt x="364" y="64"/>
                    <a:pt x="364" y="64"/>
                  </a:cubicBezTo>
                  <a:cubicBezTo>
                    <a:pt x="364" y="64"/>
                    <a:pt x="362" y="62"/>
                    <a:pt x="362" y="62"/>
                  </a:cubicBezTo>
                  <a:cubicBezTo>
                    <a:pt x="361" y="62"/>
                    <a:pt x="361" y="64"/>
                    <a:pt x="360" y="64"/>
                  </a:cubicBezTo>
                  <a:cubicBezTo>
                    <a:pt x="360" y="64"/>
                    <a:pt x="359" y="63"/>
                    <a:pt x="358" y="63"/>
                  </a:cubicBezTo>
                  <a:cubicBezTo>
                    <a:pt x="358" y="63"/>
                    <a:pt x="356" y="65"/>
                    <a:pt x="356" y="65"/>
                  </a:cubicBezTo>
                  <a:cubicBezTo>
                    <a:pt x="356" y="65"/>
                    <a:pt x="354" y="64"/>
                    <a:pt x="354" y="63"/>
                  </a:cubicBezTo>
                  <a:cubicBezTo>
                    <a:pt x="354" y="63"/>
                    <a:pt x="356" y="62"/>
                    <a:pt x="356" y="61"/>
                  </a:cubicBezTo>
                  <a:cubicBezTo>
                    <a:pt x="356" y="60"/>
                    <a:pt x="357" y="59"/>
                    <a:pt x="357" y="59"/>
                  </a:cubicBezTo>
                  <a:cubicBezTo>
                    <a:pt x="358" y="58"/>
                    <a:pt x="359" y="57"/>
                    <a:pt x="359" y="57"/>
                  </a:cubicBezTo>
                  <a:cubicBezTo>
                    <a:pt x="360" y="56"/>
                    <a:pt x="360" y="55"/>
                    <a:pt x="361" y="54"/>
                  </a:cubicBezTo>
                  <a:cubicBezTo>
                    <a:pt x="361" y="54"/>
                    <a:pt x="362" y="52"/>
                    <a:pt x="363" y="52"/>
                  </a:cubicBezTo>
                  <a:cubicBezTo>
                    <a:pt x="363" y="52"/>
                    <a:pt x="365" y="54"/>
                    <a:pt x="365" y="54"/>
                  </a:cubicBezTo>
                  <a:cubicBezTo>
                    <a:pt x="365" y="53"/>
                    <a:pt x="367" y="52"/>
                    <a:pt x="367" y="52"/>
                  </a:cubicBezTo>
                  <a:cubicBezTo>
                    <a:pt x="366" y="51"/>
                    <a:pt x="365" y="51"/>
                    <a:pt x="364" y="50"/>
                  </a:cubicBezTo>
                  <a:cubicBezTo>
                    <a:pt x="364" y="49"/>
                    <a:pt x="362" y="49"/>
                    <a:pt x="362" y="48"/>
                  </a:cubicBezTo>
                  <a:cubicBezTo>
                    <a:pt x="362" y="48"/>
                    <a:pt x="364" y="47"/>
                    <a:pt x="364" y="46"/>
                  </a:cubicBezTo>
                  <a:cubicBezTo>
                    <a:pt x="363" y="46"/>
                    <a:pt x="362" y="44"/>
                    <a:pt x="362" y="44"/>
                  </a:cubicBezTo>
                  <a:cubicBezTo>
                    <a:pt x="361" y="44"/>
                    <a:pt x="360" y="46"/>
                    <a:pt x="360" y="46"/>
                  </a:cubicBezTo>
                  <a:cubicBezTo>
                    <a:pt x="360" y="47"/>
                    <a:pt x="358" y="48"/>
                    <a:pt x="358" y="49"/>
                  </a:cubicBezTo>
                  <a:cubicBezTo>
                    <a:pt x="358" y="49"/>
                    <a:pt x="360" y="50"/>
                    <a:pt x="360" y="50"/>
                  </a:cubicBezTo>
                  <a:cubicBezTo>
                    <a:pt x="360" y="51"/>
                    <a:pt x="359" y="53"/>
                    <a:pt x="359" y="53"/>
                  </a:cubicBezTo>
                  <a:cubicBezTo>
                    <a:pt x="358" y="53"/>
                    <a:pt x="357" y="51"/>
                    <a:pt x="356" y="51"/>
                  </a:cubicBezTo>
                  <a:cubicBezTo>
                    <a:pt x="356" y="51"/>
                    <a:pt x="355" y="53"/>
                    <a:pt x="355" y="53"/>
                  </a:cubicBezTo>
                  <a:cubicBezTo>
                    <a:pt x="354" y="54"/>
                    <a:pt x="354" y="55"/>
                    <a:pt x="353" y="55"/>
                  </a:cubicBezTo>
                  <a:cubicBezTo>
                    <a:pt x="353" y="56"/>
                    <a:pt x="352" y="58"/>
                    <a:pt x="351" y="58"/>
                  </a:cubicBezTo>
                  <a:cubicBezTo>
                    <a:pt x="351" y="58"/>
                    <a:pt x="349" y="56"/>
                    <a:pt x="349" y="56"/>
                  </a:cubicBezTo>
                  <a:cubicBezTo>
                    <a:pt x="348" y="56"/>
                    <a:pt x="348" y="58"/>
                    <a:pt x="347" y="58"/>
                  </a:cubicBezTo>
                  <a:cubicBezTo>
                    <a:pt x="347" y="59"/>
                    <a:pt x="346" y="60"/>
                    <a:pt x="346" y="60"/>
                  </a:cubicBezTo>
                  <a:cubicBezTo>
                    <a:pt x="346" y="60"/>
                    <a:pt x="343" y="59"/>
                    <a:pt x="343" y="59"/>
                  </a:cubicBezTo>
                  <a:cubicBezTo>
                    <a:pt x="343" y="58"/>
                    <a:pt x="345" y="57"/>
                    <a:pt x="345" y="56"/>
                  </a:cubicBezTo>
                  <a:cubicBezTo>
                    <a:pt x="345" y="56"/>
                    <a:pt x="343" y="55"/>
                    <a:pt x="343" y="55"/>
                  </a:cubicBezTo>
                  <a:cubicBezTo>
                    <a:pt x="342" y="55"/>
                    <a:pt x="342" y="57"/>
                    <a:pt x="341" y="57"/>
                  </a:cubicBezTo>
                  <a:cubicBezTo>
                    <a:pt x="341" y="57"/>
                    <a:pt x="340" y="55"/>
                    <a:pt x="339" y="55"/>
                  </a:cubicBezTo>
                  <a:cubicBezTo>
                    <a:pt x="338" y="55"/>
                    <a:pt x="338" y="57"/>
                    <a:pt x="337" y="58"/>
                  </a:cubicBezTo>
                  <a:cubicBezTo>
                    <a:pt x="337" y="58"/>
                    <a:pt x="336" y="56"/>
                    <a:pt x="335" y="56"/>
                  </a:cubicBezTo>
                  <a:cubicBezTo>
                    <a:pt x="334" y="56"/>
                    <a:pt x="334" y="58"/>
                    <a:pt x="333" y="58"/>
                  </a:cubicBezTo>
                  <a:cubicBezTo>
                    <a:pt x="332" y="57"/>
                    <a:pt x="330" y="56"/>
                    <a:pt x="329" y="55"/>
                  </a:cubicBezTo>
                  <a:cubicBezTo>
                    <a:pt x="330" y="53"/>
                    <a:pt x="331" y="52"/>
                    <a:pt x="332" y="50"/>
                  </a:cubicBezTo>
                  <a:cubicBezTo>
                    <a:pt x="333" y="49"/>
                    <a:pt x="333" y="49"/>
                    <a:pt x="334" y="48"/>
                  </a:cubicBezTo>
                  <a:cubicBezTo>
                    <a:pt x="334" y="48"/>
                    <a:pt x="336" y="46"/>
                    <a:pt x="336" y="46"/>
                  </a:cubicBezTo>
                  <a:cubicBezTo>
                    <a:pt x="336" y="46"/>
                    <a:pt x="334" y="44"/>
                    <a:pt x="333" y="44"/>
                  </a:cubicBezTo>
                  <a:cubicBezTo>
                    <a:pt x="333" y="44"/>
                    <a:pt x="332" y="46"/>
                    <a:pt x="332" y="46"/>
                  </a:cubicBezTo>
                  <a:cubicBezTo>
                    <a:pt x="331" y="47"/>
                    <a:pt x="331" y="48"/>
                    <a:pt x="330" y="48"/>
                  </a:cubicBezTo>
                  <a:cubicBezTo>
                    <a:pt x="329" y="49"/>
                    <a:pt x="329" y="50"/>
                    <a:pt x="328" y="51"/>
                  </a:cubicBezTo>
                  <a:cubicBezTo>
                    <a:pt x="328" y="51"/>
                    <a:pt x="327" y="52"/>
                    <a:pt x="327" y="53"/>
                  </a:cubicBezTo>
                  <a:cubicBezTo>
                    <a:pt x="326" y="54"/>
                    <a:pt x="325" y="55"/>
                    <a:pt x="325" y="55"/>
                  </a:cubicBezTo>
                  <a:cubicBezTo>
                    <a:pt x="325" y="56"/>
                    <a:pt x="327" y="57"/>
                    <a:pt x="327" y="57"/>
                  </a:cubicBezTo>
                  <a:cubicBezTo>
                    <a:pt x="328" y="57"/>
                    <a:pt x="329" y="58"/>
                    <a:pt x="329" y="59"/>
                  </a:cubicBezTo>
                  <a:cubicBezTo>
                    <a:pt x="330" y="59"/>
                    <a:pt x="328" y="60"/>
                    <a:pt x="328" y="61"/>
                  </a:cubicBezTo>
                  <a:cubicBezTo>
                    <a:pt x="327" y="60"/>
                    <a:pt x="326" y="60"/>
                    <a:pt x="325" y="59"/>
                  </a:cubicBezTo>
                  <a:cubicBezTo>
                    <a:pt x="325" y="59"/>
                    <a:pt x="324" y="57"/>
                    <a:pt x="323" y="57"/>
                  </a:cubicBezTo>
                  <a:cubicBezTo>
                    <a:pt x="323" y="57"/>
                    <a:pt x="322" y="59"/>
                    <a:pt x="322" y="60"/>
                  </a:cubicBezTo>
                  <a:cubicBezTo>
                    <a:pt x="321" y="60"/>
                    <a:pt x="320" y="61"/>
                    <a:pt x="320" y="62"/>
                  </a:cubicBezTo>
                  <a:cubicBezTo>
                    <a:pt x="320" y="61"/>
                    <a:pt x="318" y="61"/>
                    <a:pt x="318" y="60"/>
                  </a:cubicBezTo>
                  <a:cubicBezTo>
                    <a:pt x="318" y="60"/>
                    <a:pt x="319" y="58"/>
                    <a:pt x="319" y="58"/>
                  </a:cubicBezTo>
                  <a:cubicBezTo>
                    <a:pt x="320" y="57"/>
                    <a:pt x="320" y="56"/>
                    <a:pt x="321" y="56"/>
                  </a:cubicBezTo>
                  <a:cubicBezTo>
                    <a:pt x="322" y="55"/>
                    <a:pt x="322" y="54"/>
                    <a:pt x="323" y="53"/>
                  </a:cubicBezTo>
                  <a:cubicBezTo>
                    <a:pt x="323" y="53"/>
                    <a:pt x="324" y="52"/>
                    <a:pt x="324" y="51"/>
                  </a:cubicBezTo>
                  <a:cubicBezTo>
                    <a:pt x="324" y="51"/>
                    <a:pt x="323" y="49"/>
                    <a:pt x="322" y="50"/>
                  </a:cubicBezTo>
                  <a:cubicBezTo>
                    <a:pt x="322" y="50"/>
                    <a:pt x="321" y="52"/>
                    <a:pt x="320" y="52"/>
                  </a:cubicBezTo>
                  <a:cubicBezTo>
                    <a:pt x="320" y="52"/>
                    <a:pt x="319" y="50"/>
                    <a:pt x="318" y="50"/>
                  </a:cubicBezTo>
                  <a:cubicBezTo>
                    <a:pt x="318" y="50"/>
                    <a:pt x="317" y="52"/>
                    <a:pt x="317" y="52"/>
                  </a:cubicBezTo>
                  <a:cubicBezTo>
                    <a:pt x="316" y="53"/>
                    <a:pt x="315" y="54"/>
                    <a:pt x="315" y="55"/>
                  </a:cubicBezTo>
                  <a:cubicBezTo>
                    <a:pt x="315" y="55"/>
                    <a:pt x="314" y="57"/>
                    <a:pt x="313" y="57"/>
                  </a:cubicBezTo>
                  <a:cubicBezTo>
                    <a:pt x="313" y="57"/>
                    <a:pt x="311" y="55"/>
                    <a:pt x="311" y="55"/>
                  </a:cubicBezTo>
                  <a:cubicBezTo>
                    <a:pt x="310" y="55"/>
                    <a:pt x="310" y="57"/>
                    <a:pt x="309" y="57"/>
                  </a:cubicBezTo>
                  <a:cubicBezTo>
                    <a:pt x="309" y="57"/>
                    <a:pt x="308" y="56"/>
                    <a:pt x="307" y="56"/>
                  </a:cubicBezTo>
                  <a:cubicBezTo>
                    <a:pt x="306" y="56"/>
                    <a:pt x="306" y="58"/>
                    <a:pt x="305" y="58"/>
                  </a:cubicBezTo>
                  <a:cubicBezTo>
                    <a:pt x="305" y="58"/>
                    <a:pt x="304" y="56"/>
                    <a:pt x="303" y="56"/>
                  </a:cubicBezTo>
                  <a:cubicBezTo>
                    <a:pt x="302" y="56"/>
                    <a:pt x="302" y="58"/>
                    <a:pt x="301" y="58"/>
                  </a:cubicBezTo>
                  <a:cubicBezTo>
                    <a:pt x="301" y="58"/>
                    <a:pt x="300" y="57"/>
                    <a:pt x="299" y="57"/>
                  </a:cubicBezTo>
                  <a:cubicBezTo>
                    <a:pt x="299" y="57"/>
                    <a:pt x="298" y="59"/>
                    <a:pt x="297" y="59"/>
                  </a:cubicBezTo>
                  <a:cubicBezTo>
                    <a:pt x="297" y="59"/>
                    <a:pt x="295" y="57"/>
                    <a:pt x="295" y="57"/>
                  </a:cubicBezTo>
                  <a:cubicBezTo>
                    <a:pt x="295" y="57"/>
                    <a:pt x="294" y="59"/>
                    <a:pt x="293" y="59"/>
                  </a:cubicBezTo>
                  <a:cubicBezTo>
                    <a:pt x="293" y="60"/>
                    <a:pt x="292" y="61"/>
                    <a:pt x="292" y="62"/>
                  </a:cubicBezTo>
                  <a:cubicBezTo>
                    <a:pt x="291" y="61"/>
                    <a:pt x="290" y="61"/>
                    <a:pt x="290" y="60"/>
                  </a:cubicBezTo>
                  <a:cubicBezTo>
                    <a:pt x="289" y="60"/>
                    <a:pt x="287" y="59"/>
                    <a:pt x="287" y="58"/>
                  </a:cubicBezTo>
                  <a:cubicBezTo>
                    <a:pt x="287" y="58"/>
                    <a:pt x="289" y="56"/>
                    <a:pt x="289" y="56"/>
                  </a:cubicBezTo>
                  <a:cubicBezTo>
                    <a:pt x="290" y="55"/>
                    <a:pt x="290" y="55"/>
                    <a:pt x="291" y="54"/>
                  </a:cubicBezTo>
                  <a:cubicBezTo>
                    <a:pt x="291" y="54"/>
                    <a:pt x="292" y="55"/>
                    <a:pt x="293" y="55"/>
                  </a:cubicBezTo>
                  <a:cubicBezTo>
                    <a:pt x="293" y="56"/>
                    <a:pt x="295" y="57"/>
                    <a:pt x="295" y="57"/>
                  </a:cubicBezTo>
                  <a:cubicBezTo>
                    <a:pt x="296" y="57"/>
                    <a:pt x="296" y="55"/>
                    <a:pt x="297" y="55"/>
                  </a:cubicBezTo>
                  <a:cubicBezTo>
                    <a:pt x="298" y="55"/>
                    <a:pt x="298" y="57"/>
                    <a:pt x="299" y="57"/>
                  </a:cubicBezTo>
                  <a:cubicBezTo>
                    <a:pt x="300" y="57"/>
                    <a:pt x="300" y="54"/>
                    <a:pt x="301" y="54"/>
                  </a:cubicBezTo>
                  <a:cubicBezTo>
                    <a:pt x="301" y="54"/>
                    <a:pt x="303" y="56"/>
                    <a:pt x="303" y="56"/>
                  </a:cubicBezTo>
                  <a:cubicBezTo>
                    <a:pt x="304" y="56"/>
                    <a:pt x="304" y="54"/>
                    <a:pt x="305" y="54"/>
                  </a:cubicBezTo>
                  <a:cubicBezTo>
                    <a:pt x="304" y="53"/>
                    <a:pt x="303" y="53"/>
                    <a:pt x="303" y="52"/>
                  </a:cubicBezTo>
                  <a:cubicBezTo>
                    <a:pt x="302" y="52"/>
                    <a:pt x="300" y="51"/>
                    <a:pt x="300" y="50"/>
                  </a:cubicBezTo>
                  <a:cubicBezTo>
                    <a:pt x="300" y="50"/>
                    <a:pt x="302" y="49"/>
                    <a:pt x="302" y="48"/>
                  </a:cubicBezTo>
                  <a:cubicBezTo>
                    <a:pt x="303" y="48"/>
                    <a:pt x="303" y="47"/>
                    <a:pt x="304" y="46"/>
                  </a:cubicBezTo>
                  <a:cubicBezTo>
                    <a:pt x="304" y="45"/>
                    <a:pt x="305" y="45"/>
                    <a:pt x="305" y="44"/>
                  </a:cubicBezTo>
                  <a:cubicBezTo>
                    <a:pt x="305" y="44"/>
                    <a:pt x="304" y="42"/>
                    <a:pt x="303" y="42"/>
                  </a:cubicBezTo>
                  <a:cubicBezTo>
                    <a:pt x="303" y="42"/>
                    <a:pt x="302" y="44"/>
                    <a:pt x="301" y="44"/>
                  </a:cubicBezTo>
                  <a:cubicBezTo>
                    <a:pt x="301" y="45"/>
                    <a:pt x="300" y="46"/>
                    <a:pt x="300" y="47"/>
                  </a:cubicBezTo>
                  <a:cubicBezTo>
                    <a:pt x="299" y="47"/>
                    <a:pt x="299" y="48"/>
                    <a:pt x="298" y="49"/>
                  </a:cubicBezTo>
                  <a:cubicBezTo>
                    <a:pt x="298" y="49"/>
                    <a:pt x="297" y="51"/>
                    <a:pt x="296" y="51"/>
                  </a:cubicBezTo>
                  <a:cubicBezTo>
                    <a:pt x="296" y="51"/>
                    <a:pt x="295" y="49"/>
                    <a:pt x="294" y="49"/>
                  </a:cubicBezTo>
                  <a:cubicBezTo>
                    <a:pt x="294" y="49"/>
                    <a:pt x="293" y="52"/>
                    <a:pt x="292" y="52"/>
                  </a:cubicBezTo>
                  <a:cubicBezTo>
                    <a:pt x="292" y="52"/>
                    <a:pt x="290" y="50"/>
                    <a:pt x="290" y="50"/>
                  </a:cubicBezTo>
                  <a:cubicBezTo>
                    <a:pt x="290" y="50"/>
                    <a:pt x="289" y="51"/>
                    <a:pt x="288" y="52"/>
                  </a:cubicBezTo>
                  <a:cubicBezTo>
                    <a:pt x="288" y="53"/>
                    <a:pt x="287" y="54"/>
                    <a:pt x="287" y="54"/>
                  </a:cubicBezTo>
                  <a:cubicBezTo>
                    <a:pt x="286" y="55"/>
                    <a:pt x="286" y="56"/>
                    <a:pt x="285" y="57"/>
                  </a:cubicBezTo>
                  <a:cubicBezTo>
                    <a:pt x="284" y="57"/>
                    <a:pt x="284" y="58"/>
                    <a:pt x="283" y="59"/>
                  </a:cubicBezTo>
                  <a:cubicBezTo>
                    <a:pt x="283" y="60"/>
                    <a:pt x="282" y="60"/>
                    <a:pt x="282" y="61"/>
                  </a:cubicBezTo>
                  <a:cubicBezTo>
                    <a:pt x="281" y="62"/>
                    <a:pt x="280" y="63"/>
                    <a:pt x="280" y="63"/>
                  </a:cubicBezTo>
                  <a:cubicBezTo>
                    <a:pt x="280" y="64"/>
                    <a:pt x="282" y="65"/>
                    <a:pt x="282" y="65"/>
                  </a:cubicBezTo>
                  <a:cubicBezTo>
                    <a:pt x="282" y="65"/>
                    <a:pt x="281" y="67"/>
                    <a:pt x="280" y="67"/>
                  </a:cubicBezTo>
                  <a:cubicBezTo>
                    <a:pt x="280" y="67"/>
                    <a:pt x="279" y="69"/>
                    <a:pt x="279" y="69"/>
                  </a:cubicBezTo>
                  <a:cubicBezTo>
                    <a:pt x="278" y="69"/>
                    <a:pt x="277" y="68"/>
                    <a:pt x="277" y="68"/>
                  </a:cubicBezTo>
                  <a:cubicBezTo>
                    <a:pt x="276" y="68"/>
                    <a:pt x="275" y="70"/>
                    <a:pt x="275" y="70"/>
                  </a:cubicBezTo>
                  <a:cubicBezTo>
                    <a:pt x="275" y="70"/>
                    <a:pt x="273" y="68"/>
                    <a:pt x="273" y="68"/>
                  </a:cubicBezTo>
                  <a:cubicBezTo>
                    <a:pt x="273" y="67"/>
                    <a:pt x="274" y="67"/>
                    <a:pt x="274" y="66"/>
                  </a:cubicBezTo>
                  <a:cubicBezTo>
                    <a:pt x="275" y="65"/>
                    <a:pt x="276" y="64"/>
                    <a:pt x="276" y="64"/>
                  </a:cubicBezTo>
                  <a:cubicBezTo>
                    <a:pt x="276" y="63"/>
                    <a:pt x="274" y="62"/>
                    <a:pt x="274" y="62"/>
                  </a:cubicBezTo>
                  <a:cubicBezTo>
                    <a:pt x="274" y="62"/>
                    <a:pt x="275" y="60"/>
                    <a:pt x="275" y="60"/>
                  </a:cubicBezTo>
                  <a:cubicBezTo>
                    <a:pt x="276" y="59"/>
                    <a:pt x="277" y="58"/>
                    <a:pt x="277" y="58"/>
                  </a:cubicBezTo>
                  <a:cubicBezTo>
                    <a:pt x="278" y="57"/>
                    <a:pt x="278" y="56"/>
                    <a:pt x="279" y="55"/>
                  </a:cubicBezTo>
                  <a:cubicBezTo>
                    <a:pt x="279" y="55"/>
                    <a:pt x="280" y="54"/>
                    <a:pt x="281" y="53"/>
                  </a:cubicBezTo>
                  <a:cubicBezTo>
                    <a:pt x="281" y="54"/>
                    <a:pt x="282" y="54"/>
                    <a:pt x="283" y="55"/>
                  </a:cubicBezTo>
                  <a:cubicBezTo>
                    <a:pt x="283" y="55"/>
                    <a:pt x="285" y="53"/>
                    <a:pt x="285" y="53"/>
                  </a:cubicBezTo>
                  <a:cubicBezTo>
                    <a:pt x="285" y="52"/>
                    <a:pt x="282" y="51"/>
                    <a:pt x="282" y="51"/>
                  </a:cubicBezTo>
                  <a:cubicBezTo>
                    <a:pt x="282" y="51"/>
                    <a:pt x="281" y="53"/>
                    <a:pt x="281" y="53"/>
                  </a:cubicBezTo>
                  <a:cubicBezTo>
                    <a:pt x="280" y="53"/>
                    <a:pt x="279" y="51"/>
                    <a:pt x="278" y="51"/>
                  </a:cubicBezTo>
                  <a:cubicBezTo>
                    <a:pt x="278" y="51"/>
                    <a:pt x="277" y="54"/>
                    <a:pt x="277" y="54"/>
                  </a:cubicBezTo>
                  <a:cubicBezTo>
                    <a:pt x="276" y="54"/>
                    <a:pt x="274" y="52"/>
                    <a:pt x="274" y="52"/>
                  </a:cubicBezTo>
                  <a:cubicBezTo>
                    <a:pt x="274" y="51"/>
                    <a:pt x="276" y="50"/>
                    <a:pt x="276" y="50"/>
                  </a:cubicBezTo>
                  <a:cubicBezTo>
                    <a:pt x="276" y="50"/>
                    <a:pt x="274" y="48"/>
                    <a:pt x="274" y="48"/>
                  </a:cubicBezTo>
                  <a:cubicBezTo>
                    <a:pt x="274" y="48"/>
                    <a:pt x="272" y="50"/>
                    <a:pt x="272" y="50"/>
                  </a:cubicBezTo>
                  <a:cubicBezTo>
                    <a:pt x="272" y="51"/>
                    <a:pt x="275" y="52"/>
                    <a:pt x="274" y="52"/>
                  </a:cubicBezTo>
                  <a:cubicBezTo>
                    <a:pt x="274" y="52"/>
                    <a:pt x="273" y="54"/>
                    <a:pt x="273" y="54"/>
                  </a:cubicBezTo>
                  <a:cubicBezTo>
                    <a:pt x="272" y="54"/>
                    <a:pt x="271" y="52"/>
                    <a:pt x="270" y="52"/>
                  </a:cubicBezTo>
                  <a:cubicBezTo>
                    <a:pt x="270" y="53"/>
                    <a:pt x="269" y="55"/>
                    <a:pt x="269" y="55"/>
                  </a:cubicBezTo>
                  <a:cubicBezTo>
                    <a:pt x="268" y="55"/>
                    <a:pt x="267" y="53"/>
                    <a:pt x="267" y="53"/>
                  </a:cubicBezTo>
                  <a:cubicBezTo>
                    <a:pt x="266" y="54"/>
                    <a:pt x="265" y="54"/>
                    <a:pt x="265" y="55"/>
                  </a:cubicBezTo>
                  <a:cubicBezTo>
                    <a:pt x="265" y="56"/>
                    <a:pt x="263" y="57"/>
                    <a:pt x="263" y="57"/>
                  </a:cubicBezTo>
                  <a:cubicBezTo>
                    <a:pt x="263" y="58"/>
                    <a:pt x="265" y="59"/>
                    <a:pt x="265" y="59"/>
                  </a:cubicBezTo>
                  <a:cubicBezTo>
                    <a:pt x="265" y="60"/>
                    <a:pt x="264" y="61"/>
                    <a:pt x="264" y="61"/>
                  </a:cubicBezTo>
                  <a:cubicBezTo>
                    <a:pt x="264" y="62"/>
                    <a:pt x="266" y="63"/>
                    <a:pt x="266" y="63"/>
                  </a:cubicBezTo>
                  <a:cubicBezTo>
                    <a:pt x="266" y="64"/>
                    <a:pt x="264" y="65"/>
                    <a:pt x="264" y="65"/>
                  </a:cubicBezTo>
                  <a:cubicBezTo>
                    <a:pt x="264" y="66"/>
                    <a:pt x="262" y="67"/>
                    <a:pt x="262" y="68"/>
                  </a:cubicBezTo>
                  <a:cubicBezTo>
                    <a:pt x="262" y="67"/>
                    <a:pt x="260" y="67"/>
                    <a:pt x="260" y="66"/>
                  </a:cubicBezTo>
                  <a:cubicBezTo>
                    <a:pt x="260" y="65"/>
                    <a:pt x="262" y="64"/>
                    <a:pt x="262" y="64"/>
                  </a:cubicBezTo>
                  <a:cubicBezTo>
                    <a:pt x="262" y="63"/>
                    <a:pt x="260" y="63"/>
                    <a:pt x="260" y="62"/>
                  </a:cubicBezTo>
                  <a:cubicBezTo>
                    <a:pt x="260" y="62"/>
                    <a:pt x="262" y="60"/>
                    <a:pt x="261" y="60"/>
                  </a:cubicBezTo>
                  <a:cubicBezTo>
                    <a:pt x="261" y="59"/>
                    <a:pt x="259" y="58"/>
                    <a:pt x="259" y="58"/>
                  </a:cubicBezTo>
                  <a:cubicBezTo>
                    <a:pt x="259" y="58"/>
                    <a:pt x="258" y="60"/>
                    <a:pt x="257" y="60"/>
                  </a:cubicBezTo>
                  <a:cubicBezTo>
                    <a:pt x="257" y="60"/>
                    <a:pt x="256" y="59"/>
                    <a:pt x="255" y="59"/>
                  </a:cubicBezTo>
                  <a:cubicBezTo>
                    <a:pt x="254" y="60"/>
                    <a:pt x="253" y="62"/>
                    <a:pt x="252" y="63"/>
                  </a:cubicBezTo>
                  <a:cubicBezTo>
                    <a:pt x="251" y="64"/>
                    <a:pt x="251" y="64"/>
                    <a:pt x="250" y="65"/>
                  </a:cubicBezTo>
                  <a:cubicBezTo>
                    <a:pt x="249" y="64"/>
                    <a:pt x="247" y="63"/>
                    <a:pt x="246" y="62"/>
                  </a:cubicBezTo>
                  <a:cubicBezTo>
                    <a:pt x="246" y="61"/>
                    <a:pt x="247" y="60"/>
                    <a:pt x="247" y="60"/>
                  </a:cubicBezTo>
                  <a:cubicBezTo>
                    <a:pt x="247" y="59"/>
                    <a:pt x="245" y="58"/>
                    <a:pt x="245" y="58"/>
                  </a:cubicBezTo>
                  <a:cubicBezTo>
                    <a:pt x="245" y="57"/>
                    <a:pt x="247" y="56"/>
                    <a:pt x="247" y="56"/>
                  </a:cubicBezTo>
                  <a:cubicBezTo>
                    <a:pt x="247" y="55"/>
                    <a:pt x="248" y="53"/>
                    <a:pt x="249" y="53"/>
                  </a:cubicBezTo>
                  <a:cubicBezTo>
                    <a:pt x="249" y="53"/>
                    <a:pt x="250" y="55"/>
                    <a:pt x="251" y="55"/>
                  </a:cubicBezTo>
                  <a:cubicBezTo>
                    <a:pt x="251" y="55"/>
                    <a:pt x="253" y="57"/>
                    <a:pt x="253" y="57"/>
                  </a:cubicBezTo>
                  <a:cubicBezTo>
                    <a:pt x="253" y="56"/>
                    <a:pt x="255" y="55"/>
                    <a:pt x="255" y="55"/>
                  </a:cubicBezTo>
                  <a:cubicBezTo>
                    <a:pt x="255" y="54"/>
                    <a:pt x="253" y="54"/>
                    <a:pt x="253" y="53"/>
                  </a:cubicBezTo>
                  <a:cubicBezTo>
                    <a:pt x="252" y="52"/>
                    <a:pt x="254" y="51"/>
                    <a:pt x="254" y="51"/>
                  </a:cubicBezTo>
                  <a:cubicBezTo>
                    <a:pt x="254" y="50"/>
                    <a:pt x="252" y="49"/>
                    <a:pt x="252" y="49"/>
                  </a:cubicBezTo>
                  <a:cubicBezTo>
                    <a:pt x="252" y="49"/>
                    <a:pt x="251" y="51"/>
                    <a:pt x="250" y="51"/>
                  </a:cubicBezTo>
                  <a:cubicBezTo>
                    <a:pt x="250" y="51"/>
                    <a:pt x="249" y="50"/>
                    <a:pt x="248" y="49"/>
                  </a:cubicBezTo>
                  <a:cubicBezTo>
                    <a:pt x="248" y="49"/>
                    <a:pt x="250" y="48"/>
                    <a:pt x="250" y="47"/>
                  </a:cubicBezTo>
                  <a:cubicBezTo>
                    <a:pt x="250" y="47"/>
                    <a:pt x="247" y="46"/>
                    <a:pt x="248" y="46"/>
                  </a:cubicBezTo>
                  <a:cubicBezTo>
                    <a:pt x="247" y="46"/>
                    <a:pt x="246" y="47"/>
                    <a:pt x="246" y="48"/>
                  </a:cubicBezTo>
                  <a:cubicBezTo>
                    <a:pt x="246" y="48"/>
                    <a:pt x="248" y="49"/>
                    <a:pt x="248" y="49"/>
                  </a:cubicBezTo>
                  <a:cubicBezTo>
                    <a:pt x="248" y="50"/>
                    <a:pt x="247" y="51"/>
                    <a:pt x="246" y="52"/>
                  </a:cubicBezTo>
                  <a:cubicBezTo>
                    <a:pt x="246" y="52"/>
                    <a:pt x="245" y="53"/>
                    <a:pt x="245" y="54"/>
                  </a:cubicBezTo>
                  <a:cubicBezTo>
                    <a:pt x="244" y="55"/>
                    <a:pt x="244" y="56"/>
                    <a:pt x="243" y="56"/>
                  </a:cubicBezTo>
                  <a:cubicBezTo>
                    <a:pt x="243" y="56"/>
                    <a:pt x="241" y="54"/>
                    <a:pt x="241" y="54"/>
                  </a:cubicBezTo>
                  <a:cubicBezTo>
                    <a:pt x="240" y="55"/>
                    <a:pt x="240" y="56"/>
                    <a:pt x="239" y="57"/>
                  </a:cubicBezTo>
                  <a:cubicBezTo>
                    <a:pt x="239" y="57"/>
                    <a:pt x="241" y="58"/>
                    <a:pt x="241" y="58"/>
                  </a:cubicBezTo>
                  <a:cubicBezTo>
                    <a:pt x="241" y="59"/>
                    <a:pt x="240" y="61"/>
                    <a:pt x="240" y="61"/>
                  </a:cubicBezTo>
                  <a:cubicBezTo>
                    <a:pt x="239" y="61"/>
                    <a:pt x="237" y="59"/>
                    <a:pt x="237" y="59"/>
                  </a:cubicBezTo>
                  <a:cubicBezTo>
                    <a:pt x="237" y="59"/>
                    <a:pt x="239" y="57"/>
                    <a:pt x="239" y="57"/>
                  </a:cubicBezTo>
                  <a:cubicBezTo>
                    <a:pt x="239" y="56"/>
                    <a:pt x="237" y="55"/>
                    <a:pt x="237" y="55"/>
                  </a:cubicBezTo>
                  <a:cubicBezTo>
                    <a:pt x="236" y="54"/>
                    <a:pt x="235" y="54"/>
                    <a:pt x="235" y="53"/>
                  </a:cubicBezTo>
                  <a:cubicBezTo>
                    <a:pt x="234" y="53"/>
                    <a:pt x="233" y="52"/>
                    <a:pt x="232" y="52"/>
                  </a:cubicBezTo>
                  <a:cubicBezTo>
                    <a:pt x="231" y="53"/>
                    <a:pt x="230" y="55"/>
                    <a:pt x="229" y="56"/>
                  </a:cubicBezTo>
                  <a:cubicBezTo>
                    <a:pt x="228" y="57"/>
                    <a:pt x="228" y="58"/>
                    <a:pt x="227" y="58"/>
                  </a:cubicBezTo>
                  <a:cubicBezTo>
                    <a:pt x="227" y="58"/>
                    <a:pt x="225" y="57"/>
                    <a:pt x="225" y="57"/>
                  </a:cubicBezTo>
                  <a:cubicBezTo>
                    <a:pt x="224" y="57"/>
                    <a:pt x="224" y="59"/>
                    <a:pt x="223" y="59"/>
                  </a:cubicBezTo>
                  <a:cubicBezTo>
                    <a:pt x="222" y="59"/>
                    <a:pt x="222" y="57"/>
                    <a:pt x="221" y="57"/>
                  </a:cubicBezTo>
                  <a:cubicBezTo>
                    <a:pt x="220" y="57"/>
                    <a:pt x="219" y="55"/>
                    <a:pt x="219" y="55"/>
                  </a:cubicBezTo>
                  <a:cubicBezTo>
                    <a:pt x="218" y="55"/>
                    <a:pt x="218" y="57"/>
                    <a:pt x="217" y="58"/>
                  </a:cubicBezTo>
                  <a:cubicBezTo>
                    <a:pt x="216" y="57"/>
                    <a:pt x="216" y="57"/>
                    <a:pt x="215" y="56"/>
                  </a:cubicBezTo>
                  <a:cubicBezTo>
                    <a:pt x="214" y="56"/>
                    <a:pt x="213" y="55"/>
                    <a:pt x="213" y="54"/>
                  </a:cubicBezTo>
                  <a:cubicBezTo>
                    <a:pt x="213" y="54"/>
                    <a:pt x="214" y="52"/>
                    <a:pt x="214" y="52"/>
                  </a:cubicBezTo>
                  <a:cubicBezTo>
                    <a:pt x="215" y="52"/>
                    <a:pt x="216" y="54"/>
                    <a:pt x="217" y="54"/>
                  </a:cubicBezTo>
                  <a:cubicBezTo>
                    <a:pt x="217" y="53"/>
                    <a:pt x="218" y="52"/>
                    <a:pt x="218" y="51"/>
                  </a:cubicBezTo>
                  <a:cubicBezTo>
                    <a:pt x="217" y="50"/>
                    <a:pt x="215" y="49"/>
                    <a:pt x="214" y="48"/>
                  </a:cubicBezTo>
                  <a:cubicBezTo>
                    <a:pt x="213" y="49"/>
                    <a:pt x="213" y="50"/>
                    <a:pt x="212" y="50"/>
                  </a:cubicBezTo>
                  <a:cubicBezTo>
                    <a:pt x="212" y="51"/>
                    <a:pt x="211" y="53"/>
                    <a:pt x="210" y="53"/>
                  </a:cubicBezTo>
                  <a:cubicBezTo>
                    <a:pt x="210" y="53"/>
                    <a:pt x="208" y="51"/>
                    <a:pt x="208" y="51"/>
                  </a:cubicBezTo>
                  <a:cubicBezTo>
                    <a:pt x="208" y="51"/>
                    <a:pt x="207" y="52"/>
                    <a:pt x="206" y="53"/>
                  </a:cubicBezTo>
                  <a:cubicBezTo>
                    <a:pt x="206" y="54"/>
                    <a:pt x="205" y="55"/>
                    <a:pt x="205" y="55"/>
                  </a:cubicBezTo>
                  <a:cubicBezTo>
                    <a:pt x="205" y="56"/>
                    <a:pt x="203" y="57"/>
                    <a:pt x="203" y="58"/>
                  </a:cubicBezTo>
                  <a:cubicBezTo>
                    <a:pt x="203" y="58"/>
                    <a:pt x="205" y="59"/>
                    <a:pt x="205" y="59"/>
                  </a:cubicBezTo>
                  <a:cubicBezTo>
                    <a:pt x="205" y="59"/>
                    <a:pt x="204" y="61"/>
                    <a:pt x="204" y="61"/>
                  </a:cubicBezTo>
                  <a:cubicBezTo>
                    <a:pt x="203" y="62"/>
                    <a:pt x="202" y="60"/>
                    <a:pt x="201" y="60"/>
                  </a:cubicBezTo>
                  <a:cubicBezTo>
                    <a:pt x="201" y="60"/>
                    <a:pt x="199" y="58"/>
                    <a:pt x="199" y="58"/>
                  </a:cubicBezTo>
                  <a:cubicBezTo>
                    <a:pt x="199" y="57"/>
                    <a:pt x="201" y="56"/>
                    <a:pt x="201" y="56"/>
                  </a:cubicBezTo>
                  <a:cubicBezTo>
                    <a:pt x="201" y="55"/>
                    <a:pt x="203" y="54"/>
                    <a:pt x="203" y="54"/>
                  </a:cubicBezTo>
                  <a:cubicBezTo>
                    <a:pt x="202" y="53"/>
                    <a:pt x="200" y="53"/>
                    <a:pt x="200" y="52"/>
                  </a:cubicBezTo>
                  <a:cubicBezTo>
                    <a:pt x="200" y="51"/>
                    <a:pt x="202" y="50"/>
                    <a:pt x="202" y="50"/>
                  </a:cubicBezTo>
                  <a:cubicBezTo>
                    <a:pt x="202" y="49"/>
                    <a:pt x="200" y="49"/>
                    <a:pt x="200" y="48"/>
                  </a:cubicBezTo>
                  <a:cubicBezTo>
                    <a:pt x="199" y="49"/>
                    <a:pt x="197" y="51"/>
                    <a:pt x="196" y="52"/>
                  </a:cubicBezTo>
                  <a:cubicBezTo>
                    <a:pt x="197" y="53"/>
                    <a:pt x="198" y="53"/>
                    <a:pt x="199" y="54"/>
                  </a:cubicBezTo>
                  <a:cubicBezTo>
                    <a:pt x="199" y="54"/>
                    <a:pt x="197" y="56"/>
                    <a:pt x="197" y="56"/>
                  </a:cubicBezTo>
                  <a:cubicBezTo>
                    <a:pt x="196" y="57"/>
                    <a:pt x="196" y="58"/>
                    <a:pt x="195" y="59"/>
                  </a:cubicBezTo>
                  <a:cubicBezTo>
                    <a:pt x="195" y="59"/>
                    <a:pt x="194" y="60"/>
                    <a:pt x="193" y="61"/>
                  </a:cubicBezTo>
                  <a:cubicBezTo>
                    <a:pt x="193" y="61"/>
                    <a:pt x="192" y="63"/>
                    <a:pt x="192" y="63"/>
                  </a:cubicBezTo>
                  <a:cubicBezTo>
                    <a:pt x="192" y="63"/>
                    <a:pt x="190" y="61"/>
                    <a:pt x="190" y="61"/>
                  </a:cubicBezTo>
                  <a:cubicBezTo>
                    <a:pt x="189" y="61"/>
                    <a:pt x="188" y="60"/>
                    <a:pt x="187" y="60"/>
                  </a:cubicBezTo>
                  <a:cubicBezTo>
                    <a:pt x="187" y="60"/>
                    <a:pt x="186" y="62"/>
                    <a:pt x="186" y="62"/>
                  </a:cubicBezTo>
                  <a:cubicBezTo>
                    <a:pt x="185" y="63"/>
                    <a:pt x="184" y="63"/>
                    <a:pt x="184" y="64"/>
                  </a:cubicBezTo>
                  <a:cubicBezTo>
                    <a:pt x="183" y="65"/>
                    <a:pt x="183" y="66"/>
                    <a:pt x="182" y="66"/>
                  </a:cubicBezTo>
                  <a:cubicBezTo>
                    <a:pt x="182" y="67"/>
                    <a:pt x="181" y="68"/>
                    <a:pt x="180" y="69"/>
                  </a:cubicBezTo>
                  <a:cubicBezTo>
                    <a:pt x="180" y="69"/>
                    <a:pt x="179" y="67"/>
                    <a:pt x="178" y="67"/>
                  </a:cubicBezTo>
                  <a:cubicBezTo>
                    <a:pt x="178" y="67"/>
                    <a:pt x="177" y="69"/>
                    <a:pt x="177" y="69"/>
                  </a:cubicBezTo>
                  <a:cubicBezTo>
                    <a:pt x="176" y="69"/>
                    <a:pt x="174" y="68"/>
                    <a:pt x="174" y="67"/>
                  </a:cubicBezTo>
                  <a:cubicBezTo>
                    <a:pt x="174" y="67"/>
                    <a:pt x="176" y="65"/>
                    <a:pt x="176" y="65"/>
                  </a:cubicBezTo>
                  <a:cubicBezTo>
                    <a:pt x="176" y="65"/>
                    <a:pt x="178" y="67"/>
                    <a:pt x="178" y="67"/>
                  </a:cubicBezTo>
                  <a:cubicBezTo>
                    <a:pt x="179" y="66"/>
                    <a:pt x="179" y="65"/>
                    <a:pt x="180" y="65"/>
                  </a:cubicBezTo>
                  <a:cubicBezTo>
                    <a:pt x="181" y="64"/>
                    <a:pt x="181" y="63"/>
                    <a:pt x="182" y="62"/>
                  </a:cubicBezTo>
                  <a:cubicBezTo>
                    <a:pt x="182" y="62"/>
                    <a:pt x="183" y="61"/>
                    <a:pt x="183" y="60"/>
                  </a:cubicBezTo>
                  <a:cubicBezTo>
                    <a:pt x="184" y="59"/>
                    <a:pt x="184" y="59"/>
                    <a:pt x="185" y="58"/>
                  </a:cubicBezTo>
                  <a:cubicBezTo>
                    <a:pt x="185" y="58"/>
                    <a:pt x="187" y="60"/>
                    <a:pt x="187" y="60"/>
                  </a:cubicBezTo>
                  <a:cubicBezTo>
                    <a:pt x="188" y="60"/>
                    <a:pt x="189" y="58"/>
                    <a:pt x="189" y="57"/>
                  </a:cubicBezTo>
                  <a:cubicBezTo>
                    <a:pt x="190" y="57"/>
                    <a:pt x="190" y="56"/>
                    <a:pt x="191" y="55"/>
                  </a:cubicBezTo>
                  <a:cubicBezTo>
                    <a:pt x="191" y="55"/>
                    <a:pt x="192" y="53"/>
                    <a:pt x="192" y="53"/>
                  </a:cubicBezTo>
                  <a:cubicBezTo>
                    <a:pt x="192" y="52"/>
                    <a:pt x="190" y="52"/>
                    <a:pt x="190" y="51"/>
                  </a:cubicBezTo>
                  <a:cubicBezTo>
                    <a:pt x="190" y="51"/>
                    <a:pt x="192" y="50"/>
                    <a:pt x="192" y="49"/>
                  </a:cubicBezTo>
                  <a:cubicBezTo>
                    <a:pt x="192" y="49"/>
                    <a:pt x="190" y="48"/>
                    <a:pt x="190" y="47"/>
                  </a:cubicBezTo>
                  <a:cubicBezTo>
                    <a:pt x="189" y="49"/>
                    <a:pt x="187" y="50"/>
                    <a:pt x="186" y="52"/>
                  </a:cubicBezTo>
                  <a:cubicBezTo>
                    <a:pt x="186" y="52"/>
                    <a:pt x="185" y="54"/>
                    <a:pt x="185" y="54"/>
                  </a:cubicBezTo>
                  <a:cubicBezTo>
                    <a:pt x="184" y="54"/>
                    <a:pt x="183" y="52"/>
                    <a:pt x="182" y="52"/>
                  </a:cubicBezTo>
                  <a:cubicBezTo>
                    <a:pt x="182" y="52"/>
                    <a:pt x="181" y="55"/>
                    <a:pt x="181" y="55"/>
                  </a:cubicBezTo>
                  <a:cubicBezTo>
                    <a:pt x="180" y="55"/>
                    <a:pt x="178" y="53"/>
                    <a:pt x="178" y="53"/>
                  </a:cubicBezTo>
                  <a:cubicBezTo>
                    <a:pt x="178" y="53"/>
                    <a:pt x="177" y="55"/>
                    <a:pt x="177" y="55"/>
                  </a:cubicBezTo>
                  <a:cubicBezTo>
                    <a:pt x="177" y="56"/>
                    <a:pt x="179" y="56"/>
                    <a:pt x="179" y="57"/>
                  </a:cubicBezTo>
                  <a:cubicBezTo>
                    <a:pt x="179" y="57"/>
                    <a:pt x="177" y="58"/>
                    <a:pt x="177" y="59"/>
                  </a:cubicBezTo>
                  <a:cubicBezTo>
                    <a:pt x="177" y="60"/>
                    <a:pt x="176" y="61"/>
                    <a:pt x="175" y="61"/>
                  </a:cubicBezTo>
                  <a:cubicBezTo>
                    <a:pt x="175" y="62"/>
                    <a:pt x="174" y="63"/>
                    <a:pt x="174" y="63"/>
                  </a:cubicBezTo>
                  <a:cubicBezTo>
                    <a:pt x="174" y="64"/>
                    <a:pt x="172" y="62"/>
                    <a:pt x="172" y="62"/>
                  </a:cubicBezTo>
                  <a:cubicBezTo>
                    <a:pt x="171" y="62"/>
                    <a:pt x="171" y="64"/>
                    <a:pt x="170" y="64"/>
                  </a:cubicBezTo>
                  <a:cubicBezTo>
                    <a:pt x="169" y="64"/>
                    <a:pt x="168" y="62"/>
                    <a:pt x="168" y="62"/>
                  </a:cubicBezTo>
                  <a:cubicBezTo>
                    <a:pt x="167" y="62"/>
                    <a:pt x="167" y="64"/>
                    <a:pt x="166" y="65"/>
                  </a:cubicBezTo>
                  <a:cubicBezTo>
                    <a:pt x="164" y="63"/>
                    <a:pt x="163" y="62"/>
                    <a:pt x="161" y="61"/>
                  </a:cubicBezTo>
                  <a:cubicBezTo>
                    <a:pt x="162" y="60"/>
                    <a:pt x="163" y="60"/>
                    <a:pt x="163" y="59"/>
                  </a:cubicBezTo>
                  <a:cubicBezTo>
                    <a:pt x="163" y="59"/>
                    <a:pt x="165" y="57"/>
                    <a:pt x="165" y="57"/>
                  </a:cubicBezTo>
                  <a:cubicBezTo>
                    <a:pt x="165" y="57"/>
                    <a:pt x="167" y="58"/>
                    <a:pt x="167" y="58"/>
                  </a:cubicBezTo>
                  <a:cubicBezTo>
                    <a:pt x="167" y="58"/>
                    <a:pt x="169" y="56"/>
                    <a:pt x="169" y="56"/>
                  </a:cubicBezTo>
                  <a:cubicBezTo>
                    <a:pt x="169" y="56"/>
                    <a:pt x="167" y="55"/>
                    <a:pt x="167" y="54"/>
                  </a:cubicBezTo>
                  <a:cubicBezTo>
                    <a:pt x="167" y="54"/>
                    <a:pt x="168" y="53"/>
                    <a:pt x="168" y="52"/>
                  </a:cubicBezTo>
                  <a:cubicBezTo>
                    <a:pt x="168" y="52"/>
                    <a:pt x="170" y="51"/>
                    <a:pt x="170" y="50"/>
                  </a:cubicBezTo>
                  <a:cubicBezTo>
                    <a:pt x="170" y="49"/>
                    <a:pt x="168" y="49"/>
                    <a:pt x="168" y="48"/>
                  </a:cubicBezTo>
                  <a:cubicBezTo>
                    <a:pt x="168" y="47"/>
                    <a:pt x="169" y="47"/>
                    <a:pt x="169" y="46"/>
                  </a:cubicBezTo>
                  <a:cubicBezTo>
                    <a:pt x="169" y="45"/>
                    <a:pt x="171" y="44"/>
                    <a:pt x="171" y="44"/>
                  </a:cubicBezTo>
                  <a:cubicBezTo>
                    <a:pt x="171" y="43"/>
                    <a:pt x="169" y="43"/>
                    <a:pt x="169" y="42"/>
                  </a:cubicBezTo>
                  <a:cubicBezTo>
                    <a:pt x="169" y="41"/>
                    <a:pt x="167" y="41"/>
                    <a:pt x="167" y="40"/>
                  </a:cubicBezTo>
                  <a:cubicBezTo>
                    <a:pt x="167" y="40"/>
                    <a:pt x="169" y="39"/>
                    <a:pt x="168" y="38"/>
                  </a:cubicBezTo>
                  <a:cubicBezTo>
                    <a:pt x="168" y="38"/>
                    <a:pt x="166" y="37"/>
                    <a:pt x="166" y="36"/>
                  </a:cubicBezTo>
                  <a:cubicBezTo>
                    <a:pt x="166" y="36"/>
                    <a:pt x="168" y="35"/>
                    <a:pt x="168" y="34"/>
                  </a:cubicBezTo>
                  <a:cubicBezTo>
                    <a:pt x="168" y="34"/>
                    <a:pt x="166" y="33"/>
                    <a:pt x="166" y="32"/>
                  </a:cubicBezTo>
                  <a:cubicBezTo>
                    <a:pt x="165" y="32"/>
                    <a:pt x="164" y="31"/>
                    <a:pt x="163" y="31"/>
                  </a:cubicBezTo>
                  <a:cubicBezTo>
                    <a:pt x="163" y="31"/>
                    <a:pt x="162" y="32"/>
                    <a:pt x="162" y="33"/>
                  </a:cubicBezTo>
                  <a:cubicBezTo>
                    <a:pt x="162" y="34"/>
                    <a:pt x="164" y="34"/>
                    <a:pt x="164" y="35"/>
                  </a:cubicBezTo>
                  <a:cubicBezTo>
                    <a:pt x="164" y="35"/>
                    <a:pt x="162" y="36"/>
                    <a:pt x="162" y="37"/>
                  </a:cubicBezTo>
                  <a:cubicBezTo>
                    <a:pt x="162" y="38"/>
                    <a:pt x="164" y="38"/>
                    <a:pt x="164" y="39"/>
                  </a:cubicBezTo>
                  <a:cubicBezTo>
                    <a:pt x="165" y="39"/>
                    <a:pt x="167" y="40"/>
                    <a:pt x="167" y="40"/>
                  </a:cubicBezTo>
                  <a:cubicBezTo>
                    <a:pt x="167" y="41"/>
                    <a:pt x="165" y="42"/>
                    <a:pt x="165" y="43"/>
                  </a:cubicBezTo>
                  <a:cubicBezTo>
                    <a:pt x="165" y="43"/>
                    <a:pt x="167" y="44"/>
                    <a:pt x="167" y="44"/>
                  </a:cubicBezTo>
                  <a:cubicBezTo>
                    <a:pt x="167" y="45"/>
                    <a:pt x="166" y="46"/>
                    <a:pt x="166" y="47"/>
                  </a:cubicBezTo>
                  <a:cubicBezTo>
                    <a:pt x="165" y="47"/>
                    <a:pt x="164" y="48"/>
                    <a:pt x="164" y="49"/>
                  </a:cubicBezTo>
                  <a:cubicBezTo>
                    <a:pt x="164" y="49"/>
                    <a:pt x="166" y="50"/>
                    <a:pt x="166" y="50"/>
                  </a:cubicBezTo>
                  <a:cubicBezTo>
                    <a:pt x="166" y="51"/>
                    <a:pt x="165" y="53"/>
                    <a:pt x="164" y="53"/>
                  </a:cubicBezTo>
                  <a:cubicBezTo>
                    <a:pt x="164" y="53"/>
                    <a:pt x="163" y="51"/>
                    <a:pt x="162" y="51"/>
                  </a:cubicBezTo>
                  <a:cubicBezTo>
                    <a:pt x="162" y="51"/>
                    <a:pt x="161" y="53"/>
                    <a:pt x="160" y="53"/>
                  </a:cubicBezTo>
                  <a:cubicBezTo>
                    <a:pt x="160" y="54"/>
                    <a:pt x="159" y="55"/>
                    <a:pt x="159" y="55"/>
                  </a:cubicBezTo>
                  <a:cubicBezTo>
                    <a:pt x="158" y="56"/>
                    <a:pt x="157" y="57"/>
                    <a:pt x="157" y="58"/>
                  </a:cubicBezTo>
                  <a:cubicBezTo>
                    <a:pt x="157" y="58"/>
                    <a:pt x="159" y="59"/>
                    <a:pt x="159" y="59"/>
                  </a:cubicBezTo>
                  <a:cubicBezTo>
                    <a:pt x="159" y="60"/>
                    <a:pt x="158" y="61"/>
                    <a:pt x="158" y="62"/>
                  </a:cubicBezTo>
                  <a:cubicBezTo>
                    <a:pt x="157" y="62"/>
                    <a:pt x="160" y="63"/>
                    <a:pt x="160" y="63"/>
                  </a:cubicBezTo>
                  <a:cubicBezTo>
                    <a:pt x="160" y="64"/>
                    <a:pt x="158" y="65"/>
                    <a:pt x="158" y="66"/>
                  </a:cubicBezTo>
                  <a:cubicBezTo>
                    <a:pt x="158" y="66"/>
                    <a:pt x="157" y="67"/>
                    <a:pt x="156" y="68"/>
                  </a:cubicBezTo>
                  <a:cubicBezTo>
                    <a:pt x="156" y="68"/>
                    <a:pt x="154" y="66"/>
                    <a:pt x="154" y="66"/>
                  </a:cubicBezTo>
                  <a:cubicBezTo>
                    <a:pt x="154" y="65"/>
                    <a:pt x="156" y="65"/>
                    <a:pt x="156" y="64"/>
                  </a:cubicBezTo>
                  <a:cubicBezTo>
                    <a:pt x="156" y="63"/>
                    <a:pt x="154" y="63"/>
                    <a:pt x="154" y="62"/>
                  </a:cubicBezTo>
                  <a:cubicBezTo>
                    <a:pt x="154" y="62"/>
                    <a:pt x="155" y="60"/>
                    <a:pt x="155" y="60"/>
                  </a:cubicBezTo>
                  <a:cubicBezTo>
                    <a:pt x="155" y="59"/>
                    <a:pt x="154" y="59"/>
                    <a:pt x="153" y="58"/>
                  </a:cubicBezTo>
                  <a:cubicBezTo>
                    <a:pt x="153" y="58"/>
                    <a:pt x="151" y="57"/>
                    <a:pt x="151" y="57"/>
                  </a:cubicBezTo>
                  <a:cubicBezTo>
                    <a:pt x="151" y="56"/>
                    <a:pt x="152" y="55"/>
                    <a:pt x="153" y="54"/>
                  </a:cubicBezTo>
                  <a:cubicBezTo>
                    <a:pt x="153" y="54"/>
                    <a:pt x="154" y="53"/>
                    <a:pt x="154" y="52"/>
                  </a:cubicBezTo>
                  <a:cubicBezTo>
                    <a:pt x="154" y="52"/>
                    <a:pt x="156" y="50"/>
                    <a:pt x="156" y="50"/>
                  </a:cubicBezTo>
                  <a:cubicBezTo>
                    <a:pt x="156" y="49"/>
                    <a:pt x="154" y="49"/>
                    <a:pt x="154" y="48"/>
                  </a:cubicBezTo>
                  <a:cubicBezTo>
                    <a:pt x="154" y="48"/>
                    <a:pt x="152" y="47"/>
                    <a:pt x="151" y="46"/>
                  </a:cubicBezTo>
                  <a:cubicBezTo>
                    <a:pt x="151" y="47"/>
                    <a:pt x="150" y="48"/>
                    <a:pt x="150" y="49"/>
                  </a:cubicBezTo>
                  <a:cubicBezTo>
                    <a:pt x="150" y="49"/>
                    <a:pt x="148" y="51"/>
                    <a:pt x="148" y="51"/>
                  </a:cubicBezTo>
                  <a:cubicBezTo>
                    <a:pt x="148" y="51"/>
                    <a:pt x="150" y="52"/>
                    <a:pt x="150" y="53"/>
                  </a:cubicBezTo>
                  <a:cubicBezTo>
                    <a:pt x="150" y="53"/>
                    <a:pt x="149" y="54"/>
                    <a:pt x="149" y="55"/>
                  </a:cubicBezTo>
                  <a:cubicBezTo>
                    <a:pt x="148" y="56"/>
                    <a:pt x="147" y="56"/>
                    <a:pt x="147" y="57"/>
                  </a:cubicBezTo>
                  <a:cubicBezTo>
                    <a:pt x="146" y="58"/>
                    <a:pt x="146" y="59"/>
                    <a:pt x="145" y="59"/>
                  </a:cubicBezTo>
                  <a:cubicBezTo>
                    <a:pt x="145" y="59"/>
                    <a:pt x="143" y="58"/>
                    <a:pt x="143" y="58"/>
                  </a:cubicBezTo>
                  <a:cubicBezTo>
                    <a:pt x="143" y="57"/>
                    <a:pt x="145" y="56"/>
                    <a:pt x="145" y="55"/>
                  </a:cubicBezTo>
                  <a:cubicBezTo>
                    <a:pt x="144" y="55"/>
                    <a:pt x="143" y="54"/>
                    <a:pt x="142" y="54"/>
                  </a:cubicBezTo>
                  <a:cubicBezTo>
                    <a:pt x="142" y="54"/>
                    <a:pt x="141" y="56"/>
                    <a:pt x="141" y="56"/>
                  </a:cubicBezTo>
                  <a:cubicBezTo>
                    <a:pt x="140" y="56"/>
                    <a:pt x="139" y="54"/>
                    <a:pt x="138" y="54"/>
                  </a:cubicBezTo>
                  <a:cubicBezTo>
                    <a:pt x="138" y="54"/>
                    <a:pt x="137" y="56"/>
                    <a:pt x="137" y="56"/>
                  </a:cubicBezTo>
                  <a:cubicBezTo>
                    <a:pt x="136" y="57"/>
                    <a:pt x="136" y="58"/>
                    <a:pt x="135" y="59"/>
                  </a:cubicBezTo>
                  <a:cubicBezTo>
                    <a:pt x="134" y="60"/>
                    <a:pt x="133" y="62"/>
                    <a:pt x="132" y="63"/>
                  </a:cubicBezTo>
                  <a:cubicBezTo>
                    <a:pt x="130" y="62"/>
                    <a:pt x="129" y="61"/>
                    <a:pt x="127" y="60"/>
                  </a:cubicBezTo>
                  <a:cubicBezTo>
                    <a:pt x="128" y="59"/>
                    <a:pt x="128" y="58"/>
                    <a:pt x="129" y="57"/>
                  </a:cubicBezTo>
                  <a:cubicBezTo>
                    <a:pt x="129" y="57"/>
                    <a:pt x="131" y="56"/>
                    <a:pt x="131" y="55"/>
                  </a:cubicBezTo>
                  <a:cubicBezTo>
                    <a:pt x="131" y="55"/>
                    <a:pt x="128" y="54"/>
                    <a:pt x="128" y="54"/>
                  </a:cubicBezTo>
                  <a:cubicBezTo>
                    <a:pt x="129" y="53"/>
                    <a:pt x="130" y="51"/>
                    <a:pt x="130" y="51"/>
                  </a:cubicBezTo>
                  <a:cubicBezTo>
                    <a:pt x="130" y="51"/>
                    <a:pt x="132" y="53"/>
                    <a:pt x="132" y="53"/>
                  </a:cubicBezTo>
                  <a:cubicBezTo>
                    <a:pt x="133" y="53"/>
                    <a:pt x="134" y="51"/>
                    <a:pt x="134" y="51"/>
                  </a:cubicBezTo>
                  <a:cubicBezTo>
                    <a:pt x="135" y="50"/>
                    <a:pt x="135" y="49"/>
                    <a:pt x="136" y="49"/>
                  </a:cubicBezTo>
                  <a:cubicBezTo>
                    <a:pt x="136" y="48"/>
                    <a:pt x="137" y="47"/>
                    <a:pt x="137" y="46"/>
                  </a:cubicBezTo>
                  <a:cubicBezTo>
                    <a:pt x="138" y="46"/>
                    <a:pt x="139" y="45"/>
                    <a:pt x="139" y="44"/>
                  </a:cubicBezTo>
                  <a:cubicBezTo>
                    <a:pt x="140" y="43"/>
                    <a:pt x="140" y="43"/>
                    <a:pt x="141" y="42"/>
                  </a:cubicBezTo>
                  <a:cubicBezTo>
                    <a:pt x="141" y="42"/>
                    <a:pt x="139" y="40"/>
                    <a:pt x="139" y="40"/>
                  </a:cubicBezTo>
                  <a:cubicBezTo>
                    <a:pt x="138" y="40"/>
                    <a:pt x="138" y="42"/>
                    <a:pt x="137" y="42"/>
                  </a:cubicBezTo>
                  <a:cubicBezTo>
                    <a:pt x="136" y="42"/>
                    <a:pt x="135" y="40"/>
                    <a:pt x="135" y="41"/>
                  </a:cubicBezTo>
                  <a:cubicBezTo>
                    <a:pt x="134" y="41"/>
                    <a:pt x="133" y="42"/>
                    <a:pt x="133" y="43"/>
                  </a:cubicBezTo>
                  <a:cubicBezTo>
                    <a:pt x="133" y="43"/>
                    <a:pt x="135" y="44"/>
                    <a:pt x="135" y="45"/>
                  </a:cubicBezTo>
                  <a:cubicBezTo>
                    <a:pt x="135" y="45"/>
                    <a:pt x="134" y="47"/>
                    <a:pt x="133" y="47"/>
                  </a:cubicBezTo>
                  <a:cubicBezTo>
                    <a:pt x="133" y="47"/>
                    <a:pt x="131" y="45"/>
                    <a:pt x="131" y="45"/>
                  </a:cubicBezTo>
                  <a:cubicBezTo>
                    <a:pt x="131" y="46"/>
                    <a:pt x="130" y="47"/>
                    <a:pt x="130" y="47"/>
                  </a:cubicBezTo>
                  <a:cubicBezTo>
                    <a:pt x="129" y="48"/>
                    <a:pt x="128" y="49"/>
                    <a:pt x="128" y="50"/>
                  </a:cubicBezTo>
                  <a:cubicBezTo>
                    <a:pt x="127" y="50"/>
                    <a:pt x="127" y="51"/>
                    <a:pt x="126" y="52"/>
                  </a:cubicBezTo>
                  <a:cubicBezTo>
                    <a:pt x="126" y="52"/>
                    <a:pt x="125" y="54"/>
                    <a:pt x="124" y="54"/>
                  </a:cubicBezTo>
                  <a:cubicBezTo>
                    <a:pt x="124" y="54"/>
                    <a:pt x="122" y="52"/>
                    <a:pt x="122" y="52"/>
                  </a:cubicBezTo>
                  <a:cubicBezTo>
                    <a:pt x="122" y="52"/>
                    <a:pt x="121" y="54"/>
                    <a:pt x="121" y="55"/>
                  </a:cubicBezTo>
                  <a:cubicBezTo>
                    <a:pt x="120" y="55"/>
                    <a:pt x="119" y="56"/>
                    <a:pt x="119" y="57"/>
                  </a:cubicBezTo>
                  <a:cubicBezTo>
                    <a:pt x="118" y="57"/>
                    <a:pt x="118" y="59"/>
                    <a:pt x="117" y="59"/>
                  </a:cubicBezTo>
                  <a:cubicBezTo>
                    <a:pt x="117" y="59"/>
                    <a:pt x="115" y="57"/>
                    <a:pt x="115" y="57"/>
                  </a:cubicBezTo>
                  <a:cubicBezTo>
                    <a:pt x="114" y="57"/>
                    <a:pt x="114" y="59"/>
                    <a:pt x="113" y="60"/>
                  </a:cubicBezTo>
                  <a:cubicBezTo>
                    <a:pt x="113" y="60"/>
                    <a:pt x="112" y="58"/>
                    <a:pt x="111" y="58"/>
                  </a:cubicBezTo>
                  <a:cubicBezTo>
                    <a:pt x="111" y="58"/>
                    <a:pt x="110" y="60"/>
                    <a:pt x="109" y="60"/>
                  </a:cubicBezTo>
                  <a:cubicBezTo>
                    <a:pt x="109" y="60"/>
                    <a:pt x="108" y="59"/>
                    <a:pt x="107" y="58"/>
                  </a:cubicBezTo>
                  <a:cubicBezTo>
                    <a:pt x="106" y="58"/>
                    <a:pt x="106" y="57"/>
                    <a:pt x="105" y="57"/>
                  </a:cubicBezTo>
                  <a:cubicBezTo>
                    <a:pt x="104" y="56"/>
                    <a:pt x="103" y="55"/>
                    <a:pt x="103" y="55"/>
                  </a:cubicBezTo>
                  <a:cubicBezTo>
                    <a:pt x="102" y="55"/>
                    <a:pt x="101" y="57"/>
                    <a:pt x="101" y="57"/>
                  </a:cubicBezTo>
                  <a:cubicBezTo>
                    <a:pt x="101" y="57"/>
                    <a:pt x="103" y="59"/>
                    <a:pt x="103" y="59"/>
                  </a:cubicBezTo>
                  <a:cubicBezTo>
                    <a:pt x="103" y="59"/>
                    <a:pt x="102" y="61"/>
                    <a:pt x="101" y="61"/>
                  </a:cubicBezTo>
                  <a:cubicBezTo>
                    <a:pt x="101" y="61"/>
                    <a:pt x="99" y="60"/>
                    <a:pt x="99" y="59"/>
                  </a:cubicBezTo>
                  <a:cubicBezTo>
                    <a:pt x="99" y="59"/>
                    <a:pt x="101" y="57"/>
                    <a:pt x="101" y="57"/>
                  </a:cubicBezTo>
                  <a:cubicBezTo>
                    <a:pt x="101" y="57"/>
                    <a:pt x="99" y="56"/>
                    <a:pt x="99" y="56"/>
                  </a:cubicBezTo>
                  <a:cubicBezTo>
                    <a:pt x="98" y="55"/>
                    <a:pt x="97" y="54"/>
                    <a:pt x="96" y="54"/>
                  </a:cubicBezTo>
                  <a:cubicBezTo>
                    <a:pt x="96" y="53"/>
                    <a:pt x="95" y="53"/>
                    <a:pt x="94" y="52"/>
                  </a:cubicBezTo>
                  <a:cubicBezTo>
                    <a:pt x="93" y="52"/>
                    <a:pt x="93" y="51"/>
                    <a:pt x="92" y="50"/>
                  </a:cubicBezTo>
                  <a:cubicBezTo>
                    <a:pt x="91" y="50"/>
                    <a:pt x="90" y="49"/>
                    <a:pt x="90" y="49"/>
                  </a:cubicBezTo>
                  <a:cubicBezTo>
                    <a:pt x="89" y="49"/>
                    <a:pt x="89" y="50"/>
                    <a:pt x="88" y="51"/>
                  </a:cubicBezTo>
                  <a:cubicBezTo>
                    <a:pt x="88" y="51"/>
                    <a:pt x="87" y="53"/>
                    <a:pt x="86" y="53"/>
                  </a:cubicBezTo>
                  <a:cubicBezTo>
                    <a:pt x="86" y="53"/>
                    <a:pt x="84" y="51"/>
                    <a:pt x="84" y="51"/>
                  </a:cubicBezTo>
                  <a:cubicBezTo>
                    <a:pt x="83" y="52"/>
                    <a:pt x="83" y="53"/>
                    <a:pt x="82" y="54"/>
                  </a:cubicBezTo>
                  <a:cubicBezTo>
                    <a:pt x="82" y="54"/>
                    <a:pt x="81" y="55"/>
                    <a:pt x="81" y="56"/>
                  </a:cubicBezTo>
                  <a:cubicBezTo>
                    <a:pt x="80" y="57"/>
                    <a:pt x="79" y="57"/>
                    <a:pt x="79" y="58"/>
                  </a:cubicBezTo>
                  <a:cubicBezTo>
                    <a:pt x="78" y="59"/>
                    <a:pt x="78" y="60"/>
                    <a:pt x="77" y="60"/>
                  </a:cubicBezTo>
                  <a:cubicBezTo>
                    <a:pt x="77" y="61"/>
                    <a:pt x="76" y="63"/>
                    <a:pt x="76" y="63"/>
                  </a:cubicBezTo>
                  <a:cubicBezTo>
                    <a:pt x="75" y="63"/>
                    <a:pt x="73" y="61"/>
                    <a:pt x="73" y="61"/>
                  </a:cubicBezTo>
                  <a:cubicBezTo>
                    <a:pt x="73" y="61"/>
                    <a:pt x="75" y="59"/>
                    <a:pt x="75" y="59"/>
                  </a:cubicBezTo>
                  <a:cubicBezTo>
                    <a:pt x="75" y="58"/>
                    <a:pt x="73" y="57"/>
                    <a:pt x="73" y="57"/>
                  </a:cubicBezTo>
                  <a:cubicBezTo>
                    <a:pt x="72" y="57"/>
                    <a:pt x="71" y="59"/>
                    <a:pt x="71" y="59"/>
                  </a:cubicBezTo>
                  <a:cubicBezTo>
                    <a:pt x="70" y="59"/>
                    <a:pt x="69" y="58"/>
                    <a:pt x="69" y="58"/>
                  </a:cubicBezTo>
                  <a:cubicBezTo>
                    <a:pt x="68" y="57"/>
                    <a:pt x="67" y="56"/>
                    <a:pt x="67" y="56"/>
                  </a:cubicBezTo>
                  <a:cubicBezTo>
                    <a:pt x="66" y="55"/>
                    <a:pt x="65" y="55"/>
                    <a:pt x="64" y="54"/>
                  </a:cubicBezTo>
                  <a:cubicBezTo>
                    <a:pt x="64" y="55"/>
                    <a:pt x="63" y="56"/>
                    <a:pt x="63" y="56"/>
                  </a:cubicBezTo>
                  <a:close/>
                  <a:moveTo>
                    <a:pt x="163" y="13"/>
                  </a:moveTo>
                  <a:cubicBezTo>
                    <a:pt x="163" y="13"/>
                    <a:pt x="162" y="15"/>
                    <a:pt x="161" y="15"/>
                  </a:cubicBezTo>
                  <a:cubicBezTo>
                    <a:pt x="161" y="16"/>
                    <a:pt x="160" y="17"/>
                    <a:pt x="160" y="17"/>
                  </a:cubicBezTo>
                  <a:cubicBezTo>
                    <a:pt x="159" y="18"/>
                    <a:pt x="162" y="19"/>
                    <a:pt x="162" y="19"/>
                  </a:cubicBezTo>
                  <a:cubicBezTo>
                    <a:pt x="162" y="19"/>
                    <a:pt x="160" y="21"/>
                    <a:pt x="160" y="21"/>
                  </a:cubicBezTo>
                  <a:cubicBezTo>
                    <a:pt x="160" y="21"/>
                    <a:pt x="162" y="23"/>
                    <a:pt x="162" y="23"/>
                  </a:cubicBezTo>
                  <a:cubicBezTo>
                    <a:pt x="163" y="23"/>
                    <a:pt x="164" y="21"/>
                    <a:pt x="164" y="21"/>
                  </a:cubicBezTo>
                  <a:cubicBezTo>
                    <a:pt x="165" y="20"/>
                    <a:pt x="165" y="19"/>
                    <a:pt x="166" y="18"/>
                  </a:cubicBezTo>
                  <a:cubicBezTo>
                    <a:pt x="166" y="18"/>
                    <a:pt x="164" y="17"/>
                    <a:pt x="164" y="17"/>
                  </a:cubicBezTo>
                  <a:cubicBezTo>
                    <a:pt x="163" y="16"/>
                    <a:pt x="165" y="15"/>
                    <a:pt x="165" y="15"/>
                  </a:cubicBezTo>
                  <a:cubicBezTo>
                    <a:pt x="165" y="15"/>
                    <a:pt x="163" y="13"/>
                    <a:pt x="163" y="13"/>
                  </a:cubicBezTo>
                  <a:close/>
                  <a:moveTo>
                    <a:pt x="367" y="24"/>
                  </a:moveTo>
                  <a:cubicBezTo>
                    <a:pt x="367" y="24"/>
                    <a:pt x="368" y="21"/>
                    <a:pt x="368" y="21"/>
                  </a:cubicBezTo>
                  <a:cubicBezTo>
                    <a:pt x="368" y="21"/>
                    <a:pt x="367" y="20"/>
                    <a:pt x="366" y="20"/>
                  </a:cubicBezTo>
                  <a:cubicBezTo>
                    <a:pt x="366" y="19"/>
                    <a:pt x="364" y="18"/>
                    <a:pt x="364" y="18"/>
                  </a:cubicBezTo>
                  <a:cubicBezTo>
                    <a:pt x="364" y="18"/>
                    <a:pt x="363" y="20"/>
                    <a:pt x="362" y="20"/>
                  </a:cubicBezTo>
                  <a:cubicBezTo>
                    <a:pt x="362" y="21"/>
                    <a:pt x="361" y="22"/>
                    <a:pt x="361" y="22"/>
                  </a:cubicBezTo>
                  <a:cubicBezTo>
                    <a:pt x="360" y="23"/>
                    <a:pt x="359" y="24"/>
                    <a:pt x="359" y="25"/>
                  </a:cubicBezTo>
                  <a:cubicBezTo>
                    <a:pt x="359" y="25"/>
                    <a:pt x="357" y="26"/>
                    <a:pt x="357" y="27"/>
                  </a:cubicBezTo>
                  <a:cubicBezTo>
                    <a:pt x="357" y="27"/>
                    <a:pt x="359" y="29"/>
                    <a:pt x="359" y="29"/>
                  </a:cubicBezTo>
                  <a:cubicBezTo>
                    <a:pt x="360" y="28"/>
                    <a:pt x="361" y="27"/>
                    <a:pt x="361" y="26"/>
                  </a:cubicBezTo>
                  <a:cubicBezTo>
                    <a:pt x="362" y="25"/>
                    <a:pt x="363" y="23"/>
                    <a:pt x="365" y="22"/>
                  </a:cubicBezTo>
                  <a:cubicBezTo>
                    <a:pt x="365" y="22"/>
                    <a:pt x="366" y="24"/>
                    <a:pt x="367" y="24"/>
                  </a:cubicBezTo>
                  <a:close/>
                  <a:moveTo>
                    <a:pt x="592" y="15"/>
                  </a:moveTo>
                  <a:cubicBezTo>
                    <a:pt x="592" y="16"/>
                    <a:pt x="591" y="17"/>
                    <a:pt x="590" y="18"/>
                  </a:cubicBezTo>
                  <a:cubicBezTo>
                    <a:pt x="590" y="18"/>
                    <a:pt x="593" y="19"/>
                    <a:pt x="593" y="19"/>
                  </a:cubicBezTo>
                  <a:cubicBezTo>
                    <a:pt x="593" y="20"/>
                    <a:pt x="591" y="21"/>
                    <a:pt x="591" y="21"/>
                  </a:cubicBezTo>
                  <a:cubicBezTo>
                    <a:pt x="591" y="22"/>
                    <a:pt x="590" y="23"/>
                    <a:pt x="589" y="24"/>
                  </a:cubicBezTo>
                  <a:cubicBezTo>
                    <a:pt x="589" y="24"/>
                    <a:pt x="588" y="25"/>
                    <a:pt x="587" y="26"/>
                  </a:cubicBezTo>
                  <a:cubicBezTo>
                    <a:pt x="588" y="26"/>
                    <a:pt x="589" y="28"/>
                    <a:pt x="590" y="28"/>
                  </a:cubicBezTo>
                  <a:cubicBezTo>
                    <a:pt x="590" y="27"/>
                    <a:pt x="591" y="26"/>
                    <a:pt x="591" y="25"/>
                  </a:cubicBezTo>
                  <a:cubicBezTo>
                    <a:pt x="592" y="25"/>
                    <a:pt x="593" y="24"/>
                    <a:pt x="593" y="23"/>
                  </a:cubicBezTo>
                  <a:cubicBezTo>
                    <a:pt x="594" y="22"/>
                    <a:pt x="594" y="22"/>
                    <a:pt x="595" y="21"/>
                  </a:cubicBezTo>
                  <a:cubicBezTo>
                    <a:pt x="596" y="19"/>
                    <a:pt x="597" y="18"/>
                    <a:pt x="598" y="16"/>
                  </a:cubicBezTo>
                  <a:cubicBezTo>
                    <a:pt x="597" y="15"/>
                    <a:pt x="595" y="14"/>
                    <a:pt x="594" y="13"/>
                  </a:cubicBezTo>
                  <a:cubicBezTo>
                    <a:pt x="593" y="14"/>
                    <a:pt x="593" y="15"/>
                    <a:pt x="592" y="15"/>
                  </a:cubicBezTo>
                  <a:close/>
                  <a:moveTo>
                    <a:pt x="554" y="57"/>
                  </a:moveTo>
                  <a:cubicBezTo>
                    <a:pt x="554" y="56"/>
                    <a:pt x="555" y="55"/>
                    <a:pt x="555" y="54"/>
                  </a:cubicBezTo>
                  <a:cubicBezTo>
                    <a:pt x="555" y="54"/>
                    <a:pt x="553" y="53"/>
                    <a:pt x="553" y="53"/>
                  </a:cubicBezTo>
                  <a:cubicBezTo>
                    <a:pt x="553" y="52"/>
                    <a:pt x="555" y="51"/>
                    <a:pt x="555" y="50"/>
                  </a:cubicBezTo>
                  <a:cubicBezTo>
                    <a:pt x="555" y="50"/>
                    <a:pt x="553" y="49"/>
                    <a:pt x="552" y="49"/>
                  </a:cubicBezTo>
                  <a:cubicBezTo>
                    <a:pt x="552" y="48"/>
                    <a:pt x="554" y="47"/>
                    <a:pt x="554" y="46"/>
                  </a:cubicBezTo>
                  <a:cubicBezTo>
                    <a:pt x="554" y="46"/>
                    <a:pt x="556" y="45"/>
                    <a:pt x="556" y="44"/>
                  </a:cubicBezTo>
                  <a:cubicBezTo>
                    <a:pt x="556" y="44"/>
                    <a:pt x="554" y="43"/>
                    <a:pt x="554" y="43"/>
                  </a:cubicBezTo>
                  <a:cubicBezTo>
                    <a:pt x="553" y="43"/>
                    <a:pt x="553" y="44"/>
                    <a:pt x="552" y="45"/>
                  </a:cubicBezTo>
                  <a:cubicBezTo>
                    <a:pt x="551" y="45"/>
                    <a:pt x="551" y="46"/>
                    <a:pt x="550" y="47"/>
                  </a:cubicBezTo>
                  <a:cubicBezTo>
                    <a:pt x="550" y="48"/>
                    <a:pt x="549" y="49"/>
                    <a:pt x="549" y="49"/>
                  </a:cubicBezTo>
                  <a:cubicBezTo>
                    <a:pt x="548" y="50"/>
                    <a:pt x="551" y="50"/>
                    <a:pt x="551" y="51"/>
                  </a:cubicBezTo>
                  <a:cubicBezTo>
                    <a:pt x="551" y="52"/>
                    <a:pt x="549" y="52"/>
                    <a:pt x="549" y="53"/>
                  </a:cubicBezTo>
                  <a:cubicBezTo>
                    <a:pt x="549" y="54"/>
                    <a:pt x="551" y="54"/>
                    <a:pt x="551" y="55"/>
                  </a:cubicBezTo>
                  <a:cubicBezTo>
                    <a:pt x="551" y="55"/>
                    <a:pt x="550" y="57"/>
                    <a:pt x="550" y="57"/>
                  </a:cubicBezTo>
                  <a:cubicBezTo>
                    <a:pt x="550" y="58"/>
                    <a:pt x="552" y="58"/>
                    <a:pt x="552" y="59"/>
                  </a:cubicBezTo>
                  <a:cubicBezTo>
                    <a:pt x="552" y="58"/>
                    <a:pt x="553" y="57"/>
                    <a:pt x="554" y="57"/>
                  </a:cubicBezTo>
                  <a:close/>
                  <a:moveTo>
                    <a:pt x="352" y="51"/>
                  </a:moveTo>
                  <a:cubicBezTo>
                    <a:pt x="351" y="50"/>
                    <a:pt x="350" y="49"/>
                    <a:pt x="348" y="48"/>
                  </a:cubicBezTo>
                  <a:cubicBezTo>
                    <a:pt x="347" y="50"/>
                    <a:pt x="346" y="51"/>
                    <a:pt x="345" y="53"/>
                  </a:cubicBezTo>
                  <a:cubicBezTo>
                    <a:pt x="346" y="54"/>
                    <a:pt x="348" y="55"/>
                    <a:pt x="349" y="56"/>
                  </a:cubicBezTo>
                  <a:cubicBezTo>
                    <a:pt x="350" y="54"/>
                    <a:pt x="351" y="53"/>
                    <a:pt x="352" y="51"/>
                  </a:cubicBezTo>
                  <a:close/>
                  <a:moveTo>
                    <a:pt x="11" y="45"/>
                  </a:moveTo>
                  <a:cubicBezTo>
                    <a:pt x="11" y="45"/>
                    <a:pt x="13" y="47"/>
                    <a:pt x="13" y="47"/>
                  </a:cubicBezTo>
                  <a:cubicBezTo>
                    <a:pt x="14" y="47"/>
                    <a:pt x="15" y="45"/>
                    <a:pt x="15" y="45"/>
                  </a:cubicBezTo>
                  <a:cubicBezTo>
                    <a:pt x="15" y="44"/>
                    <a:pt x="13" y="43"/>
                    <a:pt x="13" y="43"/>
                  </a:cubicBezTo>
                  <a:cubicBezTo>
                    <a:pt x="12" y="43"/>
                    <a:pt x="11" y="41"/>
                    <a:pt x="11" y="41"/>
                  </a:cubicBezTo>
                  <a:cubicBezTo>
                    <a:pt x="10" y="41"/>
                    <a:pt x="9" y="43"/>
                    <a:pt x="9" y="44"/>
                  </a:cubicBezTo>
                  <a:cubicBezTo>
                    <a:pt x="9" y="44"/>
                    <a:pt x="7" y="45"/>
                    <a:pt x="7" y="46"/>
                  </a:cubicBezTo>
                  <a:cubicBezTo>
                    <a:pt x="7" y="46"/>
                    <a:pt x="9" y="47"/>
                    <a:pt x="9" y="47"/>
                  </a:cubicBezTo>
                  <a:cubicBezTo>
                    <a:pt x="10" y="47"/>
                    <a:pt x="10" y="45"/>
                    <a:pt x="11" y="45"/>
                  </a:cubicBezTo>
                  <a:close/>
                  <a:moveTo>
                    <a:pt x="51" y="44"/>
                  </a:moveTo>
                  <a:cubicBezTo>
                    <a:pt x="51" y="44"/>
                    <a:pt x="52" y="42"/>
                    <a:pt x="53" y="42"/>
                  </a:cubicBezTo>
                  <a:cubicBezTo>
                    <a:pt x="53" y="42"/>
                    <a:pt x="55" y="44"/>
                    <a:pt x="55" y="43"/>
                  </a:cubicBezTo>
                  <a:cubicBezTo>
                    <a:pt x="55" y="43"/>
                    <a:pt x="56" y="42"/>
                    <a:pt x="57" y="41"/>
                  </a:cubicBezTo>
                  <a:cubicBezTo>
                    <a:pt x="57" y="40"/>
                    <a:pt x="58" y="40"/>
                    <a:pt x="58" y="39"/>
                  </a:cubicBezTo>
                  <a:cubicBezTo>
                    <a:pt x="57" y="39"/>
                    <a:pt x="57" y="37"/>
                    <a:pt x="56" y="37"/>
                  </a:cubicBezTo>
                  <a:cubicBezTo>
                    <a:pt x="56" y="37"/>
                    <a:pt x="55" y="39"/>
                    <a:pt x="54" y="39"/>
                  </a:cubicBezTo>
                  <a:cubicBezTo>
                    <a:pt x="54" y="39"/>
                    <a:pt x="52" y="38"/>
                    <a:pt x="52" y="38"/>
                  </a:cubicBezTo>
                  <a:cubicBezTo>
                    <a:pt x="52" y="38"/>
                    <a:pt x="51" y="39"/>
                    <a:pt x="50" y="40"/>
                  </a:cubicBezTo>
                  <a:cubicBezTo>
                    <a:pt x="50" y="41"/>
                    <a:pt x="49" y="41"/>
                    <a:pt x="49" y="42"/>
                  </a:cubicBezTo>
                  <a:cubicBezTo>
                    <a:pt x="50" y="42"/>
                    <a:pt x="50" y="44"/>
                    <a:pt x="51" y="44"/>
                  </a:cubicBezTo>
                  <a:close/>
                  <a:moveTo>
                    <a:pt x="63" y="28"/>
                  </a:moveTo>
                  <a:cubicBezTo>
                    <a:pt x="63" y="28"/>
                    <a:pt x="61" y="27"/>
                    <a:pt x="61" y="27"/>
                  </a:cubicBezTo>
                  <a:cubicBezTo>
                    <a:pt x="60" y="26"/>
                    <a:pt x="59" y="25"/>
                    <a:pt x="58" y="25"/>
                  </a:cubicBezTo>
                  <a:cubicBezTo>
                    <a:pt x="58" y="25"/>
                    <a:pt x="57" y="27"/>
                    <a:pt x="57" y="27"/>
                  </a:cubicBezTo>
                  <a:cubicBezTo>
                    <a:pt x="56" y="27"/>
                    <a:pt x="55" y="29"/>
                    <a:pt x="55" y="29"/>
                  </a:cubicBezTo>
                  <a:cubicBezTo>
                    <a:pt x="55" y="30"/>
                    <a:pt x="57" y="31"/>
                    <a:pt x="57" y="31"/>
                  </a:cubicBezTo>
                  <a:cubicBezTo>
                    <a:pt x="58" y="31"/>
                    <a:pt x="59" y="33"/>
                    <a:pt x="59" y="33"/>
                  </a:cubicBezTo>
                  <a:cubicBezTo>
                    <a:pt x="60" y="33"/>
                    <a:pt x="61" y="31"/>
                    <a:pt x="61" y="30"/>
                  </a:cubicBezTo>
                  <a:cubicBezTo>
                    <a:pt x="61" y="30"/>
                    <a:pt x="63" y="29"/>
                    <a:pt x="63" y="28"/>
                  </a:cubicBezTo>
                  <a:close/>
                  <a:moveTo>
                    <a:pt x="108" y="48"/>
                  </a:moveTo>
                  <a:cubicBezTo>
                    <a:pt x="108" y="48"/>
                    <a:pt x="106" y="47"/>
                    <a:pt x="105" y="47"/>
                  </a:cubicBezTo>
                  <a:cubicBezTo>
                    <a:pt x="105" y="46"/>
                    <a:pt x="103" y="45"/>
                    <a:pt x="103" y="45"/>
                  </a:cubicBezTo>
                  <a:cubicBezTo>
                    <a:pt x="103" y="45"/>
                    <a:pt x="102" y="47"/>
                    <a:pt x="101" y="47"/>
                  </a:cubicBezTo>
                  <a:cubicBezTo>
                    <a:pt x="101" y="47"/>
                    <a:pt x="100" y="49"/>
                    <a:pt x="100" y="49"/>
                  </a:cubicBezTo>
                  <a:cubicBezTo>
                    <a:pt x="100" y="50"/>
                    <a:pt x="102" y="51"/>
                    <a:pt x="102" y="51"/>
                  </a:cubicBezTo>
                  <a:cubicBezTo>
                    <a:pt x="102" y="51"/>
                    <a:pt x="104" y="53"/>
                    <a:pt x="104" y="53"/>
                  </a:cubicBezTo>
                  <a:cubicBezTo>
                    <a:pt x="105" y="53"/>
                    <a:pt x="106" y="51"/>
                    <a:pt x="106" y="51"/>
                  </a:cubicBezTo>
                  <a:cubicBezTo>
                    <a:pt x="106" y="50"/>
                    <a:pt x="108" y="49"/>
                    <a:pt x="108" y="48"/>
                  </a:cubicBezTo>
                  <a:close/>
                  <a:moveTo>
                    <a:pt x="116" y="51"/>
                  </a:moveTo>
                  <a:cubicBezTo>
                    <a:pt x="116" y="51"/>
                    <a:pt x="117" y="49"/>
                    <a:pt x="118" y="49"/>
                  </a:cubicBezTo>
                  <a:cubicBezTo>
                    <a:pt x="118" y="48"/>
                    <a:pt x="119" y="47"/>
                    <a:pt x="119" y="47"/>
                  </a:cubicBezTo>
                  <a:cubicBezTo>
                    <a:pt x="120" y="46"/>
                    <a:pt x="121" y="45"/>
                    <a:pt x="121" y="44"/>
                  </a:cubicBezTo>
                  <a:cubicBezTo>
                    <a:pt x="121" y="44"/>
                    <a:pt x="119" y="43"/>
                    <a:pt x="119" y="43"/>
                  </a:cubicBezTo>
                  <a:cubicBezTo>
                    <a:pt x="119" y="43"/>
                    <a:pt x="117" y="41"/>
                    <a:pt x="117" y="41"/>
                  </a:cubicBezTo>
                  <a:cubicBezTo>
                    <a:pt x="116" y="41"/>
                    <a:pt x="115" y="43"/>
                    <a:pt x="115" y="43"/>
                  </a:cubicBezTo>
                  <a:cubicBezTo>
                    <a:pt x="114" y="44"/>
                    <a:pt x="114" y="45"/>
                    <a:pt x="113" y="46"/>
                  </a:cubicBezTo>
                  <a:cubicBezTo>
                    <a:pt x="113" y="46"/>
                    <a:pt x="115" y="47"/>
                    <a:pt x="116" y="47"/>
                  </a:cubicBezTo>
                  <a:cubicBezTo>
                    <a:pt x="116" y="48"/>
                    <a:pt x="114" y="49"/>
                    <a:pt x="114" y="49"/>
                  </a:cubicBezTo>
                  <a:cubicBezTo>
                    <a:pt x="114" y="49"/>
                    <a:pt x="116" y="51"/>
                    <a:pt x="116" y="51"/>
                  </a:cubicBezTo>
                  <a:close/>
                  <a:moveTo>
                    <a:pt x="177" y="27"/>
                  </a:moveTo>
                  <a:cubicBezTo>
                    <a:pt x="178" y="27"/>
                    <a:pt x="178" y="29"/>
                    <a:pt x="179" y="29"/>
                  </a:cubicBezTo>
                  <a:cubicBezTo>
                    <a:pt x="180" y="29"/>
                    <a:pt x="180" y="27"/>
                    <a:pt x="181" y="26"/>
                  </a:cubicBezTo>
                  <a:cubicBezTo>
                    <a:pt x="181" y="26"/>
                    <a:pt x="182" y="24"/>
                    <a:pt x="183" y="24"/>
                  </a:cubicBezTo>
                  <a:cubicBezTo>
                    <a:pt x="183" y="24"/>
                    <a:pt x="185" y="26"/>
                    <a:pt x="185" y="26"/>
                  </a:cubicBezTo>
                  <a:cubicBezTo>
                    <a:pt x="185" y="25"/>
                    <a:pt x="186" y="24"/>
                    <a:pt x="186" y="24"/>
                  </a:cubicBezTo>
                  <a:cubicBezTo>
                    <a:pt x="188" y="22"/>
                    <a:pt x="189" y="21"/>
                    <a:pt x="190" y="19"/>
                  </a:cubicBezTo>
                  <a:cubicBezTo>
                    <a:pt x="191" y="19"/>
                    <a:pt x="191" y="21"/>
                    <a:pt x="192" y="21"/>
                  </a:cubicBezTo>
                  <a:cubicBezTo>
                    <a:pt x="192" y="21"/>
                    <a:pt x="194" y="19"/>
                    <a:pt x="194" y="19"/>
                  </a:cubicBezTo>
                  <a:cubicBezTo>
                    <a:pt x="194" y="19"/>
                    <a:pt x="192" y="17"/>
                    <a:pt x="192" y="17"/>
                  </a:cubicBezTo>
                  <a:cubicBezTo>
                    <a:pt x="191" y="17"/>
                    <a:pt x="190" y="19"/>
                    <a:pt x="190" y="19"/>
                  </a:cubicBezTo>
                  <a:cubicBezTo>
                    <a:pt x="189" y="19"/>
                    <a:pt x="188" y="17"/>
                    <a:pt x="188" y="18"/>
                  </a:cubicBezTo>
                  <a:cubicBezTo>
                    <a:pt x="187" y="18"/>
                    <a:pt x="186" y="20"/>
                    <a:pt x="186" y="20"/>
                  </a:cubicBezTo>
                  <a:cubicBezTo>
                    <a:pt x="185" y="20"/>
                    <a:pt x="184" y="18"/>
                    <a:pt x="184" y="18"/>
                  </a:cubicBezTo>
                  <a:cubicBezTo>
                    <a:pt x="183" y="18"/>
                    <a:pt x="182" y="16"/>
                    <a:pt x="181" y="16"/>
                  </a:cubicBezTo>
                  <a:cubicBezTo>
                    <a:pt x="181" y="17"/>
                    <a:pt x="180" y="18"/>
                    <a:pt x="180" y="19"/>
                  </a:cubicBezTo>
                  <a:cubicBezTo>
                    <a:pt x="179" y="19"/>
                    <a:pt x="179" y="20"/>
                    <a:pt x="178" y="21"/>
                  </a:cubicBezTo>
                  <a:cubicBezTo>
                    <a:pt x="178" y="22"/>
                    <a:pt x="177" y="22"/>
                    <a:pt x="176" y="23"/>
                  </a:cubicBezTo>
                  <a:cubicBezTo>
                    <a:pt x="176" y="24"/>
                    <a:pt x="175" y="25"/>
                    <a:pt x="175" y="25"/>
                  </a:cubicBezTo>
                  <a:cubicBezTo>
                    <a:pt x="174" y="26"/>
                    <a:pt x="173" y="27"/>
                    <a:pt x="173" y="27"/>
                  </a:cubicBezTo>
                  <a:cubicBezTo>
                    <a:pt x="173" y="28"/>
                    <a:pt x="175" y="29"/>
                    <a:pt x="175" y="29"/>
                  </a:cubicBezTo>
                  <a:cubicBezTo>
                    <a:pt x="176" y="28"/>
                    <a:pt x="176" y="28"/>
                    <a:pt x="177" y="27"/>
                  </a:cubicBezTo>
                  <a:close/>
                  <a:moveTo>
                    <a:pt x="206" y="49"/>
                  </a:moveTo>
                  <a:cubicBezTo>
                    <a:pt x="206" y="49"/>
                    <a:pt x="207" y="47"/>
                    <a:pt x="208" y="47"/>
                  </a:cubicBezTo>
                  <a:cubicBezTo>
                    <a:pt x="208" y="47"/>
                    <a:pt x="205" y="45"/>
                    <a:pt x="205" y="45"/>
                  </a:cubicBezTo>
                  <a:cubicBezTo>
                    <a:pt x="205" y="45"/>
                    <a:pt x="207" y="44"/>
                    <a:pt x="207" y="43"/>
                  </a:cubicBezTo>
                  <a:cubicBezTo>
                    <a:pt x="207" y="42"/>
                    <a:pt x="208" y="41"/>
                    <a:pt x="209" y="41"/>
                  </a:cubicBezTo>
                  <a:cubicBezTo>
                    <a:pt x="209" y="40"/>
                    <a:pt x="210" y="39"/>
                    <a:pt x="211" y="38"/>
                  </a:cubicBezTo>
                  <a:cubicBezTo>
                    <a:pt x="211" y="38"/>
                    <a:pt x="208" y="37"/>
                    <a:pt x="208" y="37"/>
                  </a:cubicBezTo>
                  <a:cubicBezTo>
                    <a:pt x="208" y="36"/>
                    <a:pt x="210" y="35"/>
                    <a:pt x="210" y="35"/>
                  </a:cubicBezTo>
                  <a:cubicBezTo>
                    <a:pt x="210" y="35"/>
                    <a:pt x="208" y="33"/>
                    <a:pt x="208" y="33"/>
                  </a:cubicBezTo>
                  <a:cubicBezTo>
                    <a:pt x="207" y="33"/>
                    <a:pt x="207" y="34"/>
                    <a:pt x="206" y="35"/>
                  </a:cubicBezTo>
                  <a:cubicBezTo>
                    <a:pt x="206" y="35"/>
                    <a:pt x="204" y="37"/>
                    <a:pt x="204" y="37"/>
                  </a:cubicBezTo>
                  <a:cubicBezTo>
                    <a:pt x="204" y="38"/>
                    <a:pt x="207" y="39"/>
                    <a:pt x="207" y="39"/>
                  </a:cubicBezTo>
                  <a:cubicBezTo>
                    <a:pt x="206" y="40"/>
                    <a:pt x="205" y="41"/>
                    <a:pt x="205" y="41"/>
                  </a:cubicBezTo>
                  <a:cubicBezTo>
                    <a:pt x="204" y="42"/>
                    <a:pt x="203" y="43"/>
                    <a:pt x="203" y="43"/>
                  </a:cubicBezTo>
                  <a:cubicBezTo>
                    <a:pt x="203" y="44"/>
                    <a:pt x="201" y="45"/>
                    <a:pt x="201" y="46"/>
                  </a:cubicBezTo>
                  <a:cubicBezTo>
                    <a:pt x="202" y="46"/>
                    <a:pt x="203" y="47"/>
                    <a:pt x="204" y="47"/>
                  </a:cubicBezTo>
                  <a:cubicBezTo>
                    <a:pt x="204" y="47"/>
                    <a:pt x="205" y="49"/>
                    <a:pt x="206" y="49"/>
                  </a:cubicBezTo>
                  <a:close/>
                  <a:moveTo>
                    <a:pt x="240" y="51"/>
                  </a:moveTo>
                  <a:cubicBezTo>
                    <a:pt x="240" y="50"/>
                    <a:pt x="242" y="52"/>
                    <a:pt x="242" y="52"/>
                  </a:cubicBezTo>
                  <a:cubicBezTo>
                    <a:pt x="243" y="52"/>
                    <a:pt x="244" y="50"/>
                    <a:pt x="244" y="50"/>
                  </a:cubicBezTo>
                  <a:cubicBezTo>
                    <a:pt x="244" y="50"/>
                    <a:pt x="242" y="48"/>
                    <a:pt x="242" y="48"/>
                  </a:cubicBezTo>
                  <a:cubicBezTo>
                    <a:pt x="241" y="48"/>
                    <a:pt x="240" y="47"/>
                    <a:pt x="240" y="47"/>
                  </a:cubicBezTo>
                  <a:cubicBezTo>
                    <a:pt x="239" y="47"/>
                    <a:pt x="238" y="49"/>
                    <a:pt x="238" y="49"/>
                  </a:cubicBezTo>
                  <a:cubicBezTo>
                    <a:pt x="238" y="49"/>
                    <a:pt x="236" y="51"/>
                    <a:pt x="236" y="51"/>
                  </a:cubicBezTo>
                  <a:cubicBezTo>
                    <a:pt x="236" y="52"/>
                    <a:pt x="238" y="52"/>
                    <a:pt x="238" y="53"/>
                  </a:cubicBezTo>
                  <a:cubicBezTo>
                    <a:pt x="239" y="53"/>
                    <a:pt x="240" y="51"/>
                    <a:pt x="240" y="51"/>
                  </a:cubicBezTo>
                  <a:close/>
                  <a:moveTo>
                    <a:pt x="233" y="45"/>
                  </a:moveTo>
                  <a:cubicBezTo>
                    <a:pt x="234" y="46"/>
                    <a:pt x="235" y="43"/>
                    <a:pt x="235" y="43"/>
                  </a:cubicBezTo>
                  <a:cubicBezTo>
                    <a:pt x="236" y="43"/>
                    <a:pt x="237" y="45"/>
                    <a:pt x="237" y="45"/>
                  </a:cubicBezTo>
                  <a:cubicBezTo>
                    <a:pt x="238" y="45"/>
                    <a:pt x="239" y="43"/>
                    <a:pt x="239" y="43"/>
                  </a:cubicBezTo>
                  <a:cubicBezTo>
                    <a:pt x="240" y="42"/>
                    <a:pt x="240" y="41"/>
                    <a:pt x="241" y="40"/>
                  </a:cubicBezTo>
                  <a:cubicBezTo>
                    <a:pt x="240" y="40"/>
                    <a:pt x="239" y="39"/>
                    <a:pt x="239" y="39"/>
                  </a:cubicBezTo>
                  <a:cubicBezTo>
                    <a:pt x="238" y="39"/>
                    <a:pt x="237" y="41"/>
                    <a:pt x="237" y="41"/>
                  </a:cubicBezTo>
                  <a:cubicBezTo>
                    <a:pt x="236" y="41"/>
                    <a:pt x="235" y="39"/>
                    <a:pt x="235" y="39"/>
                  </a:cubicBezTo>
                  <a:cubicBezTo>
                    <a:pt x="234" y="40"/>
                    <a:pt x="233" y="41"/>
                    <a:pt x="233" y="41"/>
                  </a:cubicBezTo>
                  <a:cubicBezTo>
                    <a:pt x="232" y="42"/>
                    <a:pt x="232" y="43"/>
                    <a:pt x="231" y="44"/>
                  </a:cubicBezTo>
                  <a:cubicBezTo>
                    <a:pt x="232" y="44"/>
                    <a:pt x="233" y="45"/>
                    <a:pt x="233" y="45"/>
                  </a:cubicBezTo>
                  <a:close/>
                  <a:moveTo>
                    <a:pt x="241" y="30"/>
                  </a:moveTo>
                  <a:cubicBezTo>
                    <a:pt x="242" y="30"/>
                    <a:pt x="243" y="32"/>
                    <a:pt x="244" y="32"/>
                  </a:cubicBezTo>
                  <a:cubicBezTo>
                    <a:pt x="244" y="32"/>
                    <a:pt x="245" y="30"/>
                    <a:pt x="245" y="30"/>
                  </a:cubicBezTo>
                  <a:cubicBezTo>
                    <a:pt x="246" y="30"/>
                    <a:pt x="247" y="32"/>
                    <a:pt x="248" y="32"/>
                  </a:cubicBezTo>
                  <a:cubicBezTo>
                    <a:pt x="248" y="31"/>
                    <a:pt x="249" y="29"/>
                    <a:pt x="249" y="29"/>
                  </a:cubicBezTo>
                  <a:cubicBezTo>
                    <a:pt x="248" y="28"/>
                    <a:pt x="246" y="27"/>
                    <a:pt x="245" y="26"/>
                  </a:cubicBezTo>
                  <a:cubicBezTo>
                    <a:pt x="244" y="25"/>
                    <a:pt x="243" y="25"/>
                    <a:pt x="243" y="24"/>
                  </a:cubicBezTo>
                  <a:cubicBezTo>
                    <a:pt x="242" y="25"/>
                    <a:pt x="242" y="26"/>
                    <a:pt x="241" y="26"/>
                  </a:cubicBezTo>
                  <a:cubicBezTo>
                    <a:pt x="240" y="27"/>
                    <a:pt x="240" y="28"/>
                    <a:pt x="239" y="29"/>
                  </a:cubicBezTo>
                  <a:cubicBezTo>
                    <a:pt x="239" y="29"/>
                    <a:pt x="237" y="30"/>
                    <a:pt x="238" y="31"/>
                  </a:cubicBezTo>
                  <a:cubicBezTo>
                    <a:pt x="238" y="32"/>
                    <a:pt x="240" y="32"/>
                    <a:pt x="240" y="33"/>
                  </a:cubicBezTo>
                  <a:cubicBezTo>
                    <a:pt x="240" y="32"/>
                    <a:pt x="241" y="30"/>
                    <a:pt x="241" y="30"/>
                  </a:cubicBezTo>
                  <a:close/>
                  <a:moveTo>
                    <a:pt x="283" y="41"/>
                  </a:moveTo>
                  <a:cubicBezTo>
                    <a:pt x="284" y="40"/>
                    <a:pt x="284" y="39"/>
                    <a:pt x="285" y="39"/>
                  </a:cubicBezTo>
                  <a:cubicBezTo>
                    <a:pt x="285" y="38"/>
                    <a:pt x="286" y="37"/>
                    <a:pt x="286" y="36"/>
                  </a:cubicBezTo>
                  <a:cubicBezTo>
                    <a:pt x="286" y="36"/>
                    <a:pt x="284" y="35"/>
                    <a:pt x="284" y="35"/>
                  </a:cubicBezTo>
                  <a:cubicBezTo>
                    <a:pt x="284" y="34"/>
                    <a:pt x="286" y="33"/>
                    <a:pt x="286" y="32"/>
                  </a:cubicBezTo>
                  <a:cubicBezTo>
                    <a:pt x="286" y="32"/>
                    <a:pt x="287" y="31"/>
                    <a:pt x="288" y="30"/>
                  </a:cubicBezTo>
                  <a:cubicBezTo>
                    <a:pt x="288" y="30"/>
                    <a:pt x="285" y="29"/>
                    <a:pt x="285" y="28"/>
                  </a:cubicBezTo>
                  <a:cubicBezTo>
                    <a:pt x="285" y="28"/>
                    <a:pt x="287" y="27"/>
                    <a:pt x="287" y="26"/>
                  </a:cubicBezTo>
                  <a:cubicBezTo>
                    <a:pt x="287" y="26"/>
                    <a:pt x="289" y="25"/>
                    <a:pt x="289" y="24"/>
                  </a:cubicBezTo>
                  <a:cubicBezTo>
                    <a:pt x="289" y="23"/>
                    <a:pt x="287" y="23"/>
                    <a:pt x="286" y="22"/>
                  </a:cubicBezTo>
                  <a:cubicBezTo>
                    <a:pt x="286" y="23"/>
                    <a:pt x="285" y="24"/>
                    <a:pt x="285" y="25"/>
                  </a:cubicBezTo>
                  <a:cubicBezTo>
                    <a:pt x="285" y="25"/>
                    <a:pt x="283" y="26"/>
                    <a:pt x="283" y="27"/>
                  </a:cubicBezTo>
                  <a:cubicBezTo>
                    <a:pt x="283" y="27"/>
                    <a:pt x="285" y="28"/>
                    <a:pt x="285" y="28"/>
                  </a:cubicBezTo>
                  <a:cubicBezTo>
                    <a:pt x="285" y="29"/>
                    <a:pt x="284" y="30"/>
                    <a:pt x="284" y="31"/>
                  </a:cubicBezTo>
                  <a:cubicBezTo>
                    <a:pt x="283" y="31"/>
                    <a:pt x="282" y="32"/>
                    <a:pt x="282" y="33"/>
                  </a:cubicBezTo>
                  <a:cubicBezTo>
                    <a:pt x="282" y="33"/>
                    <a:pt x="284" y="34"/>
                    <a:pt x="284" y="35"/>
                  </a:cubicBezTo>
                  <a:cubicBezTo>
                    <a:pt x="284" y="35"/>
                    <a:pt x="283" y="37"/>
                    <a:pt x="282" y="37"/>
                  </a:cubicBezTo>
                  <a:cubicBezTo>
                    <a:pt x="282" y="37"/>
                    <a:pt x="281" y="38"/>
                    <a:pt x="281" y="39"/>
                  </a:cubicBezTo>
                  <a:cubicBezTo>
                    <a:pt x="281" y="40"/>
                    <a:pt x="279" y="41"/>
                    <a:pt x="279" y="41"/>
                  </a:cubicBezTo>
                  <a:cubicBezTo>
                    <a:pt x="279" y="42"/>
                    <a:pt x="281" y="42"/>
                    <a:pt x="281" y="43"/>
                  </a:cubicBezTo>
                  <a:cubicBezTo>
                    <a:pt x="282" y="42"/>
                    <a:pt x="282" y="42"/>
                    <a:pt x="283" y="41"/>
                  </a:cubicBezTo>
                  <a:close/>
                  <a:moveTo>
                    <a:pt x="270" y="34"/>
                  </a:moveTo>
                  <a:cubicBezTo>
                    <a:pt x="270" y="35"/>
                    <a:pt x="271" y="32"/>
                    <a:pt x="272" y="32"/>
                  </a:cubicBezTo>
                  <a:cubicBezTo>
                    <a:pt x="272" y="32"/>
                    <a:pt x="274" y="34"/>
                    <a:pt x="274" y="34"/>
                  </a:cubicBezTo>
                  <a:cubicBezTo>
                    <a:pt x="275" y="34"/>
                    <a:pt x="275" y="32"/>
                    <a:pt x="276" y="32"/>
                  </a:cubicBezTo>
                  <a:cubicBezTo>
                    <a:pt x="276" y="31"/>
                    <a:pt x="277" y="30"/>
                    <a:pt x="277" y="30"/>
                  </a:cubicBezTo>
                  <a:cubicBezTo>
                    <a:pt x="277" y="29"/>
                    <a:pt x="276" y="28"/>
                    <a:pt x="275" y="28"/>
                  </a:cubicBezTo>
                  <a:cubicBezTo>
                    <a:pt x="275" y="28"/>
                    <a:pt x="273" y="26"/>
                    <a:pt x="273" y="26"/>
                  </a:cubicBezTo>
                  <a:cubicBezTo>
                    <a:pt x="273" y="26"/>
                    <a:pt x="271" y="28"/>
                    <a:pt x="271" y="28"/>
                  </a:cubicBezTo>
                  <a:cubicBezTo>
                    <a:pt x="271" y="29"/>
                    <a:pt x="270" y="30"/>
                    <a:pt x="270" y="31"/>
                  </a:cubicBezTo>
                  <a:cubicBezTo>
                    <a:pt x="269" y="31"/>
                    <a:pt x="268" y="32"/>
                    <a:pt x="268" y="33"/>
                  </a:cubicBezTo>
                  <a:cubicBezTo>
                    <a:pt x="269" y="33"/>
                    <a:pt x="269" y="34"/>
                    <a:pt x="270" y="34"/>
                  </a:cubicBezTo>
                  <a:close/>
                  <a:moveTo>
                    <a:pt x="295" y="25"/>
                  </a:moveTo>
                  <a:cubicBezTo>
                    <a:pt x="295" y="25"/>
                    <a:pt x="293" y="27"/>
                    <a:pt x="293" y="27"/>
                  </a:cubicBezTo>
                  <a:cubicBezTo>
                    <a:pt x="293" y="28"/>
                    <a:pt x="295" y="29"/>
                    <a:pt x="295" y="29"/>
                  </a:cubicBezTo>
                  <a:cubicBezTo>
                    <a:pt x="296" y="29"/>
                    <a:pt x="297" y="31"/>
                    <a:pt x="298" y="31"/>
                  </a:cubicBezTo>
                  <a:cubicBezTo>
                    <a:pt x="298" y="31"/>
                    <a:pt x="299" y="29"/>
                    <a:pt x="299" y="29"/>
                  </a:cubicBezTo>
                  <a:cubicBezTo>
                    <a:pt x="300" y="28"/>
                    <a:pt x="301" y="27"/>
                    <a:pt x="301" y="26"/>
                  </a:cubicBezTo>
                  <a:cubicBezTo>
                    <a:pt x="301" y="26"/>
                    <a:pt x="303" y="25"/>
                    <a:pt x="303" y="24"/>
                  </a:cubicBezTo>
                  <a:cubicBezTo>
                    <a:pt x="303" y="23"/>
                    <a:pt x="301" y="23"/>
                    <a:pt x="301" y="22"/>
                  </a:cubicBezTo>
                  <a:cubicBezTo>
                    <a:pt x="299" y="24"/>
                    <a:pt x="298" y="25"/>
                    <a:pt x="297" y="27"/>
                  </a:cubicBezTo>
                  <a:cubicBezTo>
                    <a:pt x="296" y="27"/>
                    <a:pt x="296" y="25"/>
                    <a:pt x="295" y="25"/>
                  </a:cubicBezTo>
                  <a:close/>
                  <a:moveTo>
                    <a:pt x="373" y="39"/>
                  </a:moveTo>
                  <a:cubicBezTo>
                    <a:pt x="373" y="38"/>
                    <a:pt x="374" y="37"/>
                    <a:pt x="375" y="37"/>
                  </a:cubicBezTo>
                  <a:cubicBezTo>
                    <a:pt x="375" y="36"/>
                    <a:pt x="376" y="38"/>
                    <a:pt x="377" y="38"/>
                  </a:cubicBezTo>
                  <a:cubicBezTo>
                    <a:pt x="377" y="38"/>
                    <a:pt x="378" y="36"/>
                    <a:pt x="378" y="36"/>
                  </a:cubicBezTo>
                  <a:cubicBezTo>
                    <a:pt x="379" y="36"/>
                    <a:pt x="380" y="37"/>
                    <a:pt x="381" y="38"/>
                  </a:cubicBezTo>
                  <a:cubicBezTo>
                    <a:pt x="381" y="38"/>
                    <a:pt x="383" y="39"/>
                    <a:pt x="383" y="39"/>
                  </a:cubicBezTo>
                  <a:cubicBezTo>
                    <a:pt x="384" y="39"/>
                    <a:pt x="384" y="37"/>
                    <a:pt x="385" y="37"/>
                  </a:cubicBezTo>
                  <a:cubicBezTo>
                    <a:pt x="384" y="37"/>
                    <a:pt x="383" y="36"/>
                    <a:pt x="382" y="35"/>
                  </a:cubicBezTo>
                  <a:cubicBezTo>
                    <a:pt x="382" y="35"/>
                    <a:pt x="381" y="34"/>
                    <a:pt x="380" y="34"/>
                  </a:cubicBezTo>
                  <a:cubicBezTo>
                    <a:pt x="380" y="33"/>
                    <a:pt x="379" y="32"/>
                    <a:pt x="378" y="32"/>
                  </a:cubicBezTo>
                  <a:cubicBezTo>
                    <a:pt x="378" y="32"/>
                    <a:pt x="377" y="34"/>
                    <a:pt x="376" y="34"/>
                  </a:cubicBezTo>
                  <a:cubicBezTo>
                    <a:pt x="376" y="34"/>
                    <a:pt x="374" y="32"/>
                    <a:pt x="374" y="33"/>
                  </a:cubicBezTo>
                  <a:cubicBezTo>
                    <a:pt x="373" y="33"/>
                    <a:pt x="373" y="34"/>
                    <a:pt x="372" y="35"/>
                  </a:cubicBezTo>
                  <a:cubicBezTo>
                    <a:pt x="372" y="35"/>
                    <a:pt x="371" y="36"/>
                    <a:pt x="371" y="37"/>
                  </a:cubicBezTo>
                  <a:cubicBezTo>
                    <a:pt x="370" y="38"/>
                    <a:pt x="369" y="39"/>
                    <a:pt x="369" y="39"/>
                  </a:cubicBezTo>
                  <a:cubicBezTo>
                    <a:pt x="369" y="40"/>
                    <a:pt x="371" y="40"/>
                    <a:pt x="371" y="41"/>
                  </a:cubicBezTo>
                  <a:cubicBezTo>
                    <a:pt x="372" y="40"/>
                    <a:pt x="372" y="39"/>
                    <a:pt x="373" y="39"/>
                  </a:cubicBezTo>
                  <a:close/>
                  <a:moveTo>
                    <a:pt x="410" y="50"/>
                  </a:moveTo>
                  <a:cubicBezTo>
                    <a:pt x="411" y="49"/>
                    <a:pt x="412" y="48"/>
                    <a:pt x="412" y="47"/>
                  </a:cubicBezTo>
                  <a:cubicBezTo>
                    <a:pt x="412" y="47"/>
                    <a:pt x="410" y="46"/>
                    <a:pt x="410" y="46"/>
                  </a:cubicBezTo>
                  <a:cubicBezTo>
                    <a:pt x="410" y="46"/>
                    <a:pt x="408" y="44"/>
                    <a:pt x="408" y="44"/>
                  </a:cubicBezTo>
                  <a:cubicBezTo>
                    <a:pt x="407" y="44"/>
                    <a:pt x="406" y="46"/>
                    <a:pt x="406" y="46"/>
                  </a:cubicBezTo>
                  <a:cubicBezTo>
                    <a:pt x="405" y="47"/>
                    <a:pt x="405" y="48"/>
                    <a:pt x="404" y="49"/>
                  </a:cubicBezTo>
                  <a:cubicBezTo>
                    <a:pt x="404" y="49"/>
                    <a:pt x="402" y="50"/>
                    <a:pt x="402" y="51"/>
                  </a:cubicBezTo>
                  <a:cubicBezTo>
                    <a:pt x="402" y="51"/>
                    <a:pt x="404" y="52"/>
                    <a:pt x="405" y="52"/>
                  </a:cubicBezTo>
                  <a:cubicBezTo>
                    <a:pt x="405" y="53"/>
                    <a:pt x="406" y="54"/>
                    <a:pt x="407" y="54"/>
                  </a:cubicBezTo>
                  <a:cubicBezTo>
                    <a:pt x="408" y="53"/>
                    <a:pt x="409" y="51"/>
                    <a:pt x="410" y="50"/>
                  </a:cubicBezTo>
                  <a:close/>
                  <a:moveTo>
                    <a:pt x="399" y="41"/>
                  </a:moveTo>
                  <a:cubicBezTo>
                    <a:pt x="400" y="40"/>
                    <a:pt x="400" y="40"/>
                    <a:pt x="401" y="39"/>
                  </a:cubicBezTo>
                  <a:cubicBezTo>
                    <a:pt x="402" y="37"/>
                    <a:pt x="403" y="36"/>
                    <a:pt x="404" y="35"/>
                  </a:cubicBezTo>
                  <a:cubicBezTo>
                    <a:pt x="403" y="33"/>
                    <a:pt x="401" y="32"/>
                    <a:pt x="400" y="31"/>
                  </a:cubicBezTo>
                  <a:cubicBezTo>
                    <a:pt x="399" y="32"/>
                    <a:pt x="399" y="33"/>
                    <a:pt x="398" y="33"/>
                  </a:cubicBezTo>
                  <a:cubicBezTo>
                    <a:pt x="397" y="35"/>
                    <a:pt x="396" y="36"/>
                    <a:pt x="395" y="38"/>
                  </a:cubicBezTo>
                  <a:cubicBezTo>
                    <a:pt x="394" y="39"/>
                    <a:pt x="392" y="41"/>
                    <a:pt x="391" y="42"/>
                  </a:cubicBezTo>
                  <a:cubicBezTo>
                    <a:pt x="393" y="43"/>
                    <a:pt x="394" y="45"/>
                    <a:pt x="396" y="46"/>
                  </a:cubicBezTo>
                  <a:cubicBezTo>
                    <a:pt x="397" y="44"/>
                    <a:pt x="398" y="43"/>
                    <a:pt x="399" y="41"/>
                  </a:cubicBezTo>
                  <a:close/>
                  <a:moveTo>
                    <a:pt x="433" y="53"/>
                  </a:moveTo>
                  <a:cubicBezTo>
                    <a:pt x="434" y="53"/>
                    <a:pt x="434" y="54"/>
                    <a:pt x="435" y="54"/>
                  </a:cubicBezTo>
                  <a:cubicBezTo>
                    <a:pt x="436" y="55"/>
                    <a:pt x="437" y="56"/>
                    <a:pt x="437" y="56"/>
                  </a:cubicBezTo>
                  <a:cubicBezTo>
                    <a:pt x="438" y="56"/>
                    <a:pt x="439" y="54"/>
                    <a:pt x="439" y="54"/>
                  </a:cubicBezTo>
                  <a:cubicBezTo>
                    <a:pt x="440" y="53"/>
                    <a:pt x="440" y="52"/>
                    <a:pt x="441" y="52"/>
                  </a:cubicBezTo>
                  <a:cubicBezTo>
                    <a:pt x="441" y="51"/>
                    <a:pt x="442" y="50"/>
                    <a:pt x="442" y="49"/>
                  </a:cubicBezTo>
                  <a:cubicBezTo>
                    <a:pt x="442" y="49"/>
                    <a:pt x="440" y="48"/>
                    <a:pt x="440" y="48"/>
                  </a:cubicBezTo>
                  <a:cubicBezTo>
                    <a:pt x="440" y="48"/>
                    <a:pt x="439" y="50"/>
                    <a:pt x="438" y="50"/>
                  </a:cubicBezTo>
                  <a:cubicBezTo>
                    <a:pt x="438" y="50"/>
                    <a:pt x="437" y="48"/>
                    <a:pt x="436" y="48"/>
                  </a:cubicBezTo>
                  <a:cubicBezTo>
                    <a:pt x="436" y="48"/>
                    <a:pt x="435" y="46"/>
                    <a:pt x="434" y="47"/>
                  </a:cubicBezTo>
                  <a:cubicBezTo>
                    <a:pt x="433" y="47"/>
                    <a:pt x="433" y="48"/>
                    <a:pt x="432" y="49"/>
                  </a:cubicBezTo>
                  <a:cubicBezTo>
                    <a:pt x="432" y="49"/>
                    <a:pt x="431" y="50"/>
                    <a:pt x="431" y="51"/>
                  </a:cubicBezTo>
                  <a:cubicBezTo>
                    <a:pt x="430" y="51"/>
                    <a:pt x="429" y="53"/>
                    <a:pt x="429" y="53"/>
                  </a:cubicBezTo>
                  <a:cubicBezTo>
                    <a:pt x="429" y="54"/>
                    <a:pt x="431" y="54"/>
                    <a:pt x="431" y="55"/>
                  </a:cubicBezTo>
                  <a:cubicBezTo>
                    <a:pt x="432" y="54"/>
                    <a:pt x="432" y="53"/>
                    <a:pt x="433" y="53"/>
                  </a:cubicBezTo>
                  <a:close/>
                  <a:moveTo>
                    <a:pt x="464" y="31"/>
                  </a:moveTo>
                  <a:cubicBezTo>
                    <a:pt x="464" y="30"/>
                    <a:pt x="466" y="32"/>
                    <a:pt x="466" y="32"/>
                  </a:cubicBezTo>
                  <a:cubicBezTo>
                    <a:pt x="466" y="32"/>
                    <a:pt x="468" y="30"/>
                    <a:pt x="468" y="30"/>
                  </a:cubicBezTo>
                  <a:cubicBezTo>
                    <a:pt x="468" y="30"/>
                    <a:pt x="466" y="28"/>
                    <a:pt x="466" y="28"/>
                  </a:cubicBezTo>
                  <a:cubicBezTo>
                    <a:pt x="465" y="28"/>
                    <a:pt x="463" y="27"/>
                    <a:pt x="463" y="27"/>
                  </a:cubicBezTo>
                  <a:cubicBezTo>
                    <a:pt x="463" y="26"/>
                    <a:pt x="465" y="25"/>
                    <a:pt x="465" y="24"/>
                  </a:cubicBezTo>
                  <a:cubicBezTo>
                    <a:pt x="465" y="24"/>
                    <a:pt x="466" y="23"/>
                    <a:pt x="467" y="22"/>
                  </a:cubicBezTo>
                  <a:cubicBezTo>
                    <a:pt x="467" y="22"/>
                    <a:pt x="469" y="20"/>
                    <a:pt x="468" y="20"/>
                  </a:cubicBezTo>
                  <a:cubicBezTo>
                    <a:pt x="468" y="19"/>
                    <a:pt x="467" y="19"/>
                    <a:pt x="466" y="18"/>
                  </a:cubicBezTo>
                  <a:cubicBezTo>
                    <a:pt x="466" y="18"/>
                    <a:pt x="465" y="20"/>
                    <a:pt x="465" y="20"/>
                  </a:cubicBezTo>
                  <a:cubicBezTo>
                    <a:pt x="464" y="21"/>
                    <a:pt x="463" y="19"/>
                    <a:pt x="462" y="19"/>
                  </a:cubicBezTo>
                  <a:cubicBezTo>
                    <a:pt x="462" y="19"/>
                    <a:pt x="461" y="20"/>
                    <a:pt x="461" y="21"/>
                  </a:cubicBezTo>
                  <a:cubicBezTo>
                    <a:pt x="461" y="21"/>
                    <a:pt x="463" y="22"/>
                    <a:pt x="463" y="23"/>
                  </a:cubicBezTo>
                  <a:cubicBezTo>
                    <a:pt x="463" y="23"/>
                    <a:pt x="461" y="24"/>
                    <a:pt x="461" y="25"/>
                  </a:cubicBezTo>
                  <a:cubicBezTo>
                    <a:pt x="461" y="25"/>
                    <a:pt x="463" y="26"/>
                    <a:pt x="463" y="27"/>
                  </a:cubicBezTo>
                  <a:cubicBezTo>
                    <a:pt x="463" y="27"/>
                    <a:pt x="462" y="28"/>
                    <a:pt x="462" y="29"/>
                  </a:cubicBezTo>
                  <a:cubicBezTo>
                    <a:pt x="462" y="29"/>
                    <a:pt x="460" y="30"/>
                    <a:pt x="460" y="31"/>
                  </a:cubicBezTo>
                  <a:cubicBezTo>
                    <a:pt x="460" y="32"/>
                    <a:pt x="462" y="32"/>
                    <a:pt x="462" y="33"/>
                  </a:cubicBezTo>
                  <a:cubicBezTo>
                    <a:pt x="463" y="32"/>
                    <a:pt x="463" y="31"/>
                    <a:pt x="464" y="31"/>
                  </a:cubicBezTo>
                  <a:close/>
                  <a:moveTo>
                    <a:pt x="483" y="38"/>
                  </a:moveTo>
                  <a:cubicBezTo>
                    <a:pt x="483" y="38"/>
                    <a:pt x="485" y="40"/>
                    <a:pt x="485" y="40"/>
                  </a:cubicBezTo>
                  <a:cubicBezTo>
                    <a:pt x="485" y="39"/>
                    <a:pt x="487" y="38"/>
                    <a:pt x="487" y="37"/>
                  </a:cubicBezTo>
                  <a:cubicBezTo>
                    <a:pt x="487" y="37"/>
                    <a:pt x="485" y="36"/>
                    <a:pt x="485" y="36"/>
                  </a:cubicBezTo>
                  <a:cubicBezTo>
                    <a:pt x="484" y="36"/>
                    <a:pt x="483" y="34"/>
                    <a:pt x="482" y="34"/>
                  </a:cubicBezTo>
                  <a:cubicBezTo>
                    <a:pt x="482" y="34"/>
                    <a:pt x="481" y="36"/>
                    <a:pt x="481" y="36"/>
                  </a:cubicBezTo>
                  <a:cubicBezTo>
                    <a:pt x="480" y="37"/>
                    <a:pt x="479" y="38"/>
                    <a:pt x="479" y="39"/>
                  </a:cubicBezTo>
                  <a:cubicBezTo>
                    <a:pt x="479" y="39"/>
                    <a:pt x="481" y="40"/>
                    <a:pt x="481" y="40"/>
                  </a:cubicBezTo>
                  <a:cubicBezTo>
                    <a:pt x="482" y="40"/>
                    <a:pt x="482" y="38"/>
                    <a:pt x="483" y="38"/>
                  </a:cubicBezTo>
                  <a:close/>
                  <a:moveTo>
                    <a:pt x="498" y="32"/>
                  </a:moveTo>
                  <a:cubicBezTo>
                    <a:pt x="499" y="32"/>
                    <a:pt x="500" y="34"/>
                    <a:pt x="500" y="34"/>
                  </a:cubicBezTo>
                  <a:cubicBezTo>
                    <a:pt x="501" y="34"/>
                    <a:pt x="502" y="32"/>
                    <a:pt x="502" y="31"/>
                  </a:cubicBezTo>
                  <a:cubicBezTo>
                    <a:pt x="502" y="31"/>
                    <a:pt x="500" y="30"/>
                    <a:pt x="500" y="30"/>
                  </a:cubicBezTo>
                  <a:cubicBezTo>
                    <a:pt x="500" y="29"/>
                    <a:pt x="501" y="28"/>
                    <a:pt x="502" y="27"/>
                  </a:cubicBezTo>
                  <a:cubicBezTo>
                    <a:pt x="501" y="27"/>
                    <a:pt x="500" y="26"/>
                    <a:pt x="499" y="26"/>
                  </a:cubicBezTo>
                  <a:cubicBezTo>
                    <a:pt x="499" y="26"/>
                    <a:pt x="498" y="28"/>
                    <a:pt x="498" y="28"/>
                  </a:cubicBezTo>
                  <a:cubicBezTo>
                    <a:pt x="497" y="29"/>
                    <a:pt x="496" y="29"/>
                    <a:pt x="496" y="30"/>
                  </a:cubicBezTo>
                  <a:cubicBezTo>
                    <a:pt x="496" y="31"/>
                    <a:pt x="494" y="32"/>
                    <a:pt x="494" y="32"/>
                  </a:cubicBezTo>
                  <a:cubicBezTo>
                    <a:pt x="494" y="33"/>
                    <a:pt x="496" y="34"/>
                    <a:pt x="496" y="34"/>
                  </a:cubicBezTo>
                  <a:cubicBezTo>
                    <a:pt x="497" y="34"/>
                    <a:pt x="497" y="32"/>
                    <a:pt x="498" y="32"/>
                  </a:cubicBezTo>
                  <a:close/>
                  <a:moveTo>
                    <a:pt x="527" y="36"/>
                  </a:moveTo>
                  <a:cubicBezTo>
                    <a:pt x="526" y="36"/>
                    <a:pt x="525" y="34"/>
                    <a:pt x="525" y="34"/>
                  </a:cubicBezTo>
                  <a:cubicBezTo>
                    <a:pt x="524" y="34"/>
                    <a:pt x="523" y="36"/>
                    <a:pt x="523" y="37"/>
                  </a:cubicBezTo>
                  <a:cubicBezTo>
                    <a:pt x="523" y="37"/>
                    <a:pt x="525" y="38"/>
                    <a:pt x="525" y="38"/>
                  </a:cubicBezTo>
                  <a:cubicBezTo>
                    <a:pt x="525" y="39"/>
                    <a:pt x="527" y="40"/>
                    <a:pt x="527" y="40"/>
                  </a:cubicBezTo>
                  <a:cubicBezTo>
                    <a:pt x="528" y="40"/>
                    <a:pt x="529" y="38"/>
                    <a:pt x="529" y="38"/>
                  </a:cubicBezTo>
                  <a:cubicBezTo>
                    <a:pt x="530" y="37"/>
                    <a:pt x="530" y="36"/>
                    <a:pt x="531" y="36"/>
                  </a:cubicBezTo>
                  <a:cubicBezTo>
                    <a:pt x="530" y="35"/>
                    <a:pt x="529" y="35"/>
                    <a:pt x="528" y="34"/>
                  </a:cubicBezTo>
                  <a:cubicBezTo>
                    <a:pt x="528" y="34"/>
                    <a:pt x="530" y="32"/>
                    <a:pt x="530" y="32"/>
                  </a:cubicBezTo>
                  <a:cubicBezTo>
                    <a:pt x="530" y="31"/>
                    <a:pt x="528" y="30"/>
                    <a:pt x="528" y="30"/>
                  </a:cubicBezTo>
                  <a:cubicBezTo>
                    <a:pt x="528" y="30"/>
                    <a:pt x="526" y="32"/>
                    <a:pt x="526" y="32"/>
                  </a:cubicBezTo>
                  <a:cubicBezTo>
                    <a:pt x="526" y="33"/>
                    <a:pt x="528" y="33"/>
                    <a:pt x="528" y="34"/>
                  </a:cubicBezTo>
                  <a:cubicBezTo>
                    <a:pt x="528" y="34"/>
                    <a:pt x="527" y="36"/>
                    <a:pt x="527" y="36"/>
                  </a:cubicBezTo>
                  <a:close/>
                  <a:moveTo>
                    <a:pt x="567" y="49"/>
                  </a:moveTo>
                  <a:cubicBezTo>
                    <a:pt x="567" y="49"/>
                    <a:pt x="568" y="47"/>
                    <a:pt x="568" y="47"/>
                  </a:cubicBezTo>
                  <a:cubicBezTo>
                    <a:pt x="569" y="46"/>
                    <a:pt x="569" y="45"/>
                    <a:pt x="570" y="44"/>
                  </a:cubicBezTo>
                  <a:cubicBezTo>
                    <a:pt x="571" y="43"/>
                    <a:pt x="572" y="41"/>
                    <a:pt x="573" y="40"/>
                  </a:cubicBezTo>
                  <a:cubicBezTo>
                    <a:pt x="573" y="40"/>
                    <a:pt x="572" y="38"/>
                    <a:pt x="571" y="38"/>
                  </a:cubicBezTo>
                  <a:cubicBezTo>
                    <a:pt x="571" y="38"/>
                    <a:pt x="570" y="40"/>
                    <a:pt x="569" y="40"/>
                  </a:cubicBezTo>
                  <a:cubicBezTo>
                    <a:pt x="569" y="41"/>
                    <a:pt x="568" y="42"/>
                    <a:pt x="568" y="43"/>
                  </a:cubicBezTo>
                  <a:cubicBezTo>
                    <a:pt x="567" y="44"/>
                    <a:pt x="565" y="46"/>
                    <a:pt x="564" y="47"/>
                  </a:cubicBezTo>
                  <a:cubicBezTo>
                    <a:pt x="565" y="47"/>
                    <a:pt x="566" y="49"/>
                    <a:pt x="567" y="49"/>
                  </a:cubicBezTo>
                  <a:close/>
                  <a:moveTo>
                    <a:pt x="614" y="28"/>
                  </a:moveTo>
                  <a:cubicBezTo>
                    <a:pt x="614" y="28"/>
                    <a:pt x="615" y="26"/>
                    <a:pt x="616" y="26"/>
                  </a:cubicBezTo>
                  <a:cubicBezTo>
                    <a:pt x="616" y="26"/>
                    <a:pt x="618" y="28"/>
                    <a:pt x="618" y="28"/>
                  </a:cubicBezTo>
                  <a:cubicBezTo>
                    <a:pt x="618" y="28"/>
                    <a:pt x="620" y="30"/>
                    <a:pt x="620" y="30"/>
                  </a:cubicBezTo>
                  <a:cubicBezTo>
                    <a:pt x="620" y="30"/>
                    <a:pt x="622" y="28"/>
                    <a:pt x="622" y="27"/>
                  </a:cubicBezTo>
                  <a:cubicBezTo>
                    <a:pt x="622" y="27"/>
                    <a:pt x="620" y="26"/>
                    <a:pt x="619" y="26"/>
                  </a:cubicBezTo>
                  <a:cubicBezTo>
                    <a:pt x="619" y="25"/>
                    <a:pt x="621" y="24"/>
                    <a:pt x="621" y="23"/>
                  </a:cubicBezTo>
                  <a:cubicBezTo>
                    <a:pt x="621" y="23"/>
                    <a:pt x="620" y="22"/>
                    <a:pt x="619" y="22"/>
                  </a:cubicBezTo>
                  <a:cubicBezTo>
                    <a:pt x="618" y="22"/>
                    <a:pt x="618" y="24"/>
                    <a:pt x="617" y="24"/>
                  </a:cubicBezTo>
                  <a:cubicBezTo>
                    <a:pt x="617" y="24"/>
                    <a:pt x="616" y="22"/>
                    <a:pt x="615" y="22"/>
                  </a:cubicBezTo>
                  <a:cubicBezTo>
                    <a:pt x="615" y="22"/>
                    <a:pt x="614" y="24"/>
                    <a:pt x="613" y="24"/>
                  </a:cubicBezTo>
                  <a:cubicBezTo>
                    <a:pt x="613" y="25"/>
                    <a:pt x="612" y="26"/>
                    <a:pt x="612" y="27"/>
                  </a:cubicBezTo>
                  <a:cubicBezTo>
                    <a:pt x="611" y="27"/>
                    <a:pt x="610" y="28"/>
                    <a:pt x="610" y="29"/>
                  </a:cubicBezTo>
                  <a:cubicBezTo>
                    <a:pt x="610" y="30"/>
                    <a:pt x="612" y="30"/>
                    <a:pt x="612" y="31"/>
                  </a:cubicBezTo>
                  <a:cubicBezTo>
                    <a:pt x="613" y="30"/>
                    <a:pt x="613" y="29"/>
                    <a:pt x="614" y="28"/>
                  </a:cubicBezTo>
                  <a:close/>
                  <a:moveTo>
                    <a:pt x="628" y="29"/>
                  </a:moveTo>
                  <a:cubicBezTo>
                    <a:pt x="629" y="27"/>
                    <a:pt x="630" y="26"/>
                    <a:pt x="631" y="24"/>
                  </a:cubicBezTo>
                  <a:cubicBezTo>
                    <a:pt x="631" y="24"/>
                    <a:pt x="630" y="22"/>
                    <a:pt x="629" y="22"/>
                  </a:cubicBezTo>
                  <a:cubicBezTo>
                    <a:pt x="629" y="22"/>
                    <a:pt x="628" y="24"/>
                    <a:pt x="627" y="25"/>
                  </a:cubicBezTo>
                  <a:cubicBezTo>
                    <a:pt x="627" y="25"/>
                    <a:pt x="626" y="26"/>
                    <a:pt x="626" y="27"/>
                  </a:cubicBezTo>
                  <a:cubicBezTo>
                    <a:pt x="625" y="27"/>
                    <a:pt x="624" y="29"/>
                    <a:pt x="624" y="29"/>
                  </a:cubicBezTo>
                  <a:cubicBezTo>
                    <a:pt x="624" y="30"/>
                    <a:pt x="626" y="30"/>
                    <a:pt x="626" y="31"/>
                  </a:cubicBezTo>
                  <a:cubicBezTo>
                    <a:pt x="627" y="30"/>
                    <a:pt x="627" y="29"/>
                    <a:pt x="628" y="29"/>
                  </a:cubicBezTo>
                  <a:close/>
                  <a:moveTo>
                    <a:pt x="650" y="32"/>
                  </a:moveTo>
                  <a:cubicBezTo>
                    <a:pt x="651" y="32"/>
                    <a:pt x="652" y="33"/>
                    <a:pt x="653" y="33"/>
                  </a:cubicBezTo>
                  <a:cubicBezTo>
                    <a:pt x="653" y="33"/>
                    <a:pt x="654" y="31"/>
                    <a:pt x="654" y="31"/>
                  </a:cubicBezTo>
                  <a:cubicBezTo>
                    <a:pt x="655" y="31"/>
                    <a:pt x="655" y="29"/>
                    <a:pt x="656" y="29"/>
                  </a:cubicBezTo>
                  <a:cubicBezTo>
                    <a:pt x="656" y="29"/>
                    <a:pt x="658" y="31"/>
                    <a:pt x="658" y="30"/>
                  </a:cubicBezTo>
                  <a:cubicBezTo>
                    <a:pt x="659" y="30"/>
                    <a:pt x="660" y="29"/>
                    <a:pt x="660" y="28"/>
                  </a:cubicBezTo>
                  <a:cubicBezTo>
                    <a:pt x="660" y="28"/>
                    <a:pt x="662" y="26"/>
                    <a:pt x="662" y="26"/>
                  </a:cubicBezTo>
                  <a:cubicBezTo>
                    <a:pt x="662" y="25"/>
                    <a:pt x="660" y="25"/>
                    <a:pt x="659" y="24"/>
                  </a:cubicBezTo>
                  <a:cubicBezTo>
                    <a:pt x="659" y="25"/>
                    <a:pt x="658" y="26"/>
                    <a:pt x="658" y="27"/>
                  </a:cubicBezTo>
                  <a:cubicBezTo>
                    <a:pt x="657" y="27"/>
                    <a:pt x="656" y="25"/>
                    <a:pt x="655" y="25"/>
                  </a:cubicBezTo>
                  <a:cubicBezTo>
                    <a:pt x="655" y="25"/>
                    <a:pt x="653" y="23"/>
                    <a:pt x="653" y="23"/>
                  </a:cubicBezTo>
                  <a:cubicBezTo>
                    <a:pt x="653" y="23"/>
                    <a:pt x="652" y="25"/>
                    <a:pt x="652" y="25"/>
                  </a:cubicBezTo>
                  <a:cubicBezTo>
                    <a:pt x="651" y="26"/>
                    <a:pt x="650" y="27"/>
                    <a:pt x="650" y="28"/>
                  </a:cubicBezTo>
                  <a:cubicBezTo>
                    <a:pt x="649" y="28"/>
                    <a:pt x="649" y="29"/>
                    <a:pt x="648" y="30"/>
                  </a:cubicBezTo>
                  <a:cubicBezTo>
                    <a:pt x="649" y="30"/>
                    <a:pt x="650" y="31"/>
                    <a:pt x="650" y="32"/>
                  </a:cubicBezTo>
                  <a:close/>
                  <a:moveTo>
                    <a:pt x="695" y="38"/>
                  </a:moveTo>
                  <a:cubicBezTo>
                    <a:pt x="696" y="37"/>
                    <a:pt x="696" y="36"/>
                    <a:pt x="697" y="35"/>
                  </a:cubicBezTo>
                  <a:cubicBezTo>
                    <a:pt x="697" y="35"/>
                    <a:pt x="699" y="34"/>
                    <a:pt x="699" y="33"/>
                  </a:cubicBezTo>
                  <a:cubicBezTo>
                    <a:pt x="699" y="33"/>
                    <a:pt x="697" y="32"/>
                    <a:pt x="696" y="31"/>
                  </a:cubicBezTo>
                  <a:cubicBezTo>
                    <a:pt x="696" y="31"/>
                    <a:pt x="698" y="30"/>
                    <a:pt x="698" y="29"/>
                  </a:cubicBezTo>
                  <a:cubicBezTo>
                    <a:pt x="698" y="29"/>
                    <a:pt x="696" y="27"/>
                    <a:pt x="696" y="27"/>
                  </a:cubicBezTo>
                  <a:cubicBezTo>
                    <a:pt x="695" y="28"/>
                    <a:pt x="694" y="29"/>
                    <a:pt x="694" y="30"/>
                  </a:cubicBezTo>
                  <a:cubicBezTo>
                    <a:pt x="694" y="30"/>
                    <a:pt x="693" y="31"/>
                    <a:pt x="692" y="32"/>
                  </a:cubicBezTo>
                  <a:cubicBezTo>
                    <a:pt x="693" y="33"/>
                    <a:pt x="695" y="33"/>
                    <a:pt x="695" y="34"/>
                  </a:cubicBezTo>
                  <a:cubicBezTo>
                    <a:pt x="695" y="34"/>
                    <a:pt x="693" y="35"/>
                    <a:pt x="693" y="36"/>
                  </a:cubicBezTo>
                  <a:cubicBezTo>
                    <a:pt x="694" y="36"/>
                    <a:pt x="695" y="38"/>
                    <a:pt x="695" y="38"/>
                  </a:cubicBezTo>
                  <a:close/>
                  <a:moveTo>
                    <a:pt x="720" y="28"/>
                  </a:moveTo>
                  <a:cubicBezTo>
                    <a:pt x="721" y="27"/>
                    <a:pt x="721" y="27"/>
                    <a:pt x="722" y="26"/>
                  </a:cubicBezTo>
                  <a:cubicBezTo>
                    <a:pt x="720" y="25"/>
                    <a:pt x="719" y="24"/>
                    <a:pt x="717" y="23"/>
                  </a:cubicBezTo>
                  <a:cubicBezTo>
                    <a:pt x="717" y="23"/>
                    <a:pt x="716" y="24"/>
                    <a:pt x="716" y="25"/>
                  </a:cubicBezTo>
                  <a:cubicBezTo>
                    <a:pt x="715" y="25"/>
                    <a:pt x="718" y="26"/>
                    <a:pt x="718" y="26"/>
                  </a:cubicBezTo>
                  <a:cubicBezTo>
                    <a:pt x="718" y="27"/>
                    <a:pt x="716" y="28"/>
                    <a:pt x="716" y="29"/>
                  </a:cubicBezTo>
                  <a:cubicBezTo>
                    <a:pt x="716" y="29"/>
                    <a:pt x="714" y="30"/>
                    <a:pt x="714" y="31"/>
                  </a:cubicBezTo>
                  <a:cubicBezTo>
                    <a:pt x="714" y="32"/>
                    <a:pt x="716" y="32"/>
                    <a:pt x="717" y="33"/>
                  </a:cubicBezTo>
                  <a:cubicBezTo>
                    <a:pt x="718" y="31"/>
                    <a:pt x="719" y="30"/>
                    <a:pt x="720" y="28"/>
                  </a:cubicBezTo>
                  <a:close/>
                  <a:moveTo>
                    <a:pt x="736" y="44"/>
                  </a:moveTo>
                  <a:cubicBezTo>
                    <a:pt x="737" y="44"/>
                    <a:pt x="738" y="46"/>
                    <a:pt x="738" y="46"/>
                  </a:cubicBezTo>
                  <a:cubicBezTo>
                    <a:pt x="739" y="46"/>
                    <a:pt x="739" y="44"/>
                    <a:pt x="740" y="44"/>
                  </a:cubicBezTo>
                  <a:cubicBezTo>
                    <a:pt x="741" y="43"/>
                    <a:pt x="741" y="42"/>
                    <a:pt x="742" y="41"/>
                  </a:cubicBezTo>
                  <a:cubicBezTo>
                    <a:pt x="742" y="41"/>
                    <a:pt x="743" y="43"/>
                    <a:pt x="744" y="43"/>
                  </a:cubicBezTo>
                  <a:cubicBezTo>
                    <a:pt x="745" y="43"/>
                    <a:pt x="745" y="41"/>
                    <a:pt x="746" y="41"/>
                  </a:cubicBezTo>
                  <a:cubicBezTo>
                    <a:pt x="746" y="40"/>
                    <a:pt x="748" y="39"/>
                    <a:pt x="747" y="39"/>
                  </a:cubicBezTo>
                  <a:cubicBezTo>
                    <a:pt x="747" y="38"/>
                    <a:pt x="745" y="37"/>
                    <a:pt x="745" y="37"/>
                  </a:cubicBezTo>
                  <a:cubicBezTo>
                    <a:pt x="745" y="37"/>
                    <a:pt x="744" y="39"/>
                    <a:pt x="744" y="39"/>
                  </a:cubicBezTo>
                  <a:cubicBezTo>
                    <a:pt x="743" y="39"/>
                    <a:pt x="742" y="37"/>
                    <a:pt x="741" y="37"/>
                  </a:cubicBezTo>
                  <a:cubicBezTo>
                    <a:pt x="741" y="37"/>
                    <a:pt x="740" y="39"/>
                    <a:pt x="740" y="40"/>
                  </a:cubicBezTo>
                  <a:cubicBezTo>
                    <a:pt x="739" y="40"/>
                    <a:pt x="739" y="42"/>
                    <a:pt x="738" y="42"/>
                  </a:cubicBezTo>
                  <a:cubicBezTo>
                    <a:pt x="737" y="42"/>
                    <a:pt x="736" y="40"/>
                    <a:pt x="736" y="40"/>
                  </a:cubicBezTo>
                  <a:cubicBezTo>
                    <a:pt x="735" y="40"/>
                    <a:pt x="735" y="42"/>
                    <a:pt x="734" y="42"/>
                  </a:cubicBezTo>
                  <a:cubicBezTo>
                    <a:pt x="735" y="43"/>
                    <a:pt x="735" y="44"/>
                    <a:pt x="736" y="44"/>
                  </a:cubicBezTo>
                  <a:close/>
                  <a:moveTo>
                    <a:pt x="758" y="43"/>
                  </a:moveTo>
                  <a:cubicBezTo>
                    <a:pt x="758" y="43"/>
                    <a:pt x="760" y="41"/>
                    <a:pt x="760" y="41"/>
                  </a:cubicBezTo>
                  <a:cubicBezTo>
                    <a:pt x="760" y="40"/>
                    <a:pt x="761" y="39"/>
                    <a:pt x="761" y="39"/>
                  </a:cubicBezTo>
                  <a:cubicBezTo>
                    <a:pt x="762" y="38"/>
                    <a:pt x="763" y="37"/>
                    <a:pt x="763" y="36"/>
                  </a:cubicBezTo>
                  <a:cubicBezTo>
                    <a:pt x="763" y="36"/>
                    <a:pt x="761" y="35"/>
                    <a:pt x="761" y="35"/>
                  </a:cubicBezTo>
                  <a:cubicBezTo>
                    <a:pt x="761" y="34"/>
                    <a:pt x="762" y="33"/>
                    <a:pt x="763" y="32"/>
                  </a:cubicBezTo>
                  <a:cubicBezTo>
                    <a:pt x="763" y="32"/>
                    <a:pt x="765" y="34"/>
                    <a:pt x="765" y="34"/>
                  </a:cubicBezTo>
                  <a:cubicBezTo>
                    <a:pt x="765" y="34"/>
                    <a:pt x="766" y="32"/>
                    <a:pt x="767" y="32"/>
                  </a:cubicBezTo>
                  <a:cubicBezTo>
                    <a:pt x="767" y="31"/>
                    <a:pt x="768" y="30"/>
                    <a:pt x="768" y="30"/>
                  </a:cubicBezTo>
                  <a:cubicBezTo>
                    <a:pt x="767" y="29"/>
                    <a:pt x="765" y="27"/>
                    <a:pt x="764" y="26"/>
                  </a:cubicBezTo>
                  <a:cubicBezTo>
                    <a:pt x="763" y="27"/>
                    <a:pt x="763" y="28"/>
                    <a:pt x="762" y="29"/>
                  </a:cubicBezTo>
                  <a:cubicBezTo>
                    <a:pt x="762" y="29"/>
                    <a:pt x="760" y="27"/>
                    <a:pt x="760" y="27"/>
                  </a:cubicBezTo>
                  <a:cubicBezTo>
                    <a:pt x="760" y="27"/>
                    <a:pt x="758" y="29"/>
                    <a:pt x="758" y="29"/>
                  </a:cubicBezTo>
                  <a:cubicBezTo>
                    <a:pt x="758" y="29"/>
                    <a:pt x="761" y="30"/>
                    <a:pt x="760" y="31"/>
                  </a:cubicBezTo>
                  <a:cubicBezTo>
                    <a:pt x="760" y="31"/>
                    <a:pt x="759" y="32"/>
                    <a:pt x="759" y="33"/>
                  </a:cubicBezTo>
                  <a:cubicBezTo>
                    <a:pt x="759" y="33"/>
                    <a:pt x="761" y="34"/>
                    <a:pt x="761" y="35"/>
                  </a:cubicBezTo>
                  <a:cubicBezTo>
                    <a:pt x="761" y="35"/>
                    <a:pt x="760" y="36"/>
                    <a:pt x="759" y="37"/>
                  </a:cubicBezTo>
                  <a:cubicBezTo>
                    <a:pt x="759" y="37"/>
                    <a:pt x="758" y="39"/>
                    <a:pt x="758" y="39"/>
                  </a:cubicBezTo>
                  <a:cubicBezTo>
                    <a:pt x="757" y="40"/>
                    <a:pt x="756" y="41"/>
                    <a:pt x="756" y="41"/>
                  </a:cubicBezTo>
                  <a:cubicBezTo>
                    <a:pt x="757" y="42"/>
                    <a:pt x="757" y="43"/>
                    <a:pt x="758" y="43"/>
                  </a:cubicBezTo>
                  <a:close/>
                  <a:moveTo>
                    <a:pt x="750" y="30"/>
                  </a:moveTo>
                  <a:cubicBezTo>
                    <a:pt x="750" y="30"/>
                    <a:pt x="752" y="28"/>
                    <a:pt x="752" y="28"/>
                  </a:cubicBezTo>
                  <a:cubicBezTo>
                    <a:pt x="752" y="28"/>
                    <a:pt x="750" y="26"/>
                    <a:pt x="750" y="26"/>
                  </a:cubicBezTo>
                  <a:cubicBezTo>
                    <a:pt x="749" y="26"/>
                    <a:pt x="749" y="28"/>
                    <a:pt x="748" y="28"/>
                  </a:cubicBezTo>
                  <a:cubicBezTo>
                    <a:pt x="748" y="29"/>
                    <a:pt x="746" y="30"/>
                    <a:pt x="746" y="31"/>
                  </a:cubicBezTo>
                  <a:cubicBezTo>
                    <a:pt x="746" y="31"/>
                    <a:pt x="748" y="32"/>
                    <a:pt x="749" y="32"/>
                  </a:cubicBezTo>
                  <a:cubicBezTo>
                    <a:pt x="749" y="33"/>
                    <a:pt x="751" y="34"/>
                    <a:pt x="751" y="34"/>
                  </a:cubicBezTo>
                  <a:cubicBezTo>
                    <a:pt x="752" y="34"/>
                    <a:pt x="752" y="32"/>
                    <a:pt x="753" y="32"/>
                  </a:cubicBezTo>
                  <a:cubicBezTo>
                    <a:pt x="752" y="31"/>
                    <a:pt x="750" y="31"/>
                    <a:pt x="750" y="30"/>
                  </a:cubicBezTo>
                  <a:close/>
                  <a:moveTo>
                    <a:pt x="787" y="37"/>
                  </a:moveTo>
                  <a:cubicBezTo>
                    <a:pt x="787" y="37"/>
                    <a:pt x="789" y="36"/>
                    <a:pt x="789" y="35"/>
                  </a:cubicBezTo>
                  <a:cubicBezTo>
                    <a:pt x="789" y="35"/>
                    <a:pt x="787" y="34"/>
                    <a:pt x="787" y="33"/>
                  </a:cubicBezTo>
                  <a:cubicBezTo>
                    <a:pt x="787" y="33"/>
                    <a:pt x="788" y="32"/>
                    <a:pt x="789" y="31"/>
                  </a:cubicBezTo>
                  <a:cubicBezTo>
                    <a:pt x="789" y="31"/>
                    <a:pt x="790" y="29"/>
                    <a:pt x="790" y="29"/>
                  </a:cubicBezTo>
                  <a:cubicBezTo>
                    <a:pt x="790" y="28"/>
                    <a:pt x="788" y="27"/>
                    <a:pt x="788" y="27"/>
                  </a:cubicBezTo>
                  <a:cubicBezTo>
                    <a:pt x="787" y="27"/>
                    <a:pt x="786" y="26"/>
                    <a:pt x="786" y="25"/>
                  </a:cubicBezTo>
                  <a:cubicBezTo>
                    <a:pt x="785" y="25"/>
                    <a:pt x="784" y="27"/>
                    <a:pt x="784" y="28"/>
                  </a:cubicBezTo>
                  <a:cubicBezTo>
                    <a:pt x="784" y="28"/>
                    <a:pt x="782" y="26"/>
                    <a:pt x="782" y="26"/>
                  </a:cubicBezTo>
                  <a:cubicBezTo>
                    <a:pt x="781" y="26"/>
                    <a:pt x="781" y="28"/>
                    <a:pt x="780" y="28"/>
                  </a:cubicBezTo>
                  <a:cubicBezTo>
                    <a:pt x="780" y="29"/>
                    <a:pt x="778" y="30"/>
                    <a:pt x="778" y="30"/>
                  </a:cubicBezTo>
                  <a:cubicBezTo>
                    <a:pt x="778" y="31"/>
                    <a:pt x="780" y="32"/>
                    <a:pt x="781" y="32"/>
                  </a:cubicBezTo>
                  <a:cubicBezTo>
                    <a:pt x="781" y="32"/>
                    <a:pt x="782" y="30"/>
                    <a:pt x="782" y="30"/>
                  </a:cubicBezTo>
                  <a:cubicBezTo>
                    <a:pt x="783" y="30"/>
                    <a:pt x="784" y="31"/>
                    <a:pt x="785" y="32"/>
                  </a:cubicBezTo>
                  <a:cubicBezTo>
                    <a:pt x="785" y="32"/>
                    <a:pt x="786" y="33"/>
                    <a:pt x="787" y="33"/>
                  </a:cubicBezTo>
                  <a:cubicBezTo>
                    <a:pt x="786" y="34"/>
                    <a:pt x="786" y="35"/>
                    <a:pt x="785" y="35"/>
                  </a:cubicBezTo>
                  <a:cubicBezTo>
                    <a:pt x="785" y="36"/>
                    <a:pt x="783" y="37"/>
                    <a:pt x="783" y="38"/>
                  </a:cubicBezTo>
                  <a:cubicBezTo>
                    <a:pt x="783" y="38"/>
                    <a:pt x="785" y="39"/>
                    <a:pt x="786" y="39"/>
                  </a:cubicBezTo>
                  <a:cubicBezTo>
                    <a:pt x="786" y="39"/>
                    <a:pt x="787" y="38"/>
                    <a:pt x="787" y="37"/>
                  </a:cubicBezTo>
                  <a:close/>
                  <a:moveTo>
                    <a:pt x="772" y="25"/>
                  </a:moveTo>
                  <a:cubicBezTo>
                    <a:pt x="772" y="25"/>
                    <a:pt x="773" y="23"/>
                    <a:pt x="773" y="23"/>
                  </a:cubicBezTo>
                  <a:cubicBezTo>
                    <a:pt x="774" y="23"/>
                    <a:pt x="775" y="21"/>
                    <a:pt x="775" y="21"/>
                  </a:cubicBezTo>
                  <a:cubicBezTo>
                    <a:pt x="776" y="19"/>
                    <a:pt x="777" y="18"/>
                    <a:pt x="779" y="16"/>
                  </a:cubicBezTo>
                  <a:cubicBezTo>
                    <a:pt x="778" y="16"/>
                    <a:pt x="777" y="15"/>
                    <a:pt x="776" y="15"/>
                  </a:cubicBezTo>
                  <a:cubicBezTo>
                    <a:pt x="776" y="15"/>
                    <a:pt x="775" y="17"/>
                    <a:pt x="775" y="17"/>
                  </a:cubicBezTo>
                  <a:cubicBezTo>
                    <a:pt x="774" y="17"/>
                    <a:pt x="773" y="18"/>
                    <a:pt x="773" y="19"/>
                  </a:cubicBezTo>
                  <a:cubicBezTo>
                    <a:pt x="772" y="21"/>
                    <a:pt x="771" y="22"/>
                    <a:pt x="769" y="24"/>
                  </a:cubicBezTo>
                  <a:cubicBezTo>
                    <a:pt x="770" y="24"/>
                    <a:pt x="771" y="25"/>
                    <a:pt x="772" y="25"/>
                  </a:cubicBezTo>
                  <a:close/>
                  <a:moveTo>
                    <a:pt x="801" y="37"/>
                  </a:moveTo>
                  <a:cubicBezTo>
                    <a:pt x="801" y="37"/>
                    <a:pt x="804" y="39"/>
                    <a:pt x="804" y="39"/>
                  </a:cubicBezTo>
                  <a:cubicBezTo>
                    <a:pt x="804" y="39"/>
                    <a:pt x="805" y="37"/>
                    <a:pt x="805" y="37"/>
                  </a:cubicBezTo>
                  <a:cubicBezTo>
                    <a:pt x="805" y="36"/>
                    <a:pt x="807" y="35"/>
                    <a:pt x="807" y="35"/>
                  </a:cubicBezTo>
                  <a:cubicBezTo>
                    <a:pt x="807" y="34"/>
                    <a:pt x="805" y="33"/>
                    <a:pt x="805" y="33"/>
                  </a:cubicBezTo>
                  <a:cubicBezTo>
                    <a:pt x="805" y="32"/>
                    <a:pt x="806" y="31"/>
                    <a:pt x="806" y="31"/>
                  </a:cubicBezTo>
                  <a:cubicBezTo>
                    <a:pt x="807" y="30"/>
                    <a:pt x="808" y="29"/>
                    <a:pt x="808" y="28"/>
                  </a:cubicBezTo>
                  <a:cubicBezTo>
                    <a:pt x="809" y="28"/>
                    <a:pt x="809" y="26"/>
                    <a:pt x="810" y="26"/>
                  </a:cubicBezTo>
                  <a:cubicBezTo>
                    <a:pt x="810" y="26"/>
                    <a:pt x="812" y="28"/>
                    <a:pt x="812" y="28"/>
                  </a:cubicBezTo>
                  <a:cubicBezTo>
                    <a:pt x="813" y="28"/>
                    <a:pt x="813" y="26"/>
                    <a:pt x="814" y="26"/>
                  </a:cubicBezTo>
                  <a:cubicBezTo>
                    <a:pt x="814" y="25"/>
                    <a:pt x="816" y="27"/>
                    <a:pt x="816" y="27"/>
                  </a:cubicBezTo>
                  <a:cubicBezTo>
                    <a:pt x="816" y="27"/>
                    <a:pt x="818" y="25"/>
                    <a:pt x="818" y="25"/>
                  </a:cubicBezTo>
                  <a:cubicBezTo>
                    <a:pt x="818" y="25"/>
                    <a:pt x="820" y="23"/>
                    <a:pt x="819" y="23"/>
                  </a:cubicBezTo>
                  <a:cubicBezTo>
                    <a:pt x="819" y="22"/>
                    <a:pt x="817" y="22"/>
                    <a:pt x="817" y="21"/>
                  </a:cubicBezTo>
                  <a:cubicBezTo>
                    <a:pt x="817" y="21"/>
                    <a:pt x="816" y="23"/>
                    <a:pt x="816" y="23"/>
                  </a:cubicBezTo>
                  <a:cubicBezTo>
                    <a:pt x="815" y="23"/>
                    <a:pt x="814" y="22"/>
                    <a:pt x="813" y="22"/>
                  </a:cubicBezTo>
                  <a:cubicBezTo>
                    <a:pt x="813" y="22"/>
                    <a:pt x="812" y="24"/>
                    <a:pt x="812" y="24"/>
                  </a:cubicBezTo>
                  <a:cubicBezTo>
                    <a:pt x="811" y="24"/>
                    <a:pt x="810" y="22"/>
                    <a:pt x="809" y="22"/>
                  </a:cubicBezTo>
                  <a:cubicBezTo>
                    <a:pt x="809" y="22"/>
                    <a:pt x="808" y="24"/>
                    <a:pt x="808" y="24"/>
                  </a:cubicBezTo>
                  <a:cubicBezTo>
                    <a:pt x="807" y="25"/>
                    <a:pt x="806" y="26"/>
                    <a:pt x="806" y="27"/>
                  </a:cubicBezTo>
                  <a:cubicBezTo>
                    <a:pt x="805" y="27"/>
                    <a:pt x="805" y="28"/>
                    <a:pt x="804" y="29"/>
                  </a:cubicBezTo>
                  <a:cubicBezTo>
                    <a:pt x="804" y="29"/>
                    <a:pt x="803" y="31"/>
                    <a:pt x="803" y="31"/>
                  </a:cubicBezTo>
                  <a:cubicBezTo>
                    <a:pt x="802" y="31"/>
                    <a:pt x="801" y="29"/>
                    <a:pt x="800" y="29"/>
                  </a:cubicBezTo>
                  <a:cubicBezTo>
                    <a:pt x="800" y="29"/>
                    <a:pt x="799" y="31"/>
                    <a:pt x="799" y="32"/>
                  </a:cubicBezTo>
                  <a:cubicBezTo>
                    <a:pt x="799" y="32"/>
                    <a:pt x="801" y="33"/>
                    <a:pt x="801" y="33"/>
                  </a:cubicBezTo>
                  <a:cubicBezTo>
                    <a:pt x="802" y="34"/>
                    <a:pt x="802" y="35"/>
                    <a:pt x="803" y="35"/>
                  </a:cubicBezTo>
                  <a:cubicBezTo>
                    <a:pt x="803" y="36"/>
                    <a:pt x="801" y="37"/>
                    <a:pt x="801" y="37"/>
                  </a:cubicBezTo>
                  <a:close/>
                  <a:moveTo>
                    <a:pt x="853" y="52"/>
                  </a:moveTo>
                  <a:cubicBezTo>
                    <a:pt x="853" y="52"/>
                    <a:pt x="852" y="51"/>
                    <a:pt x="851" y="51"/>
                  </a:cubicBezTo>
                  <a:cubicBezTo>
                    <a:pt x="851" y="50"/>
                    <a:pt x="849" y="49"/>
                    <a:pt x="849" y="49"/>
                  </a:cubicBezTo>
                  <a:cubicBezTo>
                    <a:pt x="849" y="49"/>
                    <a:pt x="848" y="51"/>
                    <a:pt x="847" y="51"/>
                  </a:cubicBezTo>
                  <a:cubicBezTo>
                    <a:pt x="847" y="51"/>
                    <a:pt x="846" y="53"/>
                    <a:pt x="846" y="53"/>
                  </a:cubicBezTo>
                  <a:cubicBezTo>
                    <a:pt x="846" y="54"/>
                    <a:pt x="847" y="55"/>
                    <a:pt x="848" y="55"/>
                  </a:cubicBezTo>
                  <a:cubicBezTo>
                    <a:pt x="848" y="55"/>
                    <a:pt x="850" y="57"/>
                    <a:pt x="850" y="57"/>
                  </a:cubicBezTo>
                  <a:cubicBezTo>
                    <a:pt x="850" y="57"/>
                    <a:pt x="852" y="55"/>
                    <a:pt x="852" y="55"/>
                  </a:cubicBezTo>
                  <a:cubicBezTo>
                    <a:pt x="852" y="54"/>
                    <a:pt x="853" y="53"/>
                    <a:pt x="853" y="52"/>
                  </a:cubicBezTo>
                  <a:close/>
                  <a:moveTo>
                    <a:pt x="883" y="46"/>
                  </a:moveTo>
                  <a:cubicBezTo>
                    <a:pt x="883" y="46"/>
                    <a:pt x="884" y="45"/>
                    <a:pt x="884" y="44"/>
                  </a:cubicBezTo>
                  <a:cubicBezTo>
                    <a:pt x="884" y="44"/>
                    <a:pt x="886" y="43"/>
                    <a:pt x="886" y="42"/>
                  </a:cubicBezTo>
                  <a:cubicBezTo>
                    <a:pt x="886" y="41"/>
                    <a:pt x="884" y="41"/>
                    <a:pt x="884" y="40"/>
                  </a:cubicBezTo>
                  <a:cubicBezTo>
                    <a:pt x="883" y="40"/>
                    <a:pt x="883" y="42"/>
                    <a:pt x="882" y="42"/>
                  </a:cubicBezTo>
                  <a:cubicBezTo>
                    <a:pt x="882" y="43"/>
                    <a:pt x="880" y="41"/>
                    <a:pt x="880" y="41"/>
                  </a:cubicBezTo>
                  <a:cubicBezTo>
                    <a:pt x="880" y="41"/>
                    <a:pt x="878" y="43"/>
                    <a:pt x="878" y="43"/>
                  </a:cubicBezTo>
                  <a:cubicBezTo>
                    <a:pt x="878" y="44"/>
                    <a:pt x="880" y="44"/>
                    <a:pt x="881" y="45"/>
                  </a:cubicBezTo>
                  <a:cubicBezTo>
                    <a:pt x="880" y="45"/>
                    <a:pt x="879" y="46"/>
                    <a:pt x="879" y="47"/>
                  </a:cubicBezTo>
                  <a:cubicBezTo>
                    <a:pt x="879" y="47"/>
                    <a:pt x="881" y="48"/>
                    <a:pt x="881" y="49"/>
                  </a:cubicBezTo>
                  <a:cubicBezTo>
                    <a:pt x="881" y="49"/>
                    <a:pt x="883" y="50"/>
                    <a:pt x="883" y="50"/>
                  </a:cubicBezTo>
                  <a:cubicBezTo>
                    <a:pt x="884" y="50"/>
                    <a:pt x="884" y="48"/>
                    <a:pt x="885" y="48"/>
                  </a:cubicBezTo>
                  <a:cubicBezTo>
                    <a:pt x="885" y="47"/>
                    <a:pt x="883" y="47"/>
                    <a:pt x="883" y="46"/>
                  </a:cubicBezTo>
                  <a:close/>
                  <a:moveTo>
                    <a:pt x="883" y="32"/>
                  </a:moveTo>
                  <a:cubicBezTo>
                    <a:pt x="883" y="32"/>
                    <a:pt x="884" y="31"/>
                    <a:pt x="885" y="30"/>
                  </a:cubicBezTo>
                  <a:cubicBezTo>
                    <a:pt x="884" y="30"/>
                    <a:pt x="883" y="29"/>
                    <a:pt x="882" y="28"/>
                  </a:cubicBezTo>
                  <a:cubicBezTo>
                    <a:pt x="882" y="28"/>
                    <a:pt x="880" y="27"/>
                    <a:pt x="880" y="27"/>
                  </a:cubicBezTo>
                  <a:cubicBezTo>
                    <a:pt x="880" y="26"/>
                    <a:pt x="882" y="25"/>
                    <a:pt x="882" y="25"/>
                  </a:cubicBezTo>
                  <a:cubicBezTo>
                    <a:pt x="881" y="24"/>
                    <a:pt x="880" y="23"/>
                    <a:pt x="880" y="23"/>
                  </a:cubicBezTo>
                  <a:cubicBezTo>
                    <a:pt x="879" y="23"/>
                    <a:pt x="878" y="25"/>
                    <a:pt x="878" y="25"/>
                  </a:cubicBezTo>
                  <a:cubicBezTo>
                    <a:pt x="878" y="25"/>
                    <a:pt x="876" y="27"/>
                    <a:pt x="876" y="27"/>
                  </a:cubicBezTo>
                  <a:cubicBezTo>
                    <a:pt x="876" y="28"/>
                    <a:pt x="878" y="28"/>
                    <a:pt x="878" y="29"/>
                  </a:cubicBezTo>
                  <a:cubicBezTo>
                    <a:pt x="878" y="30"/>
                    <a:pt x="877" y="30"/>
                    <a:pt x="877" y="31"/>
                  </a:cubicBezTo>
                  <a:cubicBezTo>
                    <a:pt x="877" y="32"/>
                    <a:pt x="879" y="33"/>
                    <a:pt x="879" y="33"/>
                  </a:cubicBezTo>
                  <a:cubicBezTo>
                    <a:pt x="880" y="33"/>
                    <a:pt x="880" y="34"/>
                    <a:pt x="881" y="35"/>
                  </a:cubicBezTo>
                  <a:cubicBezTo>
                    <a:pt x="882" y="34"/>
                    <a:pt x="882" y="33"/>
                    <a:pt x="883" y="32"/>
                  </a:cubicBezTo>
                  <a:close/>
                  <a:moveTo>
                    <a:pt x="900" y="42"/>
                  </a:moveTo>
                  <a:cubicBezTo>
                    <a:pt x="901" y="42"/>
                    <a:pt x="901" y="40"/>
                    <a:pt x="902" y="40"/>
                  </a:cubicBezTo>
                  <a:cubicBezTo>
                    <a:pt x="902" y="39"/>
                    <a:pt x="904" y="38"/>
                    <a:pt x="904" y="38"/>
                  </a:cubicBezTo>
                  <a:cubicBezTo>
                    <a:pt x="904" y="38"/>
                    <a:pt x="902" y="36"/>
                    <a:pt x="901" y="36"/>
                  </a:cubicBezTo>
                  <a:cubicBezTo>
                    <a:pt x="901" y="36"/>
                    <a:pt x="900" y="38"/>
                    <a:pt x="900" y="38"/>
                  </a:cubicBezTo>
                  <a:cubicBezTo>
                    <a:pt x="899" y="39"/>
                    <a:pt x="899" y="40"/>
                    <a:pt x="898" y="40"/>
                  </a:cubicBezTo>
                  <a:cubicBezTo>
                    <a:pt x="898" y="41"/>
                    <a:pt x="896" y="39"/>
                    <a:pt x="896" y="39"/>
                  </a:cubicBezTo>
                  <a:cubicBezTo>
                    <a:pt x="896" y="39"/>
                    <a:pt x="894" y="41"/>
                    <a:pt x="894" y="41"/>
                  </a:cubicBezTo>
                  <a:cubicBezTo>
                    <a:pt x="894" y="41"/>
                    <a:pt x="896" y="43"/>
                    <a:pt x="896" y="43"/>
                  </a:cubicBezTo>
                  <a:cubicBezTo>
                    <a:pt x="897" y="43"/>
                    <a:pt x="897" y="41"/>
                    <a:pt x="898" y="40"/>
                  </a:cubicBezTo>
                  <a:cubicBezTo>
                    <a:pt x="898" y="40"/>
                    <a:pt x="900" y="42"/>
                    <a:pt x="900" y="42"/>
                  </a:cubicBezTo>
                  <a:close/>
                  <a:moveTo>
                    <a:pt x="899" y="30"/>
                  </a:moveTo>
                  <a:cubicBezTo>
                    <a:pt x="900" y="31"/>
                    <a:pt x="902" y="33"/>
                    <a:pt x="903" y="34"/>
                  </a:cubicBezTo>
                  <a:cubicBezTo>
                    <a:pt x="904" y="33"/>
                    <a:pt x="904" y="32"/>
                    <a:pt x="905" y="31"/>
                  </a:cubicBezTo>
                  <a:cubicBezTo>
                    <a:pt x="905" y="31"/>
                    <a:pt x="906" y="33"/>
                    <a:pt x="907" y="33"/>
                  </a:cubicBezTo>
                  <a:cubicBezTo>
                    <a:pt x="907" y="32"/>
                    <a:pt x="909" y="32"/>
                    <a:pt x="909" y="31"/>
                  </a:cubicBezTo>
                  <a:cubicBezTo>
                    <a:pt x="909" y="30"/>
                    <a:pt x="907" y="30"/>
                    <a:pt x="906" y="29"/>
                  </a:cubicBezTo>
                  <a:cubicBezTo>
                    <a:pt x="906" y="29"/>
                    <a:pt x="908" y="28"/>
                    <a:pt x="908" y="27"/>
                  </a:cubicBezTo>
                  <a:cubicBezTo>
                    <a:pt x="907" y="26"/>
                    <a:pt x="905" y="25"/>
                    <a:pt x="904" y="24"/>
                  </a:cubicBezTo>
                  <a:cubicBezTo>
                    <a:pt x="903" y="25"/>
                    <a:pt x="901" y="27"/>
                    <a:pt x="900" y="28"/>
                  </a:cubicBezTo>
                  <a:cubicBezTo>
                    <a:pt x="900" y="29"/>
                    <a:pt x="899" y="30"/>
                    <a:pt x="899" y="30"/>
                  </a:cubicBezTo>
                  <a:close/>
                  <a:moveTo>
                    <a:pt x="961" y="50"/>
                  </a:moveTo>
                  <a:cubicBezTo>
                    <a:pt x="962" y="48"/>
                    <a:pt x="964" y="47"/>
                    <a:pt x="965" y="45"/>
                  </a:cubicBezTo>
                  <a:cubicBezTo>
                    <a:pt x="964" y="45"/>
                    <a:pt x="963" y="44"/>
                    <a:pt x="963" y="44"/>
                  </a:cubicBezTo>
                  <a:cubicBezTo>
                    <a:pt x="962" y="44"/>
                    <a:pt x="961" y="46"/>
                    <a:pt x="961" y="46"/>
                  </a:cubicBezTo>
                  <a:cubicBezTo>
                    <a:pt x="960" y="46"/>
                    <a:pt x="960" y="48"/>
                    <a:pt x="959" y="48"/>
                  </a:cubicBezTo>
                  <a:cubicBezTo>
                    <a:pt x="959" y="49"/>
                    <a:pt x="957" y="50"/>
                    <a:pt x="957" y="50"/>
                  </a:cubicBezTo>
                  <a:cubicBezTo>
                    <a:pt x="957" y="51"/>
                    <a:pt x="959" y="52"/>
                    <a:pt x="960" y="52"/>
                  </a:cubicBezTo>
                  <a:cubicBezTo>
                    <a:pt x="960" y="51"/>
                    <a:pt x="961" y="51"/>
                    <a:pt x="961" y="50"/>
                  </a:cubicBezTo>
                  <a:close/>
                  <a:moveTo>
                    <a:pt x="971" y="51"/>
                  </a:moveTo>
                  <a:cubicBezTo>
                    <a:pt x="972" y="51"/>
                    <a:pt x="973" y="52"/>
                    <a:pt x="974" y="52"/>
                  </a:cubicBezTo>
                  <a:cubicBezTo>
                    <a:pt x="974" y="52"/>
                    <a:pt x="975" y="51"/>
                    <a:pt x="975" y="50"/>
                  </a:cubicBezTo>
                  <a:cubicBezTo>
                    <a:pt x="976" y="49"/>
                    <a:pt x="976" y="48"/>
                    <a:pt x="977" y="48"/>
                  </a:cubicBezTo>
                  <a:cubicBezTo>
                    <a:pt x="977" y="48"/>
                    <a:pt x="979" y="50"/>
                    <a:pt x="979" y="49"/>
                  </a:cubicBezTo>
                  <a:cubicBezTo>
                    <a:pt x="980" y="49"/>
                    <a:pt x="981" y="48"/>
                    <a:pt x="981" y="47"/>
                  </a:cubicBezTo>
                  <a:cubicBezTo>
                    <a:pt x="981" y="47"/>
                    <a:pt x="979" y="46"/>
                    <a:pt x="979" y="46"/>
                  </a:cubicBezTo>
                  <a:cubicBezTo>
                    <a:pt x="979" y="45"/>
                    <a:pt x="980" y="44"/>
                    <a:pt x="980" y="43"/>
                  </a:cubicBezTo>
                  <a:cubicBezTo>
                    <a:pt x="981" y="43"/>
                    <a:pt x="982" y="42"/>
                    <a:pt x="982" y="41"/>
                  </a:cubicBezTo>
                  <a:cubicBezTo>
                    <a:pt x="982" y="40"/>
                    <a:pt x="980" y="40"/>
                    <a:pt x="980" y="39"/>
                  </a:cubicBezTo>
                  <a:cubicBezTo>
                    <a:pt x="980" y="39"/>
                    <a:pt x="982" y="38"/>
                    <a:pt x="982" y="37"/>
                  </a:cubicBezTo>
                  <a:cubicBezTo>
                    <a:pt x="982" y="37"/>
                    <a:pt x="979" y="35"/>
                    <a:pt x="979" y="35"/>
                  </a:cubicBezTo>
                  <a:cubicBezTo>
                    <a:pt x="979" y="36"/>
                    <a:pt x="978" y="37"/>
                    <a:pt x="978" y="38"/>
                  </a:cubicBezTo>
                  <a:cubicBezTo>
                    <a:pt x="977" y="38"/>
                    <a:pt x="976" y="39"/>
                    <a:pt x="976" y="40"/>
                  </a:cubicBezTo>
                  <a:cubicBezTo>
                    <a:pt x="976" y="40"/>
                    <a:pt x="978" y="41"/>
                    <a:pt x="978" y="42"/>
                  </a:cubicBezTo>
                  <a:cubicBezTo>
                    <a:pt x="978" y="42"/>
                    <a:pt x="977" y="44"/>
                    <a:pt x="977" y="44"/>
                  </a:cubicBezTo>
                  <a:cubicBezTo>
                    <a:pt x="976" y="44"/>
                    <a:pt x="975" y="46"/>
                    <a:pt x="975" y="46"/>
                  </a:cubicBezTo>
                  <a:cubicBezTo>
                    <a:pt x="974" y="46"/>
                    <a:pt x="973" y="44"/>
                    <a:pt x="973" y="44"/>
                  </a:cubicBezTo>
                  <a:cubicBezTo>
                    <a:pt x="972" y="44"/>
                    <a:pt x="971" y="46"/>
                    <a:pt x="971" y="47"/>
                  </a:cubicBezTo>
                  <a:cubicBezTo>
                    <a:pt x="970" y="47"/>
                    <a:pt x="970" y="48"/>
                    <a:pt x="969" y="49"/>
                  </a:cubicBezTo>
                  <a:cubicBezTo>
                    <a:pt x="969" y="49"/>
                    <a:pt x="967" y="51"/>
                    <a:pt x="968" y="51"/>
                  </a:cubicBezTo>
                  <a:cubicBezTo>
                    <a:pt x="968" y="52"/>
                    <a:pt x="970" y="52"/>
                    <a:pt x="970" y="53"/>
                  </a:cubicBezTo>
                  <a:cubicBezTo>
                    <a:pt x="970" y="52"/>
                    <a:pt x="971" y="51"/>
                    <a:pt x="971" y="51"/>
                  </a:cubicBezTo>
                  <a:close/>
                  <a:moveTo>
                    <a:pt x="951" y="31"/>
                  </a:moveTo>
                  <a:cubicBezTo>
                    <a:pt x="952" y="32"/>
                    <a:pt x="952" y="32"/>
                    <a:pt x="953" y="33"/>
                  </a:cubicBezTo>
                  <a:cubicBezTo>
                    <a:pt x="953" y="33"/>
                    <a:pt x="955" y="35"/>
                    <a:pt x="955" y="35"/>
                  </a:cubicBezTo>
                  <a:cubicBezTo>
                    <a:pt x="956" y="35"/>
                    <a:pt x="957" y="33"/>
                    <a:pt x="957" y="32"/>
                  </a:cubicBezTo>
                  <a:cubicBezTo>
                    <a:pt x="957" y="32"/>
                    <a:pt x="955" y="31"/>
                    <a:pt x="955" y="31"/>
                  </a:cubicBezTo>
                  <a:cubicBezTo>
                    <a:pt x="955" y="30"/>
                    <a:pt x="956" y="29"/>
                    <a:pt x="956" y="29"/>
                  </a:cubicBezTo>
                  <a:cubicBezTo>
                    <a:pt x="957" y="28"/>
                    <a:pt x="958" y="27"/>
                    <a:pt x="958" y="26"/>
                  </a:cubicBezTo>
                  <a:cubicBezTo>
                    <a:pt x="958" y="26"/>
                    <a:pt x="960" y="24"/>
                    <a:pt x="960" y="24"/>
                  </a:cubicBezTo>
                  <a:cubicBezTo>
                    <a:pt x="960" y="23"/>
                    <a:pt x="958" y="23"/>
                    <a:pt x="958" y="22"/>
                  </a:cubicBezTo>
                  <a:cubicBezTo>
                    <a:pt x="957" y="23"/>
                    <a:pt x="957" y="24"/>
                    <a:pt x="956" y="25"/>
                  </a:cubicBezTo>
                  <a:cubicBezTo>
                    <a:pt x="955" y="25"/>
                    <a:pt x="955" y="26"/>
                    <a:pt x="954" y="27"/>
                  </a:cubicBezTo>
                  <a:cubicBezTo>
                    <a:pt x="954" y="28"/>
                    <a:pt x="953" y="28"/>
                    <a:pt x="953" y="29"/>
                  </a:cubicBezTo>
                  <a:cubicBezTo>
                    <a:pt x="952" y="29"/>
                    <a:pt x="951" y="27"/>
                    <a:pt x="950" y="27"/>
                  </a:cubicBezTo>
                  <a:cubicBezTo>
                    <a:pt x="950" y="27"/>
                    <a:pt x="949" y="29"/>
                    <a:pt x="949" y="30"/>
                  </a:cubicBezTo>
                  <a:cubicBezTo>
                    <a:pt x="948" y="30"/>
                    <a:pt x="947" y="31"/>
                    <a:pt x="947" y="32"/>
                  </a:cubicBezTo>
                  <a:cubicBezTo>
                    <a:pt x="947" y="32"/>
                    <a:pt x="949" y="33"/>
                    <a:pt x="949" y="34"/>
                  </a:cubicBezTo>
                  <a:cubicBezTo>
                    <a:pt x="950" y="33"/>
                    <a:pt x="950" y="32"/>
                    <a:pt x="951" y="31"/>
                  </a:cubicBezTo>
                  <a:close/>
                  <a:moveTo>
                    <a:pt x="994" y="54"/>
                  </a:moveTo>
                  <a:cubicBezTo>
                    <a:pt x="994" y="54"/>
                    <a:pt x="996" y="55"/>
                    <a:pt x="996" y="55"/>
                  </a:cubicBezTo>
                  <a:cubicBezTo>
                    <a:pt x="997" y="55"/>
                    <a:pt x="997" y="53"/>
                    <a:pt x="998" y="53"/>
                  </a:cubicBezTo>
                  <a:cubicBezTo>
                    <a:pt x="998" y="53"/>
                    <a:pt x="999" y="55"/>
                    <a:pt x="1000" y="55"/>
                  </a:cubicBezTo>
                  <a:cubicBezTo>
                    <a:pt x="1001" y="55"/>
                    <a:pt x="1001" y="53"/>
                    <a:pt x="1002" y="52"/>
                  </a:cubicBezTo>
                  <a:cubicBezTo>
                    <a:pt x="1002" y="52"/>
                    <a:pt x="1003" y="51"/>
                    <a:pt x="1003" y="50"/>
                  </a:cubicBezTo>
                  <a:cubicBezTo>
                    <a:pt x="1004" y="50"/>
                    <a:pt x="1005" y="49"/>
                    <a:pt x="1005" y="48"/>
                  </a:cubicBezTo>
                  <a:cubicBezTo>
                    <a:pt x="1006" y="49"/>
                    <a:pt x="1007" y="49"/>
                    <a:pt x="1007" y="50"/>
                  </a:cubicBezTo>
                  <a:cubicBezTo>
                    <a:pt x="1007" y="49"/>
                    <a:pt x="1009" y="48"/>
                    <a:pt x="1009" y="48"/>
                  </a:cubicBezTo>
                  <a:cubicBezTo>
                    <a:pt x="1009" y="47"/>
                    <a:pt x="1007" y="46"/>
                    <a:pt x="1007" y="46"/>
                  </a:cubicBezTo>
                  <a:cubicBezTo>
                    <a:pt x="1007" y="46"/>
                    <a:pt x="1006" y="48"/>
                    <a:pt x="1005" y="48"/>
                  </a:cubicBezTo>
                  <a:cubicBezTo>
                    <a:pt x="1005" y="48"/>
                    <a:pt x="1003" y="46"/>
                    <a:pt x="1003" y="46"/>
                  </a:cubicBezTo>
                  <a:cubicBezTo>
                    <a:pt x="1002" y="46"/>
                    <a:pt x="1002" y="48"/>
                    <a:pt x="1001" y="49"/>
                  </a:cubicBezTo>
                  <a:cubicBezTo>
                    <a:pt x="1001" y="49"/>
                    <a:pt x="1000" y="51"/>
                    <a:pt x="1000" y="51"/>
                  </a:cubicBezTo>
                  <a:cubicBezTo>
                    <a:pt x="999" y="51"/>
                    <a:pt x="998" y="49"/>
                    <a:pt x="997" y="49"/>
                  </a:cubicBezTo>
                  <a:cubicBezTo>
                    <a:pt x="997" y="49"/>
                    <a:pt x="996" y="51"/>
                    <a:pt x="996" y="51"/>
                  </a:cubicBezTo>
                  <a:cubicBezTo>
                    <a:pt x="996" y="52"/>
                    <a:pt x="994" y="53"/>
                    <a:pt x="994" y="54"/>
                  </a:cubicBezTo>
                  <a:close/>
                  <a:moveTo>
                    <a:pt x="1013" y="43"/>
                  </a:moveTo>
                  <a:cubicBezTo>
                    <a:pt x="1013" y="43"/>
                    <a:pt x="1014" y="41"/>
                    <a:pt x="1014" y="41"/>
                  </a:cubicBezTo>
                  <a:cubicBezTo>
                    <a:pt x="1015" y="41"/>
                    <a:pt x="1016" y="43"/>
                    <a:pt x="1016" y="43"/>
                  </a:cubicBezTo>
                  <a:cubicBezTo>
                    <a:pt x="1017" y="42"/>
                    <a:pt x="1018" y="44"/>
                    <a:pt x="1019" y="44"/>
                  </a:cubicBezTo>
                  <a:cubicBezTo>
                    <a:pt x="1019" y="44"/>
                    <a:pt x="1020" y="42"/>
                    <a:pt x="1020" y="42"/>
                  </a:cubicBezTo>
                  <a:cubicBezTo>
                    <a:pt x="1021" y="41"/>
                    <a:pt x="1022" y="40"/>
                    <a:pt x="1022" y="40"/>
                  </a:cubicBezTo>
                  <a:cubicBezTo>
                    <a:pt x="1021" y="40"/>
                    <a:pt x="1021" y="38"/>
                    <a:pt x="1020" y="38"/>
                  </a:cubicBezTo>
                  <a:cubicBezTo>
                    <a:pt x="1019" y="38"/>
                    <a:pt x="1019" y="40"/>
                    <a:pt x="1018" y="40"/>
                  </a:cubicBezTo>
                  <a:cubicBezTo>
                    <a:pt x="1018" y="40"/>
                    <a:pt x="1017" y="38"/>
                    <a:pt x="1016" y="39"/>
                  </a:cubicBezTo>
                  <a:cubicBezTo>
                    <a:pt x="1015" y="39"/>
                    <a:pt x="1015" y="41"/>
                    <a:pt x="1014" y="41"/>
                  </a:cubicBezTo>
                  <a:cubicBezTo>
                    <a:pt x="1014" y="41"/>
                    <a:pt x="1013" y="39"/>
                    <a:pt x="1012" y="39"/>
                  </a:cubicBezTo>
                  <a:cubicBezTo>
                    <a:pt x="1011" y="39"/>
                    <a:pt x="1011" y="41"/>
                    <a:pt x="1010" y="41"/>
                  </a:cubicBezTo>
                  <a:cubicBezTo>
                    <a:pt x="1011" y="42"/>
                    <a:pt x="1012" y="43"/>
                    <a:pt x="1013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sp>
        <p:nvSpPr>
          <p:cNvPr id="22" name="TextBox 55"/>
          <p:cNvSpPr txBox="1"/>
          <p:nvPr/>
        </p:nvSpPr>
        <p:spPr>
          <a:xfrm>
            <a:off x="2393821" y="2972646"/>
            <a:ext cx="769152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[  </a:t>
            </a:r>
            <a:r>
              <a:rPr lang="zh-CN" altLang="en-US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好家长胜过好老师，优秀的家长造就出色的孩子，文字可自由修改</a:t>
            </a:r>
            <a:r>
              <a:rPr lang="en-US" altLang="zh-CN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  ]   </a:t>
            </a:r>
            <a:endParaRPr lang="zh-CN" altLang="en-US" sz="190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+mn-ea"/>
            </a:endParaRPr>
          </a:p>
        </p:txBody>
      </p:sp>
      <p:sp>
        <p:nvSpPr>
          <p:cNvPr id="23" name="文本框 138"/>
          <p:cNvSpPr txBox="1"/>
          <p:nvPr/>
        </p:nvSpPr>
        <p:spPr>
          <a:xfrm>
            <a:off x="4054905" y="416656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陈老师</a:t>
            </a:r>
            <a:endParaRPr lang="zh-CN" altLang="en-US" sz="20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786142" y="3998509"/>
            <a:ext cx="365349" cy="570236"/>
            <a:chOff x="4763" y="15501938"/>
            <a:chExt cx="3094038" cy="4829175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4763" y="15501938"/>
              <a:ext cx="3094038" cy="3508375"/>
            </a:xfrm>
            <a:custGeom>
              <a:avLst/>
              <a:gdLst>
                <a:gd name="T0" fmla="*/ 482 w 731"/>
                <a:gd name="T1" fmla="*/ 828 h 828"/>
                <a:gd name="T2" fmla="*/ 443 w 731"/>
                <a:gd name="T3" fmla="*/ 788 h 828"/>
                <a:gd name="T4" fmla="*/ 443 w 731"/>
                <a:gd name="T5" fmla="*/ 732 h 828"/>
                <a:gd name="T6" fmla="*/ 492 w 731"/>
                <a:gd name="T7" fmla="*/ 635 h 828"/>
                <a:gd name="T8" fmla="*/ 652 w 731"/>
                <a:gd name="T9" fmla="*/ 366 h 828"/>
                <a:gd name="T10" fmla="*/ 365 w 731"/>
                <a:gd name="T11" fmla="*/ 79 h 828"/>
                <a:gd name="T12" fmla="*/ 79 w 731"/>
                <a:gd name="T13" fmla="*/ 366 h 828"/>
                <a:gd name="T14" fmla="*/ 239 w 731"/>
                <a:gd name="T15" fmla="*/ 635 h 828"/>
                <a:gd name="T16" fmla="*/ 288 w 731"/>
                <a:gd name="T17" fmla="*/ 732 h 828"/>
                <a:gd name="T18" fmla="*/ 288 w 731"/>
                <a:gd name="T19" fmla="*/ 788 h 828"/>
                <a:gd name="T20" fmla="*/ 248 w 731"/>
                <a:gd name="T21" fmla="*/ 828 h 828"/>
                <a:gd name="T22" fmla="*/ 209 w 731"/>
                <a:gd name="T23" fmla="*/ 788 h 828"/>
                <a:gd name="T24" fmla="*/ 209 w 731"/>
                <a:gd name="T25" fmla="*/ 732 h 828"/>
                <a:gd name="T26" fmla="*/ 192 w 731"/>
                <a:gd name="T27" fmla="*/ 699 h 828"/>
                <a:gd name="T28" fmla="*/ 0 w 731"/>
                <a:gd name="T29" fmla="*/ 366 h 828"/>
                <a:gd name="T30" fmla="*/ 365 w 731"/>
                <a:gd name="T31" fmla="*/ 0 h 828"/>
                <a:gd name="T32" fmla="*/ 731 w 731"/>
                <a:gd name="T33" fmla="*/ 366 h 828"/>
                <a:gd name="T34" fmla="*/ 539 w 731"/>
                <a:gd name="T35" fmla="*/ 699 h 828"/>
                <a:gd name="T36" fmla="*/ 522 w 731"/>
                <a:gd name="T37" fmla="*/ 732 h 828"/>
                <a:gd name="T38" fmla="*/ 522 w 731"/>
                <a:gd name="T39" fmla="*/ 788 h 828"/>
                <a:gd name="T40" fmla="*/ 482 w 731"/>
                <a:gd name="T41" fmla="*/ 828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1" h="828">
                  <a:moveTo>
                    <a:pt x="482" y="828"/>
                  </a:moveTo>
                  <a:cubicBezTo>
                    <a:pt x="460" y="828"/>
                    <a:pt x="443" y="810"/>
                    <a:pt x="443" y="788"/>
                  </a:cubicBezTo>
                  <a:cubicBezTo>
                    <a:pt x="443" y="732"/>
                    <a:pt x="443" y="732"/>
                    <a:pt x="443" y="732"/>
                  </a:cubicBezTo>
                  <a:cubicBezTo>
                    <a:pt x="443" y="697"/>
                    <a:pt x="463" y="656"/>
                    <a:pt x="492" y="635"/>
                  </a:cubicBezTo>
                  <a:cubicBezTo>
                    <a:pt x="493" y="634"/>
                    <a:pt x="652" y="516"/>
                    <a:pt x="652" y="366"/>
                  </a:cubicBezTo>
                  <a:cubicBezTo>
                    <a:pt x="652" y="208"/>
                    <a:pt x="523" y="79"/>
                    <a:pt x="365" y="79"/>
                  </a:cubicBezTo>
                  <a:cubicBezTo>
                    <a:pt x="207" y="79"/>
                    <a:pt x="79" y="208"/>
                    <a:pt x="79" y="366"/>
                  </a:cubicBezTo>
                  <a:cubicBezTo>
                    <a:pt x="79" y="517"/>
                    <a:pt x="237" y="634"/>
                    <a:pt x="239" y="635"/>
                  </a:cubicBezTo>
                  <a:cubicBezTo>
                    <a:pt x="267" y="656"/>
                    <a:pt x="288" y="697"/>
                    <a:pt x="288" y="732"/>
                  </a:cubicBezTo>
                  <a:cubicBezTo>
                    <a:pt x="288" y="788"/>
                    <a:pt x="288" y="788"/>
                    <a:pt x="288" y="788"/>
                  </a:cubicBezTo>
                  <a:cubicBezTo>
                    <a:pt x="288" y="810"/>
                    <a:pt x="270" y="828"/>
                    <a:pt x="248" y="828"/>
                  </a:cubicBezTo>
                  <a:cubicBezTo>
                    <a:pt x="226" y="828"/>
                    <a:pt x="209" y="810"/>
                    <a:pt x="209" y="788"/>
                  </a:cubicBezTo>
                  <a:cubicBezTo>
                    <a:pt x="209" y="732"/>
                    <a:pt x="209" y="732"/>
                    <a:pt x="209" y="732"/>
                  </a:cubicBezTo>
                  <a:cubicBezTo>
                    <a:pt x="209" y="722"/>
                    <a:pt x="200" y="705"/>
                    <a:pt x="192" y="699"/>
                  </a:cubicBezTo>
                  <a:cubicBezTo>
                    <a:pt x="184" y="693"/>
                    <a:pt x="0" y="556"/>
                    <a:pt x="0" y="366"/>
                  </a:cubicBezTo>
                  <a:cubicBezTo>
                    <a:pt x="0" y="164"/>
                    <a:pt x="164" y="0"/>
                    <a:pt x="365" y="0"/>
                  </a:cubicBezTo>
                  <a:cubicBezTo>
                    <a:pt x="567" y="0"/>
                    <a:pt x="731" y="164"/>
                    <a:pt x="731" y="366"/>
                  </a:cubicBezTo>
                  <a:cubicBezTo>
                    <a:pt x="731" y="556"/>
                    <a:pt x="546" y="693"/>
                    <a:pt x="539" y="699"/>
                  </a:cubicBezTo>
                  <a:cubicBezTo>
                    <a:pt x="531" y="705"/>
                    <a:pt x="522" y="722"/>
                    <a:pt x="522" y="732"/>
                  </a:cubicBezTo>
                  <a:cubicBezTo>
                    <a:pt x="522" y="788"/>
                    <a:pt x="522" y="788"/>
                    <a:pt x="522" y="788"/>
                  </a:cubicBezTo>
                  <a:cubicBezTo>
                    <a:pt x="522" y="810"/>
                    <a:pt x="504" y="828"/>
                    <a:pt x="482" y="8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914400" y="19137313"/>
              <a:ext cx="1274763" cy="1193800"/>
            </a:xfrm>
            <a:custGeom>
              <a:avLst/>
              <a:gdLst>
                <a:gd name="T0" fmla="*/ 301 w 301"/>
                <a:gd name="T1" fmla="*/ 0 h 282"/>
                <a:gd name="T2" fmla="*/ 301 w 301"/>
                <a:gd name="T3" fmla="*/ 107 h 282"/>
                <a:gd name="T4" fmla="*/ 249 w 301"/>
                <a:gd name="T5" fmla="*/ 195 h 282"/>
                <a:gd name="T6" fmla="*/ 190 w 301"/>
                <a:gd name="T7" fmla="*/ 252 h 282"/>
                <a:gd name="T8" fmla="*/ 150 w 301"/>
                <a:gd name="T9" fmla="*/ 282 h 282"/>
                <a:gd name="T10" fmla="*/ 111 w 301"/>
                <a:gd name="T11" fmla="*/ 252 h 282"/>
                <a:gd name="T12" fmla="*/ 52 w 301"/>
                <a:gd name="T13" fmla="*/ 195 h 282"/>
                <a:gd name="T14" fmla="*/ 0 w 301"/>
                <a:gd name="T15" fmla="*/ 107 h 282"/>
                <a:gd name="T16" fmla="*/ 0 w 301"/>
                <a:gd name="T17" fmla="*/ 0 h 282"/>
                <a:gd name="T18" fmla="*/ 301 w 301"/>
                <a:gd name="T19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1" h="282">
                  <a:moveTo>
                    <a:pt x="301" y="0"/>
                  </a:moveTo>
                  <a:cubicBezTo>
                    <a:pt x="301" y="0"/>
                    <a:pt x="301" y="85"/>
                    <a:pt x="301" y="107"/>
                  </a:cubicBezTo>
                  <a:cubicBezTo>
                    <a:pt x="301" y="152"/>
                    <a:pt x="277" y="176"/>
                    <a:pt x="249" y="195"/>
                  </a:cubicBezTo>
                  <a:cubicBezTo>
                    <a:pt x="221" y="213"/>
                    <a:pt x="199" y="230"/>
                    <a:pt x="190" y="252"/>
                  </a:cubicBezTo>
                  <a:cubicBezTo>
                    <a:pt x="190" y="252"/>
                    <a:pt x="185" y="282"/>
                    <a:pt x="150" y="282"/>
                  </a:cubicBezTo>
                  <a:cubicBezTo>
                    <a:pt x="116" y="282"/>
                    <a:pt x="111" y="252"/>
                    <a:pt x="111" y="252"/>
                  </a:cubicBezTo>
                  <a:cubicBezTo>
                    <a:pt x="102" y="230"/>
                    <a:pt x="79" y="213"/>
                    <a:pt x="52" y="195"/>
                  </a:cubicBezTo>
                  <a:cubicBezTo>
                    <a:pt x="24" y="176"/>
                    <a:pt x="0" y="152"/>
                    <a:pt x="0" y="107"/>
                  </a:cubicBezTo>
                  <a:cubicBezTo>
                    <a:pt x="0" y="85"/>
                    <a:pt x="0" y="0"/>
                    <a:pt x="0" y="0"/>
                  </a:cubicBezTo>
                  <a:lnTo>
                    <a:pt x="3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744538" y="19229388"/>
              <a:ext cx="1614488" cy="225425"/>
            </a:xfrm>
            <a:custGeom>
              <a:avLst/>
              <a:gdLst>
                <a:gd name="T0" fmla="*/ 354 w 381"/>
                <a:gd name="T1" fmla="*/ 53 h 53"/>
                <a:gd name="T2" fmla="*/ 26 w 381"/>
                <a:gd name="T3" fmla="*/ 53 h 53"/>
                <a:gd name="T4" fmla="*/ 0 w 381"/>
                <a:gd name="T5" fmla="*/ 27 h 53"/>
                <a:gd name="T6" fmla="*/ 26 w 381"/>
                <a:gd name="T7" fmla="*/ 0 h 53"/>
                <a:gd name="T8" fmla="*/ 354 w 381"/>
                <a:gd name="T9" fmla="*/ 0 h 53"/>
                <a:gd name="T10" fmla="*/ 381 w 381"/>
                <a:gd name="T11" fmla="*/ 27 h 53"/>
                <a:gd name="T12" fmla="*/ 354 w 381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53">
                  <a:moveTo>
                    <a:pt x="354" y="53"/>
                  </a:move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69" y="0"/>
                    <a:pt x="381" y="12"/>
                    <a:pt x="381" y="27"/>
                  </a:cubicBezTo>
                  <a:cubicBezTo>
                    <a:pt x="381" y="41"/>
                    <a:pt x="369" y="53"/>
                    <a:pt x="35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744538" y="19513550"/>
              <a:ext cx="1614488" cy="220663"/>
            </a:xfrm>
            <a:custGeom>
              <a:avLst/>
              <a:gdLst>
                <a:gd name="T0" fmla="*/ 354 w 381"/>
                <a:gd name="T1" fmla="*/ 52 h 52"/>
                <a:gd name="T2" fmla="*/ 26 w 381"/>
                <a:gd name="T3" fmla="*/ 52 h 52"/>
                <a:gd name="T4" fmla="*/ 0 w 381"/>
                <a:gd name="T5" fmla="*/ 26 h 52"/>
                <a:gd name="T6" fmla="*/ 26 w 381"/>
                <a:gd name="T7" fmla="*/ 0 h 52"/>
                <a:gd name="T8" fmla="*/ 354 w 381"/>
                <a:gd name="T9" fmla="*/ 0 h 52"/>
                <a:gd name="T10" fmla="*/ 381 w 381"/>
                <a:gd name="T11" fmla="*/ 26 h 52"/>
                <a:gd name="T12" fmla="*/ 354 w 381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52">
                  <a:moveTo>
                    <a:pt x="354" y="52"/>
                  </a:moveTo>
                  <a:cubicBezTo>
                    <a:pt x="26" y="52"/>
                    <a:pt x="26" y="52"/>
                    <a:pt x="26" y="52"/>
                  </a:cubicBezTo>
                  <a:cubicBezTo>
                    <a:pt x="12" y="52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69" y="0"/>
                    <a:pt x="381" y="12"/>
                    <a:pt x="381" y="26"/>
                  </a:cubicBezTo>
                  <a:cubicBezTo>
                    <a:pt x="381" y="41"/>
                    <a:pt x="369" y="52"/>
                    <a:pt x="35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1254125" y="18060988"/>
              <a:ext cx="592138" cy="147638"/>
            </a:xfrm>
            <a:custGeom>
              <a:avLst/>
              <a:gdLst>
                <a:gd name="T0" fmla="*/ 123 w 140"/>
                <a:gd name="T1" fmla="*/ 35 h 35"/>
                <a:gd name="T2" fmla="*/ 18 w 140"/>
                <a:gd name="T3" fmla="*/ 35 h 35"/>
                <a:gd name="T4" fmla="*/ 0 w 140"/>
                <a:gd name="T5" fmla="*/ 17 h 35"/>
                <a:gd name="T6" fmla="*/ 18 w 140"/>
                <a:gd name="T7" fmla="*/ 0 h 35"/>
                <a:gd name="T8" fmla="*/ 123 w 140"/>
                <a:gd name="T9" fmla="*/ 0 h 35"/>
                <a:gd name="T10" fmla="*/ 140 w 140"/>
                <a:gd name="T11" fmla="*/ 17 h 35"/>
                <a:gd name="T12" fmla="*/ 123 w 14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5">
                  <a:moveTo>
                    <a:pt x="123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3" y="0"/>
                    <a:pt x="140" y="8"/>
                    <a:pt x="140" y="17"/>
                  </a:cubicBezTo>
                  <a:cubicBezTo>
                    <a:pt x="140" y="27"/>
                    <a:pt x="133" y="35"/>
                    <a:pt x="12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1198563" y="17806988"/>
              <a:ext cx="706438" cy="147638"/>
            </a:xfrm>
            <a:custGeom>
              <a:avLst/>
              <a:gdLst>
                <a:gd name="T0" fmla="*/ 149 w 167"/>
                <a:gd name="T1" fmla="*/ 35 h 35"/>
                <a:gd name="T2" fmla="*/ 18 w 167"/>
                <a:gd name="T3" fmla="*/ 35 h 35"/>
                <a:gd name="T4" fmla="*/ 0 w 167"/>
                <a:gd name="T5" fmla="*/ 17 h 35"/>
                <a:gd name="T6" fmla="*/ 18 w 167"/>
                <a:gd name="T7" fmla="*/ 0 h 35"/>
                <a:gd name="T8" fmla="*/ 149 w 167"/>
                <a:gd name="T9" fmla="*/ 0 h 35"/>
                <a:gd name="T10" fmla="*/ 167 w 167"/>
                <a:gd name="T11" fmla="*/ 17 h 35"/>
                <a:gd name="T12" fmla="*/ 149 w 16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5">
                  <a:moveTo>
                    <a:pt x="149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9" y="0"/>
                    <a:pt x="167" y="8"/>
                    <a:pt x="167" y="17"/>
                  </a:cubicBezTo>
                  <a:cubicBezTo>
                    <a:pt x="167" y="27"/>
                    <a:pt x="159" y="35"/>
                    <a:pt x="14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19"/>
            <p:cNvSpPr>
              <a:spLocks/>
            </p:cNvSpPr>
            <p:nvPr/>
          </p:nvSpPr>
          <p:spPr bwMode="auto">
            <a:xfrm>
              <a:off x="1104900" y="17548225"/>
              <a:ext cx="889000" cy="149225"/>
            </a:xfrm>
            <a:custGeom>
              <a:avLst/>
              <a:gdLst>
                <a:gd name="T0" fmla="*/ 193 w 210"/>
                <a:gd name="T1" fmla="*/ 35 h 35"/>
                <a:gd name="T2" fmla="*/ 18 w 210"/>
                <a:gd name="T3" fmla="*/ 35 h 35"/>
                <a:gd name="T4" fmla="*/ 0 w 210"/>
                <a:gd name="T5" fmla="*/ 18 h 35"/>
                <a:gd name="T6" fmla="*/ 18 w 210"/>
                <a:gd name="T7" fmla="*/ 0 h 35"/>
                <a:gd name="T8" fmla="*/ 193 w 210"/>
                <a:gd name="T9" fmla="*/ 0 h 35"/>
                <a:gd name="T10" fmla="*/ 210 w 210"/>
                <a:gd name="T11" fmla="*/ 18 h 35"/>
                <a:gd name="T12" fmla="*/ 193 w 21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35">
                  <a:moveTo>
                    <a:pt x="193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203" y="0"/>
                    <a:pt x="210" y="8"/>
                    <a:pt x="210" y="18"/>
                  </a:cubicBezTo>
                  <a:cubicBezTo>
                    <a:pt x="210" y="28"/>
                    <a:pt x="203" y="35"/>
                    <a:pt x="19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20"/>
            <p:cNvSpPr>
              <a:spLocks/>
            </p:cNvSpPr>
            <p:nvPr/>
          </p:nvSpPr>
          <p:spPr bwMode="auto">
            <a:xfrm>
              <a:off x="584200" y="17243425"/>
              <a:ext cx="525463" cy="147638"/>
            </a:xfrm>
            <a:custGeom>
              <a:avLst/>
              <a:gdLst>
                <a:gd name="T0" fmla="*/ 106 w 124"/>
                <a:gd name="T1" fmla="*/ 35 h 35"/>
                <a:gd name="T2" fmla="*/ 17 w 124"/>
                <a:gd name="T3" fmla="*/ 35 h 35"/>
                <a:gd name="T4" fmla="*/ 0 w 124"/>
                <a:gd name="T5" fmla="*/ 18 h 35"/>
                <a:gd name="T6" fmla="*/ 17 w 124"/>
                <a:gd name="T7" fmla="*/ 0 h 35"/>
                <a:gd name="T8" fmla="*/ 106 w 124"/>
                <a:gd name="T9" fmla="*/ 0 h 35"/>
                <a:gd name="T10" fmla="*/ 124 w 124"/>
                <a:gd name="T11" fmla="*/ 18 h 35"/>
                <a:gd name="T12" fmla="*/ 106 w 124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5">
                  <a:moveTo>
                    <a:pt x="106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7" y="35"/>
                    <a:pt x="0" y="27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4" y="8"/>
                    <a:pt x="124" y="18"/>
                  </a:cubicBezTo>
                  <a:cubicBezTo>
                    <a:pt x="124" y="27"/>
                    <a:pt x="116" y="35"/>
                    <a:pt x="10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21"/>
            <p:cNvSpPr>
              <a:spLocks/>
            </p:cNvSpPr>
            <p:nvPr/>
          </p:nvSpPr>
          <p:spPr bwMode="auto">
            <a:xfrm>
              <a:off x="1993900" y="17243425"/>
              <a:ext cx="525463" cy="147638"/>
            </a:xfrm>
            <a:custGeom>
              <a:avLst/>
              <a:gdLst>
                <a:gd name="T0" fmla="*/ 106 w 124"/>
                <a:gd name="T1" fmla="*/ 35 h 35"/>
                <a:gd name="T2" fmla="*/ 17 w 124"/>
                <a:gd name="T3" fmla="*/ 35 h 35"/>
                <a:gd name="T4" fmla="*/ 0 w 124"/>
                <a:gd name="T5" fmla="*/ 18 h 35"/>
                <a:gd name="T6" fmla="*/ 17 w 124"/>
                <a:gd name="T7" fmla="*/ 0 h 35"/>
                <a:gd name="T8" fmla="*/ 106 w 124"/>
                <a:gd name="T9" fmla="*/ 0 h 35"/>
                <a:gd name="T10" fmla="*/ 124 w 124"/>
                <a:gd name="T11" fmla="*/ 18 h 35"/>
                <a:gd name="T12" fmla="*/ 106 w 124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5">
                  <a:moveTo>
                    <a:pt x="106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4" y="8"/>
                    <a:pt x="124" y="18"/>
                  </a:cubicBezTo>
                  <a:cubicBezTo>
                    <a:pt x="124" y="27"/>
                    <a:pt x="116" y="35"/>
                    <a:pt x="10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1833563" y="16603663"/>
              <a:ext cx="431800" cy="423863"/>
            </a:xfrm>
            <a:custGeom>
              <a:avLst/>
              <a:gdLst>
                <a:gd name="T0" fmla="*/ 20 w 102"/>
                <a:gd name="T1" fmla="*/ 100 h 100"/>
                <a:gd name="T2" fmla="*/ 7 w 102"/>
                <a:gd name="T3" fmla="*/ 95 h 100"/>
                <a:gd name="T4" fmla="*/ 7 w 102"/>
                <a:gd name="T5" fmla="*/ 70 h 100"/>
                <a:gd name="T6" fmla="*/ 70 w 102"/>
                <a:gd name="T7" fmla="*/ 7 h 100"/>
                <a:gd name="T8" fmla="*/ 95 w 102"/>
                <a:gd name="T9" fmla="*/ 7 h 100"/>
                <a:gd name="T10" fmla="*/ 95 w 102"/>
                <a:gd name="T11" fmla="*/ 32 h 100"/>
                <a:gd name="T12" fmla="*/ 32 w 102"/>
                <a:gd name="T13" fmla="*/ 95 h 100"/>
                <a:gd name="T14" fmla="*/ 20 w 102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0">
                  <a:moveTo>
                    <a:pt x="20" y="100"/>
                  </a:moveTo>
                  <a:cubicBezTo>
                    <a:pt x="15" y="100"/>
                    <a:pt x="11" y="98"/>
                    <a:pt x="7" y="95"/>
                  </a:cubicBezTo>
                  <a:cubicBezTo>
                    <a:pt x="0" y="88"/>
                    <a:pt x="0" y="77"/>
                    <a:pt x="7" y="70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7" y="0"/>
                    <a:pt x="88" y="0"/>
                    <a:pt x="95" y="7"/>
                  </a:cubicBezTo>
                  <a:cubicBezTo>
                    <a:pt x="102" y="14"/>
                    <a:pt x="102" y="25"/>
                    <a:pt x="95" y="32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8" y="98"/>
                    <a:pt x="24" y="100"/>
                    <a:pt x="2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1477963" y="16349663"/>
              <a:ext cx="147638" cy="525463"/>
            </a:xfrm>
            <a:custGeom>
              <a:avLst/>
              <a:gdLst>
                <a:gd name="T0" fmla="*/ 17 w 35"/>
                <a:gd name="T1" fmla="*/ 124 h 124"/>
                <a:gd name="T2" fmla="*/ 0 w 35"/>
                <a:gd name="T3" fmla="*/ 107 h 124"/>
                <a:gd name="T4" fmla="*/ 0 w 35"/>
                <a:gd name="T5" fmla="*/ 17 h 124"/>
                <a:gd name="T6" fmla="*/ 17 w 35"/>
                <a:gd name="T7" fmla="*/ 0 h 124"/>
                <a:gd name="T8" fmla="*/ 35 w 35"/>
                <a:gd name="T9" fmla="*/ 17 h 124"/>
                <a:gd name="T10" fmla="*/ 35 w 35"/>
                <a:gd name="T11" fmla="*/ 107 h 124"/>
                <a:gd name="T12" fmla="*/ 17 w 35"/>
                <a:gd name="T1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24">
                  <a:moveTo>
                    <a:pt x="17" y="124"/>
                  </a:moveTo>
                  <a:cubicBezTo>
                    <a:pt x="8" y="124"/>
                    <a:pt x="0" y="116"/>
                    <a:pt x="0" y="10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5" y="116"/>
                    <a:pt x="27" y="124"/>
                    <a:pt x="1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24"/>
            <p:cNvSpPr>
              <a:spLocks/>
            </p:cNvSpPr>
            <p:nvPr/>
          </p:nvSpPr>
          <p:spPr bwMode="auto">
            <a:xfrm>
              <a:off x="838200" y="16603663"/>
              <a:ext cx="428625" cy="423863"/>
            </a:xfrm>
            <a:custGeom>
              <a:avLst/>
              <a:gdLst>
                <a:gd name="T0" fmla="*/ 82 w 101"/>
                <a:gd name="T1" fmla="*/ 100 h 100"/>
                <a:gd name="T2" fmla="*/ 70 w 101"/>
                <a:gd name="T3" fmla="*/ 95 h 100"/>
                <a:gd name="T4" fmla="*/ 7 w 101"/>
                <a:gd name="T5" fmla="*/ 32 h 100"/>
                <a:gd name="T6" fmla="*/ 7 w 101"/>
                <a:gd name="T7" fmla="*/ 7 h 100"/>
                <a:gd name="T8" fmla="*/ 31 w 101"/>
                <a:gd name="T9" fmla="*/ 7 h 100"/>
                <a:gd name="T10" fmla="*/ 94 w 101"/>
                <a:gd name="T11" fmla="*/ 70 h 100"/>
                <a:gd name="T12" fmla="*/ 94 w 101"/>
                <a:gd name="T13" fmla="*/ 95 h 100"/>
                <a:gd name="T14" fmla="*/ 82 w 101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00">
                  <a:moveTo>
                    <a:pt x="82" y="100"/>
                  </a:moveTo>
                  <a:cubicBezTo>
                    <a:pt x="77" y="100"/>
                    <a:pt x="73" y="98"/>
                    <a:pt x="70" y="95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25"/>
                    <a:pt x="0" y="14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101" y="77"/>
                    <a:pt x="101" y="88"/>
                    <a:pt x="94" y="95"/>
                  </a:cubicBezTo>
                  <a:cubicBezTo>
                    <a:pt x="91" y="98"/>
                    <a:pt x="86" y="100"/>
                    <a:pt x="8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563434" y="3995042"/>
            <a:ext cx="396185" cy="565304"/>
            <a:chOff x="33337500" y="3175"/>
            <a:chExt cx="2930525" cy="4181475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3" name="Freeform 25"/>
            <p:cNvSpPr>
              <a:spLocks/>
            </p:cNvSpPr>
            <p:nvPr/>
          </p:nvSpPr>
          <p:spPr bwMode="auto">
            <a:xfrm>
              <a:off x="35061525" y="2049463"/>
              <a:ext cx="1163638" cy="2033588"/>
            </a:xfrm>
            <a:custGeom>
              <a:avLst/>
              <a:gdLst>
                <a:gd name="T0" fmla="*/ 64 w 275"/>
                <a:gd name="T1" fmla="*/ 480 h 480"/>
                <a:gd name="T2" fmla="*/ 275 w 275"/>
                <a:gd name="T3" fmla="*/ 421 h 480"/>
                <a:gd name="T4" fmla="*/ 258 w 275"/>
                <a:gd name="T5" fmla="*/ 163 h 480"/>
                <a:gd name="T6" fmla="*/ 135 w 275"/>
                <a:gd name="T7" fmla="*/ 52 h 480"/>
                <a:gd name="T8" fmla="*/ 36 w 275"/>
                <a:gd name="T9" fmla="*/ 0 h 480"/>
                <a:gd name="T10" fmla="*/ 0 w 275"/>
                <a:gd name="T11" fmla="*/ 26 h 480"/>
                <a:gd name="T12" fmla="*/ 64 w 275"/>
                <a:gd name="T13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480">
                  <a:moveTo>
                    <a:pt x="64" y="480"/>
                  </a:moveTo>
                  <a:cubicBezTo>
                    <a:pt x="196" y="460"/>
                    <a:pt x="275" y="421"/>
                    <a:pt x="275" y="421"/>
                  </a:cubicBezTo>
                  <a:cubicBezTo>
                    <a:pt x="275" y="421"/>
                    <a:pt x="268" y="194"/>
                    <a:pt x="258" y="163"/>
                  </a:cubicBezTo>
                  <a:cubicBezTo>
                    <a:pt x="248" y="133"/>
                    <a:pt x="173" y="76"/>
                    <a:pt x="135" y="52"/>
                  </a:cubicBezTo>
                  <a:cubicBezTo>
                    <a:pt x="98" y="29"/>
                    <a:pt x="36" y="0"/>
                    <a:pt x="36" y="0"/>
                  </a:cubicBezTo>
                  <a:cubicBezTo>
                    <a:pt x="36" y="0"/>
                    <a:pt x="21" y="13"/>
                    <a:pt x="0" y="26"/>
                  </a:cubicBezTo>
                  <a:lnTo>
                    <a:pt x="64" y="4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26"/>
            <p:cNvSpPr>
              <a:spLocks/>
            </p:cNvSpPr>
            <p:nvPr/>
          </p:nvSpPr>
          <p:spPr bwMode="auto">
            <a:xfrm>
              <a:off x="34378900" y="2189163"/>
              <a:ext cx="263525" cy="1931988"/>
            </a:xfrm>
            <a:custGeom>
              <a:avLst/>
              <a:gdLst>
                <a:gd name="T0" fmla="*/ 0 w 62"/>
                <a:gd name="T1" fmla="*/ 453 h 456"/>
                <a:gd name="T2" fmla="*/ 28 w 62"/>
                <a:gd name="T3" fmla="*/ 456 h 456"/>
                <a:gd name="T4" fmla="*/ 62 w 62"/>
                <a:gd name="T5" fmla="*/ 7 h 456"/>
                <a:gd name="T6" fmla="*/ 48 w 62"/>
                <a:gd name="T7" fmla="*/ 0 h 456"/>
                <a:gd name="T8" fmla="*/ 0 w 62"/>
                <a:gd name="T9" fmla="*/ 45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56">
                  <a:moveTo>
                    <a:pt x="0" y="453"/>
                  </a:moveTo>
                  <a:cubicBezTo>
                    <a:pt x="9" y="454"/>
                    <a:pt x="18" y="455"/>
                    <a:pt x="28" y="456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57" y="5"/>
                    <a:pt x="53" y="3"/>
                    <a:pt x="48" y="0"/>
                  </a:cubicBezTo>
                  <a:lnTo>
                    <a:pt x="0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27"/>
            <p:cNvSpPr>
              <a:spLocks/>
            </p:cNvSpPr>
            <p:nvPr/>
          </p:nvSpPr>
          <p:spPr bwMode="auto">
            <a:xfrm>
              <a:off x="33396238" y="2032000"/>
              <a:ext cx="1127125" cy="2058988"/>
            </a:xfrm>
            <a:custGeom>
              <a:avLst/>
              <a:gdLst>
                <a:gd name="T0" fmla="*/ 266 w 266"/>
                <a:gd name="T1" fmla="*/ 27 h 486"/>
                <a:gd name="T2" fmla="*/ 235 w 266"/>
                <a:gd name="T3" fmla="*/ 0 h 486"/>
                <a:gd name="T4" fmla="*/ 67 w 266"/>
                <a:gd name="T5" fmla="*/ 101 h 486"/>
                <a:gd name="T6" fmla="*/ 7 w 266"/>
                <a:gd name="T7" fmla="*/ 235 h 486"/>
                <a:gd name="T8" fmla="*/ 0 w 266"/>
                <a:gd name="T9" fmla="*/ 428 h 486"/>
                <a:gd name="T10" fmla="*/ 201 w 266"/>
                <a:gd name="T11" fmla="*/ 486 h 486"/>
                <a:gd name="T12" fmla="*/ 266 w 266"/>
                <a:gd name="T13" fmla="*/ 27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86">
                  <a:moveTo>
                    <a:pt x="266" y="27"/>
                  </a:moveTo>
                  <a:cubicBezTo>
                    <a:pt x="248" y="14"/>
                    <a:pt x="235" y="0"/>
                    <a:pt x="235" y="0"/>
                  </a:cubicBezTo>
                  <a:cubicBezTo>
                    <a:pt x="235" y="0"/>
                    <a:pt x="91" y="70"/>
                    <a:pt x="67" y="101"/>
                  </a:cubicBezTo>
                  <a:cubicBezTo>
                    <a:pt x="43" y="131"/>
                    <a:pt x="9" y="156"/>
                    <a:pt x="7" y="235"/>
                  </a:cubicBezTo>
                  <a:cubicBezTo>
                    <a:pt x="5" y="315"/>
                    <a:pt x="0" y="428"/>
                    <a:pt x="0" y="428"/>
                  </a:cubicBezTo>
                  <a:cubicBezTo>
                    <a:pt x="0" y="428"/>
                    <a:pt x="83" y="467"/>
                    <a:pt x="201" y="486"/>
                  </a:cubicBezTo>
                  <a:lnTo>
                    <a:pt x="26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28"/>
            <p:cNvSpPr>
              <a:spLocks/>
            </p:cNvSpPr>
            <p:nvPr/>
          </p:nvSpPr>
          <p:spPr bwMode="auto">
            <a:xfrm>
              <a:off x="34947225" y="2197100"/>
              <a:ext cx="254000" cy="1914525"/>
            </a:xfrm>
            <a:custGeom>
              <a:avLst/>
              <a:gdLst>
                <a:gd name="T0" fmla="*/ 12 w 60"/>
                <a:gd name="T1" fmla="*/ 0 h 452"/>
                <a:gd name="T2" fmla="*/ 0 w 60"/>
                <a:gd name="T3" fmla="*/ 6 h 452"/>
                <a:gd name="T4" fmla="*/ 36 w 60"/>
                <a:gd name="T5" fmla="*/ 452 h 452"/>
                <a:gd name="T6" fmla="*/ 60 w 60"/>
                <a:gd name="T7" fmla="*/ 450 h 452"/>
                <a:gd name="T8" fmla="*/ 12 w 60"/>
                <a:gd name="T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52">
                  <a:moveTo>
                    <a:pt x="12" y="0"/>
                  </a:moveTo>
                  <a:cubicBezTo>
                    <a:pt x="8" y="2"/>
                    <a:pt x="4" y="4"/>
                    <a:pt x="0" y="6"/>
                  </a:cubicBezTo>
                  <a:cubicBezTo>
                    <a:pt x="36" y="452"/>
                    <a:pt x="36" y="452"/>
                    <a:pt x="36" y="452"/>
                  </a:cubicBezTo>
                  <a:cubicBezTo>
                    <a:pt x="44" y="452"/>
                    <a:pt x="52" y="451"/>
                    <a:pt x="60" y="45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29"/>
            <p:cNvSpPr>
              <a:spLocks/>
            </p:cNvSpPr>
            <p:nvPr/>
          </p:nvSpPr>
          <p:spPr bwMode="auto">
            <a:xfrm>
              <a:off x="33337500" y="1981200"/>
              <a:ext cx="2930525" cy="2203450"/>
            </a:xfrm>
            <a:custGeom>
              <a:avLst/>
              <a:gdLst>
                <a:gd name="T0" fmla="*/ 692 w 692"/>
                <a:gd name="T1" fmla="*/ 438 h 520"/>
                <a:gd name="T2" fmla="*/ 681 w 692"/>
                <a:gd name="T3" fmla="*/ 209 h 520"/>
                <a:gd name="T4" fmla="*/ 593 w 692"/>
                <a:gd name="T5" fmla="*/ 86 h 520"/>
                <a:gd name="T6" fmla="*/ 550 w 692"/>
                <a:gd name="T7" fmla="*/ 62 h 520"/>
                <a:gd name="T8" fmla="*/ 456 w 692"/>
                <a:gd name="T9" fmla="*/ 4 h 520"/>
                <a:gd name="T10" fmla="*/ 452 w 692"/>
                <a:gd name="T11" fmla="*/ 0 h 520"/>
                <a:gd name="T12" fmla="*/ 447 w 692"/>
                <a:gd name="T13" fmla="*/ 0 h 520"/>
                <a:gd name="T14" fmla="*/ 424 w 692"/>
                <a:gd name="T15" fmla="*/ 24 h 520"/>
                <a:gd name="T16" fmla="*/ 442 w 692"/>
                <a:gd name="T17" fmla="*/ 24 h 520"/>
                <a:gd name="T18" fmla="*/ 539 w 692"/>
                <a:gd name="T19" fmla="*/ 84 h 520"/>
                <a:gd name="T20" fmla="*/ 580 w 692"/>
                <a:gd name="T21" fmla="*/ 106 h 520"/>
                <a:gd name="T22" fmla="*/ 657 w 692"/>
                <a:gd name="T23" fmla="*/ 211 h 520"/>
                <a:gd name="T24" fmla="*/ 667 w 692"/>
                <a:gd name="T25" fmla="*/ 430 h 520"/>
                <a:gd name="T26" fmla="*/ 343 w 692"/>
                <a:gd name="T27" fmla="*/ 496 h 520"/>
                <a:gd name="T28" fmla="*/ 25 w 692"/>
                <a:gd name="T29" fmla="*/ 431 h 520"/>
                <a:gd name="T30" fmla="*/ 36 w 692"/>
                <a:gd name="T31" fmla="*/ 211 h 520"/>
                <a:gd name="T32" fmla="*/ 112 w 692"/>
                <a:gd name="T33" fmla="*/ 106 h 520"/>
                <a:gd name="T34" fmla="*/ 154 w 692"/>
                <a:gd name="T35" fmla="*/ 84 h 520"/>
                <a:gd name="T36" fmla="*/ 251 w 692"/>
                <a:gd name="T37" fmla="*/ 24 h 520"/>
                <a:gd name="T38" fmla="*/ 260 w 692"/>
                <a:gd name="T39" fmla="*/ 24 h 520"/>
                <a:gd name="T40" fmla="*/ 241 w 692"/>
                <a:gd name="T41" fmla="*/ 0 h 520"/>
                <a:gd name="T42" fmla="*/ 240 w 692"/>
                <a:gd name="T43" fmla="*/ 0 h 520"/>
                <a:gd name="T44" fmla="*/ 237 w 692"/>
                <a:gd name="T45" fmla="*/ 4 h 520"/>
                <a:gd name="T46" fmla="*/ 142 w 692"/>
                <a:gd name="T47" fmla="*/ 62 h 520"/>
                <a:gd name="T48" fmla="*/ 100 w 692"/>
                <a:gd name="T49" fmla="*/ 86 h 520"/>
                <a:gd name="T50" fmla="*/ 12 w 692"/>
                <a:gd name="T51" fmla="*/ 209 h 520"/>
                <a:gd name="T52" fmla="*/ 1 w 692"/>
                <a:gd name="T53" fmla="*/ 438 h 520"/>
                <a:gd name="T54" fmla="*/ 0 w 692"/>
                <a:gd name="T55" fmla="*/ 446 h 520"/>
                <a:gd name="T56" fmla="*/ 8 w 692"/>
                <a:gd name="T57" fmla="*/ 449 h 520"/>
                <a:gd name="T58" fmla="*/ 343 w 692"/>
                <a:gd name="T59" fmla="*/ 520 h 520"/>
                <a:gd name="T60" fmla="*/ 685 w 692"/>
                <a:gd name="T61" fmla="*/ 449 h 520"/>
                <a:gd name="T62" fmla="*/ 692 w 692"/>
                <a:gd name="T63" fmla="*/ 446 h 520"/>
                <a:gd name="T64" fmla="*/ 692 w 692"/>
                <a:gd name="T65" fmla="*/ 438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2" h="520">
                  <a:moveTo>
                    <a:pt x="692" y="438"/>
                  </a:moveTo>
                  <a:cubicBezTo>
                    <a:pt x="692" y="436"/>
                    <a:pt x="685" y="268"/>
                    <a:pt x="681" y="209"/>
                  </a:cubicBezTo>
                  <a:cubicBezTo>
                    <a:pt x="677" y="137"/>
                    <a:pt x="614" y="99"/>
                    <a:pt x="593" y="86"/>
                  </a:cubicBezTo>
                  <a:cubicBezTo>
                    <a:pt x="582" y="80"/>
                    <a:pt x="567" y="72"/>
                    <a:pt x="550" y="62"/>
                  </a:cubicBezTo>
                  <a:cubicBezTo>
                    <a:pt x="516" y="44"/>
                    <a:pt x="469" y="19"/>
                    <a:pt x="456" y="4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441" y="7"/>
                    <a:pt x="433" y="16"/>
                    <a:pt x="424" y="24"/>
                  </a:cubicBezTo>
                  <a:cubicBezTo>
                    <a:pt x="442" y="24"/>
                    <a:pt x="442" y="24"/>
                    <a:pt x="442" y="24"/>
                  </a:cubicBezTo>
                  <a:cubicBezTo>
                    <a:pt x="460" y="42"/>
                    <a:pt x="502" y="64"/>
                    <a:pt x="539" y="84"/>
                  </a:cubicBezTo>
                  <a:cubicBezTo>
                    <a:pt x="555" y="92"/>
                    <a:pt x="570" y="100"/>
                    <a:pt x="580" y="106"/>
                  </a:cubicBezTo>
                  <a:cubicBezTo>
                    <a:pt x="612" y="126"/>
                    <a:pt x="654" y="158"/>
                    <a:pt x="657" y="211"/>
                  </a:cubicBezTo>
                  <a:cubicBezTo>
                    <a:pt x="660" y="262"/>
                    <a:pt x="666" y="396"/>
                    <a:pt x="667" y="430"/>
                  </a:cubicBezTo>
                  <a:cubicBezTo>
                    <a:pt x="634" y="444"/>
                    <a:pt x="496" y="496"/>
                    <a:pt x="343" y="496"/>
                  </a:cubicBezTo>
                  <a:cubicBezTo>
                    <a:pt x="190" y="496"/>
                    <a:pt x="57" y="444"/>
                    <a:pt x="25" y="431"/>
                  </a:cubicBezTo>
                  <a:cubicBezTo>
                    <a:pt x="27" y="396"/>
                    <a:pt x="32" y="262"/>
                    <a:pt x="36" y="211"/>
                  </a:cubicBezTo>
                  <a:cubicBezTo>
                    <a:pt x="39" y="158"/>
                    <a:pt x="81" y="126"/>
                    <a:pt x="112" y="106"/>
                  </a:cubicBezTo>
                  <a:cubicBezTo>
                    <a:pt x="122" y="100"/>
                    <a:pt x="137" y="92"/>
                    <a:pt x="154" y="84"/>
                  </a:cubicBezTo>
                  <a:cubicBezTo>
                    <a:pt x="191" y="64"/>
                    <a:pt x="232" y="42"/>
                    <a:pt x="251" y="24"/>
                  </a:cubicBezTo>
                  <a:cubicBezTo>
                    <a:pt x="260" y="24"/>
                    <a:pt x="260" y="24"/>
                    <a:pt x="260" y="24"/>
                  </a:cubicBezTo>
                  <a:cubicBezTo>
                    <a:pt x="253" y="17"/>
                    <a:pt x="247" y="9"/>
                    <a:pt x="241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7" y="4"/>
                    <a:pt x="237" y="4"/>
                    <a:pt x="237" y="4"/>
                  </a:cubicBezTo>
                  <a:cubicBezTo>
                    <a:pt x="223" y="19"/>
                    <a:pt x="177" y="44"/>
                    <a:pt x="142" y="62"/>
                  </a:cubicBezTo>
                  <a:cubicBezTo>
                    <a:pt x="125" y="72"/>
                    <a:pt x="110" y="80"/>
                    <a:pt x="100" y="86"/>
                  </a:cubicBezTo>
                  <a:cubicBezTo>
                    <a:pt x="79" y="99"/>
                    <a:pt x="16" y="137"/>
                    <a:pt x="12" y="209"/>
                  </a:cubicBezTo>
                  <a:cubicBezTo>
                    <a:pt x="8" y="268"/>
                    <a:pt x="1" y="436"/>
                    <a:pt x="1" y="438"/>
                  </a:cubicBezTo>
                  <a:cubicBezTo>
                    <a:pt x="0" y="446"/>
                    <a:pt x="0" y="446"/>
                    <a:pt x="0" y="446"/>
                  </a:cubicBezTo>
                  <a:cubicBezTo>
                    <a:pt x="8" y="449"/>
                    <a:pt x="8" y="449"/>
                    <a:pt x="8" y="449"/>
                  </a:cubicBezTo>
                  <a:cubicBezTo>
                    <a:pt x="14" y="452"/>
                    <a:pt x="163" y="520"/>
                    <a:pt x="343" y="520"/>
                  </a:cubicBezTo>
                  <a:cubicBezTo>
                    <a:pt x="522" y="520"/>
                    <a:pt x="678" y="452"/>
                    <a:pt x="685" y="449"/>
                  </a:cubicBezTo>
                  <a:cubicBezTo>
                    <a:pt x="692" y="446"/>
                    <a:pt x="692" y="446"/>
                    <a:pt x="692" y="446"/>
                  </a:cubicBezTo>
                  <a:lnTo>
                    <a:pt x="692" y="4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30"/>
            <p:cNvSpPr>
              <a:spLocks/>
            </p:cNvSpPr>
            <p:nvPr/>
          </p:nvSpPr>
          <p:spPr bwMode="auto">
            <a:xfrm>
              <a:off x="33951863" y="1265238"/>
              <a:ext cx="258763" cy="482600"/>
            </a:xfrm>
            <a:custGeom>
              <a:avLst/>
              <a:gdLst>
                <a:gd name="T0" fmla="*/ 40 w 61"/>
                <a:gd name="T1" fmla="*/ 7 h 114"/>
                <a:gd name="T2" fmla="*/ 5 w 61"/>
                <a:gd name="T3" fmla="*/ 14 h 114"/>
                <a:gd name="T4" fmla="*/ 17 w 61"/>
                <a:gd name="T5" fmla="*/ 69 h 114"/>
                <a:gd name="T6" fmla="*/ 35 w 61"/>
                <a:gd name="T7" fmla="*/ 93 h 114"/>
                <a:gd name="T8" fmla="*/ 54 w 61"/>
                <a:gd name="T9" fmla="*/ 98 h 114"/>
                <a:gd name="T10" fmla="*/ 40 w 61"/>
                <a:gd name="T11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4">
                  <a:moveTo>
                    <a:pt x="40" y="7"/>
                  </a:moveTo>
                  <a:cubicBezTo>
                    <a:pt x="29" y="0"/>
                    <a:pt x="12" y="0"/>
                    <a:pt x="5" y="14"/>
                  </a:cubicBezTo>
                  <a:cubicBezTo>
                    <a:pt x="0" y="25"/>
                    <a:pt x="7" y="54"/>
                    <a:pt x="17" y="69"/>
                  </a:cubicBezTo>
                  <a:cubicBezTo>
                    <a:pt x="26" y="83"/>
                    <a:pt x="33" y="88"/>
                    <a:pt x="35" y="93"/>
                  </a:cubicBezTo>
                  <a:cubicBezTo>
                    <a:pt x="37" y="100"/>
                    <a:pt x="48" y="114"/>
                    <a:pt x="54" y="98"/>
                  </a:cubicBezTo>
                  <a:cubicBezTo>
                    <a:pt x="61" y="81"/>
                    <a:pt x="40" y="7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35399663" y="1252538"/>
              <a:ext cx="258763" cy="482600"/>
            </a:xfrm>
            <a:custGeom>
              <a:avLst/>
              <a:gdLst>
                <a:gd name="T0" fmla="*/ 21 w 61"/>
                <a:gd name="T1" fmla="*/ 7 h 114"/>
                <a:gd name="T2" fmla="*/ 56 w 61"/>
                <a:gd name="T3" fmla="*/ 14 h 114"/>
                <a:gd name="T4" fmla="*/ 44 w 61"/>
                <a:gd name="T5" fmla="*/ 69 h 114"/>
                <a:gd name="T6" fmla="*/ 26 w 61"/>
                <a:gd name="T7" fmla="*/ 93 h 114"/>
                <a:gd name="T8" fmla="*/ 6 w 61"/>
                <a:gd name="T9" fmla="*/ 97 h 114"/>
                <a:gd name="T10" fmla="*/ 21 w 61"/>
                <a:gd name="T11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4">
                  <a:moveTo>
                    <a:pt x="21" y="7"/>
                  </a:moveTo>
                  <a:cubicBezTo>
                    <a:pt x="32" y="0"/>
                    <a:pt x="49" y="0"/>
                    <a:pt x="56" y="14"/>
                  </a:cubicBezTo>
                  <a:cubicBezTo>
                    <a:pt x="61" y="25"/>
                    <a:pt x="54" y="54"/>
                    <a:pt x="44" y="69"/>
                  </a:cubicBezTo>
                  <a:cubicBezTo>
                    <a:pt x="35" y="82"/>
                    <a:pt x="28" y="88"/>
                    <a:pt x="26" y="93"/>
                  </a:cubicBezTo>
                  <a:cubicBezTo>
                    <a:pt x="23" y="100"/>
                    <a:pt x="13" y="114"/>
                    <a:pt x="6" y="97"/>
                  </a:cubicBezTo>
                  <a:cubicBezTo>
                    <a:pt x="0" y="81"/>
                    <a:pt x="21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32"/>
            <p:cNvSpPr>
              <a:spLocks/>
            </p:cNvSpPr>
            <p:nvPr/>
          </p:nvSpPr>
          <p:spPr bwMode="auto">
            <a:xfrm>
              <a:off x="33977263" y="815975"/>
              <a:ext cx="1630363" cy="1495425"/>
            </a:xfrm>
            <a:custGeom>
              <a:avLst/>
              <a:gdLst>
                <a:gd name="T0" fmla="*/ 201 w 385"/>
                <a:gd name="T1" fmla="*/ 24 h 353"/>
                <a:gd name="T2" fmla="*/ 361 w 385"/>
                <a:gd name="T3" fmla="*/ 24 h 353"/>
                <a:gd name="T4" fmla="*/ 193 w 385"/>
                <a:gd name="T5" fmla="*/ 329 h 353"/>
                <a:gd name="T6" fmla="*/ 24 w 385"/>
                <a:gd name="T7" fmla="*/ 24 h 353"/>
                <a:gd name="T8" fmla="*/ 183 w 385"/>
                <a:gd name="T9" fmla="*/ 24 h 353"/>
                <a:gd name="T10" fmla="*/ 111 w 385"/>
                <a:gd name="T11" fmla="*/ 0 h 353"/>
                <a:gd name="T12" fmla="*/ 0 w 385"/>
                <a:gd name="T13" fmla="*/ 0 h 353"/>
                <a:gd name="T14" fmla="*/ 0 w 385"/>
                <a:gd name="T15" fmla="*/ 12 h 353"/>
                <a:gd name="T16" fmla="*/ 193 w 385"/>
                <a:gd name="T17" fmla="*/ 353 h 353"/>
                <a:gd name="T18" fmla="*/ 385 w 385"/>
                <a:gd name="T19" fmla="*/ 12 h 353"/>
                <a:gd name="T20" fmla="*/ 385 w 385"/>
                <a:gd name="T21" fmla="*/ 0 h 353"/>
                <a:gd name="T22" fmla="*/ 273 w 385"/>
                <a:gd name="T23" fmla="*/ 0 h 353"/>
                <a:gd name="T24" fmla="*/ 201 w 385"/>
                <a:gd name="T25" fmla="*/ 2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353">
                  <a:moveTo>
                    <a:pt x="201" y="24"/>
                  </a:moveTo>
                  <a:cubicBezTo>
                    <a:pt x="361" y="24"/>
                    <a:pt x="361" y="24"/>
                    <a:pt x="361" y="24"/>
                  </a:cubicBezTo>
                  <a:cubicBezTo>
                    <a:pt x="357" y="156"/>
                    <a:pt x="299" y="329"/>
                    <a:pt x="193" y="329"/>
                  </a:cubicBezTo>
                  <a:cubicBezTo>
                    <a:pt x="86" y="329"/>
                    <a:pt x="28" y="156"/>
                    <a:pt x="24" y="24"/>
                  </a:cubicBezTo>
                  <a:cubicBezTo>
                    <a:pt x="183" y="24"/>
                    <a:pt x="183" y="24"/>
                    <a:pt x="183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50"/>
                    <a:pt x="61" y="353"/>
                    <a:pt x="193" y="353"/>
                  </a:cubicBezTo>
                  <a:cubicBezTo>
                    <a:pt x="324" y="353"/>
                    <a:pt x="385" y="150"/>
                    <a:pt x="385" y="12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273" y="0"/>
                    <a:pt x="273" y="0"/>
                    <a:pt x="273" y="0"/>
                  </a:cubicBezTo>
                  <a:lnTo>
                    <a:pt x="20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33"/>
            <p:cNvSpPr>
              <a:spLocks/>
            </p:cNvSpPr>
            <p:nvPr/>
          </p:nvSpPr>
          <p:spPr bwMode="auto">
            <a:xfrm>
              <a:off x="33918525" y="638175"/>
              <a:ext cx="1743075" cy="636588"/>
            </a:xfrm>
            <a:custGeom>
              <a:avLst/>
              <a:gdLst>
                <a:gd name="T0" fmla="*/ 206 w 412"/>
                <a:gd name="T1" fmla="*/ 69 h 150"/>
                <a:gd name="T2" fmla="*/ 0 w 412"/>
                <a:gd name="T3" fmla="*/ 0 h 150"/>
                <a:gd name="T4" fmla="*/ 0 w 412"/>
                <a:gd name="T5" fmla="*/ 98 h 150"/>
                <a:gd name="T6" fmla="*/ 206 w 412"/>
                <a:gd name="T7" fmla="*/ 150 h 150"/>
                <a:gd name="T8" fmla="*/ 412 w 412"/>
                <a:gd name="T9" fmla="*/ 98 h 150"/>
                <a:gd name="T10" fmla="*/ 412 w 412"/>
                <a:gd name="T11" fmla="*/ 0 h 150"/>
                <a:gd name="T12" fmla="*/ 206 w 412"/>
                <a:gd name="T13" fmla="*/ 6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2" h="150">
                  <a:moveTo>
                    <a:pt x="206" y="6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92" y="150"/>
                    <a:pt x="206" y="150"/>
                  </a:cubicBezTo>
                  <a:cubicBezTo>
                    <a:pt x="320" y="150"/>
                    <a:pt x="412" y="118"/>
                    <a:pt x="412" y="98"/>
                  </a:cubicBezTo>
                  <a:cubicBezTo>
                    <a:pt x="412" y="0"/>
                    <a:pt x="412" y="0"/>
                    <a:pt x="412" y="0"/>
                  </a:cubicBezTo>
                  <a:lnTo>
                    <a:pt x="20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34"/>
            <p:cNvSpPr>
              <a:spLocks/>
            </p:cNvSpPr>
            <p:nvPr/>
          </p:nvSpPr>
          <p:spPr bwMode="auto">
            <a:xfrm>
              <a:off x="33570863" y="3175"/>
              <a:ext cx="2438400" cy="822325"/>
            </a:xfrm>
            <a:custGeom>
              <a:avLst/>
              <a:gdLst>
                <a:gd name="T0" fmla="*/ 1536 w 1536"/>
                <a:gd name="T1" fmla="*/ 259 h 518"/>
                <a:gd name="T2" fmla="*/ 768 w 1536"/>
                <a:gd name="T3" fmla="*/ 518 h 518"/>
                <a:gd name="T4" fmla="*/ 0 w 1536"/>
                <a:gd name="T5" fmla="*/ 259 h 518"/>
                <a:gd name="T6" fmla="*/ 768 w 1536"/>
                <a:gd name="T7" fmla="*/ 0 h 518"/>
                <a:gd name="T8" fmla="*/ 1536 w 1536"/>
                <a:gd name="T9" fmla="*/ 2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6" h="518">
                  <a:moveTo>
                    <a:pt x="1536" y="259"/>
                  </a:moveTo>
                  <a:lnTo>
                    <a:pt x="768" y="518"/>
                  </a:lnTo>
                  <a:lnTo>
                    <a:pt x="0" y="259"/>
                  </a:lnTo>
                  <a:lnTo>
                    <a:pt x="768" y="0"/>
                  </a:lnTo>
                  <a:lnTo>
                    <a:pt x="1536" y="2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3" name="Rectangle 35"/>
            <p:cNvSpPr>
              <a:spLocks noChangeArrowheads="1"/>
            </p:cNvSpPr>
            <p:nvPr/>
          </p:nvSpPr>
          <p:spPr bwMode="auto">
            <a:xfrm>
              <a:off x="35869563" y="427038"/>
              <a:ext cx="55563" cy="347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Freeform 36"/>
            <p:cNvSpPr>
              <a:spLocks/>
            </p:cNvSpPr>
            <p:nvPr/>
          </p:nvSpPr>
          <p:spPr bwMode="auto">
            <a:xfrm>
              <a:off x="35840988" y="688975"/>
              <a:ext cx="122238" cy="284163"/>
            </a:xfrm>
            <a:custGeom>
              <a:avLst/>
              <a:gdLst>
                <a:gd name="T0" fmla="*/ 29 w 29"/>
                <a:gd name="T1" fmla="*/ 52 h 67"/>
                <a:gd name="T2" fmla="*/ 14 w 29"/>
                <a:gd name="T3" fmla="*/ 67 h 67"/>
                <a:gd name="T4" fmla="*/ 14 w 29"/>
                <a:gd name="T5" fmla="*/ 67 h 67"/>
                <a:gd name="T6" fmla="*/ 0 w 29"/>
                <a:gd name="T7" fmla="*/ 52 h 67"/>
                <a:gd name="T8" fmla="*/ 0 w 29"/>
                <a:gd name="T9" fmla="*/ 15 h 67"/>
                <a:gd name="T10" fmla="*/ 14 w 29"/>
                <a:gd name="T11" fmla="*/ 0 h 67"/>
                <a:gd name="T12" fmla="*/ 14 w 29"/>
                <a:gd name="T13" fmla="*/ 0 h 67"/>
                <a:gd name="T14" fmla="*/ 29 w 29"/>
                <a:gd name="T15" fmla="*/ 15 h 67"/>
                <a:gd name="T16" fmla="*/ 29 w 29"/>
                <a:gd name="T17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7">
                  <a:moveTo>
                    <a:pt x="29" y="52"/>
                  </a:moveTo>
                  <a:cubicBezTo>
                    <a:pt x="29" y="60"/>
                    <a:pt x="23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6" y="67"/>
                    <a:pt x="0" y="60"/>
                    <a:pt x="0" y="5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0"/>
                    <a:pt x="29" y="7"/>
                    <a:pt x="29" y="15"/>
                  </a:cubicBezTo>
                  <a:lnTo>
                    <a:pt x="2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5" name="文本框 175"/>
          <p:cNvSpPr txBox="1"/>
          <p:nvPr/>
        </p:nvSpPr>
        <p:spPr>
          <a:xfrm>
            <a:off x="7238215" y="4122125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某年级六班</a:t>
            </a:r>
            <a:endParaRPr lang="zh-CN" altLang="en-US" sz="20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4115868" y="4560346"/>
            <a:ext cx="1680457" cy="83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7299178" y="4522235"/>
            <a:ext cx="17081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图片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46" y="3444949"/>
            <a:ext cx="3317244" cy="3317244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9" y="4209602"/>
            <a:ext cx="1792076" cy="2700305"/>
          </a:xfrm>
          <a:prstGeom prst="rect">
            <a:avLst/>
          </a:prstGeom>
        </p:spPr>
      </p:pic>
      <p:sp>
        <p:nvSpPr>
          <p:cNvPr id="70" name="TextBox 55"/>
          <p:cNvSpPr txBox="1"/>
          <p:nvPr/>
        </p:nvSpPr>
        <p:spPr>
          <a:xfrm>
            <a:off x="1314644" y="1232441"/>
            <a:ext cx="94099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家长</a:t>
            </a:r>
            <a:r>
              <a:rPr lang="zh-CN" altLang="en-US" sz="8000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会通用</a:t>
            </a:r>
            <a:r>
              <a:rPr lang="en-US" altLang="zh-CN" sz="8000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PPT</a:t>
            </a:r>
            <a:r>
              <a:rPr lang="zh-CN" altLang="en-US" sz="8000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模板</a:t>
            </a:r>
            <a:endParaRPr lang="zh-CN" altLang="en-US" sz="80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pic>
        <p:nvPicPr>
          <p:cNvPr id="71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6579756" y="-777948"/>
            <a:ext cx="609600" cy="609600"/>
          </a:xfrm>
          <a:prstGeom prst="rect">
            <a:avLst/>
          </a:prstGeom>
        </p:spPr>
      </p:pic>
      <p:sp>
        <p:nvSpPr>
          <p:cNvPr id="40" name="TextBox 55"/>
          <p:cNvSpPr txBox="1"/>
          <p:nvPr/>
        </p:nvSpPr>
        <p:spPr>
          <a:xfrm>
            <a:off x="4393567" y="3414670"/>
            <a:ext cx="369203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汇报</a:t>
            </a:r>
            <a:r>
              <a:rPr lang="zh-CN" altLang="en-US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人：</a:t>
            </a:r>
            <a:r>
              <a:rPr lang="en-US" altLang="zh-CN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xxx</a:t>
            </a:r>
            <a:r>
              <a:rPr lang="zh-CN" altLang="en-US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  汇报时间：</a:t>
            </a:r>
            <a:r>
              <a:rPr lang="en-US" altLang="zh-CN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xx</a:t>
            </a:r>
            <a:r>
              <a:rPr lang="zh-CN" altLang="en-US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年</a:t>
            </a:r>
            <a:r>
              <a:rPr lang="en-US" altLang="zh-CN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xx</a:t>
            </a:r>
            <a:r>
              <a:rPr lang="zh-CN" altLang="en-US" sz="1900" dirty="0" smtClean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+mn-ea"/>
              </a:rPr>
              <a:t>月</a:t>
            </a:r>
            <a:endParaRPr lang="zh-CN" altLang="en-US" sz="190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5769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2" presetClass="entr" presetSubtype="4" accel="20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7" presetID="2" presetClass="entr" presetSubtype="4" accel="20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26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1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480"/>
                                </p:stCondLst>
                                <p:childTnLst>
                                  <p:par>
                                    <p:cTn id="57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 tmFilter="0, 0; .2, .5; .8, .5; 1, 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9" dur="250" autoRev="1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980"/>
                                </p:stCondLst>
                                <p:childTnLst>
                                  <p:par>
                                    <p:cTn id="6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6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1"/>
                    </p:tgtEl>
                  </p:cMediaNode>
                </p:audio>
              </p:childTnLst>
            </p:cTn>
          </p:par>
        </p:tnLst>
        <p:bldLst>
          <p:bldP spid="22" grpId="0"/>
          <p:bldP spid="23" grpId="0"/>
          <p:bldP spid="23" grpId="1"/>
          <p:bldP spid="65" grpId="0"/>
          <p:bldP spid="65" grpId="1"/>
          <p:bldP spid="70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2" presetClass="entr" presetSubtype="4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7" presetID="2" presetClass="entr" presetSubtype="4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32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26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1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480"/>
                                </p:stCondLst>
                                <p:childTnLst>
                                  <p:par>
                                    <p:cTn id="57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 tmFilter="0, 0; .2, .5; .8, .5; 1, 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9" dur="250" autoRev="1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980"/>
                                </p:stCondLst>
                                <p:childTnLst>
                                  <p:par>
                                    <p:cTn id="6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>
                    <p:cTn id="6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1"/>
                    </p:tgtEl>
                  </p:cMediaNode>
                </p:video>
              </p:childTnLst>
            </p:cTn>
          </p:par>
        </p:tnLst>
        <p:bldLst>
          <p:bldP spid="22" grpId="0"/>
          <p:bldP spid="23" grpId="0"/>
          <p:bldP spid="23" grpId="1"/>
          <p:bldP spid="65" grpId="0"/>
          <p:bldP spid="65" grpId="1"/>
          <p:bldP spid="70" grpId="0"/>
          <p:bldP spid="4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62" y="242197"/>
            <a:ext cx="2738081" cy="1395217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159075" y="717510"/>
            <a:ext cx="1475647" cy="79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sz="4500" dirty="0" smtClean="0">
                <a:solidFill>
                  <a:schemeClr val="accent2">
                    <a:lumMod val="7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目录</a:t>
            </a:r>
            <a:endParaRPr lang="zh-CN" altLang="en-US" sz="4500" dirty="0">
              <a:solidFill>
                <a:schemeClr val="accent2">
                  <a:lumMod val="7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41" y="2135430"/>
            <a:ext cx="649765" cy="64965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40" y="3101187"/>
            <a:ext cx="649765" cy="64965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39" y="4066944"/>
            <a:ext cx="649765" cy="64965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41" y="5032700"/>
            <a:ext cx="649765" cy="6496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2632526"/>
            <a:ext cx="2592496" cy="4758085"/>
            <a:chOff x="0" y="2632526"/>
            <a:chExt cx="2592496" cy="4758085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32526"/>
              <a:ext cx="2026151" cy="475808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008" y="6028505"/>
              <a:ext cx="2445488" cy="913533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447" y="6254639"/>
              <a:ext cx="1953858" cy="687399"/>
            </a:xfrm>
            <a:prstGeom prst="rect">
              <a:avLst/>
            </a:prstGeom>
          </p:spPr>
        </p:pic>
      </p:grpSp>
      <p:sp>
        <p:nvSpPr>
          <p:cNvPr id="35" name="TextBox 55"/>
          <p:cNvSpPr txBox="1"/>
          <p:nvPr/>
        </p:nvSpPr>
        <p:spPr>
          <a:xfrm>
            <a:off x="4677266" y="2106584"/>
            <a:ext cx="30171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我们的学校</a:t>
            </a: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sp>
        <p:nvSpPr>
          <p:cNvPr id="36" name="TextBox 55"/>
          <p:cNvSpPr txBox="1"/>
          <p:nvPr/>
        </p:nvSpPr>
        <p:spPr>
          <a:xfrm>
            <a:off x="4677266" y="3108802"/>
            <a:ext cx="30171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我们的老师</a:t>
            </a: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sp>
        <p:nvSpPr>
          <p:cNvPr id="37" name="TextBox 55"/>
          <p:cNvSpPr txBox="1"/>
          <p:nvPr/>
        </p:nvSpPr>
        <p:spPr>
          <a:xfrm>
            <a:off x="4677266" y="4111020"/>
            <a:ext cx="344036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课程生活安排</a:t>
            </a: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sp>
        <p:nvSpPr>
          <p:cNvPr id="38" name="TextBox 55"/>
          <p:cNvSpPr txBox="1"/>
          <p:nvPr/>
        </p:nvSpPr>
        <p:spPr>
          <a:xfrm>
            <a:off x="4677266" y="5113239"/>
            <a:ext cx="30171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家长的配合</a:t>
            </a:r>
            <a:r>
              <a:rPr lang="en-US" altLang="zh-CN" sz="330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30703" y="98556"/>
            <a:ext cx="2265462" cy="226546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601" y="2798810"/>
            <a:ext cx="1352381" cy="138095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373" y="4669699"/>
            <a:ext cx="1853031" cy="185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0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9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2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78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79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0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1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2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84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85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6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7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8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0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1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2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3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94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10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0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1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9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2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78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79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0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1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2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84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85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6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7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8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0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1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2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3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94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10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0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1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06" y="493245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452261" y="363769"/>
            <a:ext cx="2790131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500" b="1" baseline="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前言</a:t>
            </a:r>
            <a:endParaRPr lang="zh-CN" altLang="en-US" sz="3500" b="1" baseline="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29627" y="1476021"/>
            <a:ext cx="8760940" cy="4224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200" b="1" baseline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各位家长大家好：  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9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首先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，非常感谢你们能在百忙之中抽出宝贵的时间来参加这次活动</a:t>
            </a:r>
            <a:r>
              <a:rPr lang="en-US" altLang="zh-CN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今天邀请大家来主要是为了向各位家长汇报一些孩子在学校的近况，同时加强老师与家长之间的联系，相互交流一下我们班的学生在校及在家的情况，以便老师能够及时调整工作，提高教育教学质量，同时希望</a:t>
            </a:r>
            <a:r>
              <a:rPr lang="zh-CN" altLang="en-US" sz="19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家长能够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积极参与到学生的教育管理中来</a:t>
            </a:r>
            <a:r>
              <a:rPr lang="zh-CN" altLang="en-US" sz="19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900" baseline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9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9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一句话，就是</a:t>
            </a:r>
            <a:r>
              <a:rPr lang="zh-CN" altLang="en-US" sz="19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400" b="1" baseline="0" dirty="0" smtClean="0">
                <a:solidFill>
                  <a:srgbClr val="FFA9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一切为了学生</a:t>
            </a:r>
            <a:r>
              <a:rPr lang="zh-CN" altLang="en-US" sz="19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。这是我们教育的一个根本出发点。我希望也坚信，从这个出发点出发，我们的家长会一定能够达到预期的效果，取得圆满的成功</a:t>
            </a:r>
            <a:r>
              <a:rPr lang="en-US" altLang="zh-CN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0512" y="2062716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958419" y="55195"/>
            <a:ext cx="1085850" cy="4015041"/>
            <a:chOff x="10958419" y="55195"/>
            <a:chExt cx="1085850" cy="40150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>
            <a:xfrm>
              <a:off x="10958419" y="55195"/>
              <a:ext cx="1085850" cy="401504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1324508" y="1529249"/>
              <a:ext cx="492733" cy="1753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3500" b="1" baseline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 eaLnBrk="0" hangingPunct="0">
                <a:defRPr baseline="-25000">
                  <a:latin typeface="Arial" pitchFamily="34" charset="0"/>
                </a:defRPr>
              </a:lvl2pPr>
              <a:lvl3pPr marL="1143000" indent="-228600" eaLnBrk="0" hangingPunct="0">
                <a:defRPr baseline="-25000">
                  <a:latin typeface="Arial" pitchFamily="34" charset="0"/>
                </a:defRPr>
              </a:lvl3pPr>
              <a:lvl4pPr marL="1600200" indent="-228600" eaLnBrk="0" hangingPunct="0">
                <a:defRPr baseline="-25000">
                  <a:latin typeface="Arial" pitchFamily="34" charset="0"/>
                </a:defRPr>
              </a:lvl4pPr>
              <a:lvl5pPr marL="2057400" indent="-228600" eaLnBrk="0" hangingPunct="0">
                <a:defRPr baseline="-25000"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9pPr>
            </a:lstStyle>
            <a:p>
              <a:r>
                <a:rPr lang="zh-CN" altLang="en-US" sz="2500" dirty="0" smtClean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为</a:t>
              </a:r>
              <a:endParaRPr lang="en-US" altLang="zh-CN" sz="2500" dirty="0" smtClean="0">
                <a:solidFill>
                  <a:schemeClr val="accent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  <a:p>
              <a:r>
                <a:rPr lang="zh-CN" altLang="en-US" sz="2500" dirty="0" smtClean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了</a:t>
              </a:r>
              <a:endParaRPr lang="en-US" altLang="zh-CN" sz="2500" dirty="0" smtClean="0">
                <a:solidFill>
                  <a:schemeClr val="accent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  <a:p>
              <a:r>
                <a:rPr lang="zh-CN" altLang="en-US" sz="2500" dirty="0" smtClean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孩</a:t>
              </a:r>
              <a:endParaRPr lang="en-US" altLang="zh-CN" sz="2500" dirty="0" smtClean="0">
                <a:solidFill>
                  <a:schemeClr val="accent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  <a:p>
              <a:r>
                <a:rPr lang="zh-CN" altLang="en-US" sz="2500" dirty="0" smtClean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子</a:t>
              </a:r>
              <a:endParaRPr lang="zh-CN" altLang="en-US" sz="2500" dirty="0">
                <a:solidFill>
                  <a:schemeClr val="accent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870139" y="-123701"/>
            <a:ext cx="1085850" cy="4498638"/>
            <a:chOff x="9870139" y="-123701"/>
            <a:chExt cx="1085850" cy="449863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9870139" y="-123701"/>
              <a:ext cx="1085850" cy="446523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172932" y="2276606"/>
              <a:ext cx="607859" cy="2098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2500" b="1" baseline="0">
                  <a:solidFill>
                    <a:schemeClr val="accent2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defRPr>
              </a:lvl1pPr>
              <a:lvl2pPr marL="742950" indent="-285750" eaLnBrk="0" hangingPunct="0">
                <a:defRPr baseline="-25000">
                  <a:latin typeface="Arial" pitchFamily="34" charset="0"/>
                </a:defRPr>
              </a:lvl2pPr>
              <a:lvl3pPr marL="1143000" indent="-228600" eaLnBrk="0" hangingPunct="0">
                <a:defRPr baseline="-25000">
                  <a:latin typeface="Arial" pitchFamily="34" charset="0"/>
                </a:defRPr>
              </a:lvl3pPr>
              <a:lvl4pPr marL="1600200" indent="-228600" eaLnBrk="0" hangingPunct="0">
                <a:defRPr baseline="-25000">
                  <a:latin typeface="Arial" pitchFamily="34" charset="0"/>
                </a:defRPr>
              </a:lvl4pPr>
              <a:lvl5pPr marL="2057400" indent="-228600" eaLnBrk="0" hangingPunct="0">
                <a:defRPr baseline="-25000"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9pPr>
            </a:lstStyle>
            <a:p>
              <a:r>
                <a:rPr lang="zh-CN" altLang="en-US" sz="2000" dirty="0"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我们携手同行</a:t>
              </a: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4471" y="2276606"/>
            <a:ext cx="1669312" cy="184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7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33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34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5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33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34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5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56" y="570543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41711" y="451700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 smtClean="0"/>
              <a:t>我们的学校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6131019" y="1688420"/>
            <a:ext cx="5618892" cy="4117850"/>
          </a:xfrm>
          <a:prstGeom prst="rect">
            <a:avLst/>
          </a:prstGeom>
          <a:blipFill>
            <a:blip r:embed="rId4"/>
            <a:srcRect/>
            <a:stretch>
              <a:fillRect b="-4884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31019" y="1688419"/>
            <a:ext cx="5517790" cy="412845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31020" y="1688419"/>
            <a:ext cx="5517789" cy="4128457"/>
          </a:xfrm>
          <a:prstGeom prst="rect">
            <a:avLst/>
          </a:prstGeom>
          <a:blipFill>
            <a:blip r:embed="rId6"/>
            <a:srcRect/>
            <a:stretch>
              <a:fillRect t="2" b="-3765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0978" y="1688418"/>
            <a:ext cx="5700041" cy="412845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1897" y="1688418"/>
            <a:ext cx="5599123" cy="4107217"/>
          </a:xfrm>
          <a:prstGeom prst="rect">
            <a:avLst/>
          </a:prstGeom>
          <a:blipFill>
            <a:blip r:embed="rId8"/>
            <a:srcRect/>
            <a:stretch>
              <a:fillRect t="2" b="-3765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5505" y="1688418"/>
            <a:ext cx="5455514" cy="4128459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67215" y="1693403"/>
            <a:ext cx="5359097" cy="4123474"/>
          </a:xfrm>
          <a:prstGeom prst="rect">
            <a:avLst/>
          </a:prstGeom>
          <a:blipFill>
            <a:blip r:embed="rId10"/>
            <a:srcRect/>
            <a:stretch>
              <a:fillRect b="-5017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75505" y="1688431"/>
            <a:ext cx="5491709" cy="4117839"/>
          </a:xfrm>
          <a:prstGeom prst="rect">
            <a:avLst/>
          </a:prstGeom>
          <a:blipFill>
            <a:blip r:embed="rId11"/>
            <a:srcRect/>
            <a:stretch>
              <a:fillRect b="-5741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Rectangle 14"/>
          <p:cNvSpPr>
            <a:spLocks noChangeAspect="1" noChangeArrowheads="1"/>
          </p:cNvSpPr>
          <p:nvPr/>
        </p:nvSpPr>
        <p:spPr bwMode="auto">
          <a:xfrm>
            <a:off x="6131019" y="1688418"/>
            <a:ext cx="3380998" cy="4107219"/>
          </a:xfrm>
          <a:prstGeom prst="rect">
            <a:avLst/>
          </a:prstGeom>
          <a:blipFill dpi="0" rotWithShape="1">
            <a:blip r:embed="rId12">
              <a:alphaModFix amt="55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sysClr val="window" lastClr="FFFFFF">
                <a:lumMod val="85000"/>
                <a:alpha val="19000"/>
              </a:sysClr>
            </a:outerShdw>
          </a:effectLst>
        </p:spPr>
        <p:txBody>
          <a:bodyPr wrap="none" lIns="121853" tIns="60926" rIns="121853" bIns="60926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2" name="Rectangle 14"/>
          <p:cNvSpPr>
            <a:spLocks noChangeAspect="1" noChangeArrowheads="1"/>
          </p:cNvSpPr>
          <p:nvPr/>
        </p:nvSpPr>
        <p:spPr bwMode="auto">
          <a:xfrm flipH="1">
            <a:off x="4036943" y="1688418"/>
            <a:ext cx="2094076" cy="4107217"/>
          </a:xfrm>
          <a:prstGeom prst="rect">
            <a:avLst/>
          </a:prstGeom>
          <a:blipFill dpi="0" rotWithShape="1">
            <a:blip r:embed="rId13" cstate="print">
              <a:alphaModFix amt="71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sysClr val="window" lastClr="FFFFFF">
                <a:lumMod val="85000"/>
                <a:alpha val="19000"/>
              </a:sysClr>
            </a:outerShdw>
          </a:effectLst>
        </p:spPr>
        <p:txBody>
          <a:bodyPr wrap="none" lIns="121853" tIns="60926" rIns="121853" bIns="60926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17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7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17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750"/>
                            </p:stCondLst>
                            <p:childTnLst>
                              <p:par>
                                <p:cTn id="8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56" y="570543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41711" y="451700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 smtClean="0"/>
              <a:t>教学理念</a:t>
            </a:r>
            <a:endParaRPr lang="zh-CN" altLang="en-US" dirty="0"/>
          </a:p>
        </p:txBody>
      </p:sp>
      <p:sp>
        <p:nvSpPr>
          <p:cNvPr id="98" name="椭圆 8"/>
          <p:cNvSpPr>
            <a:spLocks noChangeArrowheads="1"/>
          </p:cNvSpPr>
          <p:nvPr/>
        </p:nvSpPr>
        <p:spPr bwMode="auto">
          <a:xfrm>
            <a:off x="1448179" y="4673076"/>
            <a:ext cx="9308926" cy="1046230"/>
          </a:xfrm>
          <a:custGeom>
            <a:avLst/>
            <a:gdLst>
              <a:gd name="T0" fmla="*/ 3516831 w 7034766"/>
              <a:gd name="T1" fmla="*/ 0 h 791278"/>
              <a:gd name="T2" fmla="*/ 7033661 w 7034766"/>
              <a:gd name="T3" fmla="*/ 789873 h 791278"/>
              <a:gd name="T4" fmla="*/ 3516831 w 7034766"/>
              <a:gd name="T5" fmla="*/ 215640 h 791278"/>
              <a:gd name="T6" fmla="*/ 0 w 7034766"/>
              <a:gd name="T7" fmla="*/ 789873 h 791278"/>
              <a:gd name="T8" fmla="*/ 3516831 w 7034766"/>
              <a:gd name="T9" fmla="*/ 0 h 7912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34766"/>
              <a:gd name="T16" fmla="*/ 0 h 791278"/>
              <a:gd name="T17" fmla="*/ 7034766 w 7034766"/>
              <a:gd name="T18" fmla="*/ 791278 h 7912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34766" h="791278">
                <a:moveTo>
                  <a:pt x="3517383" y="0"/>
                </a:moveTo>
                <a:cubicBezTo>
                  <a:pt x="5027813" y="0"/>
                  <a:pt x="6344283" y="318829"/>
                  <a:pt x="7034766" y="791278"/>
                </a:cubicBezTo>
                <a:cubicBezTo>
                  <a:pt x="6205735" y="440222"/>
                  <a:pt x="4938050" y="216024"/>
                  <a:pt x="3517383" y="216024"/>
                </a:cubicBezTo>
                <a:cubicBezTo>
                  <a:pt x="2096717" y="216024"/>
                  <a:pt x="829032" y="440222"/>
                  <a:pt x="0" y="791278"/>
                </a:cubicBezTo>
                <a:cubicBezTo>
                  <a:pt x="690483" y="318829"/>
                  <a:pt x="2006953" y="0"/>
                  <a:pt x="3517383" y="0"/>
                </a:cubicBezTo>
                <a:close/>
              </a:path>
            </a:pathLst>
          </a:custGeom>
          <a:solidFill>
            <a:srgbClr val="56B52F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56777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grpSp>
        <p:nvGrpSpPr>
          <p:cNvPr id="99" name="Group 5"/>
          <p:cNvGrpSpPr>
            <a:grpSpLocks/>
          </p:cNvGrpSpPr>
          <p:nvPr/>
        </p:nvGrpSpPr>
        <p:grpSpPr bwMode="auto">
          <a:xfrm>
            <a:off x="4992958" y="2138148"/>
            <a:ext cx="2364900" cy="2364901"/>
            <a:chOff x="-192371" y="-788560"/>
            <a:chExt cx="2516752" cy="2516752"/>
          </a:xfrm>
        </p:grpSpPr>
        <p:sp>
          <p:nvSpPr>
            <p:cNvPr id="122" name="五角星 68"/>
            <p:cNvSpPr>
              <a:spLocks noChangeArrowheads="1"/>
            </p:cNvSpPr>
            <p:nvPr/>
          </p:nvSpPr>
          <p:spPr bwMode="auto">
            <a:xfrm>
              <a:off x="-192371" y="-788560"/>
              <a:ext cx="2516752" cy="2516752"/>
            </a:xfrm>
            <a:prstGeom prst="star5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" name="五角星 32"/>
            <p:cNvSpPr>
              <a:spLocks noChangeArrowheads="1"/>
            </p:cNvSpPr>
            <p:nvPr/>
          </p:nvSpPr>
          <p:spPr bwMode="auto">
            <a:xfrm>
              <a:off x="284849" y="920807"/>
              <a:ext cx="1555262" cy="762122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24" name="TextBox 70"/>
            <p:cNvSpPr>
              <a:spLocks noChangeArrowheads="1"/>
            </p:cNvSpPr>
            <p:nvPr/>
          </p:nvSpPr>
          <p:spPr bwMode="auto">
            <a:xfrm>
              <a:off x="864094" y="345886"/>
              <a:ext cx="437060" cy="589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1</a:t>
              </a:r>
              <a:endPara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0" name="Group 9"/>
          <p:cNvGrpSpPr>
            <a:grpSpLocks/>
          </p:cNvGrpSpPr>
          <p:nvPr/>
        </p:nvGrpSpPr>
        <p:grpSpPr bwMode="auto">
          <a:xfrm rot="21120000">
            <a:off x="3185409" y="2755279"/>
            <a:ext cx="1913204" cy="1911030"/>
            <a:chOff x="-901313" y="-809266"/>
            <a:chExt cx="2516753" cy="2516753"/>
          </a:xfrm>
        </p:grpSpPr>
        <p:sp>
          <p:nvSpPr>
            <p:cNvPr id="119" name="五角星 72"/>
            <p:cNvSpPr>
              <a:spLocks noChangeArrowheads="1"/>
            </p:cNvSpPr>
            <p:nvPr/>
          </p:nvSpPr>
          <p:spPr bwMode="auto">
            <a:xfrm>
              <a:off x="-901313" y="-809266"/>
              <a:ext cx="2516753" cy="2516753"/>
            </a:xfrm>
            <a:prstGeom prst="star5">
              <a:avLst/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五角星 32"/>
            <p:cNvSpPr>
              <a:spLocks noChangeArrowheads="1"/>
            </p:cNvSpPr>
            <p:nvPr/>
          </p:nvSpPr>
          <p:spPr bwMode="auto">
            <a:xfrm>
              <a:off x="-411047" y="911334"/>
              <a:ext cx="1555262" cy="762123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21" name="TextBox 74"/>
            <p:cNvSpPr>
              <a:spLocks noChangeArrowheads="1"/>
            </p:cNvSpPr>
            <p:nvPr/>
          </p:nvSpPr>
          <p:spPr bwMode="auto">
            <a:xfrm>
              <a:off x="88527" y="303928"/>
              <a:ext cx="489640" cy="628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1" name="Group 13"/>
          <p:cNvGrpSpPr>
            <a:grpSpLocks/>
          </p:cNvGrpSpPr>
          <p:nvPr/>
        </p:nvGrpSpPr>
        <p:grpSpPr bwMode="auto">
          <a:xfrm rot="20618073">
            <a:off x="1319837" y="3420211"/>
            <a:ext cx="1665636" cy="1667807"/>
            <a:chOff x="-2183008" y="-935141"/>
            <a:chExt cx="2516752" cy="2516751"/>
          </a:xfrm>
        </p:grpSpPr>
        <p:sp>
          <p:nvSpPr>
            <p:cNvPr id="116" name="五角星 76"/>
            <p:cNvSpPr>
              <a:spLocks noChangeArrowheads="1"/>
            </p:cNvSpPr>
            <p:nvPr/>
          </p:nvSpPr>
          <p:spPr bwMode="auto">
            <a:xfrm>
              <a:off x="-2183008" y="-935141"/>
              <a:ext cx="2516752" cy="2516751"/>
            </a:xfrm>
            <a:prstGeom prst="star5">
              <a:avLst/>
            </a:prstGeom>
            <a:solidFill>
              <a:srgbClr val="FFA9FF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五角星 32"/>
            <p:cNvSpPr>
              <a:spLocks noChangeArrowheads="1"/>
            </p:cNvSpPr>
            <p:nvPr/>
          </p:nvSpPr>
          <p:spPr bwMode="auto">
            <a:xfrm>
              <a:off x="-1686992" y="767809"/>
              <a:ext cx="1555260" cy="762125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8C3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18" name="TextBox 78"/>
            <p:cNvSpPr>
              <a:spLocks noChangeArrowheads="1"/>
            </p:cNvSpPr>
            <p:nvPr/>
          </p:nvSpPr>
          <p:spPr bwMode="auto">
            <a:xfrm>
              <a:off x="-1238617" y="74759"/>
              <a:ext cx="562416" cy="719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4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2" name="Group 17"/>
          <p:cNvGrpSpPr>
            <a:grpSpLocks/>
          </p:cNvGrpSpPr>
          <p:nvPr/>
        </p:nvGrpSpPr>
        <p:grpSpPr bwMode="auto">
          <a:xfrm rot="480000">
            <a:off x="7270724" y="2734607"/>
            <a:ext cx="1913204" cy="1913204"/>
            <a:chOff x="636478" y="-857907"/>
            <a:chExt cx="2516754" cy="2516752"/>
          </a:xfrm>
        </p:grpSpPr>
        <p:sp>
          <p:nvSpPr>
            <p:cNvPr id="113" name="五角星 80"/>
            <p:cNvSpPr>
              <a:spLocks noChangeArrowheads="1"/>
            </p:cNvSpPr>
            <p:nvPr/>
          </p:nvSpPr>
          <p:spPr bwMode="auto">
            <a:xfrm>
              <a:off x="636478" y="-857907"/>
              <a:ext cx="2516754" cy="2516752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4" name="五角星 32"/>
            <p:cNvSpPr>
              <a:spLocks noChangeArrowheads="1"/>
            </p:cNvSpPr>
            <p:nvPr/>
          </p:nvSpPr>
          <p:spPr bwMode="auto">
            <a:xfrm>
              <a:off x="1084961" y="884254"/>
              <a:ext cx="1555260" cy="762124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15" name="TextBox 82"/>
            <p:cNvSpPr>
              <a:spLocks noChangeArrowheads="1"/>
            </p:cNvSpPr>
            <p:nvPr/>
          </p:nvSpPr>
          <p:spPr bwMode="auto">
            <a:xfrm>
              <a:off x="1669200" y="223059"/>
              <a:ext cx="489640" cy="627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3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3" name="Group 21"/>
          <p:cNvGrpSpPr>
            <a:grpSpLocks/>
          </p:cNvGrpSpPr>
          <p:nvPr/>
        </p:nvGrpSpPr>
        <p:grpSpPr bwMode="auto">
          <a:xfrm rot="967929">
            <a:off x="9137151" y="3436035"/>
            <a:ext cx="1665639" cy="1667810"/>
            <a:chOff x="1624994" y="-968968"/>
            <a:chExt cx="2516755" cy="2516750"/>
          </a:xfrm>
        </p:grpSpPr>
        <p:sp>
          <p:nvSpPr>
            <p:cNvPr id="110" name="五角星 84"/>
            <p:cNvSpPr>
              <a:spLocks noChangeArrowheads="1"/>
            </p:cNvSpPr>
            <p:nvPr/>
          </p:nvSpPr>
          <p:spPr bwMode="auto">
            <a:xfrm>
              <a:off x="1624994" y="-968968"/>
              <a:ext cx="2516755" cy="2516750"/>
            </a:xfrm>
            <a:prstGeom prst="star5">
              <a:avLst/>
            </a:prstGeom>
            <a:solidFill>
              <a:srgbClr val="FFA9FF"/>
            </a:solidFill>
            <a:ln>
              <a:solidFill>
                <a:srgbClr val="EE6EA2"/>
              </a:solidFill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1" name="五角星 32"/>
            <p:cNvSpPr>
              <a:spLocks noChangeArrowheads="1"/>
            </p:cNvSpPr>
            <p:nvPr/>
          </p:nvSpPr>
          <p:spPr bwMode="auto">
            <a:xfrm>
              <a:off x="2099866" y="764960"/>
              <a:ext cx="1555265" cy="762122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E834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12" name="TextBox 86"/>
            <p:cNvSpPr>
              <a:spLocks noChangeArrowheads="1"/>
            </p:cNvSpPr>
            <p:nvPr/>
          </p:nvSpPr>
          <p:spPr bwMode="auto">
            <a:xfrm>
              <a:off x="2631093" y="29347"/>
              <a:ext cx="562414" cy="719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4" name="TextBox 87"/>
          <p:cNvSpPr>
            <a:spLocks noChangeArrowheads="1"/>
          </p:cNvSpPr>
          <p:nvPr/>
        </p:nvSpPr>
        <p:spPr bwMode="auto">
          <a:xfrm>
            <a:off x="3924516" y="5349975"/>
            <a:ext cx="4339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迷你简卡通" panose="03000509000000000000" pitchFamily="65" charset="-122"/>
                <a:ea typeface="迷你简卡通" panose="03000509000000000000" pitchFamily="65" charset="-122"/>
              </a:rPr>
              <a:t>给孩子一个美丽的起点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105" name="TextBox 91"/>
          <p:cNvSpPr>
            <a:spLocks noChangeArrowheads="1"/>
          </p:cNvSpPr>
          <p:nvPr/>
        </p:nvSpPr>
        <p:spPr bwMode="auto">
          <a:xfrm>
            <a:off x="1142104" y="2766604"/>
            <a:ext cx="1409187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育人为本</a:t>
            </a: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服务为先</a:t>
            </a:r>
            <a:endParaRPr lang="zh-CN" altLang="en-US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06" name="TextBox 91"/>
          <p:cNvSpPr>
            <a:spLocks noChangeArrowheads="1"/>
          </p:cNvSpPr>
          <p:nvPr/>
        </p:nvSpPr>
        <p:spPr bwMode="auto">
          <a:xfrm>
            <a:off x="3337026" y="1941370"/>
            <a:ext cx="1409187" cy="68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用爱养育</a:t>
            </a: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zh-CN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用心教育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07" name="TextBox 91"/>
          <p:cNvSpPr>
            <a:spLocks noChangeArrowheads="1"/>
          </p:cNvSpPr>
          <p:nvPr/>
        </p:nvSpPr>
        <p:spPr bwMode="auto">
          <a:xfrm>
            <a:off x="5493619" y="1439836"/>
            <a:ext cx="1409187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快乐生活</a:t>
            </a:r>
            <a:endParaRPr lang="en-US" altLang="zh-CN" sz="2000" kern="0" dirty="0" smtClean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健康成长</a:t>
            </a:r>
            <a:endParaRPr lang="zh-CN" altLang="en-US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08" name="TextBox 91"/>
          <p:cNvSpPr>
            <a:spLocks noChangeArrowheads="1"/>
          </p:cNvSpPr>
          <p:nvPr/>
        </p:nvSpPr>
        <p:spPr bwMode="auto">
          <a:xfrm>
            <a:off x="7740226" y="2030946"/>
            <a:ext cx="1409187" cy="68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挖掘潜能</a:t>
            </a: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发现天赋</a:t>
            </a:r>
            <a:endParaRPr lang="zh-CN" altLang="en-US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09" name="TextBox 91"/>
          <p:cNvSpPr>
            <a:spLocks noChangeArrowheads="1"/>
          </p:cNvSpPr>
          <p:nvPr/>
        </p:nvSpPr>
        <p:spPr bwMode="auto">
          <a:xfrm>
            <a:off x="9431736" y="2717923"/>
            <a:ext cx="1409187" cy="68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因材施教</a:t>
            </a: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培育栋梁</a:t>
            </a:r>
            <a:endParaRPr lang="zh-CN" altLang="en-US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01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50"/>
                            </p:stCondLst>
                            <p:childTnLst>
                              <p:par>
                                <p:cTn id="4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5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5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9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450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9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9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950"/>
                            </p:stCondLst>
                            <p:childTnLst>
                              <p:par>
                                <p:cTn id="97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8" grpId="0" animBg="1"/>
      <p:bldP spid="104" grpId="0"/>
      <p:bldP spid="104" grpId="1"/>
      <p:bldP spid="105" grpId="0"/>
      <p:bldP spid="105" grpId="1"/>
      <p:bldP spid="106" grpId="0"/>
      <p:bldP spid="106" grpId="1"/>
      <p:bldP spid="107" grpId="0"/>
      <p:bldP spid="107" grpId="1"/>
      <p:bldP spid="108" grpId="0"/>
      <p:bldP spid="108" grpId="1"/>
      <p:bldP spid="109" grpId="0"/>
      <p:bldP spid="10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56" y="570543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841711" y="451700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 smtClean="0"/>
              <a:t>我们的老师</a:t>
            </a:r>
            <a:endParaRPr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8316" y="1666824"/>
            <a:ext cx="2459895" cy="2227987"/>
          </a:xfrm>
          <a:prstGeom prst="rect">
            <a:avLst/>
          </a:prstGeom>
          <a:noFill/>
          <a:effectLst>
            <a:glow rad="101600">
              <a:schemeClr val="bg1">
                <a:lumMod val="8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7693" y="1666824"/>
            <a:ext cx="2344434" cy="2227987"/>
          </a:xfrm>
          <a:prstGeom prst="rect">
            <a:avLst/>
          </a:prstGeom>
          <a:noFill/>
          <a:effectLst>
            <a:glow rad="101600">
              <a:schemeClr val="bg1">
                <a:lumMod val="8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68664" y="1666824"/>
            <a:ext cx="2263212" cy="2227987"/>
          </a:xfrm>
          <a:prstGeom prst="rect">
            <a:avLst/>
          </a:prstGeom>
          <a:noFill/>
          <a:effectLst>
            <a:glow rad="101600">
              <a:schemeClr val="bg1">
                <a:lumMod val="8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1"/>
          <p:cNvSpPr/>
          <p:nvPr/>
        </p:nvSpPr>
        <p:spPr>
          <a:xfrm>
            <a:off x="-34779" y="4149581"/>
            <a:ext cx="12226779" cy="6840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矩形 16"/>
          <p:cNvSpPr/>
          <p:nvPr/>
        </p:nvSpPr>
        <p:spPr>
          <a:xfrm>
            <a:off x="1835456" y="426033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</a:t>
            </a:r>
            <a:r>
              <a:rPr lang="zh-CN" altLang="en-US" sz="2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张老师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455317" y="4898213"/>
            <a:ext cx="232863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三年教学经验，主要教授孩子们的语文课程，带领孩子们陶冶情操。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257342" y="426033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小李老师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4909102" y="4898213"/>
            <a:ext cx="232863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五年专业授课经验，高级讲师，也是班主任，负责整个六班孩子们的日常。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70621" y="426033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小赵老师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8362886" y="4898213"/>
            <a:ext cx="232863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公共营养师，学院优秀教师，负责孩子们的日常生活卫生饮食。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16" grpId="0" animBg="1"/>
      <p:bldP spid="17" grpId="0"/>
      <p:bldP spid="18" grpId="0"/>
      <p:bldP spid="19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93738" y="4460121"/>
            <a:ext cx="1065382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aseline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指导学生形成</a:t>
            </a:r>
            <a:r>
              <a:rPr lang="zh-CN" altLang="en-US" sz="2400" baseline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正确的坐姿，站姿和阅读、书写的姿势。锻炼主动与同伴合作，体验同心协力完成任务的快乐。</a:t>
            </a:r>
            <a:r>
              <a:rPr lang="zh-CN" altLang="en-US" sz="2400" baseline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为学生提供</a:t>
            </a:r>
            <a:r>
              <a:rPr lang="zh-CN" altLang="en-US" sz="2400" baseline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表现自我的机会，</a:t>
            </a:r>
            <a:r>
              <a:rPr lang="zh-CN" altLang="en-US" sz="2400" baseline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帮助</a:t>
            </a:r>
            <a:r>
              <a:rPr lang="zh-CN" altLang="en-US" sz="2400" baseline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学生</a:t>
            </a:r>
            <a:r>
              <a:rPr lang="zh-CN" altLang="en-US" sz="2400" baseline="0" dirty="0" smtClean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了解</a:t>
            </a:r>
            <a:r>
              <a:rPr lang="zh-CN" altLang="en-US" sz="2400" baseline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，发现自己的长处，增强自信心。</a:t>
            </a: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 rot="21443314">
            <a:off x="8873450" y="2205216"/>
            <a:ext cx="2136371" cy="15284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 rot="21296680">
            <a:off x="7133302" y="2348540"/>
            <a:ext cx="1509178" cy="181469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 rot="272804">
            <a:off x="4128363" y="2587370"/>
            <a:ext cx="2255101" cy="142448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1026272" y="2425777"/>
            <a:ext cx="2255101" cy="142448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" y="989434"/>
            <a:ext cx="12252960" cy="17407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04" y="553569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659459" y="434726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 smtClean="0"/>
              <a:t>日常课外活动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5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5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30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5" grpId="1" animBg="1"/>
      <p:bldP spid="6" grpId="0" animBg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04" y="553569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659459" y="434726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 smtClean="0"/>
              <a:t>课外活动略影</a:t>
            </a:r>
            <a:endParaRPr lang="zh-CN" alt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96523">
            <a:off x="4767145" y="3342520"/>
            <a:ext cx="1512552" cy="239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1103791" y="1498795"/>
            <a:ext cx="3283912" cy="3841622"/>
            <a:chOff x="467544" y="314304"/>
            <a:chExt cx="3283912" cy="3841622"/>
          </a:xfrm>
        </p:grpSpPr>
        <p:pic>
          <p:nvPicPr>
            <p:cNvPr id="12" name="Picture 2" descr="F:\1-原创素材\1_mm1102\PPT\PPT_014\materaials\pageimg_g8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915566"/>
              <a:ext cx="3283912" cy="3240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21157905">
              <a:off x="885577" y="314304"/>
              <a:ext cx="1728192" cy="906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4" name="矩形 1"/>
            <p:cNvSpPr/>
            <p:nvPr/>
          </p:nvSpPr>
          <p:spPr>
            <a:xfrm rot="21095765">
              <a:off x="899764" y="1420560"/>
              <a:ext cx="2329196" cy="1772641"/>
            </a:xfrm>
            <a:custGeom>
              <a:avLst/>
              <a:gdLst>
                <a:gd name="connsiteX0" fmla="*/ 0 w 2186715"/>
                <a:gd name="connsiteY0" fmla="*/ 0 h 1488817"/>
                <a:gd name="connsiteX1" fmla="*/ 2186715 w 2186715"/>
                <a:gd name="connsiteY1" fmla="*/ 0 h 1488817"/>
                <a:gd name="connsiteX2" fmla="*/ 2186715 w 2186715"/>
                <a:gd name="connsiteY2" fmla="*/ 1488817 h 1488817"/>
                <a:gd name="connsiteX3" fmla="*/ 0 w 2186715"/>
                <a:gd name="connsiteY3" fmla="*/ 1488817 h 1488817"/>
                <a:gd name="connsiteX4" fmla="*/ 0 w 2186715"/>
                <a:gd name="connsiteY4" fmla="*/ 0 h 1488817"/>
                <a:gd name="connsiteX0" fmla="*/ 0 w 2329196"/>
                <a:gd name="connsiteY0" fmla="*/ 0 h 1740947"/>
                <a:gd name="connsiteX1" fmla="*/ 2186715 w 2329196"/>
                <a:gd name="connsiteY1" fmla="*/ 0 h 1740947"/>
                <a:gd name="connsiteX2" fmla="*/ 2329196 w 2329196"/>
                <a:gd name="connsiteY2" fmla="*/ 1740947 h 1740947"/>
                <a:gd name="connsiteX3" fmla="*/ 0 w 2329196"/>
                <a:gd name="connsiteY3" fmla="*/ 1488817 h 1740947"/>
                <a:gd name="connsiteX4" fmla="*/ 0 w 2329196"/>
                <a:gd name="connsiteY4" fmla="*/ 0 h 1740947"/>
                <a:gd name="connsiteX0" fmla="*/ 0 w 2329196"/>
                <a:gd name="connsiteY0" fmla="*/ 0 h 1772641"/>
                <a:gd name="connsiteX1" fmla="*/ 2186715 w 2329196"/>
                <a:gd name="connsiteY1" fmla="*/ 0 h 1772641"/>
                <a:gd name="connsiteX2" fmla="*/ 2329196 w 2329196"/>
                <a:gd name="connsiteY2" fmla="*/ 1740947 h 1772641"/>
                <a:gd name="connsiteX3" fmla="*/ 9420 w 2329196"/>
                <a:gd name="connsiteY3" fmla="*/ 1772641 h 1772641"/>
                <a:gd name="connsiteX4" fmla="*/ 0 w 2329196"/>
                <a:gd name="connsiteY4" fmla="*/ 0 h 177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9196" h="1772641">
                  <a:moveTo>
                    <a:pt x="0" y="0"/>
                  </a:moveTo>
                  <a:lnTo>
                    <a:pt x="2186715" y="0"/>
                  </a:lnTo>
                  <a:lnTo>
                    <a:pt x="2329196" y="1740947"/>
                  </a:lnTo>
                  <a:lnTo>
                    <a:pt x="9420" y="1772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20750510">
            <a:off x="5512812" y="805668"/>
            <a:ext cx="2218171" cy="2546236"/>
            <a:chOff x="3744874" y="216010"/>
            <a:chExt cx="1854779" cy="2129098"/>
          </a:xfrm>
        </p:grpSpPr>
        <p:pic>
          <p:nvPicPr>
            <p:cNvPr id="16" name="Picture 2" descr="F:\1-原创素材\1_mm1102\PPT\PPT_014\materaials\pageimg_g8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97109">
              <a:off x="3744874" y="673098"/>
              <a:ext cx="1694483" cy="1672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 rot="1145310">
              <a:off x="4200320" y="216010"/>
              <a:ext cx="1399333" cy="588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18" name="矩形 1"/>
            <p:cNvSpPr/>
            <p:nvPr/>
          </p:nvSpPr>
          <p:spPr>
            <a:xfrm rot="1119743">
              <a:off x="4074547" y="977451"/>
              <a:ext cx="1120967" cy="826712"/>
            </a:xfrm>
            <a:custGeom>
              <a:avLst/>
              <a:gdLst>
                <a:gd name="connsiteX0" fmla="*/ 0 w 2186715"/>
                <a:gd name="connsiteY0" fmla="*/ 0 h 1488817"/>
                <a:gd name="connsiteX1" fmla="*/ 2186715 w 2186715"/>
                <a:gd name="connsiteY1" fmla="*/ 0 h 1488817"/>
                <a:gd name="connsiteX2" fmla="*/ 2186715 w 2186715"/>
                <a:gd name="connsiteY2" fmla="*/ 1488817 h 1488817"/>
                <a:gd name="connsiteX3" fmla="*/ 0 w 2186715"/>
                <a:gd name="connsiteY3" fmla="*/ 1488817 h 1488817"/>
                <a:gd name="connsiteX4" fmla="*/ 0 w 2186715"/>
                <a:gd name="connsiteY4" fmla="*/ 0 h 1488817"/>
                <a:gd name="connsiteX0" fmla="*/ 0 w 2329196"/>
                <a:gd name="connsiteY0" fmla="*/ 0 h 1740947"/>
                <a:gd name="connsiteX1" fmla="*/ 2186715 w 2329196"/>
                <a:gd name="connsiteY1" fmla="*/ 0 h 1740947"/>
                <a:gd name="connsiteX2" fmla="*/ 2329196 w 2329196"/>
                <a:gd name="connsiteY2" fmla="*/ 1740947 h 1740947"/>
                <a:gd name="connsiteX3" fmla="*/ 0 w 2329196"/>
                <a:gd name="connsiteY3" fmla="*/ 1488817 h 1740947"/>
                <a:gd name="connsiteX4" fmla="*/ 0 w 2329196"/>
                <a:gd name="connsiteY4" fmla="*/ 0 h 1740947"/>
                <a:gd name="connsiteX0" fmla="*/ 0 w 2329196"/>
                <a:gd name="connsiteY0" fmla="*/ 0 h 1772641"/>
                <a:gd name="connsiteX1" fmla="*/ 2186715 w 2329196"/>
                <a:gd name="connsiteY1" fmla="*/ 0 h 1772641"/>
                <a:gd name="connsiteX2" fmla="*/ 2329196 w 2329196"/>
                <a:gd name="connsiteY2" fmla="*/ 1740947 h 1772641"/>
                <a:gd name="connsiteX3" fmla="*/ 9420 w 2329196"/>
                <a:gd name="connsiteY3" fmla="*/ 1772641 h 1772641"/>
                <a:gd name="connsiteX4" fmla="*/ 0 w 2329196"/>
                <a:gd name="connsiteY4" fmla="*/ 0 h 177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9196" h="1772641">
                  <a:moveTo>
                    <a:pt x="0" y="0"/>
                  </a:moveTo>
                  <a:lnTo>
                    <a:pt x="2186715" y="0"/>
                  </a:lnTo>
                  <a:lnTo>
                    <a:pt x="2329196" y="1740947"/>
                  </a:lnTo>
                  <a:lnTo>
                    <a:pt x="9420" y="1772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 rot="19135966">
            <a:off x="8187656" y="871034"/>
            <a:ext cx="2716542" cy="2656280"/>
            <a:chOff x="5582404" y="690881"/>
            <a:chExt cx="2339780" cy="2287876"/>
          </a:xfrm>
        </p:grpSpPr>
        <p:pic>
          <p:nvPicPr>
            <p:cNvPr id="20" name="Picture 2" descr="F:\1-原创素材\1_mm1102\PPT\PPT_014\materaials\pageimg_g8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31777">
              <a:off x="5582404" y="1050212"/>
              <a:ext cx="1954466" cy="1928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 rot="2220443">
              <a:off x="6522851" y="690881"/>
              <a:ext cx="1399333" cy="605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2" name="矩形 1"/>
            <p:cNvSpPr/>
            <p:nvPr/>
          </p:nvSpPr>
          <p:spPr>
            <a:xfrm rot="2169458">
              <a:off x="5927063" y="1348549"/>
              <a:ext cx="1373762" cy="1136357"/>
            </a:xfrm>
            <a:custGeom>
              <a:avLst/>
              <a:gdLst>
                <a:gd name="connsiteX0" fmla="*/ 0 w 2186715"/>
                <a:gd name="connsiteY0" fmla="*/ 0 h 1488817"/>
                <a:gd name="connsiteX1" fmla="*/ 2186715 w 2186715"/>
                <a:gd name="connsiteY1" fmla="*/ 0 h 1488817"/>
                <a:gd name="connsiteX2" fmla="*/ 2186715 w 2186715"/>
                <a:gd name="connsiteY2" fmla="*/ 1488817 h 1488817"/>
                <a:gd name="connsiteX3" fmla="*/ 0 w 2186715"/>
                <a:gd name="connsiteY3" fmla="*/ 1488817 h 1488817"/>
                <a:gd name="connsiteX4" fmla="*/ 0 w 2186715"/>
                <a:gd name="connsiteY4" fmla="*/ 0 h 1488817"/>
                <a:gd name="connsiteX0" fmla="*/ 0 w 2329196"/>
                <a:gd name="connsiteY0" fmla="*/ 0 h 1740947"/>
                <a:gd name="connsiteX1" fmla="*/ 2186715 w 2329196"/>
                <a:gd name="connsiteY1" fmla="*/ 0 h 1740947"/>
                <a:gd name="connsiteX2" fmla="*/ 2329196 w 2329196"/>
                <a:gd name="connsiteY2" fmla="*/ 1740947 h 1740947"/>
                <a:gd name="connsiteX3" fmla="*/ 0 w 2329196"/>
                <a:gd name="connsiteY3" fmla="*/ 1488817 h 1740947"/>
                <a:gd name="connsiteX4" fmla="*/ 0 w 2329196"/>
                <a:gd name="connsiteY4" fmla="*/ 0 h 1740947"/>
                <a:gd name="connsiteX0" fmla="*/ 0 w 2329196"/>
                <a:gd name="connsiteY0" fmla="*/ 0 h 1772641"/>
                <a:gd name="connsiteX1" fmla="*/ 2186715 w 2329196"/>
                <a:gd name="connsiteY1" fmla="*/ 0 h 1772641"/>
                <a:gd name="connsiteX2" fmla="*/ 2329196 w 2329196"/>
                <a:gd name="connsiteY2" fmla="*/ 1740947 h 1772641"/>
                <a:gd name="connsiteX3" fmla="*/ 9420 w 2329196"/>
                <a:gd name="connsiteY3" fmla="*/ 1772641 h 1772641"/>
                <a:gd name="connsiteX4" fmla="*/ 0 w 2329196"/>
                <a:gd name="connsiteY4" fmla="*/ 0 h 177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9196" h="1772641">
                  <a:moveTo>
                    <a:pt x="0" y="0"/>
                  </a:moveTo>
                  <a:lnTo>
                    <a:pt x="2186715" y="0"/>
                  </a:lnTo>
                  <a:lnTo>
                    <a:pt x="2329196" y="1740947"/>
                  </a:lnTo>
                  <a:lnTo>
                    <a:pt x="9420" y="1772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5094011" y="4303861"/>
            <a:ext cx="7027517" cy="1620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 sz="2300" baseline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300" baseline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一切为了孩子，为了孩子的一切，让孩子能够在和谐的环境中快乐成长，用知识滋润孩子成长的道路。</a:t>
            </a:r>
          </a:p>
        </p:txBody>
      </p:sp>
    </p:spTree>
    <p:extLst>
      <p:ext uri="{BB962C8B-B14F-4D97-AF65-F5344CB8AC3E}">
        <p14:creationId xmlns:p14="http://schemas.microsoft.com/office/powerpoint/2010/main" val="313073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154E-6 -6.2963E-6 C 0.01797 -0.0213 0.04817 -0.03496 0.06978 -0.04029 C 0.08422 -0.04885 0.09932 -0.05649 0.11429 -0.06205 C 0.12289 -0.07269 0.12926 -0.06598 0.14215 -0.06529 C 0.13929 -0.03056 0.12119 0.00763 0.10727 0.0324 C 0.10701 0.03286 0.10792 0.03147 0.10818 0.03101 C 0.11013 0.02823 0.11286 0.02823 0.11521 0.02638 C 0.13304 0.01249 0.10714 0.03217 0.12913 0.01689 C 0.14528 0.00555 0.16103 -0.00695 0.17704 -0.01876 C 0.18745 -0.0264 0.19813 -0.03195 0.20841 -0.04029 C 0.21453 -0.04515 0.22026 -0.05232 0.22677 -0.0558 C 0.23288 -0.05904 0.23744 -0.06112 0.2433 -0.06529 C 0.26556 -0.0808 0.28769 -0.09677 0.31138 -0.10394 C 0.30838 -0.08311 0.30083 -0.06876 0.29302 -0.05279 C 0.28235 -0.03103 0.29133 -0.047 0.2817 -0.02478 C 0.27441 -0.00788 0.27688 -0.01644 0.26855 -0.00163 C 0.26139 0.0111 0.2554 0.02754 0.24942 0.04189 C 0.24916 0.04351 0.24759 0.04698 0.2485 0.04652 C 0.25007 0.04559 0.25072 0.04212 0.25202 0.04027 C 0.25553 0.03541 0.2584 0.03471 0.26243 0.03101 C 0.28027 0.01504 0.25827 0.03078 0.28782 0.01226 L 0.28782 0.01226 C 0.30448 0.00022 0.32088 -0.01251 0.33741 -0.02478 C 0.34926 -0.03357 0.36176 -0.03959 0.37321 -0.04978 C 0.38206 -0.05742 0.3917 -0.06621 0.40107 -0.0713 C 0.40406 -0.05626 0.39742 -0.04052 0.39326 -0.02802 C 0.3818 0.00647 0.35993 0.05694 0.34353 0.08518 C 0.34288 0.0861 0.3447 0.08309 0.34535 0.08217 C 0.34679 0.08008 0.34822 0.07777 0.34965 0.07592 C 0.35798 0.06504 0.35212 0.07383 0.3628 0.06203 C 0.37816 0.0449 0.39404 0.03402 0.4107 0.02175 C 0.42645 0.01018 0.44207 -0.00255 0.45783 -0.01413 C 0.46928 -0.02246 0.48724 -0.03357 0.49961 -0.04492 C 0.50989 -0.05441 0.52031 -0.06367 0.5302 -0.07455 C 0.54296 -0.08867 0.52903 -0.07732 0.5397 -0.08542 C 0.54465 -0.09353 0.54439 -0.08265 0.54322 -0.07455 C 0.54192 -0.06598 0.53411 -0.04515 0.53281 -0.04029 C 0.52994 -0.03033 0.52591 -0.02316 0.52226 -0.01413 C 0.51302 0.00833 0.51107 0.01689 0.50143 0.03402 C 0.48412 0.06481 0.50274 0.03008 0.48568 0.05578 C 0.47917 0.06573 0.47384 0.07708 0.46824 0.08842 C 0.46655 0.09189 0.46485 0.09583 0.46303 0.09907 C 0.46225 0.10045 0.45952 0.10323 0.46043 0.10231 C 0.48217 0.08101 0.49948 0.06758 0.52408 0.05254 C 0.53736 0.04444 0.54921 0.03032 0.56236 0.02175 C 0.57746 0.0118 0.59269 0.00208 0.60779 -0.00788 C 0.62185 -0.01714 0.63512 -0.02941 0.64879 -0.04029 C 0.65348 -0.04399 0.65842 -0.04654 0.66272 -0.05117 C 0.66558 -0.05417 0.66845 -0.05742 0.67144 -0.06042 C 0.67365 -0.06274 0.67613 -0.06436 0.67834 -0.06667 C 0.67964 -0.06806 0.68068 -0.06968 0.68186 -0.0713 C 0.68251 -0.07223 0.68433 -0.07385 0.68355 -0.07455 C 0.68251 -0.07547 0.6812 -0.07385 0.68016 -0.07292 C 0.67431 -0.06853 0.66858 -0.06343 0.66272 -0.05904 C 0.64892 -0.04839 0.63486 -0.04029 0.6208 -0.03103 C 0.61104 -0.02455 0.60115 -0.01251 0.59034 -0.01251 " pathEditMode="relative" ptsTypes="ffffffffffffffffffffFffffffffffffffffffffffffffffffffffA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04788" y="734950"/>
            <a:ext cx="2827241" cy="5464087"/>
            <a:chOff x="201386" y="337456"/>
            <a:chExt cx="2169783" cy="4550229"/>
          </a:xfrm>
        </p:grpSpPr>
        <p:pic>
          <p:nvPicPr>
            <p:cNvPr id="3" name="Picture 18" descr="C:\Users\Thinkpad\Desktop\新建文件夹 (2)\·_0015_2-杰作素材http___jiezuo123.taobao.com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1386" y="337456"/>
              <a:ext cx="2169783" cy="4550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525500" y="947058"/>
              <a:ext cx="1507123" cy="3352801"/>
            </a:xfrm>
            <a:prstGeom prst="rect">
              <a:avLst/>
            </a:prstGeom>
            <a:noFill/>
            <a:ln>
              <a:solidFill>
                <a:srgbClr val="A2D6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5" name="Picture 17" descr="C:\Users\Thinkpad\Desktop\新建文件夹 (2)\·_0014_3-杰作素材http___jiezuo123.taobao.com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0242" y="337456"/>
              <a:ext cx="108857" cy="4441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3613134" y="734950"/>
            <a:ext cx="7705453" cy="5464087"/>
            <a:chOff x="2204254" y="337456"/>
            <a:chExt cx="6574971" cy="4550229"/>
          </a:xfrm>
        </p:grpSpPr>
        <p:grpSp>
          <p:nvGrpSpPr>
            <p:cNvPr id="7" name="组合 6"/>
            <p:cNvGrpSpPr/>
            <p:nvPr/>
          </p:nvGrpSpPr>
          <p:grpSpPr>
            <a:xfrm>
              <a:off x="2204254" y="337456"/>
              <a:ext cx="6574971" cy="4550229"/>
              <a:chOff x="2204254" y="337456"/>
              <a:chExt cx="6574971" cy="4550229"/>
            </a:xfrm>
          </p:grpSpPr>
          <p:pic>
            <p:nvPicPr>
              <p:cNvPr id="9" name="Picture 16" descr="C:\Users\Thinkpad\Desktop\新建文件夹 (2)\·_0013_4-杰作素材http___jiezuo123.taobao.com.png"/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204254" y="337456"/>
                <a:ext cx="6574971" cy="45502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5" descr="C:\Users\Thinkpad\Desktop\新建文件夹 (2)\·_0002_17-杰作素材http___jiezuo123.taobao.com.png"/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48540" y="642257"/>
                <a:ext cx="5889172" cy="3429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矩形 7"/>
            <p:cNvSpPr/>
            <p:nvPr/>
          </p:nvSpPr>
          <p:spPr>
            <a:xfrm>
              <a:off x="2454627" y="947058"/>
              <a:ext cx="5921828" cy="3352801"/>
            </a:xfrm>
            <a:prstGeom prst="rect">
              <a:avLst/>
            </a:prstGeom>
            <a:noFill/>
            <a:ln>
              <a:solidFill>
                <a:srgbClr val="A2D6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1" name="矩形 10"/>
          <p:cNvSpPr/>
          <p:nvPr/>
        </p:nvSpPr>
        <p:spPr>
          <a:xfrm>
            <a:off x="1582661" y="1637689"/>
            <a:ext cx="1613201" cy="1809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11"/>
          <p:cNvSpPr/>
          <p:nvPr/>
        </p:nvSpPr>
        <p:spPr>
          <a:xfrm>
            <a:off x="1582661" y="3546891"/>
            <a:ext cx="1613201" cy="180900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3" name="Picture 7" descr="C:\Users\Thinkpad\Desktop\新建文件夹 (2)\·_0004_14-杰作素材http___jiezuo123.taobao.com.png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846" y="107119"/>
            <a:ext cx="1712429" cy="123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Thinkpad\Desktop\新建文件夹 (2)\·_0010_图层-2.png"/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55896" y="1141352"/>
            <a:ext cx="405231" cy="467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4166983" y="1637689"/>
            <a:ext cx="3103500" cy="3718207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矩形 15"/>
          <p:cNvSpPr/>
          <p:nvPr/>
        </p:nvSpPr>
        <p:spPr>
          <a:xfrm>
            <a:off x="7488474" y="1637689"/>
            <a:ext cx="3103500" cy="37182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矩形 16"/>
          <p:cNvSpPr/>
          <p:nvPr/>
        </p:nvSpPr>
        <p:spPr>
          <a:xfrm>
            <a:off x="5913915" y="811388"/>
            <a:ext cx="23930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00B050"/>
                </a:solidFill>
                <a:latin typeface="+mn-ea"/>
              </a:rPr>
              <a:t>学生生活</a:t>
            </a:r>
            <a:endParaRPr lang="zh-CN" altLang="en-US" sz="4000" dirty="0">
              <a:solidFill>
                <a:srgbClr val="00B050"/>
              </a:solidFill>
              <a:latin typeface="+mn-ea"/>
            </a:endParaRPr>
          </a:p>
        </p:txBody>
      </p:sp>
      <p:pic>
        <p:nvPicPr>
          <p:cNvPr id="18" name="Picture 6" descr="C:\Users\Thinkpad\Desktop\新建文件夹 (2)\·_0003_16-杰作素材http___jiezuo123.taobao.com.png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45552" y="4231704"/>
            <a:ext cx="1503277" cy="245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54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300"/>
                            </p:stCondLst>
                            <p:childTnLst>
                              <p:par>
                                <p:cTn id="74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2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repeatCount="2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800"/>
                            </p:stCondLst>
                            <p:childTnLst>
                              <p:par>
                                <p:cTn id="87" presetID="3" presetClass="emph" presetSubtype="2" repeatCount="3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8" dur="1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2D66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六边形 18"/>
          <p:cNvSpPr/>
          <p:nvPr/>
        </p:nvSpPr>
        <p:spPr>
          <a:xfrm>
            <a:off x="4421341" y="1219432"/>
            <a:ext cx="1724083" cy="1486279"/>
          </a:xfrm>
          <a:prstGeom prst="hexagon">
            <a:avLst/>
          </a:prstGeom>
          <a:solidFill>
            <a:srgbClr val="FEC3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0" name="六边形 19"/>
          <p:cNvSpPr/>
          <p:nvPr/>
        </p:nvSpPr>
        <p:spPr>
          <a:xfrm>
            <a:off x="5867848" y="2022318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1" name="六边形 20"/>
          <p:cNvSpPr/>
          <p:nvPr/>
        </p:nvSpPr>
        <p:spPr>
          <a:xfrm>
            <a:off x="4421341" y="2804071"/>
            <a:ext cx="1724083" cy="1486279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7309664" y="2825364"/>
            <a:ext cx="1724083" cy="1486279"/>
          </a:xfrm>
          <a:prstGeom prst="hexagon">
            <a:avLst/>
          </a:prstGeom>
          <a:blipFill>
            <a:blip r:embed="rId4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六边形 22"/>
          <p:cNvSpPr/>
          <p:nvPr/>
        </p:nvSpPr>
        <p:spPr>
          <a:xfrm>
            <a:off x="5867848" y="3596373"/>
            <a:ext cx="1724083" cy="1486279"/>
          </a:xfrm>
          <a:prstGeom prst="hexagon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4" name="六边形 23"/>
          <p:cNvSpPr/>
          <p:nvPr/>
        </p:nvSpPr>
        <p:spPr>
          <a:xfrm>
            <a:off x="8753825" y="2025893"/>
            <a:ext cx="1724083" cy="1486279"/>
          </a:xfrm>
          <a:prstGeom prst="hexagon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5" name="六边形 24"/>
          <p:cNvSpPr/>
          <p:nvPr/>
        </p:nvSpPr>
        <p:spPr>
          <a:xfrm>
            <a:off x="2977177" y="2025893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 t="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六边形 25"/>
          <p:cNvSpPr/>
          <p:nvPr/>
        </p:nvSpPr>
        <p:spPr>
          <a:xfrm>
            <a:off x="7309664" y="4388710"/>
            <a:ext cx="1724083" cy="1486279"/>
          </a:xfrm>
          <a:prstGeom prst="hexagon">
            <a:avLst/>
          </a:prstGeom>
          <a:solidFill>
            <a:srgbClr val="FEC3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7" name="六边形 26"/>
          <p:cNvSpPr/>
          <p:nvPr/>
        </p:nvSpPr>
        <p:spPr>
          <a:xfrm>
            <a:off x="8753825" y="3583946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8" name="六边形 27"/>
          <p:cNvSpPr/>
          <p:nvPr/>
        </p:nvSpPr>
        <p:spPr>
          <a:xfrm>
            <a:off x="2977177" y="3583946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9" name="六边形 28"/>
          <p:cNvSpPr/>
          <p:nvPr/>
        </p:nvSpPr>
        <p:spPr>
          <a:xfrm>
            <a:off x="1533015" y="2825364"/>
            <a:ext cx="1724083" cy="1486279"/>
          </a:xfrm>
          <a:prstGeom prst="hexagon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31" name="六边形 30"/>
          <p:cNvSpPr/>
          <p:nvPr/>
        </p:nvSpPr>
        <p:spPr>
          <a:xfrm>
            <a:off x="4421341" y="4388710"/>
            <a:ext cx="1724083" cy="1486279"/>
          </a:xfrm>
          <a:prstGeom prst="hexagon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6" y="259947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1053403" y="245483"/>
            <a:ext cx="3472503" cy="53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sz="3000" dirty="0" smtClean="0"/>
              <a:t>文化墙照片</a:t>
            </a:r>
            <a:endParaRPr lang="zh-CN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76699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3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1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3" grpId="0"/>
      <p:bldP spid="3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6" y="259947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053403" y="245483"/>
            <a:ext cx="3472503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sz="3000" dirty="0" smtClean="0"/>
              <a:t>学习上家长的配合</a:t>
            </a:r>
            <a:endParaRPr lang="zh-CN" altLang="en-US" sz="30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37" y="3494175"/>
            <a:ext cx="2755252" cy="3038882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4320104" y="2317595"/>
            <a:ext cx="1478435" cy="1363058"/>
            <a:chOff x="3835686" y="2643180"/>
            <a:chExt cx="1478435" cy="1363058"/>
          </a:xfrm>
          <a:solidFill>
            <a:srgbClr val="C56DB4"/>
          </a:solidFill>
        </p:grpSpPr>
        <p:sp>
          <p:nvSpPr>
            <p:cNvPr id="50" name="心形 7"/>
            <p:cNvSpPr/>
            <p:nvPr/>
          </p:nvSpPr>
          <p:spPr>
            <a:xfrm>
              <a:off x="3835686" y="2643180"/>
              <a:ext cx="741448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3314"/>
                <a:gd name="connsiteY0" fmla="*/ 327941 h 1363056"/>
                <a:gd name="connsiteX1" fmla="*/ 741448 w 743314"/>
                <a:gd name="connsiteY1" fmla="*/ 1363056 h 1363056"/>
                <a:gd name="connsiteX2" fmla="*/ 741448 w 743314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心形 7"/>
            <p:cNvSpPr/>
            <p:nvPr/>
          </p:nvSpPr>
          <p:spPr>
            <a:xfrm flipH="1">
              <a:off x="4572000" y="2643182"/>
              <a:ext cx="742121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2505"/>
                <a:gd name="connsiteY0" fmla="*/ 327941 h 1363056"/>
                <a:gd name="connsiteX1" fmla="*/ 741448 w 742505"/>
                <a:gd name="connsiteY1" fmla="*/ 1363056 h 1363056"/>
                <a:gd name="connsiteX2" fmla="*/ 741448 w 742505"/>
                <a:gd name="connsiteY2" fmla="*/ 327941 h 1363056"/>
                <a:gd name="connsiteX0" fmla="*/ 741448 w 743811"/>
                <a:gd name="connsiteY0" fmla="*/ 327941 h 1363056"/>
                <a:gd name="connsiteX1" fmla="*/ 741448 w 743811"/>
                <a:gd name="connsiteY1" fmla="*/ 1363056 h 1363056"/>
                <a:gd name="connsiteX2" fmla="*/ 741448 w 743811"/>
                <a:gd name="connsiteY2" fmla="*/ 327941 h 1363056"/>
                <a:gd name="connsiteX0" fmla="*/ 741448 w 743178"/>
                <a:gd name="connsiteY0" fmla="*/ 327941 h 1363056"/>
                <a:gd name="connsiteX1" fmla="*/ 741448 w 743178"/>
                <a:gd name="connsiteY1" fmla="*/ 1363056 h 1363056"/>
                <a:gd name="connsiteX2" fmla="*/ 741448 w 743178"/>
                <a:gd name="connsiteY2" fmla="*/ 327941 h 1363056"/>
                <a:gd name="connsiteX0" fmla="*/ 741448 w 742121"/>
                <a:gd name="connsiteY0" fmla="*/ 327941 h 1363056"/>
                <a:gd name="connsiteX1" fmla="*/ 741448 w 742121"/>
                <a:gd name="connsiteY1" fmla="*/ 1363056 h 1363056"/>
                <a:gd name="connsiteX2" fmla="*/ 741448 w 742121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427884" y="2723164"/>
            <a:ext cx="746824" cy="2100342"/>
            <a:chOff x="4943466" y="3048749"/>
            <a:chExt cx="746824" cy="2100342"/>
          </a:xfrm>
          <a:solidFill>
            <a:srgbClr val="3FB2E5"/>
          </a:solidFill>
        </p:grpSpPr>
        <p:sp>
          <p:nvSpPr>
            <p:cNvPr id="53" name="心形 8"/>
            <p:cNvSpPr/>
            <p:nvPr/>
          </p:nvSpPr>
          <p:spPr>
            <a:xfrm>
              <a:off x="4943466" y="3048749"/>
              <a:ext cx="746824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3231"/>
                <a:gd name="connsiteY0" fmla="*/ 327941 h 1363056"/>
                <a:gd name="connsiteX1" fmla="*/ 741448 w 1403231"/>
                <a:gd name="connsiteY1" fmla="*/ 1363056 h 1363056"/>
                <a:gd name="connsiteX2" fmla="*/ 741448 w 1403231"/>
                <a:gd name="connsiteY2" fmla="*/ 327941 h 1363056"/>
                <a:gd name="connsiteX0" fmla="*/ 741448 w 742788"/>
                <a:gd name="connsiteY0" fmla="*/ 327941 h 1363056"/>
                <a:gd name="connsiteX1" fmla="*/ 741448 w 742788"/>
                <a:gd name="connsiteY1" fmla="*/ 1363056 h 1363056"/>
                <a:gd name="connsiteX2" fmla="*/ 741448 w 742788"/>
                <a:gd name="connsiteY2" fmla="*/ 327941 h 1363056"/>
                <a:gd name="connsiteX0" fmla="*/ 741448 w 746824"/>
                <a:gd name="connsiteY0" fmla="*/ 327941 h 1363056"/>
                <a:gd name="connsiteX1" fmla="*/ 741448 w 746824"/>
                <a:gd name="connsiteY1" fmla="*/ 1363056 h 1363056"/>
                <a:gd name="connsiteX2" fmla="*/ 741448 w 746824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824" h="1363056">
                  <a:moveTo>
                    <a:pt x="741448" y="327941"/>
                  </a:moveTo>
                  <a:cubicBezTo>
                    <a:pt x="747066" y="1050569"/>
                    <a:pt x="750018" y="562116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心形 8"/>
            <p:cNvSpPr/>
            <p:nvPr/>
          </p:nvSpPr>
          <p:spPr>
            <a:xfrm flipH="1">
              <a:off x="4948441" y="3786035"/>
              <a:ext cx="741849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3231"/>
                <a:gd name="connsiteY0" fmla="*/ 327941 h 1363056"/>
                <a:gd name="connsiteX1" fmla="*/ 741448 w 1403231"/>
                <a:gd name="connsiteY1" fmla="*/ 1363056 h 1363056"/>
                <a:gd name="connsiteX2" fmla="*/ 741448 w 1403231"/>
                <a:gd name="connsiteY2" fmla="*/ 327941 h 1363056"/>
                <a:gd name="connsiteX0" fmla="*/ 741448 w 742788"/>
                <a:gd name="connsiteY0" fmla="*/ 327941 h 1363056"/>
                <a:gd name="connsiteX1" fmla="*/ 741448 w 742788"/>
                <a:gd name="connsiteY1" fmla="*/ 1363056 h 1363056"/>
                <a:gd name="connsiteX2" fmla="*/ 741448 w 742788"/>
                <a:gd name="connsiteY2" fmla="*/ 327941 h 1363056"/>
                <a:gd name="connsiteX0" fmla="*/ 741448 w 746824"/>
                <a:gd name="connsiteY0" fmla="*/ 327941 h 1363056"/>
                <a:gd name="connsiteX1" fmla="*/ 741448 w 746824"/>
                <a:gd name="connsiteY1" fmla="*/ 1363056 h 1363056"/>
                <a:gd name="connsiteX2" fmla="*/ 741448 w 746824"/>
                <a:gd name="connsiteY2" fmla="*/ 327941 h 1363056"/>
                <a:gd name="connsiteX0" fmla="*/ 741448 w 744292"/>
                <a:gd name="connsiteY0" fmla="*/ 327941 h 1363056"/>
                <a:gd name="connsiteX1" fmla="*/ 741448 w 744292"/>
                <a:gd name="connsiteY1" fmla="*/ 1363056 h 1363056"/>
                <a:gd name="connsiteX2" fmla="*/ 741448 w 744292"/>
                <a:gd name="connsiteY2" fmla="*/ 327941 h 1363056"/>
                <a:gd name="connsiteX0" fmla="*/ 741448 w 741849"/>
                <a:gd name="connsiteY0" fmla="*/ 327941 h 1363056"/>
                <a:gd name="connsiteX1" fmla="*/ 741448 w 741849"/>
                <a:gd name="connsiteY1" fmla="*/ 1363056 h 1363056"/>
                <a:gd name="connsiteX2" fmla="*/ 741448 w 741849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849" h="1363056">
                  <a:moveTo>
                    <a:pt x="741448" y="327941"/>
                  </a:moveTo>
                  <a:cubicBezTo>
                    <a:pt x="739922" y="1055331"/>
                    <a:pt x="742874" y="562116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302406" y="3891293"/>
            <a:ext cx="1481449" cy="1364683"/>
            <a:chOff x="3817988" y="4216878"/>
            <a:chExt cx="1481449" cy="1364683"/>
          </a:xfrm>
          <a:solidFill>
            <a:srgbClr val="EE6EA2"/>
          </a:solidFill>
        </p:grpSpPr>
        <p:sp>
          <p:nvSpPr>
            <p:cNvPr id="56" name="心形 10"/>
            <p:cNvSpPr/>
            <p:nvPr/>
          </p:nvSpPr>
          <p:spPr>
            <a:xfrm>
              <a:off x="4557989" y="4216878"/>
              <a:ext cx="741448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8" y="1347644"/>
                    <a:pt x="741249" y="535865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心形 10"/>
            <p:cNvSpPr/>
            <p:nvPr/>
          </p:nvSpPr>
          <p:spPr>
            <a:xfrm flipH="1">
              <a:off x="3817988" y="4218505"/>
              <a:ext cx="741448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47620"/>
                    <a:pt x="741249" y="67635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330700" y="1862258"/>
            <a:ext cx="3268038" cy="697476"/>
            <a:chOff x="846282" y="2187843"/>
            <a:chExt cx="3268038" cy="697476"/>
          </a:xfrm>
        </p:grpSpPr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 flipH="1">
              <a:off x="846282" y="2187843"/>
              <a:ext cx="2089562" cy="58477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了解孩子的学习过程，紧跟老师的进度。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 flipH="1">
              <a:off x="868639" y="2885319"/>
              <a:ext cx="3245681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  <p:grpSp>
        <p:nvGrpSpPr>
          <p:cNvPr id="64" name="组合 63"/>
          <p:cNvGrpSpPr/>
          <p:nvPr/>
        </p:nvGrpSpPr>
        <p:grpSpPr>
          <a:xfrm>
            <a:off x="6254922" y="2493040"/>
            <a:ext cx="2548069" cy="786774"/>
            <a:chOff x="5770504" y="2818625"/>
            <a:chExt cx="2548069" cy="786774"/>
          </a:xfrm>
        </p:grpSpPr>
        <p:sp>
          <p:nvSpPr>
            <p:cNvPr id="66" name="TextBox 11"/>
            <p:cNvSpPr txBox="1">
              <a:spLocks noChangeArrowheads="1"/>
            </p:cNvSpPr>
            <p:nvPr/>
          </p:nvSpPr>
          <p:spPr bwMode="auto">
            <a:xfrm flipH="1">
              <a:off x="6064606" y="2818625"/>
              <a:ext cx="2248889" cy="58477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培养孩子的做事习惯，专注、细心、负责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flipH="1">
              <a:off x="5770504" y="3605399"/>
              <a:ext cx="254806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  <p:grpSp>
        <p:nvGrpSpPr>
          <p:cNvPr id="70" name="组合 69"/>
          <p:cNvGrpSpPr/>
          <p:nvPr/>
        </p:nvGrpSpPr>
        <p:grpSpPr>
          <a:xfrm>
            <a:off x="5534842" y="4250488"/>
            <a:ext cx="3263072" cy="780864"/>
            <a:chOff x="5050424" y="4576073"/>
            <a:chExt cx="3263072" cy="780864"/>
          </a:xfrm>
        </p:grpSpPr>
        <p:sp>
          <p:nvSpPr>
            <p:cNvPr id="72" name="TextBox 11"/>
            <p:cNvSpPr txBox="1">
              <a:spLocks noChangeArrowheads="1"/>
            </p:cNvSpPr>
            <p:nvPr/>
          </p:nvSpPr>
          <p:spPr bwMode="auto">
            <a:xfrm flipH="1">
              <a:off x="6191281" y="4576073"/>
              <a:ext cx="2122214" cy="58477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lvl="0" eaLnBrk="1" hangingPunct="1"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安排孩子的周末生活，陪伴、沟通、交流</a:t>
              </a:r>
              <a:endParaRPr lang="en-US" altLang="zh-CN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 flipH="1" flipV="1">
              <a:off x="5050424" y="5349763"/>
              <a:ext cx="3263072" cy="7174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  <p:grpSp>
        <p:nvGrpSpPr>
          <p:cNvPr id="76" name="组合 75"/>
          <p:cNvGrpSpPr/>
          <p:nvPr/>
        </p:nvGrpSpPr>
        <p:grpSpPr>
          <a:xfrm>
            <a:off x="3947974" y="2720449"/>
            <a:ext cx="742098" cy="2105445"/>
            <a:chOff x="3463556" y="3046034"/>
            <a:chExt cx="742098" cy="2105445"/>
          </a:xfrm>
          <a:solidFill>
            <a:srgbClr val="56B52F"/>
          </a:solidFill>
        </p:grpSpPr>
        <p:sp>
          <p:nvSpPr>
            <p:cNvPr id="77" name="心形 17"/>
            <p:cNvSpPr/>
            <p:nvPr/>
          </p:nvSpPr>
          <p:spPr>
            <a:xfrm flipH="1">
              <a:off x="3463556" y="3046034"/>
              <a:ext cx="741787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10624"/>
                <a:gd name="connsiteY0" fmla="*/ 327941 h 1363056"/>
                <a:gd name="connsiteX1" fmla="*/ 741448 w 1410624"/>
                <a:gd name="connsiteY1" fmla="*/ 1363056 h 1363056"/>
                <a:gd name="connsiteX2" fmla="*/ 741448 w 1410624"/>
                <a:gd name="connsiteY2" fmla="*/ 327941 h 1363056"/>
                <a:gd name="connsiteX0" fmla="*/ 741448 w 743461"/>
                <a:gd name="connsiteY0" fmla="*/ 327941 h 1363056"/>
                <a:gd name="connsiteX1" fmla="*/ 741448 w 743461"/>
                <a:gd name="connsiteY1" fmla="*/ 1363056 h 1363056"/>
                <a:gd name="connsiteX2" fmla="*/ 741448 w 743461"/>
                <a:gd name="connsiteY2" fmla="*/ 327941 h 1363056"/>
                <a:gd name="connsiteX0" fmla="*/ 741448 w 741588"/>
                <a:gd name="connsiteY0" fmla="*/ 327941 h 1363056"/>
                <a:gd name="connsiteX1" fmla="*/ 741448 w 741588"/>
                <a:gd name="connsiteY1" fmla="*/ 1363056 h 1363056"/>
                <a:gd name="connsiteX2" fmla="*/ 741448 w 741588"/>
                <a:gd name="connsiteY2" fmla="*/ 327941 h 1363056"/>
                <a:gd name="connsiteX0" fmla="*/ 741448 w 741787"/>
                <a:gd name="connsiteY0" fmla="*/ 327941 h 1363056"/>
                <a:gd name="connsiteX1" fmla="*/ 741448 w 741787"/>
                <a:gd name="connsiteY1" fmla="*/ 1363056 h 1363056"/>
                <a:gd name="connsiteX2" fmla="*/ 741448 w 741787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787" h="1363056">
                  <a:moveTo>
                    <a:pt x="741448" y="327941"/>
                  </a:moveTo>
                  <a:cubicBezTo>
                    <a:pt x="742304" y="899098"/>
                    <a:pt x="741249" y="512051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心形 17"/>
            <p:cNvSpPr/>
            <p:nvPr/>
          </p:nvSpPr>
          <p:spPr>
            <a:xfrm>
              <a:off x="3463867" y="3788423"/>
              <a:ext cx="741787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10624"/>
                <a:gd name="connsiteY0" fmla="*/ 327941 h 1363056"/>
                <a:gd name="connsiteX1" fmla="*/ 741448 w 1410624"/>
                <a:gd name="connsiteY1" fmla="*/ 1363056 h 1363056"/>
                <a:gd name="connsiteX2" fmla="*/ 741448 w 1410624"/>
                <a:gd name="connsiteY2" fmla="*/ 327941 h 1363056"/>
                <a:gd name="connsiteX0" fmla="*/ 741448 w 743461"/>
                <a:gd name="connsiteY0" fmla="*/ 327941 h 1363056"/>
                <a:gd name="connsiteX1" fmla="*/ 741448 w 743461"/>
                <a:gd name="connsiteY1" fmla="*/ 1363056 h 1363056"/>
                <a:gd name="connsiteX2" fmla="*/ 741448 w 743461"/>
                <a:gd name="connsiteY2" fmla="*/ 327941 h 1363056"/>
                <a:gd name="connsiteX0" fmla="*/ 741448 w 741588"/>
                <a:gd name="connsiteY0" fmla="*/ 327941 h 1363056"/>
                <a:gd name="connsiteX1" fmla="*/ 741448 w 741588"/>
                <a:gd name="connsiteY1" fmla="*/ 1363056 h 1363056"/>
                <a:gd name="connsiteX2" fmla="*/ 741448 w 741588"/>
                <a:gd name="connsiteY2" fmla="*/ 327941 h 1363056"/>
                <a:gd name="connsiteX0" fmla="*/ 741448 w 741787"/>
                <a:gd name="connsiteY0" fmla="*/ 327941 h 1363056"/>
                <a:gd name="connsiteX1" fmla="*/ 741448 w 741787"/>
                <a:gd name="connsiteY1" fmla="*/ 1363056 h 1363056"/>
                <a:gd name="connsiteX2" fmla="*/ 741448 w 741787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787" h="1363056">
                  <a:moveTo>
                    <a:pt x="741448" y="327941"/>
                  </a:moveTo>
                  <a:cubicBezTo>
                    <a:pt x="742304" y="899098"/>
                    <a:pt x="741249" y="512051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306316" y="3595007"/>
            <a:ext cx="2639984" cy="676210"/>
            <a:chOff x="821898" y="3920592"/>
            <a:chExt cx="2639984" cy="676210"/>
          </a:xfrm>
        </p:grpSpPr>
        <p:sp>
          <p:nvSpPr>
            <p:cNvPr id="83" name="TextBox 11"/>
            <p:cNvSpPr txBox="1">
              <a:spLocks noChangeArrowheads="1"/>
            </p:cNvSpPr>
            <p:nvPr/>
          </p:nvSpPr>
          <p:spPr bwMode="auto">
            <a:xfrm flipH="1">
              <a:off x="821898" y="3920592"/>
              <a:ext cx="2007621" cy="58477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lvl="0" eaLnBrk="1" hangingPunct="1"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关爱孩子的身心健康，饮食和情绪</a:t>
              </a:r>
              <a:endParaRPr lang="en-US" altLang="zh-CN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868640" y="4596802"/>
              <a:ext cx="2593242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6947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5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5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5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5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8061" y="150000"/>
            <a:ext cx="2265462" cy="22654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765" y="326994"/>
            <a:ext cx="4858998" cy="6207199"/>
          </a:xfrm>
          <a:prstGeom prst="rect">
            <a:avLst/>
          </a:prstGeom>
        </p:spPr>
      </p:pic>
      <p:sp>
        <p:nvSpPr>
          <p:cNvPr id="5" name="文本框 19"/>
          <p:cNvSpPr txBox="1"/>
          <p:nvPr/>
        </p:nvSpPr>
        <p:spPr>
          <a:xfrm rot="21082090">
            <a:off x="4136230" y="1809842"/>
            <a:ext cx="3576993" cy="263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再次感谢各位家长的到来， 希望以后有什么事情各位家长可以直接跟班级老师沟通。我们很愿意聆听家长们的宝贵意见，如果有做的不好的地方我们会改正，总之我们都是为了孩子们能健康快乐成长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!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所以希望以后有什么事情我们多沟通，多交流，一起努力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!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今天的家长会到此结束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!</a:t>
            </a:r>
          </a:p>
        </p:txBody>
      </p:sp>
      <p:sp>
        <p:nvSpPr>
          <p:cNvPr id="6" name="文本框 16"/>
          <p:cNvSpPr txBox="1"/>
          <p:nvPr/>
        </p:nvSpPr>
        <p:spPr>
          <a:xfrm rot="21038708">
            <a:off x="4533278" y="903077"/>
            <a:ext cx="239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4939" y="994546"/>
            <a:ext cx="802060" cy="8969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17" y="2989226"/>
            <a:ext cx="4661224" cy="3089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2" y="3710320"/>
            <a:ext cx="2660820" cy="27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4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2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20"/>
                            </p:stCondLst>
                            <p:childTnLst>
                              <p:par>
                                <p:cTn id="5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家长会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540</Words>
  <Application>Microsoft Office PowerPoint</Application>
  <PresentationFormat>自定义</PresentationFormat>
  <Paragraphs>86</Paragraphs>
  <Slides>12</Slides>
  <Notes>12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家长会</dc:title>
  <dc:creator>Administrator</dc:creator>
  <cp:lastModifiedBy>Sky123.Org</cp:lastModifiedBy>
  <cp:revision>61</cp:revision>
  <dcterms:created xsi:type="dcterms:W3CDTF">2015-05-05T08:02:14Z</dcterms:created>
  <dcterms:modified xsi:type="dcterms:W3CDTF">2018-02-01T05:18:51Z</dcterms:modified>
</cp:coreProperties>
</file>