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99" r:id="rId2"/>
    <p:sldId id="400" r:id="rId3"/>
    <p:sldId id="401" r:id="rId4"/>
    <p:sldId id="417" r:id="rId5"/>
    <p:sldId id="418" r:id="rId6"/>
    <p:sldId id="427" r:id="rId7"/>
    <p:sldId id="416" r:id="rId8"/>
    <p:sldId id="402" r:id="rId9"/>
    <p:sldId id="393" r:id="rId10"/>
    <p:sldId id="394" r:id="rId11"/>
    <p:sldId id="397" r:id="rId12"/>
    <p:sldId id="425" r:id="rId13"/>
    <p:sldId id="403" r:id="rId14"/>
    <p:sldId id="383" r:id="rId15"/>
    <p:sldId id="421" r:id="rId16"/>
    <p:sldId id="412" r:id="rId17"/>
    <p:sldId id="280" r:id="rId18"/>
    <p:sldId id="396" r:id="rId19"/>
    <p:sldId id="404" r:id="rId20"/>
    <p:sldId id="413" r:id="rId21"/>
    <p:sldId id="422" r:id="rId22"/>
    <p:sldId id="426" r:id="rId23"/>
    <p:sldId id="424" r:id="rId24"/>
    <p:sldId id="428" r:id="rId25"/>
  </p:sldIdLst>
  <p:sldSz cx="9144000" cy="5145088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9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8" d="100"/>
        <a:sy n="4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1984800000000002E-2"/>
          <c:y val="5.4327400000000498E-2"/>
          <c:w val="0.90603199999999995"/>
          <c:h val="0.85404200000000097"/>
        </c:manualLayout>
      </c:layout>
      <c:lineChart>
        <c:grouping val="standard"/>
        <c:varyColors val="0"/>
        <c:ser>
          <c:idx val="0"/>
          <c:order val="0"/>
          <c:spPr>
            <a:ln w="12700" cap="flat" cmpd="sng" algn="ctr">
              <a:solidFill>
                <a:schemeClr val="accent1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 cmpd="sng" algn="ctr">
                <a:solidFill>
                  <a:schemeClr val="accent1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Sheet1!$B$2:$G$2</c:f>
              <c:numCache>
                <c:formatCode>General</c:formatCode>
                <c:ptCount val="6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76</c:v>
                </c:pt>
                <c:pt idx="5">
                  <c:v>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Area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ln w="12700" cap="flat" cmpd="sng" algn="ctr">
              <a:solidFill>
                <a:schemeClr val="accent2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 cmpd="sng" algn="ctr">
                <a:solidFill>
                  <a:schemeClr val="accent2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Sheet1!$B$3:$G$3</c:f>
              <c:numCache>
                <c:formatCode>General</c:formatCode>
                <c:ptCount val="6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43</c:v>
                </c:pt>
                <c:pt idx="5">
                  <c:v>23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  <c:pt idx="0">
                        <c:v>Area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ln w="12700" cap="flat" cmpd="sng" algn="ctr">
              <a:solidFill>
                <a:schemeClr val="accent3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 cmpd="sng" algn="ctr">
                <a:solidFill>
                  <a:schemeClr val="accent3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Sheet1!$B$4:$G$4</c:f>
              <c:numCache>
                <c:formatCode>General</c:formatCode>
                <c:ptCount val="6"/>
                <c:pt idx="0">
                  <c:v>45</c:v>
                </c:pt>
                <c:pt idx="1">
                  <c:v>87</c:v>
                </c:pt>
                <c:pt idx="2">
                  <c:v>43</c:v>
                </c:pt>
                <c:pt idx="3">
                  <c:v>56</c:v>
                </c:pt>
                <c:pt idx="4">
                  <c:v>89</c:v>
                </c:pt>
                <c:pt idx="5">
                  <c:v>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Sheet1!$A$4</c15:sqref>
                        </c15:formulaRef>
                      </c:ext>
                    </c:extLst>
                    <c:strCache>
                      <c:ptCount val="1"/>
                      <c:pt idx="0">
                        <c:v>Area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ln w="12700" cap="flat" cmpd="sng" algn="ctr">
              <a:solidFill>
                <a:schemeClr val="accent4"/>
              </a:solidFill>
              <a:prstDash val="solid"/>
              <a:miter lim="400000"/>
            </a:ln>
            <a:effectLst/>
          </c:spPr>
          <c:marker>
            <c:symbol val="circle"/>
            <c:size val="8"/>
            <c:spPr>
              <a:solidFill>
                <a:srgbClr val="FFFFFF"/>
              </a:solidFill>
              <a:ln w="12700" cap="flat" cmpd="sng" algn="ctr">
                <a:solidFill>
                  <a:schemeClr val="accent4"/>
                </a:solidFill>
                <a:prstDash val="solid"/>
                <a:miter lim="400000"/>
              </a:ln>
              <a:effectLst/>
            </c:spPr>
          </c:marker>
          <c:val>
            <c:numRef>
              <c:f>Sheet1!$B$5:$G$5</c:f>
              <c:numCache>
                <c:formatCode>General</c:formatCode>
                <c:ptCount val="6"/>
                <c:pt idx="0">
                  <c:v>20</c:v>
                </c:pt>
                <c:pt idx="1">
                  <c:v>41</c:v>
                </c:pt>
                <c:pt idx="2">
                  <c:v>45</c:v>
                </c:pt>
                <c:pt idx="3">
                  <c:v>78</c:v>
                </c:pt>
                <c:pt idx="4">
                  <c:v>23</c:v>
                </c:pt>
                <c:pt idx="5">
                  <c:v>78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Sheet1!$A$5</c15:sqref>
                        </c15:formulaRef>
                      </c:ext>
                    </c:extLst>
                    <c:strCache>
                      <c:ptCount val="1"/>
                      <c:pt idx="0">
                        <c:v>Area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70398720"/>
        <c:axId val="-370394912"/>
      </c:lineChart>
      <c:catAx>
        <c:axId val="-37039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370394912"/>
        <c:crosses val="autoZero"/>
        <c:auto val="1"/>
        <c:lblAlgn val="ctr"/>
        <c:lblOffset val="100"/>
        <c:noMultiLvlLbl val="1"/>
      </c:catAx>
      <c:valAx>
        <c:axId val="-370394912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65000"/>
                </a:schemeClr>
              </a:solidFill>
              <a:custDash>
                <a:ds d="200000" sp="200000"/>
              </a:custDash>
              <a:miter lim="400000"/>
            </a:ln>
          </c:spPr>
        </c:majorGridlines>
        <c:numFmt formatCode="0" sourceLinked="0"/>
        <c:majorTickMark val="none"/>
        <c:minorTickMark val="none"/>
        <c:tickLblPos val="nextTo"/>
        <c:spPr>
          <a:ln w="12700" cap="flat" cmpd="sng" algn="ctr">
            <a:noFill/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370398720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B6987-C615-493E-A58C-819B30F31541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1195B-83DD-40CD-B552-C649BE2EA0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279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801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61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946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666D4-257C-42C7-B82D-BB4B3864ED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64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989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694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529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945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1CF72-3B79-4FE8-B308-8C87385361B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45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570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609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809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841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ADE9D-3568-4C27-8D47-57A7CA452AC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31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5632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B21A17-DB7B-4E33-8D33-6E51509B6CED}" type="slidenum">
              <a:rPr lang="zh-CN" altLang="en-US"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212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633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908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386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023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983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411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03885-BE8B-41DA-867E-71767820FE0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067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487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252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304292"/>
            <a:ext cx="732276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8" name="文本框 37"/>
          <p:cNvSpPr txBox="1"/>
          <p:nvPr userDrawn="1"/>
        </p:nvSpPr>
        <p:spPr>
          <a:xfrm>
            <a:off x="810430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/>
            <a:r>
              <a:rPr lang="zh-CN" altLang="en-US" sz="16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工作评价</a:t>
            </a:r>
            <a:endParaRPr lang="en-US" altLang="zh-CN" sz="16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304292"/>
            <a:ext cx="732276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8" name="文本框 37"/>
          <p:cNvSpPr txBox="1"/>
          <p:nvPr userDrawn="1"/>
        </p:nvSpPr>
        <p:spPr>
          <a:xfrm>
            <a:off x="810430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/>
            <a:r>
              <a:rPr lang="zh-CN" altLang="en-US" sz="16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en-US" altLang="zh-CN" sz="16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304292"/>
            <a:ext cx="732276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8" name="文本框 37"/>
          <p:cNvSpPr txBox="1"/>
          <p:nvPr userDrawn="1"/>
        </p:nvSpPr>
        <p:spPr>
          <a:xfrm>
            <a:off x="810430" y="340296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/>
            <a:r>
              <a:rPr lang="zh-CN" altLang="en-US" sz="16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en-US" altLang="zh-CN" sz="16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C50B-97C3-4EFD-966D-3952C8BC2459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14BB-5E8E-4CC8-BE8B-E1F7A33901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304292"/>
            <a:ext cx="732276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8" name="文本框 37"/>
          <p:cNvSpPr txBox="1"/>
          <p:nvPr userDrawn="1"/>
        </p:nvSpPr>
        <p:spPr>
          <a:xfrm>
            <a:off x="763922" y="340296"/>
            <a:ext cx="1574798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/>
            <a:r>
              <a:rPr lang="zh-CN" altLang="en-US" sz="16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工作规划和展望</a:t>
            </a:r>
            <a:endParaRPr lang="en-US" altLang="zh-CN" sz="16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3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3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00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产品运行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00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投资回报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9" y="184605"/>
            <a:ext cx="1112837" cy="50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1931"/>
            <a:ext cx="1008063" cy="66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091" y="-19884"/>
            <a:ext cx="2523768" cy="980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9248" y="195547"/>
            <a:ext cx="3250704" cy="395759"/>
          </a:xfrm>
        </p:spPr>
        <p:txBody>
          <a:bodyPr>
            <a:normAutofit/>
          </a:bodyPr>
          <a:lstStyle>
            <a:lvl1pPr algn="l">
              <a:defRPr sz="2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360040" y="195546"/>
            <a:ext cx="360040" cy="360151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35190" y="342624"/>
            <a:ext cx="290264" cy="290354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66CCFF"/>
                  </a:gs>
                  <a:gs pos="52000">
                    <a:schemeClr val="bg1"/>
                  </a:gs>
                  <a:gs pos="100000">
                    <a:srgbClr val="0070C0"/>
                  </a:gs>
                </a:gsLst>
                <a:lin ang="0" scaled="1"/>
              </a:gradFill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897462" y="608722"/>
            <a:ext cx="8355058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843A5-E55D-4A40-B5C2-476537EC4AD4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845EF-EAA8-4820-87FA-4DECC3938A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ransition spd="slow" advClick="0" advTm="0">
    <p:random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9.jpe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notesSlide" Target="../notesSlides/notesSlide14.xml"/><Relationship Id="rId5" Type="http://schemas.openxmlformats.org/officeDocument/2006/relationships/tags" Target="../tags/tag16.xml"/><Relationship Id="rId10" Type="http://schemas.openxmlformats.org/officeDocument/2006/relationships/slideLayout" Target="../slideLayouts/slideLayout14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audio" Target="../media/audio1.wav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月亮门 moon ga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51307" y="1293579"/>
            <a:ext cx="574307" cy="609600"/>
          </a:xfrm>
          <a:prstGeom prst="rect">
            <a:avLst/>
          </a:prstGeom>
        </p:spPr>
      </p:pic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988454" y="3648018"/>
            <a:ext cx="3935764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ＸＸＸ     时间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:2019x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975202" y="2470992"/>
            <a:ext cx="586090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商务</a:t>
            </a:r>
            <a:r>
              <a:rPr lang="zh-CN" altLang="en-US" sz="48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报告</a:t>
            </a:r>
            <a:r>
              <a:rPr lang="en-US" altLang="zh-CN" sz="4800" cap="al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8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模版</a:t>
            </a:r>
            <a:endParaRPr lang="zh-CN" altLang="en-US" sz="3600" cap="all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975202" y="3247751"/>
            <a:ext cx="48527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ANNUAL REPORT POWERPOINT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975360" y="1370330"/>
            <a:ext cx="5442585" cy="110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cap="all" dirty="0" smtClean="0">
                <a:solidFill>
                  <a:schemeClr val="accent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艺术</a:t>
            </a:r>
            <a:endParaRPr lang="zh-CN" altLang="en-US" sz="7200" cap="all" dirty="0">
              <a:solidFill>
                <a:schemeClr val="accent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4" y="55068"/>
            <a:ext cx="3646986" cy="5041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0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3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25">
                    <p:cTn id="5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0" grpId="0"/>
          <p:bldP spid="11" grpId="0"/>
          <p:bldP spid="11" grpId="1"/>
          <p:bldP spid="12" grpId="0"/>
          <p:bldP spid="12" grpId="1"/>
          <p:bldP spid="13" grpId="0" bldLvl="0" animBg="1"/>
          <p:bldP spid="13" grpId="1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0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3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25">
                    <p:cTn id="5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0" grpId="0"/>
          <p:bldP spid="11" grpId="0"/>
          <p:bldP spid="11" grpId="1"/>
          <p:bldP spid="12" grpId="0"/>
          <p:bldP spid="12" grpId="1"/>
          <p:bldP spid="13" grpId="0" bldLvl="0" animBg="1"/>
          <p:bldP spid="13" grpId="1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232959" y="2511264"/>
            <a:ext cx="404884" cy="0"/>
          </a:xfrm>
          <a:prstGeom prst="line">
            <a:avLst/>
          </a:prstGeom>
          <a:ln w="12700">
            <a:solidFill>
              <a:srgbClr val="895C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639852" y="3271134"/>
            <a:ext cx="404884" cy="0"/>
          </a:xfrm>
          <a:prstGeom prst="line">
            <a:avLst/>
          </a:prstGeom>
          <a:ln w="12700">
            <a:solidFill>
              <a:srgbClr val="895C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flipH="1">
            <a:off x="4158669" y="2509221"/>
            <a:ext cx="811777" cy="759870"/>
            <a:chOff x="3127992" y="3312226"/>
            <a:chExt cx="1082679" cy="101345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093178" y="2507178"/>
            <a:ext cx="811777" cy="759870"/>
            <a:chOff x="3127992" y="3312226"/>
            <a:chExt cx="1082679" cy="101345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圆角矩形 13"/>
          <p:cNvSpPr/>
          <p:nvPr/>
        </p:nvSpPr>
        <p:spPr>
          <a:xfrm>
            <a:off x="872980" y="2276483"/>
            <a:ext cx="1531935" cy="465404"/>
          </a:xfrm>
          <a:prstGeom prst="roundRect">
            <a:avLst>
              <a:gd name="adj" fmla="val 953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19" name="圆角矩形 14"/>
          <p:cNvSpPr/>
          <p:nvPr/>
        </p:nvSpPr>
        <p:spPr>
          <a:xfrm>
            <a:off x="2817033" y="3037220"/>
            <a:ext cx="1531935" cy="465404"/>
          </a:xfrm>
          <a:prstGeom prst="roundRect">
            <a:avLst>
              <a:gd name="adj" fmla="val 953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0" name="圆角矩形 15"/>
          <p:cNvSpPr/>
          <p:nvPr/>
        </p:nvSpPr>
        <p:spPr>
          <a:xfrm>
            <a:off x="4761087" y="2276483"/>
            <a:ext cx="1531935" cy="465404"/>
          </a:xfrm>
          <a:prstGeom prst="roundRect">
            <a:avLst>
              <a:gd name="adj" fmla="val 953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1" name="圆角矩形 16"/>
          <p:cNvSpPr/>
          <p:nvPr/>
        </p:nvSpPr>
        <p:spPr>
          <a:xfrm>
            <a:off x="6705141" y="3037220"/>
            <a:ext cx="1531935" cy="465404"/>
          </a:xfrm>
          <a:prstGeom prst="roundRect">
            <a:avLst>
              <a:gd name="adj" fmla="val 953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cxnSp>
        <p:nvCxnSpPr>
          <p:cNvPr id="22" name="直接连接符 21"/>
          <p:cNvCxnSpPr/>
          <p:nvPr/>
        </p:nvCxnSpPr>
        <p:spPr>
          <a:xfrm rot="5400000">
            <a:off x="2259952" y="2889156"/>
            <a:ext cx="755784" cy="0"/>
          </a:xfrm>
          <a:prstGeom prst="line">
            <a:avLst/>
          </a:prstGeom>
          <a:ln w="12700">
            <a:solidFill>
              <a:srgbClr val="895C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9"/>
          <p:cNvSpPr txBox="1"/>
          <p:nvPr/>
        </p:nvSpPr>
        <p:spPr>
          <a:xfrm>
            <a:off x="1428494" y="2287949"/>
            <a:ext cx="466794" cy="46153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FFFF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01</a:t>
            </a:r>
            <a:endParaRPr lang="zh-CN" altLang="en-US" sz="2400" dirty="0">
              <a:solidFill>
                <a:srgbClr val="FFFFFF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3372546" y="3049863"/>
            <a:ext cx="503664" cy="46153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FFFF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02</a:t>
            </a:r>
            <a:endParaRPr lang="zh-CN" altLang="en-US" sz="2400" dirty="0">
              <a:solidFill>
                <a:srgbClr val="FFFFFF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5" name="文本框 41"/>
          <p:cNvSpPr txBox="1"/>
          <p:nvPr/>
        </p:nvSpPr>
        <p:spPr>
          <a:xfrm>
            <a:off x="5316600" y="2287949"/>
            <a:ext cx="513282" cy="46153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FFFF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03</a:t>
            </a:r>
            <a:endParaRPr lang="zh-CN" altLang="en-US" sz="2400" dirty="0">
              <a:solidFill>
                <a:srgbClr val="FFFFFF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6" name="文本框 42"/>
          <p:cNvSpPr txBox="1"/>
          <p:nvPr/>
        </p:nvSpPr>
        <p:spPr>
          <a:xfrm>
            <a:off x="7260654" y="3043733"/>
            <a:ext cx="503664" cy="46153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FFFF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04</a:t>
            </a:r>
            <a:endParaRPr lang="zh-CN" altLang="en-US" sz="2400" dirty="0">
              <a:solidFill>
                <a:srgbClr val="FFFFFF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7" name="文本框 43"/>
          <p:cNvSpPr txBox="1"/>
          <p:nvPr/>
        </p:nvSpPr>
        <p:spPr>
          <a:xfrm>
            <a:off x="985148" y="2896580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工作评价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44"/>
          <p:cNvSpPr txBox="1"/>
          <p:nvPr/>
        </p:nvSpPr>
        <p:spPr>
          <a:xfrm>
            <a:off x="5004048" y="2896580"/>
            <a:ext cx="1210588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endParaRPr lang="en-US" altLang="zh-CN" sz="1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45"/>
          <p:cNvSpPr txBox="1"/>
          <p:nvPr/>
        </p:nvSpPr>
        <p:spPr>
          <a:xfrm>
            <a:off x="2929364" y="2502277"/>
            <a:ext cx="1210588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sz="1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6"/>
          <p:cNvSpPr txBox="1"/>
          <p:nvPr/>
        </p:nvSpPr>
        <p:spPr>
          <a:xfrm>
            <a:off x="6639176" y="2500536"/>
            <a:ext cx="1980029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工作规划和展望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sz="1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59"/>
          <p:cNvSpPr txBox="1">
            <a:spLocks noChangeArrowheads="1"/>
          </p:cNvSpPr>
          <p:nvPr/>
        </p:nvSpPr>
        <p:spPr bwMode="auto">
          <a:xfrm>
            <a:off x="-46818" y="340296"/>
            <a:ext cx="1343851" cy="807881"/>
          </a:xfrm>
          <a:prstGeom prst="rect">
            <a:avLst/>
          </a:prstGeom>
          <a:noFill/>
          <a:ln>
            <a:noFill/>
          </a:ln>
        </p:spPr>
        <p:txBody>
          <a:bodyPr wrap="square" lIns="68550" tIns="34274" rIns="68550" bIns="3427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165">
              <a:lnSpc>
                <a:spcPct val="120000"/>
              </a:lnSpc>
              <a:defRPr/>
            </a:pPr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165">
              <a:lnSpc>
                <a:spcPct val="120000"/>
              </a:lnSpc>
              <a:defRPr/>
            </a:pPr>
            <a:r>
              <a:rPr lang="en-US" altLang="zh-CN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1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077518" y="1910987"/>
            <a:ext cx="317768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工作评价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5132" y="257744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9961" y="257744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985132" y="284379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509961" y="284379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79851" y="1770636"/>
            <a:ext cx="2465220" cy="1313994"/>
            <a:chOff x="1386700" y="2098781"/>
            <a:chExt cx="2465220" cy="1313994"/>
          </a:xfrm>
        </p:grpSpPr>
        <p:sp>
          <p:nvSpPr>
            <p:cNvPr id="15" name="圆角矩形 13"/>
            <p:cNvSpPr/>
            <p:nvPr/>
          </p:nvSpPr>
          <p:spPr>
            <a:xfrm>
              <a:off x="1900116" y="2216613"/>
              <a:ext cx="1370835" cy="1196162"/>
            </a:xfrm>
            <a:prstGeom prst="roundRect">
              <a:avLst>
                <a:gd name="adj" fmla="val 953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accent1"/>
                </a:solidFill>
              </a:endParaRPr>
            </a:p>
          </p:txBody>
        </p:sp>
        <p:sp>
          <p:nvSpPr>
            <p:cNvPr id="2050" name="文本框 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55204" y="2098781"/>
              <a:ext cx="1206167" cy="111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7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01</a:t>
              </a:r>
              <a:endParaRPr lang="zh-CN" altLang="en-US" sz="7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052" name="文本框 1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386700" y="3051629"/>
              <a:ext cx="24652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章节 </a:t>
              </a:r>
              <a:r>
                <a: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PART</a:t>
              </a:r>
              <a:endPara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4" y="55068"/>
            <a:ext cx="3646986" cy="50414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550" y="170400"/>
            <a:ext cx="9147550" cy="676860"/>
          </a:xfrm>
          <a:prstGeom prst="rect">
            <a:avLst/>
          </a:prstGeom>
          <a:solidFill>
            <a:schemeClr val="bg1">
              <a:lumMod val="9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66"/>
          <p:cNvGrpSpPr/>
          <p:nvPr/>
        </p:nvGrpSpPr>
        <p:grpSpPr>
          <a:xfrm>
            <a:off x="-3550" y="160145"/>
            <a:ext cx="745710" cy="697370"/>
            <a:chOff x="-4734" y="1927960"/>
            <a:chExt cx="3412211" cy="3190031"/>
          </a:xfrm>
        </p:grpSpPr>
        <p:sp>
          <p:nvSpPr>
            <p:cNvPr id="265" name="等腰三角形 264"/>
            <p:cNvSpPr/>
            <p:nvPr/>
          </p:nvSpPr>
          <p:spPr>
            <a:xfrm rot="5400000">
              <a:off x="-224736" y="2147962"/>
              <a:ext cx="3190031" cy="2750027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6" name="等腰三角形 265"/>
            <p:cNvSpPr/>
            <p:nvPr/>
          </p:nvSpPr>
          <p:spPr>
            <a:xfrm rot="5400000">
              <a:off x="437448" y="2147962"/>
              <a:ext cx="3190031" cy="2750027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68817" y="312561"/>
            <a:ext cx="1705443" cy="392536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Segoe UI" panose="020B0502040204020203"/>
              </a:rPr>
              <a:t>PART THREE</a:t>
            </a:r>
            <a:endParaRPr lang="zh-CN" altLang="en-US" sz="2100" dirty="0">
              <a:solidFill>
                <a:prstClr val="white"/>
              </a:solidFill>
              <a:latin typeface="Segoe UI" panose="020B0502040204020203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877" y="264299"/>
            <a:ext cx="490049" cy="489061"/>
          </a:xfrm>
          <a:prstGeom prst="rect">
            <a:avLst/>
          </a:prstGeom>
        </p:spPr>
      </p:pic>
      <p:sp>
        <p:nvSpPr>
          <p:cNvPr id="33" name="燕尾形 32"/>
          <p:cNvSpPr/>
          <p:nvPr/>
        </p:nvSpPr>
        <p:spPr>
          <a:xfrm rot="98182">
            <a:off x="8672501" y="422546"/>
            <a:ext cx="174456" cy="174510"/>
          </a:xfrm>
          <a:prstGeom prst="chevron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34" name="燕尾形 33"/>
          <p:cNvSpPr/>
          <p:nvPr/>
        </p:nvSpPr>
        <p:spPr>
          <a:xfrm rot="98182">
            <a:off x="8537975" y="422545"/>
            <a:ext cx="174456" cy="174510"/>
          </a:xfrm>
          <a:prstGeom prst="chevron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grpSp>
        <p:nvGrpSpPr>
          <p:cNvPr id="4" name="组合 2"/>
          <p:cNvGrpSpPr/>
          <p:nvPr/>
        </p:nvGrpSpPr>
        <p:grpSpPr>
          <a:xfrm>
            <a:off x="690595" y="1548649"/>
            <a:ext cx="2365223" cy="2751857"/>
            <a:chOff x="920793" y="2007077"/>
            <a:chExt cx="3153631" cy="3668010"/>
          </a:xfrm>
        </p:grpSpPr>
        <p:sp>
          <p:nvSpPr>
            <p:cNvPr id="11" name="任意多边形 10"/>
            <p:cNvSpPr/>
            <p:nvPr/>
          </p:nvSpPr>
          <p:spPr>
            <a:xfrm>
              <a:off x="920793" y="4340550"/>
              <a:ext cx="2904655" cy="1334537"/>
            </a:xfrm>
            <a:custGeom>
              <a:avLst/>
              <a:gdLst>
                <a:gd name="connsiteX0" fmla="*/ 941222 w 2073835"/>
                <a:gd name="connsiteY0" fmla="*/ 1295 h 1018179"/>
                <a:gd name="connsiteX1" fmla="*/ 1075324 w 2073835"/>
                <a:gd name="connsiteY1" fmla="*/ 33590 h 1018179"/>
                <a:gd name="connsiteX2" fmla="*/ 1184084 w 2073835"/>
                <a:gd name="connsiteY2" fmla="*/ 128259 h 1018179"/>
                <a:gd name="connsiteX3" fmla="*/ 1212920 w 2073835"/>
                <a:gd name="connsiteY3" fmla="*/ 166945 h 1018179"/>
                <a:gd name="connsiteX4" fmla="*/ 1242709 w 2073835"/>
                <a:gd name="connsiteY4" fmla="*/ 174112 h 1018179"/>
                <a:gd name="connsiteX5" fmla="*/ 1238958 w 2073835"/>
                <a:gd name="connsiteY5" fmla="*/ 157124 h 1018179"/>
                <a:gd name="connsiteX6" fmla="*/ 1183625 w 2073835"/>
                <a:gd name="connsiteY6" fmla="*/ 8652 h 1018179"/>
                <a:gd name="connsiteX7" fmla="*/ 1196051 w 2073835"/>
                <a:gd name="connsiteY7" fmla="*/ 6190 h 1018179"/>
                <a:gd name="connsiteX8" fmla="*/ 1381889 w 2073835"/>
                <a:gd name="connsiteY8" fmla="*/ 121834 h 1018179"/>
                <a:gd name="connsiteX9" fmla="*/ 1441247 w 2073835"/>
                <a:gd name="connsiteY9" fmla="*/ 253240 h 1018179"/>
                <a:gd name="connsiteX10" fmla="*/ 1442778 w 2073835"/>
                <a:gd name="connsiteY10" fmla="*/ 260415 h 1018179"/>
                <a:gd name="connsiteX11" fmla="*/ 1476284 w 2073835"/>
                <a:gd name="connsiteY11" fmla="*/ 277306 h 1018179"/>
                <a:gd name="connsiteX12" fmla="*/ 1496812 w 2073835"/>
                <a:gd name="connsiteY12" fmla="*/ 292846 h 1018179"/>
                <a:gd name="connsiteX13" fmla="*/ 1497407 w 2073835"/>
                <a:gd name="connsiteY13" fmla="*/ 262750 h 1018179"/>
                <a:gd name="connsiteX14" fmla="*/ 1478496 w 2073835"/>
                <a:gd name="connsiteY14" fmla="*/ 105434 h 1018179"/>
                <a:gd name="connsiteX15" fmla="*/ 1644628 w 2073835"/>
                <a:gd name="connsiteY15" fmla="*/ 262020 h 1018179"/>
                <a:gd name="connsiteX16" fmla="*/ 1671460 w 2073835"/>
                <a:gd name="connsiteY16" fmla="*/ 403691 h 1018179"/>
                <a:gd name="connsiteX17" fmla="*/ 1670350 w 2073835"/>
                <a:gd name="connsiteY17" fmla="*/ 445054 h 1018179"/>
                <a:gd name="connsiteX18" fmla="*/ 1694126 w 2073835"/>
                <a:gd name="connsiteY18" fmla="*/ 470904 h 1018179"/>
                <a:gd name="connsiteX19" fmla="*/ 1700545 w 2073835"/>
                <a:gd name="connsiteY19" fmla="*/ 456384 h 1018179"/>
                <a:gd name="connsiteX20" fmla="*/ 1743850 w 2073835"/>
                <a:gd name="connsiteY20" fmla="*/ 303968 h 1018179"/>
                <a:gd name="connsiteX21" fmla="*/ 1836628 w 2073835"/>
                <a:gd name="connsiteY21" fmla="*/ 512562 h 1018179"/>
                <a:gd name="connsiteX22" fmla="*/ 1818797 w 2073835"/>
                <a:gd name="connsiteY22" fmla="*/ 616449 h 1018179"/>
                <a:gd name="connsiteX23" fmla="*/ 1809330 w 2073835"/>
                <a:gd name="connsiteY23" fmla="*/ 643932 h 1018179"/>
                <a:gd name="connsiteX24" fmla="*/ 1828639 w 2073835"/>
                <a:gd name="connsiteY24" fmla="*/ 692088 h 1018179"/>
                <a:gd name="connsiteX25" fmla="*/ 1841046 w 2073835"/>
                <a:gd name="connsiteY25" fmla="*/ 678131 h 1018179"/>
                <a:gd name="connsiteX26" fmla="*/ 1928839 w 2073835"/>
                <a:gd name="connsiteY26" fmla="*/ 546229 h 1018179"/>
                <a:gd name="connsiteX27" fmla="*/ 1953464 w 2073835"/>
                <a:gd name="connsiteY27" fmla="*/ 773194 h 1018179"/>
                <a:gd name="connsiteX28" fmla="*/ 1925321 w 2073835"/>
                <a:gd name="connsiteY28" fmla="*/ 833887 h 1018179"/>
                <a:gd name="connsiteX29" fmla="*/ 1887788 w 2073835"/>
                <a:gd name="connsiteY29" fmla="*/ 889545 h 1018179"/>
                <a:gd name="connsiteX30" fmla="*/ 1901384 w 2073835"/>
                <a:gd name="connsiteY30" fmla="*/ 958383 h 1018179"/>
                <a:gd name="connsiteX31" fmla="*/ 1901664 w 2073835"/>
                <a:gd name="connsiteY31" fmla="*/ 963928 h 1018179"/>
                <a:gd name="connsiteX32" fmla="*/ 1911505 w 2073835"/>
                <a:gd name="connsiteY32" fmla="*/ 960749 h 1018179"/>
                <a:gd name="connsiteX33" fmla="*/ 2059875 w 2073835"/>
                <a:gd name="connsiteY33" fmla="*/ 818704 h 1018179"/>
                <a:gd name="connsiteX34" fmla="*/ 2053441 w 2073835"/>
                <a:gd name="connsiteY34" fmla="*/ 1018052 h 1018179"/>
                <a:gd name="connsiteX35" fmla="*/ 2053388 w 2073835"/>
                <a:gd name="connsiteY35" fmla="*/ 1018179 h 1018179"/>
                <a:gd name="connsiteX36" fmla="*/ 1827546 w 2073835"/>
                <a:gd name="connsiteY36" fmla="*/ 1018179 h 1018179"/>
                <a:gd name="connsiteX37" fmla="*/ 1826757 w 2073835"/>
                <a:gd name="connsiteY37" fmla="*/ 1011530 h 1018179"/>
                <a:gd name="connsiteX38" fmla="*/ 1286369 w 2073835"/>
                <a:gd name="connsiteY38" fmla="*/ 1011530 h 1018179"/>
                <a:gd name="connsiteX39" fmla="*/ 1284390 w 2073835"/>
                <a:gd name="connsiteY39" fmla="*/ 991895 h 1018179"/>
                <a:gd name="connsiteX40" fmla="*/ 993926 w 2073835"/>
                <a:gd name="connsiteY40" fmla="*/ 755160 h 1018179"/>
                <a:gd name="connsiteX41" fmla="*/ 703463 w 2073835"/>
                <a:gd name="connsiteY41" fmla="*/ 991895 h 1018179"/>
                <a:gd name="connsiteX42" fmla="*/ 701483 w 2073835"/>
                <a:gd name="connsiteY42" fmla="*/ 1011530 h 1018179"/>
                <a:gd name="connsiteX43" fmla="*/ 83785 w 2073835"/>
                <a:gd name="connsiteY43" fmla="*/ 1011530 h 1018179"/>
                <a:gd name="connsiteX44" fmla="*/ 84222 w 2073835"/>
                <a:gd name="connsiteY44" fmla="*/ 1002870 h 1018179"/>
                <a:gd name="connsiteX45" fmla="*/ 39947 w 2073835"/>
                <a:gd name="connsiteY45" fmla="*/ 1005608 h 1018179"/>
                <a:gd name="connsiteX46" fmla="*/ 1517 w 2073835"/>
                <a:gd name="connsiteY46" fmla="*/ 1014873 h 1018179"/>
                <a:gd name="connsiteX47" fmla="*/ 101434 w 2073835"/>
                <a:gd name="connsiteY47" fmla="*/ 882551 h 1018179"/>
                <a:gd name="connsiteX48" fmla="*/ 101449 w 2073835"/>
                <a:gd name="connsiteY48" fmla="*/ 882540 h 1018179"/>
                <a:gd name="connsiteX49" fmla="*/ 118438 w 2073835"/>
                <a:gd name="connsiteY49" fmla="*/ 796523 h 1018179"/>
                <a:gd name="connsiteX50" fmla="*/ 90983 w 2073835"/>
                <a:gd name="connsiteY50" fmla="*/ 806526 h 1018179"/>
                <a:gd name="connsiteX51" fmla="*/ 3409 w 2073835"/>
                <a:gd name="connsiteY51" fmla="*/ 852621 h 1018179"/>
                <a:gd name="connsiteX52" fmla="*/ 101028 w 2073835"/>
                <a:gd name="connsiteY52" fmla="*/ 646249 h 1018179"/>
                <a:gd name="connsiteX53" fmla="*/ 191411 w 2073835"/>
                <a:gd name="connsiteY53" fmla="*/ 592012 h 1018179"/>
                <a:gd name="connsiteX54" fmla="*/ 215724 w 2073835"/>
                <a:gd name="connsiteY54" fmla="*/ 582337 h 1018179"/>
                <a:gd name="connsiteX55" fmla="*/ 248732 w 2073835"/>
                <a:gd name="connsiteY55" fmla="*/ 530134 h 1018179"/>
                <a:gd name="connsiteX56" fmla="*/ 193673 w 2073835"/>
                <a:gd name="connsiteY56" fmla="*/ 531208 h 1018179"/>
                <a:gd name="connsiteX57" fmla="*/ 95890 w 2073835"/>
                <a:gd name="connsiteY57" fmla="*/ 546450 h 1018179"/>
                <a:gd name="connsiteX58" fmla="*/ 255095 w 2073835"/>
                <a:gd name="connsiteY58" fmla="*/ 382827 h 1018179"/>
                <a:gd name="connsiteX59" fmla="*/ 397175 w 2073835"/>
                <a:gd name="connsiteY59" fmla="*/ 358249 h 1018179"/>
                <a:gd name="connsiteX60" fmla="*/ 404243 w 2073835"/>
                <a:gd name="connsiteY60" fmla="*/ 358551 h 1018179"/>
                <a:gd name="connsiteX61" fmla="*/ 449181 w 2073835"/>
                <a:gd name="connsiteY61" fmla="*/ 324533 h 1018179"/>
                <a:gd name="connsiteX62" fmla="*/ 440910 w 2073835"/>
                <a:gd name="connsiteY62" fmla="*/ 321817 h 1018179"/>
                <a:gd name="connsiteX63" fmla="*/ 284963 w 2073835"/>
                <a:gd name="connsiteY63" fmla="*/ 293776 h 1018179"/>
                <a:gd name="connsiteX64" fmla="*/ 483374 w 2073835"/>
                <a:gd name="connsiteY64" fmla="*/ 180851 h 1018179"/>
                <a:gd name="connsiteX65" fmla="*/ 644966 w 2073835"/>
                <a:gd name="connsiteY65" fmla="*/ 201719 h 1018179"/>
                <a:gd name="connsiteX66" fmla="*/ 654610 w 2073835"/>
                <a:gd name="connsiteY66" fmla="*/ 205195 h 1018179"/>
                <a:gd name="connsiteX67" fmla="*/ 659458 w 2073835"/>
                <a:gd name="connsiteY67" fmla="*/ 202751 h 1018179"/>
                <a:gd name="connsiteX68" fmla="*/ 693065 w 2073835"/>
                <a:gd name="connsiteY68" fmla="*/ 191267 h 1018179"/>
                <a:gd name="connsiteX69" fmla="*/ 667080 w 2073835"/>
                <a:gd name="connsiteY69" fmla="*/ 172930 h 1018179"/>
                <a:gd name="connsiteX70" fmla="*/ 526180 w 2073835"/>
                <a:gd name="connsiteY70" fmla="*/ 100454 h 1018179"/>
                <a:gd name="connsiteX71" fmla="*/ 683757 w 2073835"/>
                <a:gd name="connsiteY71" fmla="*/ 48863 h 1018179"/>
                <a:gd name="connsiteX72" fmla="*/ 748960 w 2073835"/>
                <a:gd name="connsiteY72" fmla="*/ 50577 h 1018179"/>
                <a:gd name="connsiteX73" fmla="*/ 881341 w 2073835"/>
                <a:gd name="connsiteY73" fmla="*/ 107728 h 1018179"/>
                <a:gd name="connsiteX74" fmla="*/ 929904 w 2073835"/>
                <a:gd name="connsiteY74" fmla="*/ 142511 h 1018179"/>
                <a:gd name="connsiteX75" fmla="*/ 971678 w 2073835"/>
                <a:gd name="connsiteY75" fmla="*/ 140534 h 1018179"/>
                <a:gd name="connsiteX76" fmla="*/ 960141 w 2073835"/>
                <a:gd name="connsiteY76" fmla="*/ 125282 h 1018179"/>
                <a:gd name="connsiteX77" fmla="*/ 847922 w 2073835"/>
                <a:gd name="connsiteY77" fmla="*/ 13423 h 1018179"/>
                <a:gd name="connsiteX78" fmla="*/ 941222 w 2073835"/>
                <a:gd name="connsiteY78" fmla="*/ 1295 h 1018179"/>
                <a:gd name="connsiteX0-1" fmla="*/ 941222 w 2073835"/>
                <a:gd name="connsiteY0-2" fmla="*/ 1295 h 1018179"/>
                <a:gd name="connsiteX1-3" fmla="*/ 1075324 w 2073835"/>
                <a:gd name="connsiteY1-4" fmla="*/ 33590 h 1018179"/>
                <a:gd name="connsiteX2-5" fmla="*/ 1184084 w 2073835"/>
                <a:gd name="connsiteY2-6" fmla="*/ 128259 h 1018179"/>
                <a:gd name="connsiteX3-7" fmla="*/ 1212920 w 2073835"/>
                <a:gd name="connsiteY3-8" fmla="*/ 166945 h 1018179"/>
                <a:gd name="connsiteX4-9" fmla="*/ 1242709 w 2073835"/>
                <a:gd name="connsiteY4-10" fmla="*/ 174112 h 1018179"/>
                <a:gd name="connsiteX5-11" fmla="*/ 1238958 w 2073835"/>
                <a:gd name="connsiteY5-12" fmla="*/ 157124 h 1018179"/>
                <a:gd name="connsiteX6-13" fmla="*/ 1183625 w 2073835"/>
                <a:gd name="connsiteY6-14" fmla="*/ 8652 h 1018179"/>
                <a:gd name="connsiteX7-15" fmla="*/ 1196051 w 2073835"/>
                <a:gd name="connsiteY7-16" fmla="*/ 6190 h 1018179"/>
                <a:gd name="connsiteX8-17" fmla="*/ 1381889 w 2073835"/>
                <a:gd name="connsiteY8-18" fmla="*/ 121834 h 1018179"/>
                <a:gd name="connsiteX9-19" fmla="*/ 1441247 w 2073835"/>
                <a:gd name="connsiteY9-20" fmla="*/ 253240 h 1018179"/>
                <a:gd name="connsiteX10-21" fmla="*/ 1442778 w 2073835"/>
                <a:gd name="connsiteY10-22" fmla="*/ 260415 h 1018179"/>
                <a:gd name="connsiteX11-23" fmla="*/ 1476284 w 2073835"/>
                <a:gd name="connsiteY11-24" fmla="*/ 277306 h 1018179"/>
                <a:gd name="connsiteX12-25" fmla="*/ 1497407 w 2073835"/>
                <a:gd name="connsiteY12-26" fmla="*/ 262750 h 1018179"/>
                <a:gd name="connsiteX13-27" fmla="*/ 1478496 w 2073835"/>
                <a:gd name="connsiteY13-28" fmla="*/ 105434 h 1018179"/>
                <a:gd name="connsiteX14-29" fmla="*/ 1644628 w 2073835"/>
                <a:gd name="connsiteY14-30" fmla="*/ 262020 h 1018179"/>
                <a:gd name="connsiteX15-31" fmla="*/ 1671460 w 2073835"/>
                <a:gd name="connsiteY15-32" fmla="*/ 403691 h 1018179"/>
                <a:gd name="connsiteX16-33" fmla="*/ 1670350 w 2073835"/>
                <a:gd name="connsiteY16-34" fmla="*/ 445054 h 1018179"/>
                <a:gd name="connsiteX17-35" fmla="*/ 1694126 w 2073835"/>
                <a:gd name="connsiteY17-36" fmla="*/ 470904 h 1018179"/>
                <a:gd name="connsiteX18-37" fmla="*/ 1700545 w 2073835"/>
                <a:gd name="connsiteY18-38" fmla="*/ 456384 h 1018179"/>
                <a:gd name="connsiteX19-39" fmla="*/ 1743850 w 2073835"/>
                <a:gd name="connsiteY19-40" fmla="*/ 303968 h 1018179"/>
                <a:gd name="connsiteX20-41" fmla="*/ 1836628 w 2073835"/>
                <a:gd name="connsiteY20-42" fmla="*/ 512562 h 1018179"/>
                <a:gd name="connsiteX21-43" fmla="*/ 1818797 w 2073835"/>
                <a:gd name="connsiteY21-44" fmla="*/ 616449 h 1018179"/>
                <a:gd name="connsiteX22-45" fmla="*/ 1809330 w 2073835"/>
                <a:gd name="connsiteY22-46" fmla="*/ 643932 h 1018179"/>
                <a:gd name="connsiteX23-47" fmla="*/ 1828639 w 2073835"/>
                <a:gd name="connsiteY23-48" fmla="*/ 692088 h 1018179"/>
                <a:gd name="connsiteX24-49" fmla="*/ 1841046 w 2073835"/>
                <a:gd name="connsiteY24-50" fmla="*/ 678131 h 1018179"/>
                <a:gd name="connsiteX25-51" fmla="*/ 1928839 w 2073835"/>
                <a:gd name="connsiteY25-52" fmla="*/ 546229 h 1018179"/>
                <a:gd name="connsiteX26-53" fmla="*/ 1953464 w 2073835"/>
                <a:gd name="connsiteY26-54" fmla="*/ 773194 h 1018179"/>
                <a:gd name="connsiteX27-55" fmla="*/ 1925321 w 2073835"/>
                <a:gd name="connsiteY27-56" fmla="*/ 833887 h 1018179"/>
                <a:gd name="connsiteX28-57" fmla="*/ 1887788 w 2073835"/>
                <a:gd name="connsiteY28-58" fmla="*/ 889545 h 1018179"/>
                <a:gd name="connsiteX29-59" fmla="*/ 1901384 w 2073835"/>
                <a:gd name="connsiteY29-60" fmla="*/ 958383 h 1018179"/>
                <a:gd name="connsiteX30-61" fmla="*/ 1901664 w 2073835"/>
                <a:gd name="connsiteY30-62" fmla="*/ 963928 h 1018179"/>
                <a:gd name="connsiteX31-63" fmla="*/ 1911505 w 2073835"/>
                <a:gd name="connsiteY31-64" fmla="*/ 960749 h 1018179"/>
                <a:gd name="connsiteX32-65" fmla="*/ 2059875 w 2073835"/>
                <a:gd name="connsiteY32-66" fmla="*/ 818704 h 1018179"/>
                <a:gd name="connsiteX33-67" fmla="*/ 2053441 w 2073835"/>
                <a:gd name="connsiteY33-68" fmla="*/ 1018052 h 1018179"/>
                <a:gd name="connsiteX34-69" fmla="*/ 2053388 w 2073835"/>
                <a:gd name="connsiteY34-70" fmla="*/ 1018179 h 1018179"/>
                <a:gd name="connsiteX35-71" fmla="*/ 1827546 w 2073835"/>
                <a:gd name="connsiteY35-72" fmla="*/ 1018179 h 1018179"/>
                <a:gd name="connsiteX36-73" fmla="*/ 1826757 w 2073835"/>
                <a:gd name="connsiteY36-74" fmla="*/ 1011530 h 1018179"/>
                <a:gd name="connsiteX37-75" fmla="*/ 1286369 w 2073835"/>
                <a:gd name="connsiteY37-76" fmla="*/ 1011530 h 1018179"/>
                <a:gd name="connsiteX38-77" fmla="*/ 1284390 w 2073835"/>
                <a:gd name="connsiteY38-78" fmla="*/ 991895 h 1018179"/>
                <a:gd name="connsiteX39-79" fmla="*/ 993926 w 2073835"/>
                <a:gd name="connsiteY39-80" fmla="*/ 755160 h 1018179"/>
                <a:gd name="connsiteX40-81" fmla="*/ 703463 w 2073835"/>
                <a:gd name="connsiteY40-82" fmla="*/ 991895 h 1018179"/>
                <a:gd name="connsiteX41-83" fmla="*/ 701483 w 2073835"/>
                <a:gd name="connsiteY41-84" fmla="*/ 1011530 h 1018179"/>
                <a:gd name="connsiteX42-85" fmla="*/ 83785 w 2073835"/>
                <a:gd name="connsiteY42-86" fmla="*/ 1011530 h 1018179"/>
                <a:gd name="connsiteX43-87" fmla="*/ 84222 w 2073835"/>
                <a:gd name="connsiteY43-88" fmla="*/ 1002870 h 1018179"/>
                <a:gd name="connsiteX44-89" fmla="*/ 39947 w 2073835"/>
                <a:gd name="connsiteY44-90" fmla="*/ 1005608 h 1018179"/>
                <a:gd name="connsiteX45-91" fmla="*/ 1517 w 2073835"/>
                <a:gd name="connsiteY45-92" fmla="*/ 1014873 h 1018179"/>
                <a:gd name="connsiteX46-93" fmla="*/ 101434 w 2073835"/>
                <a:gd name="connsiteY46-94" fmla="*/ 882551 h 1018179"/>
                <a:gd name="connsiteX47-95" fmla="*/ 101449 w 2073835"/>
                <a:gd name="connsiteY47-96" fmla="*/ 882540 h 1018179"/>
                <a:gd name="connsiteX48-97" fmla="*/ 118438 w 2073835"/>
                <a:gd name="connsiteY48-98" fmla="*/ 796523 h 1018179"/>
                <a:gd name="connsiteX49-99" fmla="*/ 90983 w 2073835"/>
                <a:gd name="connsiteY49-100" fmla="*/ 806526 h 1018179"/>
                <a:gd name="connsiteX50-101" fmla="*/ 3409 w 2073835"/>
                <a:gd name="connsiteY50-102" fmla="*/ 852621 h 1018179"/>
                <a:gd name="connsiteX51-103" fmla="*/ 101028 w 2073835"/>
                <a:gd name="connsiteY51-104" fmla="*/ 646249 h 1018179"/>
                <a:gd name="connsiteX52-105" fmla="*/ 191411 w 2073835"/>
                <a:gd name="connsiteY52-106" fmla="*/ 592012 h 1018179"/>
                <a:gd name="connsiteX53-107" fmla="*/ 215724 w 2073835"/>
                <a:gd name="connsiteY53-108" fmla="*/ 582337 h 1018179"/>
                <a:gd name="connsiteX54-109" fmla="*/ 248732 w 2073835"/>
                <a:gd name="connsiteY54-110" fmla="*/ 530134 h 1018179"/>
                <a:gd name="connsiteX55-111" fmla="*/ 193673 w 2073835"/>
                <a:gd name="connsiteY55-112" fmla="*/ 531208 h 1018179"/>
                <a:gd name="connsiteX56-113" fmla="*/ 95890 w 2073835"/>
                <a:gd name="connsiteY56-114" fmla="*/ 546450 h 1018179"/>
                <a:gd name="connsiteX57-115" fmla="*/ 255095 w 2073835"/>
                <a:gd name="connsiteY57-116" fmla="*/ 382827 h 1018179"/>
                <a:gd name="connsiteX58-117" fmla="*/ 397175 w 2073835"/>
                <a:gd name="connsiteY58-118" fmla="*/ 358249 h 1018179"/>
                <a:gd name="connsiteX59-119" fmla="*/ 404243 w 2073835"/>
                <a:gd name="connsiteY59-120" fmla="*/ 358551 h 1018179"/>
                <a:gd name="connsiteX60-121" fmla="*/ 449181 w 2073835"/>
                <a:gd name="connsiteY60-122" fmla="*/ 324533 h 1018179"/>
                <a:gd name="connsiteX61-123" fmla="*/ 440910 w 2073835"/>
                <a:gd name="connsiteY61-124" fmla="*/ 321817 h 1018179"/>
                <a:gd name="connsiteX62-125" fmla="*/ 284963 w 2073835"/>
                <a:gd name="connsiteY62-126" fmla="*/ 293776 h 1018179"/>
                <a:gd name="connsiteX63-127" fmla="*/ 483374 w 2073835"/>
                <a:gd name="connsiteY63-128" fmla="*/ 180851 h 1018179"/>
                <a:gd name="connsiteX64-129" fmla="*/ 644966 w 2073835"/>
                <a:gd name="connsiteY64-130" fmla="*/ 201719 h 1018179"/>
                <a:gd name="connsiteX65-131" fmla="*/ 654610 w 2073835"/>
                <a:gd name="connsiteY65-132" fmla="*/ 205195 h 1018179"/>
                <a:gd name="connsiteX66-133" fmla="*/ 659458 w 2073835"/>
                <a:gd name="connsiteY66-134" fmla="*/ 202751 h 1018179"/>
                <a:gd name="connsiteX67-135" fmla="*/ 693065 w 2073835"/>
                <a:gd name="connsiteY67-136" fmla="*/ 191267 h 1018179"/>
                <a:gd name="connsiteX68-137" fmla="*/ 667080 w 2073835"/>
                <a:gd name="connsiteY68-138" fmla="*/ 172930 h 1018179"/>
                <a:gd name="connsiteX69-139" fmla="*/ 526180 w 2073835"/>
                <a:gd name="connsiteY69-140" fmla="*/ 100454 h 1018179"/>
                <a:gd name="connsiteX70-141" fmla="*/ 683757 w 2073835"/>
                <a:gd name="connsiteY70-142" fmla="*/ 48863 h 1018179"/>
                <a:gd name="connsiteX71-143" fmla="*/ 748960 w 2073835"/>
                <a:gd name="connsiteY71-144" fmla="*/ 50577 h 1018179"/>
                <a:gd name="connsiteX72-145" fmla="*/ 881341 w 2073835"/>
                <a:gd name="connsiteY72-146" fmla="*/ 107728 h 1018179"/>
                <a:gd name="connsiteX73-147" fmla="*/ 929904 w 2073835"/>
                <a:gd name="connsiteY73-148" fmla="*/ 142511 h 1018179"/>
                <a:gd name="connsiteX74-149" fmla="*/ 971678 w 2073835"/>
                <a:gd name="connsiteY74-150" fmla="*/ 140534 h 1018179"/>
                <a:gd name="connsiteX75-151" fmla="*/ 960141 w 2073835"/>
                <a:gd name="connsiteY75-152" fmla="*/ 125282 h 1018179"/>
                <a:gd name="connsiteX76-153" fmla="*/ 847922 w 2073835"/>
                <a:gd name="connsiteY76-154" fmla="*/ 13423 h 1018179"/>
                <a:gd name="connsiteX77-155" fmla="*/ 941222 w 2073835"/>
                <a:gd name="connsiteY77-156" fmla="*/ 1295 h 1018179"/>
                <a:gd name="connsiteX0-157" fmla="*/ 941222 w 2073835"/>
                <a:gd name="connsiteY0-158" fmla="*/ 1295 h 1018179"/>
                <a:gd name="connsiteX1-159" fmla="*/ 1075324 w 2073835"/>
                <a:gd name="connsiteY1-160" fmla="*/ 33590 h 1018179"/>
                <a:gd name="connsiteX2-161" fmla="*/ 1184084 w 2073835"/>
                <a:gd name="connsiteY2-162" fmla="*/ 128259 h 1018179"/>
                <a:gd name="connsiteX3-163" fmla="*/ 1212920 w 2073835"/>
                <a:gd name="connsiteY3-164" fmla="*/ 166945 h 1018179"/>
                <a:gd name="connsiteX4-165" fmla="*/ 1242709 w 2073835"/>
                <a:gd name="connsiteY4-166" fmla="*/ 174112 h 1018179"/>
                <a:gd name="connsiteX5-167" fmla="*/ 1238958 w 2073835"/>
                <a:gd name="connsiteY5-168" fmla="*/ 157124 h 1018179"/>
                <a:gd name="connsiteX6-169" fmla="*/ 1183625 w 2073835"/>
                <a:gd name="connsiteY6-170" fmla="*/ 8652 h 1018179"/>
                <a:gd name="connsiteX7-171" fmla="*/ 1196051 w 2073835"/>
                <a:gd name="connsiteY7-172" fmla="*/ 6190 h 1018179"/>
                <a:gd name="connsiteX8-173" fmla="*/ 1381889 w 2073835"/>
                <a:gd name="connsiteY8-174" fmla="*/ 121834 h 1018179"/>
                <a:gd name="connsiteX9-175" fmla="*/ 1441247 w 2073835"/>
                <a:gd name="connsiteY9-176" fmla="*/ 253240 h 1018179"/>
                <a:gd name="connsiteX10-177" fmla="*/ 1442778 w 2073835"/>
                <a:gd name="connsiteY10-178" fmla="*/ 260415 h 1018179"/>
                <a:gd name="connsiteX11-179" fmla="*/ 1476284 w 2073835"/>
                <a:gd name="connsiteY11-180" fmla="*/ 277306 h 1018179"/>
                <a:gd name="connsiteX12-181" fmla="*/ 1497407 w 2073835"/>
                <a:gd name="connsiteY12-182" fmla="*/ 262750 h 1018179"/>
                <a:gd name="connsiteX13-183" fmla="*/ 1478496 w 2073835"/>
                <a:gd name="connsiteY13-184" fmla="*/ 105434 h 1018179"/>
                <a:gd name="connsiteX14-185" fmla="*/ 1644628 w 2073835"/>
                <a:gd name="connsiteY14-186" fmla="*/ 262020 h 1018179"/>
                <a:gd name="connsiteX15-187" fmla="*/ 1671460 w 2073835"/>
                <a:gd name="connsiteY15-188" fmla="*/ 403691 h 1018179"/>
                <a:gd name="connsiteX16-189" fmla="*/ 1670350 w 2073835"/>
                <a:gd name="connsiteY16-190" fmla="*/ 445054 h 1018179"/>
                <a:gd name="connsiteX17-191" fmla="*/ 1694126 w 2073835"/>
                <a:gd name="connsiteY17-192" fmla="*/ 470904 h 1018179"/>
                <a:gd name="connsiteX18-193" fmla="*/ 1707195 w 2073835"/>
                <a:gd name="connsiteY18-194" fmla="*/ 443083 h 1018179"/>
                <a:gd name="connsiteX19-195" fmla="*/ 1743850 w 2073835"/>
                <a:gd name="connsiteY19-196" fmla="*/ 303968 h 1018179"/>
                <a:gd name="connsiteX20-197" fmla="*/ 1836628 w 2073835"/>
                <a:gd name="connsiteY20-198" fmla="*/ 512562 h 1018179"/>
                <a:gd name="connsiteX21-199" fmla="*/ 1818797 w 2073835"/>
                <a:gd name="connsiteY21-200" fmla="*/ 616449 h 1018179"/>
                <a:gd name="connsiteX22-201" fmla="*/ 1809330 w 2073835"/>
                <a:gd name="connsiteY22-202" fmla="*/ 643932 h 1018179"/>
                <a:gd name="connsiteX23-203" fmla="*/ 1828639 w 2073835"/>
                <a:gd name="connsiteY23-204" fmla="*/ 692088 h 1018179"/>
                <a:gd name="connsiteX24-205" fmla="*/ 1841046 w 2073835"/>
                <a:gd name="connsiteY24-206" fmla="*/ 678131 h 1018179"/>
                <a:gd name="connsiteX25-207" fmla="*/ 1928839 w 2073835"/>
                <a:gd name="connsiteY25-208" fmla="*/ 546229 h 1018179"/>
                <a:gd name="connsiteX26-209" fmla="*/ 1953464 w 2073835"/>
                <a:gd name="connsiteY26-210" fmla="*/ 773194 h 1018179"/>
                <a:gd name="connsiteX27-211" fmla="*/ 1925321 w 2073835"/>
                <a:gd name="connsiteY27-212" fmla="*/ 833887 h 1018179"/>
                <a:gd name="connsiteX28-213" fmla="*/ 1887788 w 2073835"/>
                <a:gd name="connsiteY28-214" fmla="*/ 889545 h 1018179"/>
                <a:gd name="connsiteX29-215" fmla="*/ 1901384 w 2073835"/>
                <a:gd name="connsiteY29-216" fmla="*/ 958383 h 1018179"/>
                <a:gd name="connsiteX30-217" fmla="*/ 1901664 w 2073835"/>
                <a:gd name="connsiteY30-218" fmla="*/ 963928 h 1018179"/>
                <a:gd name="connsiteX31-219" fmla="*/ 1911505 w 2073835"/>
                <a:gd name="connsiteY31-220" fmla="*/ 960749 h 1018179"/>
                <a:gd name="connsiteX32-221" fmla="*/ 2059875 w 2073835"/>
                <a:gd name="connsiteY32-222" fmla="*/ 818704 h 1018179"/>
                <a:gd name="connsiteX33-223" fmla="*/ 2053441 w 2073835"/>
                <a:gd name="connsiteY33-224" fmla="*/ 1018052 h 1018179"/>
                <a:gd name="connsiteX34-225" fmla="*/ 2053388 w 2073835"/>
                <a:gd name="connsiteY34-226" fmla="*/ 1018179 h 1018179"/>
                <a:gd name="connsiteX35-227" fmla="*/ 1827546 w 2073835"/>
                <a:gd name="connsiteY35-228" fmla="*/ 1018179 h 1018179"/>
                <a:gd name="connsiteX36-229" fmla="*/ 1826757 w 2073835"/>
                <a:gd name="connsiteY36-230" fmla="*/ 1011530 h 1018179"/>
                <a:gd name="connsiteX37-231" fmla="*/ 1286369 w 2073835"/>
                <a:gd name="connsiteY37-232" fmla="*/ 1011530 h 1018179"/>
                <a:gd name="connsiteX38-233" fmla="*/ 1284390 w 2073835"/>
                <a:gd name="connsiteY38-234" fmla="*/ 991895 h 1018179"/>
                <a:gd name="connsiteX39-235" fmla="*/ 993926 w 2073835"/>
                <a:gd name="connsiteY39-236" fmla="*/ 755160 h 1018179"/>
                <a:gd name="connsiteX40-237" fmla="*/ 703463 w 2073835"/>
                <a:gd name="connsiteY40-238" fmla="*/ 991895 h 1018179"/>
                <a:gd name="connsiteX41-239" fmla="*/ 701483 w 2073835"/>
                <a:gd name="connsiteY41-240" fmla="*/ 1011530 h 1018179"/>
                <a:gd name="connsiteX42-241" fmla="*/ 83785 w 2073835"/>
                <a:gd name="connsiteY42-242" fmla="*/ 1011530 h 1018179"/>
                <a:gd name="connsiteX43-243" fmla="*/ 84222 w 2073835"/>
                <a:gd name="connsiteY43-244" fmla="*/ 1002870 h 1018179"/>
                <a:gd name="connsiteX44-245" fmla="*/ 39947 w 2073835"/>
                <a:gd name="connsiteY44-246" fmla="*/ 1005608 h 1018179"/>
                <a:gd name="connsiteX45-247" fmla="*/ 1517 w 2073835"/>
                <a:gd name="connsiteY45-248" fmla="*/ 1014873 h 1018179"/>
                <a:gd name="connsiteX46-249" fmla="*/ 101434 w 2073835"/>
                <a:gd name="connsiteY46-250" fmla="*/ 882551 h 1018179"/>
                <a:gd name="connsiteX47-251" fmla="*/ 101449 w 2073835"/>
                <a:gd name="connsiteY47-252" fmla="*/ 882540 h 1018179"/>
                <a:gd name="connsiteX48-253" fmla="*/ 118438 w 2073835"/>
                <a:gd name="connsiteY48-254" fmla="*/ 796523 h 1018179"/>
                <a:gd name="connsiteX49-255" fmla="*/ 90983 w 2073835"/>
                <a:gd name="connsiteY49-256" fmla="*/ 806526 h 1018179"/>
                <a:gd name="connsiteX50-257" fmla="*/ 3409 w 2073835"/>
                <a:gd name="connsiteY50-258" fmla="*/ 852621 h 1018179"/>
                <a:gd name="connsiteX51-259" fmla="*/ 101028 w 2073835"/>
                <a:gd name="connsiteY51-260" fmla="*/ 646249 h 1018179"/>
                <a:gd name="connsiteX52-261" fmla="*/ 191411 w 2073835"/>
                <a:gd name="connsiteY52-262" fmla="*/ 592012 h 1018179"/>
                <a:gd name="connsiteX53-263" fmla="*/ 215724 w 2073835"/>
                <a:gd name="connsiteY53-264" fmla="*/ 582337 h 1018179"/>
                <a:gd name="connsiteX54-265" fmla="*/ 248732 w 2073835"/>
                <a:gd name="connsiteY54-266" fmla="*/ 530134 h 1018179"/>
                <a:gd name="connsiteX55-267" fmla="*/ 193673 w 2073835"/>
                <a:gd name="connsiteY55-268" fmla="*/ 531208 h 1018179"/>
                <a:gd name="connsiteX56-269" fmla="*/ 95890 w 2073835"/>
                <a:gd name="connsiteY56-270" fmla="*/ 546450 h 1018179"/>
                <a:gd name="connsiteX57-271" fmla="*/ 255095 w 2073835"/>
                <a:gd name="connsiteY57-272" fmla="*/ 382827 h 1018179"/>
                <a:gd name="connsiteX58-273" fmla="*/ 397175 w 2073835"/>
                <a:gd name="connsiteY58-274" fmla="*/ 358249 h 1018179"/>
                <a:gd name="connsiteX59-275" fmla="*/ 404243 w 2073835"/>
                <a:gd name="connsiteY59-276" fmla="*/ 358551 h 1018179"/>
                <a:gd name="connsiteX60-277" fmla="*/ 449181 w 2073835"/>
                <a:gd name="connsiteY60-278" fmla="*/ 324533 h 1018179"/>
                <a:gd name="connsiteX61-279" fmla="*/ 440910 w 2073835"/>
                <a:gd name="connsiteY61-280" fmla="*/ 321817 h 1018179"/>
                <a:gd name="connsiteX62-281" fmla="*/ 284963 w 2073835"/>
                <a:gd name="connsiteY62-282" fmla="*/ 293776 h 1018179"/>
                <a:gd name="connsiteX63-283" fmla="*/ 483374 w 2073835"/>
                <a:gd name="connsiteY63-284" fmla="*/ 180851 h 1018179"/>
                <a:gd name="connsiteX64-285" fmla="*/ 644966 w 2073835"/>
                <a:gd name="connsiteY64-286" fmla="*/ 201719 h 1018179"/>
                <a:gd name="connsiteX65-287" fmla="*/ 654610 w 2073835"/>
                <a:gd name="connsiteY65-288" fmla="*/ 205195 h 1018179"/>
                <a:gd name="connsiteX66-289" fmla="*/ 659458 w 2073835"/>
                <a:gd name="connsiteY66-290" fmla="*/ 202751 h 1018179"/>
                <a:gd name="connsiteX67-291" fmla="*/ 693065 w 2073835"/>
                <a:gd name="connsiteY67-292" fmla="*/ 191267 h 1018179"/>
                <a:gd name="connsiteX68-293" fmla="*/ 667080 w 2073835"/>
                <a:gd name="connsiteY68-294" fmla="*/ 172930 h 1018179"/>
                <a:gd name="connsiteX69-295" fmla="*/ 526180 w 2073835"/>
                <a:gd name="connsiteY69-296" fmla="*/ 100454 h 1018179"/>
                <a:gd name="connsiteX70-297" fmla="*/ 683757 w 2073835"/>
                <a:gd name="connsiteY70-298" fmla="*/ 48863 h 1018179"/>
                <a:gd name="connsiteX71-299" fmla="*/ 748960 w 2073835"/>
                <a:gd name="connsiteY71-300" fmla="*/ 50577 h 1018179"/>
                <a:gd name="connsiteX72-301" fmla="*/ 881341 w 2073835"/>
                <a:gd name="connsiteY72-302" fmla="*/ 107728 h 1018179"/>
                <a:gd name="connsiteX73-303" fmla="*/ 929904 w 2073835"/>
                <a:gd name="connsiteY73-304" fmla="*/ 142511 h 1018179"/>
                <a:gd name="connsiteX74-305" fmla="*/ 971678 w 2073835"/>
                <a:gd name="connsiteY74-306" fmla="*/ 140534 h 1018179"/>
                <a:gd name="connsiteX75-307" fmla="*/ 960141 w 2073835"/>
                <a:gd name="connsiteY75-308" fmla="*/ 125282 h 1018179"/>
                <a:gd name="connsiteX76-309" fmla="*/ 847922 w 2073835"/>
                <a:gd name="connsiteY76-310" fmla="*/ 13423 h 1018179"/>
                <a:gd name="connsiteX77-311" fmla="*/ 941222 w 2073835"/>
                <a:gd name="connsiteY77-312" fmla="*/ 1295 h 1018179"/>
                <a:gd name="connsiteX0-313" fmla="*/ 941222 w 2073835"/>
                <a:gd name="connsiteY0-314" fmla="*/ 1295 h 1018179"/>
                <a:gd name="connsiteX1-315" fmla="*/ 1075324 w 2073835"/>
                <a:gd name="connsiteY1-316" fmla="*/ 33590 h 1018179"/>
                <a:gd name="connsiteX2-317" fmla="*/ 1184084 w 2073835"/>
                <a:gd name="connsiteY2-318" fmla="*/ 128259 h 1018179"/>
                <a:gd name="connsiteX3-319" fmla="*/ 1212920 w 2073835"/>
                <a:gd name="connsiteY3-320" fmla="*/ 166945 h 1018179"/>
                <a:gd name="connsiteX4-321" fmla="*/ 1242709 w 2073835"/>
                <a:gd name="connsiteY4-322" fmla="*/ 174112 h 1018179"/>
                <a:gd name="connsiteX5-323" fmla="*/ 1238958 w 2073835"/>
                <a:gd name="connsiteY5-324" fmla="*/ 157124 h 1018179"/>
                <a:gd name="connsiteX6-325" fmla="*/ 1183625 w 2073835"/>
                <a:gd name="connsiteY6-326" fmla="*/ 8652 h 1018179"/>
                <a:gd name="connsiteX7-327" fmla="*/ 1196051 w 2073835"/>
                <a:gd name="connsiteY7-328" fmla="*/ 6190 h 1018179"/>
                <a:gd name="connsiteX8-329" fmla="*/ 1381889 w 2073835"/>
                <a:gd name="connsiteY8-330" fmla="*/ 121834 h 1018179"/>
                <a:gd name="connsiteX9-331" fmla="*/ 1441247 w 2073835"/>
                <a:gd name="connsiteY9-332" fmla="*/ 253240 h 1018179"/>
                <a:gd name="connsiteX10-333" fmla="*/ 1442778 w 2073835"/>
                <a:gd name="connsiteY10-334" fmla="*/ 260415 h 1018179"/>
                <a:gd name="connsiteX11-335" fmla="*/ 1476284 w 2073835"/>
                <a:gd name="connsiteY11-336" fmla="*/ 277306 h 1018179"/>
                <a:gd name="connsiteX12-337" fmla="*/ 1497407 w 2073835"/>
                <a:gd name="connsiteY12-338" fmla="*/ 262750 h 1018179"/>
                <a:gd name="connsiteX13-339" fmla="*/ 1478496 w 2073835"/>
                <a:gd name="connsiteY13-340" fmla="*/ 105434 h 1018179"/>
                <a:gd name="connsiteX14-341" fmla="*/ 1644628 w 2073835"/>
                <a:gd name="connsiteY14-342" fmla="*/ 262020 h 1018179"/>
                <a:gd name="connsiteX15-343" fmla="*/ 1671460 w 2073835"/>
                <a:gd name="connsiteY15-344" fmla="*/ 403691 h 1018179"/>
                <a:gd name="connsiteX16-345" fmla="*/ 1670350 w 2073835"/>
                <a:gd name="connsiteY16-346" fmla="*/ 445054 h 1018179"/>
                <a:gd name="connsiteX17-347" fmla="*/ 1694126 w 2073835"/>
                <a:gd name="connsiteY17-348" fmla="*/ 470904 h 1018179"/>
                <a:gd name="connsiteX18-349" fmla="*/ 1707195 w 2073835"/>
                <a:gd name="connsiteY18-350" fmla="*/ 443083 h 1018179"/>
                <a:gd name="connsiteX19-351" fmla="*/ 1743850 w 2073835"/>
                <a:gd name="connsiteY19-352" fmla="*/ 303968 h 1018179"/>
                <a:gd name="connsiteX20-353" fmla="*/ 1836628 w 2073835"/>
                <a:gd name="connsiteY20-354" fmla="*/ 512562 h 1018179"/>
                <a:gd name="connsiteX21-355" fmla="*/ 1818797 w 2073835"/>
                <a:gd name="connsiteY21-356" fmla="*/ 616449 h 1018179"/>
                <a:gd name="connsiteX22-357" fmla="*/ 1809330 w 2073835"/>
                <a:gd name="connsiteY22-358" fmla="*/ 643932 h 1018179"/>
                <a:gd name="connsiteX23-359" fmla="*/ 1835289 w 2073835"/>
                <a:gd name="connsiteY23-360" fmla="*/ 688763 h 1018179"/>
                <a:gd name="connsiteX24-361" fmla="*/ 1841046 w 2073835"/>
                <a:gd name="connsiteY24-362" fmla="*/ 678131 h 1018179"/>
                <a:gd name="connsiteX25-363" fmla="*/ 1928839 w 2073835"/>
                <a:gd name="connsiteY25-364" fmla="*/ 546229 h 1018179"/>
                <a:gd name="connsiteX26-365" fmla="*/ 1953464 w 2073835"/>
                <a:gd name="connsiteY26-366" fmla="*/ 773194 h 1018179"/>
                <a:gd name="connsiteX27-367" fmla="*/ 1925321 w 2073835"/>
                <a:gd name="connsiteY27-368" fmla="*/ 833887 h 1018179"/>
                <a:gd name="connsiteX28-369" fmla="*/ 1887788 w 2073835"/>
                <a:gd name="connsiteY28-370" fmla="*/ 889545 h 1018179"/>
                <a:gd name="connsiteX29-371" fmla="*/ 1901384 w 2073835"/>
                <a:gd name="connsiteY29-372" fmla="*/ 958383 h 1018179"/>
                <a:gd name="connsiteX30-373" fmla="*/ 1901664 w 2073835"/>
                <a:gd name="connsiteY30-374" fmla="*/ 963928 h 1018179"/>
                <a:gd name="connsiteX31-375" fmla="*/ 1911505 w 2073835"/>
                <a:gd name="connsiteY31-376" fmla="*/ 960749 h 1018179"/>
                <a:gd name="connsiteX32-377" fmla="*/ 2059875 w 2073835"/>
                <a:gd name="connsiteY32-378" fmla="*/ 818704 h 1018179"/>
                <a:gd name="connsiteX33-379" fmla="*/ 2053441 w 2073835"/>
                <a:gd name="connsiteY33-380" fmla="*/ 1018052 h 1018179"/>
                <a:gd name="connsiteX34-381" fmla="*/ 2053388 w 2073835"/>
                <a:gd name="connsiteY34-382" fmla="*/ 1018179 h 1018179"/>
                <a:gd name="connsiteX35-383" fmla="*/ 1827546 w 2073835"/>
                <a:gd name="connsiteY35-384" fmla="*/ 1018179 h 1018179"/>
                <a:gd name="connsiteX36-385" fmla="*/ 1826757 w 2073835"/>
                <a:gd name="connsiteY36-386" fmla="*/ 1011530 h 1018179"/>
                <a:gd name="connsiteX37-387" fmla="*/ 1286369 w 2073835"/>
                <a:gd name="connsiteY37-388" fmla="*/ 1011530 h 1018179"/>
                <a:gd name="connsiteX38-389" fmla="*/ 1284390 w 2073835"/>
                <a:gd name="connsiteY38-390" fmla="*/ 991895 h 1018179"/>
                <a:gd name="connsiteX39-391" fmla="*/ 993926 w 2073835"/>
                <a:gd name="connsiteY39-392" fmla="*/ 755160 h 1018179"/>
                <a:gd name="connsiteX40-393" fmla="*/ 703463 w 2073835"/>
                <a:gd name="connsiteY40-394" fmla="*/ 991895 h 1018179"/>
                <a:gd name="connsiteX41-395" fmla="*/ 701483 w 2073835"/>
                <a:gd name="connsiteY41-396" fmla="*/ 1011530 h 1018179"/>
                <a:gd name="connsiteX42-397" fmla="*/ 83785 w 2073835"/>
                <a:gd name="connsiteY42-398" fmla="*/ 1011530 h 1018179"/>
                <a:gd name="connsiteX43-399" fmla="*/ 84222 w 2073835"/>
                <a:gd name="connsiteY43-400" fmla="*/ 1002870 h 1018179"/>
                <a:gd name="connsiteX44-401" fmla="*/ 39947 w 2073835"/>
                <a:gd name="connsiteY44-402" fmla="*/ 1005608 h 1018179"/>
                <a:gd name="connsiteX45-403" fmla="*/ 1517 w 2073835"/>
                <a:gd name="connsiteY45-404" fmla="*/ 1014873 h 1018179"/>
                <a:gd name="connsiteX46-405" fmla="*/ 101434 w 2073835"/>
                <a:gd name="connsiteY46-406" fmla="*/ 882551 h 1018179"/>
                <a:gd name="connsiteX47-407" fmla="*/ 101449 w 2073835"/>
                <a:gd name="connsiteY47-408" fmla="*/ 882540 h 1018179"/>
                <a:gd name="connsiteX48-409" fmla="*/ 118438 w 2073835"/>
                <a:gd name="connsiteY48-410" fmla="*/ 796523 h 1018179"/>
                <a:gd name="connsiteX49-411" fmla="*/ 90983 w 2073835"/>
                <a:gd name="connsiteY49-412" fmla="*/ 806526 h 1018179"/>
                <a:gd name="connsiteX50-413" fmla="*/ 3409 w 2073835"/>
                <a:gd name="connsiteY50-414" fmla="*/ 852621 h 1018179"/>
                <a:gd name="connsiteX51-415" fmla="*/ 101028 w 2073835"/>
                <a:gd name="connsiteY51-416" fmla="*/ 646249 h 1018179"/>
                <a:gd name="connsiteX52-417" fmla="*/ 191411 w 2073835"/>
                <a:gd name="connsiteY52-418" fmla="*/ 592012 h 1018179"/>
                <a:gd name="connsiteX53-419" fmla="*/ 215724 w 2073835"/>
                <a:gd name="connsiteY53-420" fmla="*/ 582337 h 1018179"/>
                <a:gd name="connsiteX54-421" fmla="*/ 248732 w 2073835"/>
                <a:gd name="connsiteY54-422" fmla="*/ 530134 h 1018179"/>
                <a:gd name="connsiteX55-423" fmla="*/ 193673 w 2073835"/>
                <a:gd name="connsiteY55-424" fmla="*/ 531208 h 1018179"/>
                <a:gd name="connsiteX56-425" fmla="*/ 95890 w 2073835"/>
                <a:gd name="connsiteY56-426" fmla="*/ 546450 h 1018179"/>
                <a:gd name="connsiteX57-427" fmla="*/ 255095 w 2073835"/>
                <a:gd name="connsiteY57-428" fmla="*/ 382827 h 1018179"/>
                <a:gd name="connsiteX58-429" fmla="*/ 397175 w 2073835"/>
                <a:gd name="connsiteY58-430" fmla="*/ 358249 h 1018179"/>
                <a:gd name="connsiteX59-431" fmla="*/ 404243 w 2073835"/>
                <a:gd name="connsiteY59-432" fmla="*/ 358551 h 1018179"/>
                <a:gd name="connsiteX60-433" fmla="*/ 449181 w 2073835"/>
                <a:gd name="connsiteY60-434" fmla="*/ 324533 h 1018179"/>
                <a:gd name="connsiteX61-435" fmla="*/ 440910 w 2073835"/>
                <a:gd name="connsiteY61-436" fmla="*/ 321817 h 1018179"/>
                <a:gd name="connsiteX62-437" fmla="*/ 284963 w 2073835"/>
                <a:gd name="connsiteY62-438" fmla="*/ 293776 h 1018179"/>
                <a:gd name="connsiteX63-439" fmla="*/ 483374 w 2073835"/>
                <a:gd name="connsiteY63-440" fmla="*/ 180851 h 1018179"/>
                <a:gd name="connsiteX64-441" fmla="*/ 644966 w 2073835"/>
                <a:gd name="connsiteY64-442" fmla="*/ 201719 h 1018179"/>
                <a:gd name="connsiteX65-443" fmla="*/ 654610 w 2073835"/>
                <a:gd name="connsiteY65-444" fmla="*/ 205195 h 1018179"/>
                <a:gd name="connsiteX66-445" fmla="*/ 659458 w 2073835"/>
                <a:gd name="connsiteY66-446" fmla="*/ 202751 h 1018179"/>
                <a:gd name="connsiteX67-447" fmla="*/ 693065 w 2073835"/>
                <a:gd name="connsiteY67-448" fmla="*/ 191267 h 1018179"/>
                <a:gd name="connsiteX68-449" fmla="*/ 667080 w 2073835"/>
                <a:gd name="connsiteY68-450" fmla="*/ 172930 h 1018179"/>
                <a:gd name="connsiteX69-451" fmla="*/ 526180 w 2073835"/>
                <a:gd name="connsiteY69-452" fmla="*/ 100454 h 1018179"/>
                <a:gd name="connsiteX70-453" fmla="*/ 683757 w 2073835"/>
                <a:gd name="connsiteY70-454" fmla="*/ 48863 h 1018179"/>
                <a:gd name="connsiteX71-455" fmla="*/ 748960 w 2073835"/>
                <a:gd name="connsiteY71-456" fmla="*/ 50577 h 1018179"/>
                <a:gd name="connsiteX72-457" fmla="*/ 881341 w 2073835"/>
                <a:gd name="connsiteY72-458" fmla="*/ 107728 h 1018179"/>
                <a:gd name="connsiteX73-459" fmla="*/ 929904 w 2073835"/>
                <a:gd name="connsiteY73-460" fmla="*/ 142511 h 1018179"/>
                <a:gd name="connsiteX74-461" fmla="*/ 971678 w 2073835"/>
                <a:gd name="connsiteY74-462" fmla="*/ 140534 h 1018179"/>
                <a:gd name="connsiteX75-463" fmla="*/ 960141 w 2073835"/>
                <a:gd name="connsiteY75-464" fmla="*/ 125282 h 1018179"/>
                <a:gd name="connsiteX76-465" fmla="*/ 847922 w 2073835"/>
                <a:gd name="connsiteY76-466" fmla="*/ 13423 h 1018179"/>
                <a:gd name="connsiteX77-467" fmla="*/ 941222 w 2073835"/>
                <a:gd name="connsiteY77-468" fmla="*/ 1295 h 1018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45" y="connsiteY72-146"/>
                </a:cxn>
                <a:cxn ang="0">
                  <a:pos x="connsiteX73-147" y="connsiteY73-148"/>
                </a:cxn>
                <a:cxn ang="0">
                  <a:pos x="connsiteX74-149" y="connsiteY74-150"/>
                </a:cxn>
                <a:cxn ang="0">
                  <a:pos x="connsiteX75-151" y="connsiteY75-152"/>
                </a:cxn>
                <a:cxn ang="0">
                  <a:pos x="connsiteX76-153" y="connsiteY76-154"/>
                </a:cxn>
                <a:cxn ang="0">
                  <a:pos x="connsiteX77-155" y="connsiteY77-156"/>
                </a:cxn>
              </a:cxnLst>
              <a:rect l="l" t="t" r="r" b="b"/>
              <a:pathLst>
                <a:path w="2073835" h="1018179">
                  <a:moveTo>
                    <a:pt x="941222" y="1295"/>
                  </a:moveTo>
                  <a:cubicBezTo>
                    <a:pt x="988502" y="4884"/>
                    <a:pt x="1042582" y="15877"/>
                    <a:pt x="1075324" y="33590"/>
                  </a:cubicBezTo>
                  <a:cubicBezTo>
                    <a:pt x="1108067" y="51303"/>
                    <a:pt x="1150410" y="89527"/>
                    <a:pt x="1184084" y="128259"/>
                  </a:cubicBezTo>
                  <a:lnTo>
                    <a:pt x="1212920" y="166945"/>
                  </a:lnTo>
                  <a:lnTo>
                    <a:pt x="1242709" y="174112"/>
                  </a:lnTo>
                  <a:lnTo>
                    <a:pt x="1238958" y="157124"/>
                  </a:lnTo>
                  <a:cubicBezTo>
                    <a:pt x="1225363" y="102775"/>
                    <a:pt x="1202918" y="31293"/>
                    <a:pt x="1183625" y="8652"/>
                  </a:cubicBezTo>
                  <a:cubicBezTo>
                    <a:pt x="1186124" y="6526"/>
                    <a:pt x="1190398" y="5769"/>
                    <a:pt x="1196051" y="6190"/>
                  </a:cubicBezTo>
                  <a:cubicBezTo>
                    <a:pt x="1235619" y="9136"/>
                    <a:pt x="1342742" y="69763"/>
                    <a:pt x="1381889" y="121834"/>
                  </a:cubicBezTo>
                  <a:cubicBezTo>
                    <a:pt x="1404259" y="151591"/>
                    <a:pt x="1426798" y="203993"/>
                    <a:pt x="1441247" y="253240"/>
                  </a:cubicBezTo>
                  <a:lnTo>
                    <a:pt x="1442778" y="260415"/>
                  </a:lnTo>
                  <a:lnTo>
                    <a:pt x="1476284" y="277306"/>
                  </a:lnTo>
                  <a:lnTo>
                    <a:pt x="1497407" y="262750"/>
                  </a:lnTo>
                  <a:cubicBezTo>
                    <a:pt x="1496959" y="206727"/>
                    <a:pt x="1491931" y="131974"/>
                    <a:pt x="1478496" y="105434"/>
                  </a:cubicBezTo>
                  <a:cubicBezTo>
                    <a:pt x="1501933" y="93596"/>
                    <a:pt x="1615120" y="193665"/>
                    <a:pt x="1644628" y="262020"/>
                  </a:cubicBezTo>
                  <a:cubicBezTo>
                    <a:pt x="1659383" y="296197"/>
                    <a:pt x="1668983" y="352427"/>
                    <a:pt x="1671460" y="403691"/>
                  </a:cubicBezTo>
                  <a:lnTo>
                    <a:pt x="1670350" y="445054"/>
                  </a:lnTo>
                  <a:lnTo>
                    <a:pt x="1694126" y="470904"/>
                  </a:lnTo>
                  <a:lnTo>
                    <a:pt x="1707195" y="443083"/>
                  </a:lnTo>
                  <a:cubicBezTo>
                    <a:pt x="1728416" y="391232"/>
                    <a:pt x="1745995" y="333637"/>
                    <a:pt x="1743850" y="303968"/>
                  </a:cubicBezTo>
                  <a:cubicBezTo>
                    <a:pt x="1770041" y="302098"/>
                    <a:pt x="1835805" y="438115"/>
                    <a:pt x="1836628" y="512562"/>
                  </a:cubicBezTo>
                  <a:cubicBezTo>
                    <a:pt x="1836937" y="540480"/>
                    <a:pt x="1829781" y="578721"/>
                    <a:pt x="1818797" y="616449"/>
                  </a:cubicBezTo>
                  <a:lnTo>
                    <a:pt x="1809330" y="643932"/>
                  </a:lnTo>
                  <a:lnTo>
                    <a:pt x="1835289" y="688763"/>
                  </a:lnTo>
                  <a:lnTo>
                    <a:pt x="1841046" y="678131"/>
                  </a:lnTo>
                  <a:cubicBezTo>
                    <a:pt x="1877090" y="635241"/>
                    <a:pt x="1921818" y="575135"/>
                    <a:pt x="1928839" y="546229"/>
                  </a:cubicBezTo>
                  <a:cubicBezTo>
                    <a:pt x="1954349" y="552449"/>
                    <a:pt x="1975421" y="702052"/>
                    <a:pt x="1953464" y="773194"/>
                  </a:cubicBezTo>
                  <a:cubicBezTo>
                    <a:pt x="1947975" y="790979"/>
                    <a:pt x="1937925" y="812119"/>
                    <a:pt x="1925321" y="833887"/>
                  </a:cubicBezTo>
                  <a:lnTo>
                    <a:pt x="1887788" y="889545"/>
                  </a:lnTo>
                  <a:lnTo>
                    <a:pt x="1901384" y="958383"/>
                  </a:lnTo>
                  <a:cubicBezTo>
                    <a:pt x="1901477" y="960231"/>
                    <a:pt x="1901571" y="962080"/>
                    <a:pt x="1901664" y="963928"/>
                  </a:cubicBezTo>
                  <a:lnTo>
                    <a:pt x="1911505" y="960749"/>
                  </a:lnTo>
                  <a:cubicBezTo>
                    <a:pt x="1950867" y="932901"/>
                    <a:pt x="2043479" y="854818"/>
                    <a:pt x="2059875" y="818704"/>
                  </a:cubicBezTo>
                  <a:cubicBezTo>
                    <a:pt x="2080786" y="828219"/>
                    <a:pt x="2077854" y="944947"/>
                    <a:pt x="2053441" y="1018052"/>
                  </a:cubicBezTo>
                  <a:cubicBezTo>
                    <a:pt x="2053423" y="1018094"/>
                    <a:pt x="2053406" y="1018137"/>
                    <a:pt x="2053388" y="1018179"/>
                  </a:cubicBezTo>
                  <a:lnTo>
                    <a:pt x="1827546" y="1018179"/>
                  </a:lnTo>
                  <a:lnTo>
                    <a:pt x="1826757" y="1011530"/>
                  </a:lnTo>
                  <a:lnTo>
                    <a:pt x="1286369" y="1011530"/>
                  </a:lnTo>
                  <a:lnTo>
                    <a:pt x="1284390" y="991895"/>
                  </a:lnTo>
                  <a:cubicBezTo>
                    <a:pt x="1256743" y="856791"/>
                    <a:pt x="1137203" y="755160"/>
                    <a:pt x="993926" y="755160"/>
                  </a:cubicBezTo>
                  <a:cubicBezTo>
                    <a:pt x="850649" y="755160"/>
                    <a:pt x="731109" y="856791"/>
                    <a:pt x="703463" y="991895"/>
                  </a:cubicBezTo>
                  <a:lnTo>
                    <a:pt x="701483" y="1011530"/>
                  </a:lnTo>
                  <a:lnTo>
                    <a:pt x="83785" y="1011530"/>
                  </a:lnTo>
                  <a:cubicBezTo>
                    <a:pt x="83931" y="1008643"/>
                    <a:pt x="84076" y="1005757"/>
                    <a:pt x="84222" y="1002870"/>
                  </a:cubicBezTo>
                  <a:lnTo>
                    <a:pt x="39947" y="1005608"/>
                  </a:lnTo>
                  <a:cubicBezTo>
                    <a:pt x="23769" y="1007454"/>
                    <a:pt x="10305" y="1010281"/>
                    <a:pt x="1517" y="1014873"/>
                  </a:cubicBezTo>
                  <a:cubicBezTo>
                    <a:pt x="-7588" y="997412"/>
                    <a:pt x="45598" y="928657"/>
                    <a:pt x="101434" y="882551"/>
                  </a:cubicBezTo>
                  <a:cubicBezTo>
                    <a:pt x="101439" y="882547"/>
                    <a:pt x="101444" y="882544"/>
                    <a:pt x="101449" y="882540"/>
                  </a:cubicBezTo>
                  <a:lnTo>
                    <a:pt x="118438" y="796523"/>
                  </a:lnTo>
                  <a:lnTo>
                    <a:pt x="90983" y="806526"/>
                  </a:lnTo>
                  <a:cubicBezTo>
                    <a:pt x="53068" y="821590"/>
                    <a:pt x="17471" y="838638"/>
                    <a:pt x="3409" y="852621"/>
                  </a:cubicBezTo>
                  <a:cubicBezTo>
                    <a:pt x="-15089" y="833988"/>
                    <a:pt x="45130" y="695427"/>
                    <a:pt x="101028" y="646249"/>
                  </a:cubicBezTo>
                  <a:cubicBezTo>
                    <a:pt x="121991" y="627807"/>
                    <a:pt x="155646" y="608291"/>
                    <a:pt x="191411" y="592012"/>
                  </a:cubicBezTo>
                  <a:lnTo>
                    <a:pt x="215724" y="582337"/>
                  </a:lnTo>
                  <a:lnTo>
                    <a:pt x="248732" y="530134"/>
                  </a:lnTo>
                  <a:lnTo>
                    <a:pt x="193673" y="531208"/>
                  </a:lnTo>
                  <a:cubicBezTo>
                    <a:pt x="152922" y="533178"/>
                    <a:pt x="113723" y="537776"/>
                    <a:pt x="95890" y="546450"/>
                  </a:cubicBezTo>
                  <a:cubicBezTo>
                    <a:pt x="84425" y="522829"/>
                    <a:pt x="186280" y="411246"/>
                    <a:pt x="255095" y="382827"/>
                  </a:cubicBezTo>
                  <a:cubicBezTo>
                    <a:pt x="289503" y="368617"/>
                    <a:pt x="345879" y="359912"/>
                    <a:pt x="397175" y="358249"/>
                  </a:cubicBezTo>
                  <a:lnTo>
                    <a:pt x="404243" y="358551"/>
                  </a:lnTo>
                  <a:lnTo>
                    <a:pt x="449181" y="324533"/>
                  </a:lnTo>
                  <a:lnTo>
                    <a:pt x="440910" y="321817"/>
                  </a:lnTo>
                  <a:cubicBezTo>
                    <a:pt x="387218" y="305821"/>
                    <a:pt x="314275" y="288712"/>
                    <a:pt x="284963" y="293776"/>
                  </a:cubicBezTo>
                  <a:cubicBezTo>
                    <a:pt x="280515" y="267898"/>
                    <a:pt x="409371" y="189023"/>
                    <a:pt x="483374" y="180851"/>
                  </a:cubicBezTo>
                  <a:cubicBezTo>
                    <a:pt x="525001" y="176254"/>
                    <a:pt x="591399" y="186076"/>
                    <a:pt x="644966" y="201719"/>
                  </a:cubicBezTo>
                  <a:lnTo>
                    <a:pt x="654610" y="205195"/>
                  </a:lnTo>
                  <a:lnTo>
                    <a:pt x="659458" y="202751"/>
                  </a:lnTo>
                  <a:lnTo>
                    <a:pt x="693065" y="191267"/>
                  </a:lnTo>
                  <a:lnTo>
                    <a:pt x="667080" y="172930"/>
                  </a:lnTo>
                  <a:cubicBezTo>
                    <a:pt x="620425" y="141914"/>
                    <a:pt x="555690" y="104196"/>
                    <a:pt x="526180" y="100454"/>
                  </a:cubicBezTo>
                  <a:cubicBezTo>
                    <a:pt x="528673" y="80919"/>
                    <a:pt x="611592" y="54837"/>
                    <a:pt x="683757" y="48863"/>
                  </a:cubicBezTo>
                  <a:cubicBezTo>
                    <a:pt x="707812" y="46871"/>
                    <a:pt x="730673" y="47114"/>
                    <a:pt x="748960" y="50577"/>
                  </a:cubicBezTo>
                  <a:cubicBezTo>
                    <a:pt x="785536" y="57505"/>
                    <a:pt x="837491" y="81058"/>
                    <a:pt x="881341" y="107728"/>
                  </a:cubicBezTo>
                  <a:lnTo>
                    <a:pt x="929904" y="142511"/>
                  </a:lnTo>
                  <a:lnTo>
                    <a:pt x="971678" y="140534"/>
                  </a:lnTo>
                  <a:lnTo>
                    <a:pt x="960141" y="125282"/>
                  </a:lnTo>
                  <a:cubicBezTo>
                    <a:pt x="925115" y="81557"/>
                    <a:pt x="874900" y="25954"/>
                    <a:pt x="847922" y="13423"/>
                  </a:cubicBezTo>
                  <a:cubicBezTo>
                    <a:pt x="853462" y="1521"/>
                    <a:pt x="893941" y="-2294"/>
                    <a:pt x="941222" y="12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</a:t>
              </a: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63184" y="2007077"/>
              <a:ext cx="2817600" cy="1598163"/>
            </a:xfrm>
            <a:prstGeom prst="rect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15"/>
            <p:cNvGrpSpPr/>
            <p:nvPr/>
          </p:nvGrpSpPr>
          <p:grpSpPr>
            <a:xfrm>
              <a:off x="2267162" y="3455784"/>
              <a:ext cx="182960" cy="1278056"/>
              <a:chOff x="6038577" y="2302601"/>
              <a:chExt cx="130628" cy="975087"/>
            </a:xfrm>
          </p:grpSpPr>
          <p:cxnSp>
            <p:nvCxnSpPr>
              <p:cNvPr id="17" name="直接连接符 16"/>
              <p:cNvCxnSpPr>
                <a:endCxn id="18" idx="0"/>
              </p:cNvCxnSpPr>
              <p:nvPr/>
            </p:nvCxnSpPr>
            <p:spPr>
              <a:xfrm flipH="1">
                <a:off x="6103891" y="2302601"/>
                <a:ext cx="5988" cy="844459"/>
              </a:xfrm>
              <a:prstGeom prst="line">
                <a:avLst/>
              </a:prstGeom>
              <a:gradFill flip="none" rotWithShape="1">
                <a:gsLst>
                  <a:gs pos="17000">
                    <a:srgbClr val="00B0F0">
                      <a:shade val="30000"/>
                      <a:satMod val="115000"/>
                    </a:srgbClr>
                  </a:gs>
                  <a:gs pos="56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600000" scaled="0"/>
                <a:tileRect/>
              </a:gradFill>
              <a:ln w="3175">
                <a:solidFill>
                  <a:schemeClr val="accent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椭圆 17"/>
              <p:cNvSpPr/>
              <p:nvPr/>
            </p:nvSpPr>
            <p:spPr>
              <a:xfrm>
                <a:off x="6038577" y="3147060"/>
                <a:ext cx="130628" cy="130628"/>
              </a:xfrm>
              <a:prstGeom prst="ellipse">
                <a:avLst/>
              </a:prstGeom>
              <a:solidFill>
                <a:schemeClr val="bg1">
                  <a:lumMod val="95000"/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9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40"/>
            <p:cNvGrpSpPr/>
            <p:nvPr/>
          </p:nvGrpSpPr>
          <p:grpSpPr>
            <a:xfrm>
              <a:off x="1088687" y="2182286"/>
              <a:ext cx="2985737" cy="952348"/>
              <a:chOff x="1637339" y="2110745"/>
              <a:chExt cx="3014277" cy="914662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1637339" y="2110745"/>
                <a:ext cx="3014277" cy="283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单击此处添加标题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endParaRPr>
              </a:p>
            </p:txBody>
          </p:sp>
          <p:sp>
            <p:nvSpPr>
              <p:cNvPr id="43" name="文本框 14"/>
              <p:cNvSpPr txBox="1"/>
              <p:nvPr/>
            </p:nvSpPr>
            <p:spPr>
              <a:xfrm>
                <a:off x="1637339" y="2463945"/>
                <a:ext cx="2753019" cy="561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此处添加详细文本描述，建议与标题相关并符合整体语言风格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panose="020F0502020204030203" charset="0"/>
                  <a:sym typeface="Lato Light" panose="020F0502020204030203" charset="0"/>
                </a:endParaRPr>
              </a:p>
            </p:txBody>
          </p:sp>
        </p:grpSp>
      </p:grpSp>
      <p:grpSp>
        <p:nvGrpSpPr>
          <p:cNvPr id="7" name="组合 3"/>
          <p:cNvGrpSpPr/>
          <p:nvPr/>
        </p:nvGrpSpPr>
        <p:grpSpPr>
          <a:xfrm>
            <a:off x="3544890" y="1556779"/>
            <a:ext cx="2350433" cy="2743727"/>
            <a:chOff x="4726519" y="2017913"/>
            <a:chExt cx="3133911" cy="3657174"/>
          </a:xfrm>
        </p:grpSpPr>
        <p:sp>
          <p:nvSpPr>
            <p:cNvPr id="20" name="任意多边形 19"/>
            <p:cNvSpPr/>
            <p:nvPr/>
          </p:nvSpPr>
          <p:spPr>
            <a:xfrm>
              <a:off x="4726519" y="4340550"/>
              <a:ext cx="2904655" cy="1334537"/>
            </a:xfrm>
            <a:custGeom>
              <a:avLst/>
              <a:gdLst>
                <a:gd name="connsiteX0" fmla="*/ 941222 w 2073835"/>
                <a:gd name="connsiteY0" fmla="*/ 1295 h 1018179"/>
                <a:gd name="connsiteX1" fmla="*/ 1075324 w 2073835"/>
                <a:gd name="connsiteY1" fmla="*/ 33590 h 1018179"/>
                <a:gd name="connsiteX2" fmla="*/ 1184084 w 2073835"/>
                <a:gd name="connsiteY2" fmla="*/ 128259 h 1018179"/>
                <a:gd name="connsiteX3" fmla="*/ 1212920 w 2073835"/>
                <a:gd name="connsiteY3" fmla="*/ 166945 h 1018179"/>
                <a:gd name="connsiteX4" fmla="*/ 1242709 w 2073835"/>
                <a:gd name="connsiteY4" fmla="*/ 174112 h 1018179"/>
                <a:gd name="connsiteX5" fmla="*/ 1238958 w 2073835"/>
                <a:gd name="connsiteY5" fmla="*/ 157124 h 1018179"/>
                <a:gd name="connsiteX6" fmla="*/ 1183625 w 2073835"/>
                <a:gd name="connsiteY6" fmla="*/ 8652 h 1018179"/>
                <a:gd name="connsiteX7" fmla="*/ 1196051 w 2073835"/>
                <a:gd name="connsiteY7" fmla="*/ 6190 h 1018179"/>
                <a:gd name="connsiteX8" fmla="*/ 1381889 w 2073835"/>
                <a:gd name="connsiteY8" fmla="*/ 121834 h 1018179"/>
                <a:gd name="connsiteX9" fmla="*/ 1441247 w 2073835"/>
                <a:gd name="connsiteY9" fmla="*/ 253240 h 1018179"/>
                <a:gd name="connsiteX10" fmla="*/ 1442778 w 2073835"/>
                <a:gd name="connsiteY10" fmla="*/ 260415 h 1018179"/>
                <a:gd name="connsiteX11" fmla="*/ 1476284 w 2073835"/>
                <a:gd name="connsiteY11" fmla="*/ 277306 h 1018179"/>
                <a:gd name="connsiteX12" fmla="*/ 1496812 w 2073835"/>
                <a:gd name="connsiteY12" fmla="*/ 292846 h 1018179"/>
                <a:gd name="connsiteX13" fmla="*/ 1497407 w 2073835"/>
                <a:gd name="connsiteY13" fmla="*/ 262750 h 1018179"/>
                <a:gd name="connsiteX14" fmla="*/ 1478496 w 2073835"/>
                <a:gd name="connsiteY14" fmla="*/ 105434 h 1018179"/>
                <a:gd name="connsiteX15" fmla="*/ 1644628 w 2073835"/>
                <a:gd name="connsiteY15" fmla="*/ 262020 h 1018179"/>
                <a:gd name="connsiteX16" fmla="*/ 1671460 w 2073835"/>
                <a:gd name="connsiteY16" fmla="*/ 403691 h 1018179"/>
                <a:gd name="connsiteX17" fmla="*/ 1670350 w 2073835"/>
                <a:gd name="connsiteY17" fmla="*/ 445054 h 1018179"/>
                <a:gd name="connsiteX18" fmla="*/ 1694126 w 2073835"/>
                <a:gd name="connsiteY18" fmla="*/ 470904 h 1018179"/>
                <a:gd name="connsiteX19" fmla="*/ 1700545 w 2073835"/>
                <a:gd name="connsiteY19" fmla="*/ 456384 h 1018179"/>
                <a:gd name="connsiteX20" fmla="*/ 1743850 w 2073835"/>
                <a:gd name="connsiteY20" fmla="*/ 303968 h 1018179"/>
                <a:gd name="connsiteX21" fmla="*/ 1836628 w 2073835"/>
                <a:gd name="connsiteY21" fmla="*/ 512562 h 1018179"/>
                <a:gd name="connsiteX22" fmla="*/ 1818797 w 2073835"/>
                <a:gd name="connsiteY22" fmla="*/ 616449 h 1018179"/>
                <a:gd name="connsiteX23" fmla="*/ 1809330 w 2073835"/>
                <a:gd name="connsiteY23" fmla="*/ 643932 h 1018179"/>
                <a:gd name="connsiteX24" fmla="*/ 1828639 w 2073835"/>
                <a:gd name="connsiteY24" fmla="*/ 692088 h 1018179"/>
                <a:gd name="connsiteX25" fmla="*/ 1841046 w 2073835"/>
                <a:gd name="connsiteY25" fmla="*/ 678131 h 1018179"/>
                <a:gd name="connsiteX26" fmla="*/ 1928839 w 2073835"/>
                <a:gd name="connsiteY26" fmla="*/ 546229 h 1018179"/>
                <a:gd name="connsiteX27" fmla="*/ 1953464 w 2073835"/>
                <a:gd name="connsiteY27" fmla="*/ 773194 h 1018179"/>
                <a:gd name="connsiteX28" fmla="*/ 1925321 w 2073835"/>
                <a:gd name="connsiteY28" fmla="*/ 833887 h 1018179"/>
                <a:gd name="connsiteX29" fmla="*/ 1887788 w 2073835"/>
                <a:gd name="connsiteY29" fmla="*/ 889545 h 1018179"/>
                <a:gd name="connsiteX30" fmla="*/ 1901384 w 2073835"/>
                <a:gd name="connsiteY30" fmla="*/ 958383 h 1018179"/>
                <a:gd name="connsiteX31" fmla="*/ 1901664 w 2073835"/>
                <a:gd name="connsiteY31" fmla="*/ 963928 h 1018179"/>
                <a:gd name="connsiteX32" fmla="*/ 1911505 w 2073835"/>
                <a:gd name="connsiteY32" fmla="*/ 960749 h 1018179"/>
                <a:gd name="connsiteX33" fmla="*/ 2059875 w 2073835"/>
                <a:gd name="connsiteY33" fmla="*/ 818704 h 1018179"/>
                <a:gd name="connsiteX34" fmla="*/ 2053441 w 2073835"/>
                <a:gd name="connsiteY34" fmla="*/ 1018052 h 1018179"/>
                <a:gd name="connsiteX35" fmla="*/ 2053388 w 2073835"/>
                <a:gd name="connsiteY35" fmla="*/ 1018179 h 1018179"/>
                <a:gd name="connsiteX36" fmla="*/ 1827546 w 2073835"/>
                <a:gd name="connsiteY36" fmla="*/ 1018179 h 1018179"/>
                <a:gd name="connsiteX37" fmla="*/ 1826757 w 2073835"/>
                <a:gd name="connsiteY37" fmla="*/ 1011530 h 1018179"/>
                <a:gd name="connsiteX38" fmla="*/ 1286369 w 2073835"/>
                <a:gd name="connsiteY38" fmla="*/ 1011530 h 1018179"/>
                <a:gd name="connsiteX39" fmla="*/ 1284390 w 2073835"/>
                <a:gd name="connsiteY39" fmla="*/ 991895 h 1018179"/>
                <a:gd name="connsiteX40" fmla="*/ 993926 w 2073835"/>
                <a:gd name="connsiteY40" fmla="*/ 755160 h 1018179"/>
                <a:gd name="connsiteX41" fmla="*/ 703463 w 2073835"/>
                <a:gd name="connsiteY41" fmla="*/ 991895 h 1018179"/>
                <a:gd name="connsiteX42" fmla="*/ 701483 w 2073835"/>
                <a:gd name="connsiteY42" fmla="*/ 1011530 h 1018179"/>
                <a:gd name="connsiteX43" fmla="*/ 83785 w 2073835"/>
                <a:gd name="connsiteY43" fmla="*/ 1011530 h 1018179"/>
                <a:gd name="connsiteX44" fmla="*/ 84222 w 2073835"/>
                <a:gd name="connsiteY44" fmla="*/ 1002870 h 1018179"/>
                <a:gd name="connsiteX45" fmla="*/ 39947 w 2073835"/>
                <a:gd name="connsiteY45" fmla="*/ 1005608 h 1018179"/>
                <a:gd name="connsiteX46" fmla="*/ 1517 w 2073835"/>
                <a:gd name="connsiteY46" fmla="*/ 1014873 h 1018179"/>
                <a:gd name="connsiteX47" fmla="*/ 101434 w 2073835"/>
                <a:gd name="connsiteY47" fmla="*/ 882551 h 1018179"/>
                <a:gd name="connsiteX48" fmla="*/ 101449 w 2073835"/>
                <a:gd name="connsiteY48" fmla="*/ 882540 h 1018179"/>
                <a:gd name="connsiteX49" fmla="*/ 118438 w 2073835"/>
                <a:gd name="connsiteY49" fmla="*/ 796523 h 1018179"/>
                <a:gd name="connsiteX50" fmla="*/ 90983 w 2073835"/>
                <a:gd name="connsiteY50" fmla="*/ 806526 h 1018179"/>
                <a:gd name="connsiteX51" fmla="*/ 3409 w 2073835"/>
                <a:gd name="connsiteY51" fmla="*/ 852621 h 1018179"/>
                <a:gd name="connsiteX52" fmla="*/ 101028 w 2073835"/>
                <a:gd name="connsiteY52" fmla="*/ 646249 h 1018179"/>
                <a:gd name="connsiteX53" fmla="*/ 191411 w 2073835"/>
                <a:gd name="connsiteY53" fmla="*/ 592012 h 1018179"/>
                <a:gd name="connsiteX54" fmla="*/ 215724 w 2073835"/>
                <a:gd name="connsiteY54" fmla="*/ 582337 h 1018179"/>
                <a:gd name="connsiteX55" fmla="*/ 248732 w 2073835"/>
                <a:gd name="connsiteY55" fmla="*/ 530134 h 1018179"/>
                <a:gd name="connsiteX56" fmla="*/ 193673 w 2073835"/>
                <a:gd name="connsiteY56" fmla="*/ 531208 h 1018179"/>
                <a:gd name="connsiteX57" fmla="*/ 95890 w 2073835"/>
                <a:gd name="connsiteY57" fmla="*/ 546450 h 1018179"/>
                <a:gd name="connsiteX58" fmla="*/ 255095 w 2073835"/>
                <a:gd name="connsiteY58" fmla="*/ 382827 h 1018179"/>
                <a:gd name="connsiteX59" fmla="*/ 397175 w 2073835"/>
                <a:gd name="connsiteY59" fmla="*/ 358249 h 1018179"/>
                <a:gd name="connsiteX60" fmla="*/ 404243 w 2073835"/>
                <a:gd name="connsiteY60" fmla="*/ 358551 h 1018179"/>
                <a:gd name="connsiteX61" fmla="*/ 449181 w 2073835"/>
                <a:gd name="connsiteY61" fmla="*/ 324533 h 1018179"/>
                <a:gd name="connsiteX62" fmla="*/ 440910 w 2073835"/>
                <a:gd name="connsiteY62" fmla="*/ 321817 h 1018179"/>
                <a:gd name="connsiteX63" fmla="*/ 284963 w 2073835"/>
                <a:gd name="connsiteY63" fmla="*/ 293776 h 1018179"/>
                <a:gd name="connsiteX64" fmla="*/ 483374 w 2073835"/>
                <a:gd name="connsiteY64" fmla="*/ 180851 h 1018179"/>
                <a:gd name="connsiteX65" fmla="*/ 644966 w 2073835"/>
                <a:gd name="connsiteY65" fmla="*/ 201719 h 1018179"/>
                <a:gd name="connsiteX66" fmla="*/ 654610 w 2073835"/>
                <a:gd name="connsiteY66" fmla="*/ 205195 h 1018179"/>
                <a:gd name="connsiteX67" fmla="*/ 659458 w 2073835"/>
                <a:gd name="connsiteY67" fmla="*/ 202751 h 1018179"/>
                <a:gd name="connsiteX68" fmla="*/ 693065 w 2073835"/>
                <a:gd name="connsiteY68" fmla="*/ 191267 h 1018179"/>
                <a:gd name="connsiteX69" fmla="*/ 667080 w 2073835"/>
                <a:gd name="connsiteY69" fmla="*/ 172930 h 1018179"/>
                <a:gd name="connsiteX70" fmla="*/ 526180 w 2073835"/>
                <a:gd name="connsiteY70" fmla="*/ 100454 h 1018179"/>
                <a:gd name="connsiteX71" fmla="*/ 683757 w 2073835"/>
                <a:gd name="connsiteY71" fmla="*/ 48863 h 1018179"/>
                <a:gd name="connsiteX72" fmla="*/ 748960 w 2073835"/>
                <a:gd name="connsiteY72" fmla="*/ 50577 h 1018179"/>
                <a:gd name="connsiteX73" fmla="*/ 881341 w 2073835"/>
                <a:gd name="connsiteY73" fmla="*/ 107728 h 1018179"/>
                <a:gd name="connsiteX74" fmla="*/ 929904 w 2073835"/>
                <a:gd name="connsiteY74" fmla="*/ 142511 h 1018179"/>
                <a:gd name="connsiteX75" fmla="*/ 971678 w 2073835"/>
                <a:gd name="connsiteY75" fmla="*/ 140534 h 1018179"/>
                <a:gd name="connsiteX76" fmla="*/ 960141 w 2073835"/>
                <a:gd name="connsiteY76" fmla="*/ 125282 h 1018179"/>
                <a:gd name="connsiteX77" fmla="*/ 847922 w 2073835"/>
                <a:gd name="connsiteY77" fmla="*/ 13423 h 1018179"/>
                <a:gd name="connsiteX78" fmla="*/ 941222 w 2073835"/>
                <a:gd name="connsiteY78" fmla="*/ 1295 h 1018179"/>
                <a:gd name="connsiteX0-1" fmla="*/ 941222 w 2073835"/>
                <a:gd name="connsiteY0-2" fmla="*/ 1295 h 1018179"/>
                <a:gd name="connsiteX1-3" fmla="*/ 1075324 w 2073835"/>
                <a:gd name="connsiteY1-4" fmla="*/ 33590 h 1018179"/>
                <a:gd name="connsiteX2-5" fmla="*/ 1184084 w 2073835"/>
                <a:gd name="connsiteY2-6" fmla="*/ 128259 h 1018179"/>
                <a:gd name="connsiteX3-7" fmla="*/ 1212920 w 2073835"/>
                <a:gd name="connsiteY3-8" fmla="*/ 166945 h 1018179"/>
                <a:gd name="connsiteX4-9" fmla="*/ 1242709 w 2073835"/>
                <a:gd name="connsiteY4-10" fmla="*/ 174112 h 1018179"/>
                <a:gd name="connsiteX5-11" fmla="*/ 1238958 w 2073835"/>
                <a:gd name="connsiteY5-12" fmla="*/ 157124 h 1018179"/>
                <a:gd name="connsiteX6-13" fmla="*/ 1183625 w 2073835"/>
                <a:gd name="connsiteY6-14" fmla="*/ 8652 h 1018179"/>
                <a:gd name="connsiteX7-15" fmla="*/ 1196051 w 2073835"/>
                <a:gd name="connsiteY7-16" fmla="*/ 6190 h 1018179"/>
                <a:gd name="connsiteX8-17" fmla="*/ 1381889 w 2073835"/>
                <a:gd name="connsiteY8-18" fmla="*/ 121834 h 1018179"/>
                <a:gd name="connsiteX9-19" fmla="*/ 1441247 w 2073835"/>
                <a:gd name="connsiteY9-20" fmla="*/ 253240 h 1018179"/>
                <a:gd name="connsiteX10-21" fmla="*/ 1442778 w 2073835"/>
                <a:gd name="connsiteY10-22" fmla="*/ 260415 h 1018179"/>
                <a:gd name="connsiteX11-23" fmla="*/ 1476284 w 2073835"/>
                <a:gd name="connsiteY11-24" fmla="*/ 277306 h 1018179"/>
                <a:gd name="connsiteX12-25" fmla="*/ 1497407 w 2073835"/>
                <a:gd name="connsiteY12-26" fmla="*/ 262750 h 1018179"/>
                <a:gd name="connsiteX13-27" fmla="*/ 1478496 w 2073835"/>
                <a:gd name="connsiteY13-28" fmla="*/ 105434 h 1018179"/>
                <a:gd name="connsiteX14-29" fmla="*/ 1644628 w 2073835"/>
                <a:gd name="connsiteY14-30" fmla="*/ 262020 h 1018179"/>
                <a:gd name="connsiteX15-31" fmla="*/ 1671460 w 2073835"/>
                <a:gd name="connsiteY15-32" fmla="*/ 403691 h 1018179"/>
                <a:gd name="connsiteX16-33" fmla="*/ 1670350 w 2073835"/>
                <a:gd name="connsiteY16-34" fmla="*/ 445054 h 1018179"/>
                <a:gd name="connsiteX17-35" fmla="*/ 1694126 w 2073835"/>
                <a:gd name="connsiteY17-36" fmla="*/ 470904 h 1018179"/>
                <a:gd name="connsiteX18-37" fmla="*/ 1700545 w 2073835"/>
                <a:gd name="connsiteY18-38" fmla="*/ 456384 h 1018179"/>
                <a:gd name="connsiteX19-39" fmla="*/ 1743850 w 2073835"/>
                <a:gd name="connsiteY19-40" fmla="*/ 303968 h 1018179"/>
                <a:gd name="connsiteX20-41" fmla="*/ 1836628 w 2073835"/>
                <a:gd name="connsiteY20-42" fmla="*/ 512562 h 1018179"/>
                <a:gd name="connsiteX21-43" fmla="*/ 1818797 w 2073835"/>
                <a:gd name="connsiteY21-44" fmla="*/ 616449 h 1018179"/>
                <a:gd name="connsiteX22-45" fmla="*/ 1809330 w 2073835"/>
                <a:gd name="connsiteY22-46" fmla="*/ 643932 h 1018179"/>
                <a:gd name="connsiteX23-47" fmla="*/ 1828639 w 2073835"/>
                <a:gd name="connsiteY23-48" fmla="*/ 692088 h 1018179"/>
                <a:gd name="connsiteX24-49" fmla="*/ 1841046 w 2073835"/>
                <a:gd name="connsiteY24-50" fmla="*/ 678131 h 1018179"/>
                <a:gd name="connsiteX25-51" fmla="*/ 1928839 w 2073835"/>
                <a:gd name="connsiteY25-52" fmla="*/ 546229 h 1018179"/>
                <a:gd name="connsiteX26-53" fmla="*/ 1953464 w 2073835"/>
                <a:gd name="connsiteY26-54" fmla="*/ 773194 h 1018179"/>
                <a:gd name="connsiteX27-55" fmla="*/ 1925321 w 2073835"/>
                <a:gd name="connsiteY27-56" fmla="*/ 833887 h 1018179"/>
                <a:gd name="connsiteX28-57" fmla="*/ 1887788 w 2073835"/>
                <a:gd name="connsiteY28-58" fmla="*/ 889545 h 1018179"/>
                <a:gd name="connsiteX29-59" fmla="*/ 1901384 w 2073835"/>
                <a:gd name="connsiteY29-60" fmla="*/ 958383 h 1018179"/>
                <a:gd name="connsiteX30-61" fmla="*/ 1901664 w 2073835"/>
                <a:gd name="connsiteY30-62" fmla="*/ 963928 h 1018179"/>
                <a:gd name="connsiteX31-63" fmla="*/ 1911505 w 2073835"/>
                <a:gd name="connsiteY31-64" fmla="*/ 960749 h 1018179"/>
                <a:gd name="connsiteX32-65" fmla="*/ 2059875 w 2073835"/>
                <a:gd name="connsiteY32-66" fmla="*/ 818704 h 1018179"/>
                <a:gd name="connsiteX33-67" fmla="*/ 2053441 w 2073835"/>
                <a:gd name="connsiteY33-68" fmla="*/ 1018052 h 1018179"/>
                <a:gd name="connsiteX34-69" fmla="*/ 2053388 w 2073835"/>
                <a:gd name="connsiteY34-70" fmla="*/ 1018179 h 1018179"/>
                <a:gd name="connsiteX35-71" fmla="*/ 1827546 w 2073835"/>
                <a:gd name="connsiteY35-72" fmla="*/ 1018179 h 1018179"/>
                <a:gd name="connsiteX36-73" fmla="*/ 1826757 w 2073835"/>
                <a:gd name="connsiteY36-74" fmla="*/ 1011530 h 1018179"/>
                <a:gd name="connsiteX37-75" fmla="*/ 1286369 w 2073835"/>
                <a:gd name="connsiteY37-76" fmla="*/ 1011530 h 1018179"/>
                <a:gd name="connsiteX38-77" fmla="*/ 1284390 w 2073835"/>
                <a:gd name="connsiteY38-78" fmla="*/ 991895 h 1018179"/>
                <a:gd name="connsiteX39-79" fmla="*/ 993926 w 2073835"/>
                <a:gd name="connsiteY39-80" fmla="*/ 755160 h 1018179"/>
                <a:gd name="connsiteX40-81" fmla="*/ 703463 w 2073835"/>
                <a:gd name="connsiteY40-82" fmla="*/ 991895 h 1018179"/>
                <a:gd name="connsiteX41-83" fmla="*/ 701483 w 2073835"/>
                <a:gd name="connsiteY41-84" fmla="*/ 1011530 h 1018179"/>
                <a:gd name="connsiteX42-85" fmla="*/ 83785 w 2073835"/>
                <a:gd name="connsiteY42-86" fmla="*/ 1011530 h 1018179"/>
                <a:gd name="connsiteX43-87" fmla="*/ 84222 w 2073835"/>
                <a:gd name="connsiteY43-88" fmla="*/ 1002870 h 1018179"/>
                <a:gd name="connsiteX44-89" fmla="*/ 39947 w 2073835"/>
                <a:gd name="connsiteY44-90" fmla="*/ 1005608 h 1018179"/>
                <a:gd name="connsiteX45-91" fmla="*/ 1517 w 2073835"/>
                <a:gd name="connsiteY45-92" fmla="*/ 1014873 h 1018179"/>
                <a:gd name="connsiteX46-93" fmla="*/ 101434 w 2073835"/>
                <a:gd name="connsiteY46-94" fmla="*/ 882551 h 1018179"/>
                <a:gd name="connsiteX47-95" fmla="*/ 101449 w 2073835"/>
                <a:gd name="connsiteY47-96" fmla="*/ 882540 h 1018179"/>
                <a:gd name="connsiteX48-97" fmla="*/ 118438 w 2073835"/>
                <a:gd name="connsiteY48-98" fmla="*/ 796523 h 1018179"/>
                <a:gd name="connsiteX49-99" fmla="*/ 90983 w 2073835"/>
                <a:gd name="connsiteY49-100" fmla="*/ 806526 h 1018179"/>
                <a:gd name="connsiteX50-101" fmla="*/ 3409 w 2073835"/>
                <a:gd name="connsiteY50-102" fmla="*/ 852621 h 1018179"/>
                <a:gd name="connsiteX51-103" fmla="*/ 101028 w 2073835"/>
                <a:gd name="connsiteY51-104" fmla="*/ 646249 h 1018179"/>
                <a:gd name="connsiteX52-105" fmla="*/ 191411 w 2073835"/>
                <a:gd name="connsiteY52-106" fmla="*/ 592012 h 1018179"/>
                <a:gd name="connsiteX53-107" fmla="*/ 215724 w 2073835"/>
                <a:gd name="connsiteY53-108" fmla="*/ 582337 h 1018179"/>
                <a:gd name="connsiteX54-109" fmla="*/ 248732 w 2073835"/>
                <a:gd name="connsiteY54-110" fmla="*/ 530134 h 1018179"/>
                <a:gd name="connsiteX55-111" fmla="*/ 193673 w 2073835"/>
                <a:gd name="connsiteY55-112" fmla="*/ 531208 h 1018179"/>
                <a:gd name="connsiteX56-113" fmla="*/ 95890 w 2073835"/>
                <a:gd name="connsiteY56-114" fmla="*/ 546450 h 1018179"/>
                <a:gd name="connsiteX57-115" fmla="*/ 255095 w 2073835"/>
                <a:gd name="connsiteY57-116" fmla="*/ 382827 h 1018179"/>
                <a:gd name="connsiteX58-117" fmla="*/ 397175 w 2073835"/>
                <a:gd name="connsiteY58-118" fmla="*/ 358249 h 1018179"/>
                <a:gd name="connsiteX59-119" fmla="*/ 404243 w 2073835"/>
                <a:gd name="connsiteY59-120" fmla="*/ 358551 h 1018179"/>
                <a:gd name="connsiteX60-121" fmla="*/ 449181 w 2073835"/>
                <a:gd name="connsiteY60-122" fmla="*/ 324533 h 1018179"/>
                <a:gd name="connsiteX61-123" fmla="*/ 440910 w 2073835"/>
                <a:gd name="connsiteY61-124" fmla="*/ 321817 h 1018179"/>
                <a:gd name="connsiteX62-125" fmla="*/ 284963 w 2073835"/>
                <a:gd name="connsiteY62-126" fmla="*/ 293776 h 1018179"/>
                <a:gd name="connsiteX63-127" fmla="*/ 483374 w 2073835"/>
                <a:gd name="connsiteY63-128" fmla="*/ 180851 h 1018179"/>
                <a:gd name="connsiteX64-129" fmla="*/ 644966 w 2073835"/>
                <a:gd name="connsiteY64-130" fmla="*/ 201719 h 1018179"/>
                <a:gd name="connsiteX65-131" fmla="*/ 654610 w 2073835"/>
                <a:gd name="connsiteY65-132" fmla="*/ 205195 h 1018179"/>
                <a:gd name="connsiteX66-133" fmla="*/ 659458 w 2073835"/>
                <a:gd name="connsiteY66-134" fmla="*/ 202751 h 1018179"/>
                <a:gd name="connsiteX67-135" fmla="*/ 693065 w 2073835"/>
                <a:gd name="connsiteY67-136" fmla="*/ 191267 h 1018179"/>
                <a:gd name="connsiteX68-137" fmla="*/ 667080 w 2073835"/>
                <a:gd name="connsiteY68-138" fmla="*/ 172930 h 1018179"/>
                <a:gd name="connsiteX69-139" fmla="*/ 526180 w 2073835"/>
                <a:gd name="connsiteY69-140" fmla="*/ 100454 h 1018179"/>
                <a:gd name="connsiteX70-141" fmla="*/ 683757 w 2073835"/>
                <a:gd name="connsiteY70-142" fmla="*/ 48863 h 1018179"/>
                <a:gd name="connsiteX71-143" fmla="*/ 748960 w 2073835"/>
                <a:gd name="connsiteY71-144" fmla="*/ 50577 h 1018179"/>
                <a:gd name="connsiteX72-145" fmla="*/ 881341 w 2073835"/>
                <a:gd name="connsiteY72-146" fmla="*/ 107728 h 1018179"/>
                <a:gd name="connsiteX73-147" fmla="*/ 929904 w 2073835"/>
                <a:gd name="connsiteY73-148" fmla="*/ 142511 h 1018179"/>
                <a:gd name="connsiteX74-149" fmla="*/ 971678 w 2073835"/>
                <a:gd name="connsiteY74-150" fmla="*/ 140534 h 1018179"/>
                <a:gd name="connsiteX75-151" fmla="*/ 960141 w 2073835"/>
                <a:gd name="connsiteY75-152" fmla="*/ 125282 h 1018179"/>
                <a:gd name="connsiteX76-153" fmla="*/ 847922 w 2073835"/>
                <a:gd name="connsiteY76-154" fmla="*/ 13423 h 1018179"/>
                <a:gd name="connsiteX77-155" fmla="*/ 941222 w 2073835"/>
                <a:gd name="connsiteY77-156" fmla="*/ 1295 h 1018179"/>
                <a:gd name="connsiteX0-157" fmla="*/ 941222 w 2073835"/>
                <a:gd name="connsiteY0-158" fmla="*/ 1295 h 1018179"/>
                <a:gd name="connsiteX1-159" fmla="*/ 1075324 w 2073835"/>
                <a:gd name="connsiteY1-160" fmla="*/ 33590 h 1018179"/>
                <a:gd name="connsiteX2-161" fmla="*/ 1184084 w 2073835"/>
                <a:gd name="connsiteY2-162" fmla="*/ 128259 h 1018179"/>
                <a:gd name="connsiteX3-163" fmla="*/ 1212920 w 2073835"/>
                <a:gd name="connsiteY3-164" fmla="*/ 166945 h 1018179"/>
                <a:gd name="connsiteX4-165" fmla="*/ 1242709 w 2073835"/>
                <a:gd name="connsiteY4-166" fmla="*/ 174112 h 1018179"/>
                <a:gd name="connsiteX5-167" fmla="*/ 1238958 w 2073835"/>
                <a:gd name="connsiteY5-168" fmla="*/ 157124 h 1018179"/>
                <a:gd name="connsiteX6-169" fmla="*/ 1183625 w 2073835"/>
                <a:gd name="connsiteY6-170" fmla="*/ 8652 h 1018179"/>
                <a:gd name="connsiteX7-171" fmla="*/ 1196051 w 2073835"/>
                <a:gd name="connsiteY7-172" fmla="*/ 6190 h 1018179"/>
                <a:gd name="connsiteX8-173" fmla="*/ 1381889 w 2073835"/>
                <a:gd name="connsiteY8-174" fmla="*/ 121834 h 1018179"/>
                <a:gd name="connsiteX9-175" fmla="*/ 1441247 w 2073835"/>
                <a:gd name="connsiteY9-176" fmla="*/ 253240 h 1018179"/>
                <a:gd name="connsiteX10-177" fmla="*/ 1442778 w 2073835"/>
                <a:gd name="connsiteY10-178" fmla="*/ 260415 h 1018179"/>
                <a:gd name="connsiteX11-179" fmla="*/ 1476284 w 2073835"/>
                <a:gd name="connsiteY11-180" fmla="*/ 277306 h 1018179"/>
                <a:gd name="connsiteX12-181" fmla="*/ 1497407 w 2073835"/>
                <a:gd name="connsiteY12-182" fmla="*/ 262750 h 1018179"/>
                <a:gd name="connsiteX13-183" fmla="*/ 1478496 w 2073835"/>
                <a:gd name="connsiteY13-184" fmla="*/ 105434 h 1018179"/>
                <a:gd name="connsiteX14-185" fmla="*/ 1644628 w 2073835"/>
                <a:gd name="connsiteY14-186" fmla="*/ 262020 h 1018179"/>
                <a:gd name="connsiteX15-187" fmla="*/ 1671460 w 2073835"/>
                <a:gd name="connsiteY15-188" fmla="*/ 403691 h 1018179"/>
                <a:gd name="connsiteX16-189" fmla="*/ 1670350 w 2073835"/>
                <a:gd name="connsiteY16-190" fmla="*/ 445054 h 1018179"/>
                <a:gd name="connsiteX17-191" fmla="*/ 1694126 w 2073835"/>
                <a:gd name="connsiteY17-192" fmla="*/ 470904 h 1018179"/>
                <a:gd name="connsiteX18-193" fmla="*/ 1707195 w 2073835"/>
                <a:gd name="connsiteY18-194" fmla="*/ 443083 h 1018179"/>
                <a:gd name="connsiteX19-195" fmla="*/ 1743850 w 2073835"/>
                <a:gd name="connsiteY19-196" fmla="*/ 303968 h 1018179"/>
                <a:gd name="connsiteX20-197" fmla="*/ 1836628 w 2073835"/>
                <a:gd name="connsiteY20-198" fmla="*/ 512562 h 1018179"/>
                <a:gd name="connsiteX21-199" fmla="*/ 1818797 w 2073835"/>
                <a:gd name="connsiteY21-200" fmla="*/ 616449 h 1018179"/>
                <a:gd name="connsiteX22-201" fmla="*/ 1809330 w 2073835"/>
                <a:gd name="connsiteY22-202" fmla="*/ 643932 h 1018179"/>
                <a:gd name="connsiteX23-203" fmla="*/ 1828639 w 2073835"/>
                <a:gd name="connsiteY23-204" fmla="*/ 692088 h 1018179"/>
                <a:gd name="connsiteX24-205" fmla="*/ 1841046 w 2073835"/>
                <a:gd name="connsiteY24-206" fmla="*/ 678131 h 1018179"/>
                <a:gd name="connsiteX25-207" fmla="*/ 1928839 w 2073835"/>
                <a:gd name="connsiteY25-208" fmla="*/ 546229 h 1018179"/>
                <a:gd name="connsiteX26-209" fmla="*/ 1953464 w 2073835"/>
                <a:gd name="connsiteY26-210" fmla="*/ 773194 h 1018179"/>
                <a:gd name="connsiteX27-211" fmla="*/ 1925321 w 2073835"/>
                <a:gd name="connsiteY27-212" fmla="*/ 833887 h 1018179"/>
                <a:gd name="connsiteX28-213" fmla="*/ 1887788 w 2073835"/>
                <a:gd name="connsiteY28-214" fmla="*/ 889545 h 1018179"/>
                <a:gd name="connsiteX29-215" fmla="*/ 1901384 w 2073835"/>
                <a:gd name="connsiteY29-216" fmla="*/ 958383 h 1018179"/>
                <a:gd name="connsiteX30-217" fmla="*/ 1901664 w 2073835"/>
                <a:gd name="connsiteY30-218" fmla="*/ 963928 h 1018179"/>
                <a:gd name="connsiteX31-219" fmla="*/ 1911505 w 2073835"/>
                <a:gd name="connsiteY31-220" fmla="*/ 960749 h 1018179"/>
                <a:gd name="connsiteX32-221" fmla="*/ 2059875 w 2073835"/>
                <a:gd name="connsiteY32-222" fmla="*/ 818704 h 1018179"/>
                <a:gd name="connsiteX33-223" fmla="*/ 2053441 w 2073835"/>
                <a:gd name="connsiteY33-224" fmla="*/ 1018052 h 1018179"/>
                <a:gd name="connsiteX34-225" fmla="*/ 2053388 w 2073835"/>
                <a:gd name="connsiteY34-226" fmla="*/ 1018179 h 1018179"/>
                <a:gd name="connsiteX35-227" fmla="*/ 1827546 w 2073835"/>
                <a:gd name="connsiteY35-228" fmla="*/ 1018179 h 1018179"/>
                <a:gd name="connsiteX36-229" fmla="*/ 1826757 w 2073835"/>
                <a:gd name="connsiteY36-230" fmla="*/ 1011530 h 1018179"/>
                <a:gd name="connsiteX37-231" fmla="*/ 1286369 w 2073835"/>
                <a:gd name="connsiteY37-232" fmla="*/ 1011530 h 1018179"/>
                <a:gd name="connsiteX38-233" fmla="*/ 1284390 w 2073835"/>
                <a:gd name="connsiteY38-234" fmla="*/ 991895 h 1018179"/>
                <a:gd name="connsiteX39-235" fmla="*/ 993926 w 2073835"/>
                <a:gd name="connsiteY39-236" fmla="*/ 755160 h 1018179"/>
                <a:gd name="connsiteX40-237" fmla="*/ 703463 w 2073835"/>
                <a:gd name="connsiteY40-238" fmla="*/ 991895 h 1018179"/>
                <a:gd name="connsiteX41-239" fmla="*/ 701483 w 2073835"/>
                <a:gd name="connsiteY41-240" fmla="*/ 1011530 h 1018179"/>
                <a:gd name="connsiteX42-241" fmla="*/ 83785 w 2073835"/>
                <a:gd name="connsiteY42-242" fmla="*/ 1011530 h 1018179"/>
                <a:gd name="connsiteX43-243" fmla="*/ 84222 w 2073835"/>
                <a:gd name="connsiteY43-244" fmla="*/ 1002870 h 1018179"/>
                <a:gd name="connsiteX44-245" fmla="*/ 39947 w 2073835"/>
                <a:gd name="connsiteY44-246" fmla="*/ 1005608 h 1018179"/>
                <a:gd name="connsiteX45-247" fmla="*/ 1517 w 2073835"/>
                <a:gd name="connsiteY45-248" fmla="*/ 1014873 h 1018179"/>
                <a:gd name="connsiteX46-249" fmla="*/ 101434 w 2073835"/>
                <a:gd name="connsiteY46-250" fmla="*/ 882551 h 1018179"/>
                <a:gd name="connsiteX47-251" fmla="*/ 101449 w 2073835"/>
                <a:gd name="connsiteY47-252" fmla="*/ 882540 h 1018179"/>
                <a:gd name="connsiteX48-253" fmla="*/ 118438 w 2073835"/>
                <a:gd name="connsiteY48-254" fmla="*/ 796523 h 1018179"/>
                <a:gd name="connsiteX49-255" fmla="*/ 90983 w 2073835"/>
                <a:gd name="connsiteY49-256" fmla="*/ 806526 h 1018179"/>
                <a:gd name="connsiteX50-257" fmla="*/ 3409 w 2073835"/>
                <a:gd name="connsiteY50-258" fmla="*/ 852621 h 1018179"/>
                <a:gd name="connsiteX51-259" fmla="*/ 101028 w 2073835"/>
                <a:gd name="connsiteY51-260" fmla="*/ 646249 h 1018179"/>
                <a:gd name="connsiteX52-261" fmla="*/ 191411 w 2073835"/>
                <a:gd name="connsiteY52-262" fmla="*/ 592012 h 1018179"/>
                <a:gd name="connsiteX53-263" fmla="*/ 215724 w 2073835"/>
                <a:gd name="connsiteY53-264" fmla="*/ 582337 h 1018179"/>
                <a:gd name="connsiteX54-265" fmla="*/ 248732 w 2073835"/>
                <a:gd name="connsiteY54-266" fmla="*/ 530134 h 1018179"/>
                <a:gd name="connsiteX55-267" fmla="*/ 193673 w 2073835"/>
                <a:gd name="connsiteY55-268" fmla="*/ 531208 h 1018179"/>
                <a:gd name="connsiteX56-269" fmla="*/ 95890 w 2073835"/>
                <a:gd name="connsiteY56-270" fmla="*/ 546450 h 1018179"/>
                <a:gd name="connsiteX57-271" fmla="*/ 255095 w 2073835"/>
                <a:gd name="connsiteY57-272" fmla="*/ 382827 h 1018179"/>
                <a:gd name="connsiteX58-273" fmla="*/ 397175 w 2073835"/>
                <a:gd name="connsiteY58-274" fmla="*/ 358249 h 1018179"/>
                <a:gd name="connsiteX59-275" fmla="*/ 404243 w 2073835"/>
                <a:gd name="connsiteY59-276" fmla="*/ 358551 h 1018179"/>
                <a:gd name="connsiteX60-277" fmla="*/ 449181 w 2073835"/>
                <a:gd name="connsiteY60-278" fmla="*/ 324533 h 1018179"/>
                <a:gd name="connsiteX61-279" fmla="*/ 440910 w 2073835"/>
                <a:gd name="connsiteY61-280" fmla="*/ 321817 h 1018179"/>
                <a:gd name="connsiteX62-281" fmla="*/ 284963 w 2073835"/>
                <a:gd name="connsiteY62-282" fmla="*/ 293776 h 1018179"/>
                <a:gd name="connsiteX63-283" fmla="*/ 483374 w 2073835"/>
                <a:gd name="connsiteY63-284" fmla="*/ 180851 h 1018179"/>
                <a:gd name="connsiteX64-285" fmla="*/ 644966 w 2073835"/>
                <a:gd name="connsiteY64-286" fmla="*/ 201719 h 1018179"/>
                <a:gd name="connsiteX65-287" fmla="*/ 654610 w 2073835"/>
                <a:gd name="connsiteY65-288" fmla="*/ 205195 h 1018179"/>
                <a:gd name="connsiteX66-289" fmla="*/ 659458 w 2073835"/>
                <a:gd name="connsiteY66-290" fmla="*/ 202751 h 1018179"/>
                <a:gd name="connsiteX67-291" fmla="*/ 693065 w 2073835"/>
                <a:gd name="connsiteY67-292" fmla="*/ 191267 h 1018179"/>
                <a:gd name="connsiteX68-293" fmla="*/ 667080 w 2073835"/>
                <a:gd name="connsiteY68-294" fmla="*/ 172930 h 1018179"/>
                <a:gd name="connsiteX69-295" fmla="*/ 526180 w 2073835"/>
                <a:gd name="connsiteY69-296" fmla="*/ 100454 h 1018179"/>
                <a:gd name="connsiteX70-297" fmla="*/ 683757 w 2073835"/>
                <a:gd name="connsiteY70-298" fmla="*/ 48863 h 1018179"/>
                <a:gd name="connsiteX71-299" fmla="*/ 748960 w 2073835"/>
                <a:gd name="connsiteY71-300" fmla="*/ 50577 h 1018179"/>
                <a:gd name="connsiteX72-301" fmla="*/ 881341 w 2073835"/>
                <a:gd name="connsiteY72-302" fmla="*/ 107728 h 1018179"/>
                <a:gd name="connsiteX73-303" fmla="*/ 929904 w 2073835"/>
                <a:gd name="connsiteY73-304" fmla="*/ 142511 h 1018179"/>
                <a:gd name="connsiteX74-305" fmla="*/ 971678 w 2073835"/>
                <a:gd name="connsiteY74-306" fmla="*/ 140534 h 1018179"/>
                <a:gd name="connsiteX75-307" fmla="*/ 960141 w 2073835"/>
                <a:gd name="connsiteY75-308" fmla="*/ 125282 h 1018179"/>
                <a:gd name="connsiteX76-309" fmla="*/ 847922 w 2073835"/>
                <a:gd name="connsiteY76-310" fmla="*/ 13423 h 1018179"/>
                <a:gd name="connsiteX77-311" fmla="*/ 941222 w 2073835"/>
                <a:gd name="connsiteY77-312" fmla="*/ 1295 h 1018179"/>
                <a:gd name="connsiteX0-313" fmla="*/ 941222 w 2073835"/>
                <a:gd name="connsiteY0-314" fmla="*/ 1295 h 1018179"/>
                <a:gd name="connsiteX1-315" fmla="*/ 1075324 w 2073835"/>
                <a:gd name="connsiteY1-316" fmla="*/ 33590 h 1018179"/>
                <a:gd name="connsiteX2-317" fmla="*/ 1184084 w 2073835"/>
                <a:gd name="connsiteY2-318" fmla="*/ 128259 h 1018179"/>
                <a:gd name="connsiteX3-319" fmla="*/ 1212920 w 2073835"/>
                <a:gd name="connsiteY3-320" fmla="*/ 166945 h 1018179"/>
                <a:gd name="connsiteX4-321" fmla="*/ 1242709 w 2073835"/>
                <a:gd name="connsiteY4-322" fmla="*/ 174112 h 1018179"/>
                <a:gd name="connsiteX5-323" fmla="*/ 1238958 w 2073835"/>
                <a:gd name="connsiteY5-324" fmla="*/ 157124 h 1018179"/>
                <a:gd name="connsiteX6-325" fmla="*/ 1183625 w 2073835"/>
                <a:gd name="connsiteY6-326" fmla="*/ 8652 h 1018179"/>
                <a:gd name="connsiteX7-327" fmla="*/ 1196051 w 2073835"/>
                <a:gd name="connsiteY7-328" fmla="*/ 6190 h 1018179"/>
                <a:gd name="connsiteX8-329" fmla="*/ 1381889 w 2073835"/>
                <a:gd name="connsiteY8-330" fmla="*/ 121834 h 1018179"/>
                <a:gd name="connsiteX9-331" fmla="*/ 1441247 w 2073835"/>
                <a:gd name="connsiteY9-332" fmla="*/ 253240 h 1018179"/>
                <a:gd name="connsiteX10-333" fmla="*/ 1442778 w 2073835"/>
                <a:gd name="connsiteY10-334" fmla="*/ 260415 h 1018179"/>
                <a:gd name="connsiteX11-335" fmla="*/ 1476284 w 2073835"/>
                <a:gd name="connsiteY11-336" fmla="*/ 277306 h 1018179"/>
                <a:gd name="connsiteX12-337" fmla="*/ 1497407 w 2073835"/>
                <a:gd name="connsiteY12-338" fmla="*/ 262750 h 1018179"/>
                <a:gd name="connsiteX13-339" fmla="*/ 1478496 w 2073835"/>
                <a:gd name="connsiteY13-340" fmla="*/ 105434 h 1018179"/>
                <a:gd name="connsiteX14-341" fmla="*/ 1644628 w 2073835"/>
                <a:gd name="connsiteY14-342" fmla="*/ 262020 h 1018179"/>
                <a:gd name="connsiteX15-343" fmla="*/ 1671460 w 2073835"/>
                <a:gd name="connsiteY15-344" fmla="*/ 403691 h 1018179"/>
                <a:gd name="connsiteX16-345" fmla="*/ 1670350 w 2073835"/>
                <a:gd name="connsiteY16-346" fmla="*/ 445054 h 1018179"/>
                <a:gd name="connsiteX17-347" fmla="*/ 1694126 w 2073835"/>
                <a:gd name="connsiteY17-348" fmla="*/ 470904 h 1018179"/>
                <a:gd name="connsiteX18-349" fmla="*/ 1707195 w 2073835"/>
                <a:gd name="connsiteY18-350" fmla="*/ 443083 h 1018179"/>
                <a:gd name="connsiteX19-351" fmla="*/ 1743850 w 2073835"/>
                <a:gd name="connsiteY19-352" fmla="*/ 303968 h 1018179"/>
                <a:gd name="connsiteX20-353" fmla="*/ 1836628 w 2073835"/>
                <a:gd name="connsiteY20-354" fmla="*/ 512562 h 1018179"/>
                <a:gd name="connsiteX21-355" fmla="*/ 1818797 w 2073835"/>
                <a:gd name="connsiteY21-356" fmla="*/ 616449 h 1018179"/>
                <a:gd name="connsiteX22-357" fmla="*/ 1809330 w 2073835"/>
                <a:gd name="connsiteY22-358" fmla="*/ 643932 h 1018179"/>
                <a:gd name="connsiteX23-359" fmla="*/ 1835289 w 2073835"/>
                <a:gd name="connsiteY23-360" fmla="*/ 688763 h 1018179"/>
                <a:gd name="connsiteX24-361" fmla="*/ 1841046 w 2073835"/>
                <a:gd name="connsiteY24-362" fmla="*/ 678131 h 1018179"/>
                <a:gd name="connsiteX25-363" fmla="*/ 1928839 w 2073835"/>
                <a:gd name="connsiteY25-364" fmla="*/ 546229 h 1018179"/>
                <a:gd name="connsiteX26-365" fmla="*/ 1953464 w 2073835"/>
                <a:gd name="connsiteY26-366" fmla="*/ 773194 h 1018179"/>
                <a:gd name="connsiteX27-367" fmla="*/ 1925321 w 2073835"/>
                <a:gd name="connsiteY27-368" fmla="*/ 833887 h 1018179"/>
                <a:gd name="connsiteX28-369" fmla="*/ 1887788 w 2073835"/>
                <a:gd name="connsiteY28-370" fmla="*/ 889545 h 1018179"/>
                <a:gd name="connsiteX29-371" fmla="*/ 1901384 w 2073835"/>
                <a:gd name="connsiteY29-372" fmla="*/ 958383 h 1018179"/>
                <a:gd name="connsiteX30-373" fmla="*/ 1901664 w 2073835"/>
                <a:gd name="connsiteY30-374" fmla="*/ 963928 h 1018179"/>
                <a:gd name="connsiteX31-375" fmla="*/ 1911505 w 2073835"/>
                <a:gd name="connsiteY31-376" fmla="*/ 960749 h 1018179"/>
                <a:gd name="connsiteX32-377" fmla="*/ 2059875 w 2073835"/>
                <a:gd name="connsiteY32-378" fmla="*/ 818704 h 1018179"/>
                <a:gd name="connsiteX33-379" fmla="*/ 2053441 w 2073835"/>
                <a:gd name="connsiteY33-380" fmla="*/ 1018052 h 1018179"/>
                <a:gd name="connsiteX34-381" fmla="*/ 2053388 w 2073835"/>
                <a:gd name="connsiteY34-382" fmla="*/ 1018179 h 1018179"/>
                <a:gd name="connsiteX35-383" fmla="*/ 1827546 w 2073835"/>
                <a:gd name="connsiteY35-384" fmla="*/ 1018179 h 1018179"/>
                <a:gd name="connsiteX36-385" fmla="*/ 1826757 w 2073835"/>
                <a:gd name="connsiteY36-386" fmla="*/ 1011530 h 1018179"/>
                <a:gd name="connsiteX37-387" fmla="*/ 1286369 w 2073835"/>
                <a:gd name="connsiteY37-388" fmla="*/ 1011530 h 1018179"/>
                <a:gd name="connsiteX38-389" fmla="*/ 1284390 w 2073835"/>
                <a:gd name="connsiteY38-390" fmla="*/ 991895 h 1018179"/>
                <a:gd name="connsiteX39-391" fmla="*/ 993926 w 2073835"/>
                <a:gd name="connsiteY39-392" fmla="*/ 755160 h 1018179"/>
                <a:gd name="connsiteX40-393" fmla="*/ 703463 w 2073835"/>
                <a:gd name="connsiteY40-394" fmla="*/ 991895 h 1018179"/>
                <a:gd name="connsiteX41-395" fmla="*/ 701483 w 2073835"/>
                <a:gd name="connsiteY41-396" fmla="*/ 1011530 h 1018179"/>
                <a:gd name="connsiteX42-397" fmla="*/ 83785 w 2073835"/>
                <a:gd name="connsiteY42-398" fmla="*/ 1011530 h 1018179"/>
                <a:gd name="connsiteX43-399" fmla="*/ 84222 w 2073835"/>
                <a:gd name="connsiteY43-400" fmla="*/ 1002870 h 1018179"/>
                <a:gd name="connsiteX44-401" fmla="*/ 39947 w 2073835"/>
                <a:gd name="connsiteY44-402" fmla="*/ 1005608 h 1018179"/>
                <a:gd name="connsiteX45-403" fmla="*/ 1517 w 2073835"/>
                <a:gd name="connsiteY45-404" fmla="*/ 1014873 h 1018179"/>
                <a:gd name="connsiteX46-405" fmla="*/ 101434 w 2073835"/>
                <a:gd name="connsiteY46-406" fmla="*/ 882551 h 1018179"/>
                <a:gd name="connsiteX47-407" fmla="*/ 101449 w 2073835"/>
                <a:gd name="connsiteY47-408" fmla="*/ 882540 h 1018179"/>
                <a:gd name="connsiteX48-409" fmla="*/ 118438 w 2073835"/>
                <a:gd name="connsiteY48-410" fmla="*/ 796523 h 1018179"/>
                <a:gd name="connsiteX49-411" fmla="*/ 90983 w 2073835"/>
                <a:gd name="connsiteY49-412" fmla="*/ 806526 h 1018179"/>
                <a:gd name="connsiteX50-413" fmla="*/ 3409 w 2073835"/>
                <a:gd name="connsiteY50-414" fmla="*/ 852621 h 1018179"/>
                <a:gd name="connsiteX51-415" fmla="*/ 101028 w 2073835"/>
                <a:gd name="connsiteY51-416" fmla="*/ 646249 h 1018179"/>
                <a:gd name="connsiteX52-417" fmla="*/ 191411 w 2073835"/>
                <a:gd name="connsiteY52-418" fmla="*/ 592012 h 1018179"/>
                <a:gd name="connsiteX53-419" fmla="*/ 215724 w 2073835"/>
                <a:gd name="connsiteY53-420" fmla="*/ 582337 h 1018179"/>
                <a:gd name="connsiteX54-421" fmla="*/ 248732 w 2073835"/>
                <a:gd name="connsiteY54-422" fmla="*/ 530134 h 1018179"/>
                <a:gd name="connsiteX55-423" fmla="*/ 193673 w 2073835"/>
                <a:gd name="connsiteY55-424" fmla="*/ 531208 h 1018179"/>
                <a:gd name="connsiteX56-425" fmla="*/ 95890 w 2073835"/>
                <a:gd name="connsiteY56-426" fmla="*/ 546450 h 1018179"/>
                <a:gd name="connsiteX57-427" fmla="*/ 255095 w 2073835"/>
                <a:gd name="connsiteY57-428" fmla="*/ 382827 h 1018179"/>
                <a:gd name="connsiteX58-429" fmla="*/ 397175 w 2073835"/>
                <a:gd name="connsiteY58-430" fmla="*/ 358249 h 1018179"/>
                <a:gd name="connsiteX59-431" fmla="*/ 404243 w 2073835"/>
                <a:gd name="connsiteY59-432" fmla="*/ 358551 h 1018179"/>
                <a:gd name="connsiteX60-433" fmla="*/ 449181 w 2073835"/>
                <a:gd name="connsiteY60-434" fmla="*/ 324533 h 1018179"/>
                <a:gd name="connsiteX61-435" fmla="*/ 440910 w 2073835"/>
                <a:gd name="connsiteY61-436" fmla="*/ 321817 h 1018179"/>
                <a:gd name="connsiteX62-437" fmla="*/ 284963 w 2073835"/>
                <a:gd name="connsiteY62-438" fmla="*/ 293776 h 1018179"/>
                <a:gd name="connsiteX63-439" fmla="*/ 483374 w 2073835"/>
                <a:gd name="connsiteY63-440" fmla="*/ 180851 h 1018179"/>
                <a:gd name="connsiteX64-441" fmla="*/ 644966 w 2073835"/>
                <a:gd name="connsiteY64-442" fmla="*/ 201719 h 1018179"/>
                <a:gd name="connsiteX65-443" fmla="*/ 654610 w 2073835"/>
                <a:gd name="connsiteY65-444" fmla="*/ 205195 h 1018179"/>
                <a:gd name="connsiteX66-445" fmla="*/ 659458 w 2073835"/>
                <a:gd name="connsiteY66-446" fmla="*/ 202751 h 1018179"/>
                <a:gd name="connsiteX67-447" fmla="*/ 693065 w 2073835"/>
                <a:gd name="connsiteY67-448" fmla="*/ 191267 h 1018179"/>
                <a:gd name="connsiteX68-449" fmla="*/ 667080 w 2073835"/>
                <a:gd name="connsiteY68-450" fmla="*/ 172930 h 1018179"/>
                <a:gd name="connsiteX69-451" fmla="*/ 526180 w 2073835"/>
                <a:gd name="connsiteY69-452" fmla="*/ 100454 h 1018179"/>
                <a:gd name="connsiteX70-453" fmla="*/ 683757 w 2073835"/>
                <a:gd name="connsiteY70-454" fmla="*/ 48863 h 1018179"/>
                <a:gd name="connsiteX71-455" fmla="*/ 748960 w 2073835"/>
                <a:gd name="connsiteY71-456" fmla="*/ 50577 h 1018179"/>
                <a:gd name="connsiteX72-457" fmla="*/ 881341 w 2073835"/>
                <a:gd name="connsiteY72-458" fmla="*/ 107728 h 1018179"/>
                <a:gd name="connsiteX73-459" fmla="*/ 929904 w 2073835"/>
                <a:gd name="connsiteY73-460" fmla="*/ 142511 h 1018179"/>
                <a:gd name="connsiteX74-461" fmla="*/ 971678 w 2073835"/>
                <a:gd name="connsiteY74-462" fmla="*/ 140534 h 1018179"/>
                <a:gd name="connsiteX75-463" fmla="*/ 960141 w 2073835"/>
                <a:gd name="connsiteY75-464" fmla="*/ 125282 h 1018179"/>
                <a:gd name="connsiteX76-465" fmla="*/ 847922 w 2073835"/>
                <a:gd name="connsiteY76-466" fmla="*/ 13423 h 1018179"/>
                <a:gd name="connsiteX77-467" fmla="*/ 941222 w 2073835"/>
                <a:gd name="connsiteY77-468" fmla="*/ 1295 h 1018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45" y="connsiteY72-146"/>
                </a:cxn>
                <a:cxn ang="0">
                  <a:pos x="connsiteX73-147" y="connsiteY73-148"/>
                </a:cxn>
                <a:cxn ang="0">
                  <a:pos x="connsiteX74-149" y="connsiteY74-150"/>
                </a:cxn>
                <a:cxn ang="0">
                  <a:pos x="connsiteX75-151" y="connsiteY75-152"/>
                </a:cxn>
                <a:cxn ang="0">
                  <a:pos x="connsiteX76-153" y="connsiteY76-154"/>
                </a:cxn>
                <a:cxn ang="0">
                  <a:pos x="connsiteX77-155" y="connsiteY77-156"/>
                </a:cxn>
              </a:cxnLst>
              <a:rect l="l" t="t" r="r" b="b"/>
              <a:pathLst>
                <a:path w="2073835" h="1018179">
                  <a:moveTo>
                    <a:pt x="941222" y="1295"/>
                  </a:moveTo>
                  <a:cubicBezTo>
                    <a:pt x="988502" y="4884"/>
                    <a:pt x="1042582" y="15877"/>
                    <a:pt x="1075324" y="33590"/>
                  </a:cubicBezTo>
                  <a:cubicBezTo>
                    <a:pt x="1108067" y="51303"/>
                    <a:pt x="1150410" y="89527"/>
                    <a:pt x="1184084" y="128259"/>
                  </a:cubicBezTo>
                  <a:lnTo>
                    <a:pt x="1212920" y="166945"/>
                  </a:lnTo>
                  <a:lnTo>
                    <a:pt x="1242709" y="174112"/>
                  </a:lnTo>
                  <a:lnTo>
                    <a:pt x="1238958" y="157124"/>
                  </a:lnTo>
                  <a:cubicBezTo>
                    <a:pt x="1225363" y="102775"/>
                    <a:pt x="1202918" y="31293"/>
                    <a:pt x="1183625" y="8652"/>
                  </a:cubicBezTo>
                  <a:cubicBezTo>
                    <a:pt x="1186124" y="6526"/>
                    <a:pt x="1190398" y="5769"/>
                    <a:pt x="1196051" y="6190"/>
                  </a:cubicBezTo>
                  <a:cubicBezTo>
                    <a:pt x="1235619" y="9136"/>
                    <a:pt x="1342742" y="69763"/>
                    <a:pt x="1381889" y="121834"/>
                  </a:cubicBezTo>
                  <a:cubicBezTo>
                    <a:pt x="1404259" y="151591"/>
                    <a:pt x="1426798" y="203993"/>
                    <a:pt x="1441247" y="253240"/>
                  </a:cubicBezTo>
                  <a:lnTo>
                    <a:pt x="1442778" y="260415"/>
                  </a:lnTo>
                  <a:lnTo>
                    <a:pt x="1476284" y="277306"/>
                  </a:lnTo>
                  <a:lnTo>
                    <a:pt x="1497407" y="262750"/>
                  </a:lnTo>
                  <a:cubicBezTo>
                    <a:pt x="1496959" y="206727"/>
                    <a:pt x="1491931" y="131974"/>
                    <a:pt x="1478496" y="105434"/>
                  </a:cubicBezTo>
                  <a:cubicBezTo>
                    <a:pt x="1501933" y="93596"/>
                    <a:pt x="1615120" y="193665"/>
                    <a:pt x="1644628" y="262020"/>
                  </a:cubicBezTo>
                  <a:cubicBezTo>
                    <a:pt x="1659383" y="296197"/>
                    <a:pt x="1668983" y="352427"/>
                    <a:pt x="1671460" y="403691"/>
                  </a:cubicBezTo>
                  <a:lnTo>
                    <a:pt x="1670350" y="445054"/>
                  </a:lnTo>
                  <a:lnTo>
                    <a:pt x="1694126" y="470904"/>
                  </a:lnTo>
                  <a:lnTo>
                    <a:pt x="1707195" y="443083"/>
                  </a:lnTo>
                  <a:cubicBezTo>
                    <a:pt x="1728416" y="391232"/>
                    <a:pt x="1745995" y="333637"/>
                    <a:pt x="1743850" y="303968"/>
                  </a:cubicBezTo>
                  <a:cubicBezTo>
                    <a:pt x="1770041" y="302098"/>
                    <a:pt x="1835805" y="438115"/>
                    <a:pt x="1836628" y="512562"/>
                  </a:cubicBezTo>
                  <a:cubicBezTo>
                    <a:pt x="1836937" y="540480"/>
                    <a:pt x="1829781" y="578721"/>
                    <a:pt x="1818797" y="616449"/>
                  </a:cubicBezTo>
                  <a:lnTo>
                    <a:pt x="1809330" y="643932"/>
                  </a:lnTo>
                  <a:lnTo>
                    <a:pt x="1835289" y="688763"/>
                  </a:lnTo>
                  <a:lnTo>
                    <a:pt x="1841046" y="678131"/>
                  </a:lnTo>
                  <a:cubicBezTo>
                    <a:pt x="1877090" y="635241"/>
                    <a:pt x="1921818" y="575135"/>
                    <a:pt x="1928839" y="546229"/>
                  </a:cubicBezTo>
                  <a:cubicBezTo>
                    <a:pt x="1954349" y="552449"/>
                    <a:pt x="1975421" y="702052"/>
                    <a:pt x="1953464" y="773194"/>
                  </a:cubicBezTo>
                  <a:cubicBezTo>
                    <a:pt x="1947975" y="790979"/>
                    <a:pt x="1937925" y="812119"/>
                    <a:pt x="1925321" y="833887"/>
                  </a:cubicBezTo>
                  <a:lnTo>
                    <a:pt x="1887788" y="889545"/>
                  </a:lnTo>
                  <a:lnTo>
                    <a:pt x="1901384" y="958383"/>
                  </a:lnTo>
                  <a:cubicBezTo>
                    <a:pt x="1901477" y="960231"/>
                    <a:pt x="1901571" y="962080"/>
                    <a:pt x="1901664" y="963928"/>
                  </a:cubicBezTo>
                  <a:lnTo>
                    <a:pt x="1911505" y="960749"/>
                  </a:lnTo>
                  <a:cubicBezTo>
                    <a:pt x="1950867" y="932901"/>
                    <a:pt x="2043479" y="854818"/>
                    <a:pt x="2059875" y="818704"/>
                  </a:cubicBezTo>
                  <a:cubicBezTo>
                    <a:pt x="2080786" y="828219"/>
                    <a:pt x="2077854" y="944947"/>
                    <a:pt x="2053441" y="1018052"/>
                  </a:cubicBezTo>
                  <a:cubicBezTo>
                    <a:pt x="2053423" y="1018094"/>
                    <a:pt x="2053406" y="1018137"/>
                    <a:pt x="2053388" y="1018179"/>
                  </a:cubicBezTo>
                  <a:lnTo>
                    <a:pt x="1827546" y="1018179"/>
                  </a:lnTo>
                  <a:lnTo>
                    <a:pt x="1826757" y="1011530"/>
                  </a:lnTo>
                  <a:lnTo>
                    <a:pt x="1286369" y="1011530"/>
                  </a:lnTo>
                  <a:lnTo>
                    <a:pt x="1284390" y="991895"/>
                  </a:lnTo>
                  <a:cubicBezTo>
                    <a:pt x="1256743" y="856791"/>
                    <a:pt x="1137203" y="755160"/>
                    <a:pt x="993926" y="755160"/>
                  </a:cubicBezTo>
                  <a:cubicBezTo>
                    <a:pt x="850649" y="755160"/>
                    <a:pt x="731109" y="856791"/>
                    <a:pt x="703463" y="991895"/>
                  </a:cubicBezTo>
                  <a:lnTo>
                    <a:pt x="701483" y="1011530"/>
                  </a:lnTo>
                  <a:lnTo>
                    <a:pt x="83785" y="1011530"/>
                  </a:lnTo>
                  <a:cubicBezTo>
                    <a:pt x="83931" y="1008643"/>
                    <a:pt x="84076" y="1005757"/>
                    <a:pt x="84222" y="1002870"/>
                  </a:cubicBezTo>
                  <a:lnTo>
                    <a:pt x="39947" y="1005608"/>
                  </a:lnTo>
                  <a:cubicBezTo>
                    <a:pt x="23769" y="1007454"/>
                    <a:pt x="10305" y="1010281"/>
                    <a:pt x="1517" y="1014873"/>
                  </a:cubicBezTo>
                  <a:cubicBezTo>
                    <a:pt x="-7588" y="997412"/>
                    <a:pt x="45598" y="928657"/>
                    <a:pt x="101434" y="882551"/>
                  </a:cubicBezTo>
                  <a:cubicBezTo>
                    <a:pt x="101439" y="882547"/>
                    <a:pt x="101444" y="882544"/>
                    <a:pt x="101449" y="882540"/>
                  </a:cubicBezTo>
                  <a:lnTo>
                    <a:pt x="118438" y="796523"/>
                  </a:lnTo>
                  <a:lnTo>
                    <a:pt x="90983" y="806526"/>
                  </a:lnTo>
                  <a:cubicBezTo>
                    <a:pt x="53068" y="821590"/>
                    <a:pt x="17471" y="838638"/>
                    <a:pt x="3409" y="852621"/>
                  </a:cubicBezTo>
                  <a:cubicBezTo>
                    <a:pt x="-15089" y="833988"/>
                    <a:pt x="45130" y="695427"/>
                    <a:pt x="101028" y="646249"/>
                  </a:cubicBezTo>
                  <a:cubicBezTo>
                    <a:pt x="121991" y="627807"/>
                    <a:pt x="155646" y="608291"/>
                    <a:pt x="191411" y="592012"/>
                  </a:cubicBezTo>
                  <a:lnTo>
                    <a:pt x="215724" y="582337"/>
                  </a:lnTo>
                  <a:lnTo>
                    <a:pt x="248732" y="530134"/>
                  </a:lnTo>
                  <a:lnTo>
                    <a:pt x="193673" y="531208"/>
                  </a:lnTo>
                  <a:cubicBezTo>
                    <a:pt x="152922" y="533178"/>
                    <a:pt x="113723" y="537776"/>
                    <a:pt x="95890" y="546450"/>
                  </a:cubicBezTo>
                  <a:cubicBezTo>
                    <a:pt x="84425" y="522829"/>
                    <a:pt x="186280" y="411246"/>
                    <a:pt x="255095" y="382827"/>
                  </a:cubicBezTo>
                  <a:cubicBezTo>
                    <a:pt x="289503" y="368617"/>
                    <a:pt x="345879" y="359912"/>
                    <a:pt x="397175" y="358249"/>
                  </a:cubicBezTo>
                  <a:lnTo>
                    <a:pt x="404243" y="358551"/>
                  </a:lnTo>
                  <a:lnTo>
                    <a:pt x="449181" y="324533"/>
                  </a:lnTo>
                  <a:lnTo>
                    <a:pt x="440910" y="321817"/>
                  </a:lnTo>
                  <a:cubicBezTo>
                    <a:pt x="387218" y="305821"/>
                    <a:pt x="314275" y="288712"/>
                    <a:pt x="284963" y="293776"/>
                  </a:cubicBezTo>
                  <a:cubicBezTo>
                    <a:pt x="280515" y="267898"/>
                    <a:pt x="409371" y="189023"/>
                    <a:pt x="483374" y="180851"/>
                  </a:cubicBezTo>
                  <a:cubicBezTo>
                    <a:pt x="525001" y="176254"/>
                    <a:pt x="591399" y="186076"/>
                    <a:pt x="644966" y="201719"/>
                  </a:cubicBezTo>
                  <a:lnTo>
                    <a:pt x="654610" y="205195"/>
                  </a:lnTo>
                  <a:lnTo>
                    <a:pt x="659458" y="202751"/>
                  </a:lnTo>
                  <a:lnTo>
                    <a:pt x="693065" y="191267"/>
                  </a:lnTo>
                  <a:lnTo>
                    <a:pt x="667080" y="172930"/>
                  </a:lnTo>
                  <a:cubicBezTo>
                    <a:pt x="620425" y="141914"/>
                    <a:pt x="555690" y="104196"/>
                    <a:pt x="526180" y="100454"/>
                  </a:cubicBezTo>
                  <a:cubicBezTo>
                    <a:pt x="528673" y="80919"/>
                    <a:pt x="611592" y="54837"/>
                    <a:pt x="683757" y="48863"/>
                  </a:cubicBezTo>
                  <a:cubicBezTo>
                    <a:pt x="707812" y="46871"/>
                    <a:pt x="730673" y="47114"/>
                    <a:pt x="748960" y="50577"/>
                  </a:cubicBezTo>
                  <a:cubicBezTo>
                    <a:pt x="785536" y="57505"/>
                    <a:pt x="837491" y="81058"/>
                    <a:pt x="881341" y="107728"/>
                  </a:cubicBezTo>
                  <a:lnTo>
                    <a:pt x="929904" y="142511"/>
                  </a:lnTo>
                  <a:lnTo>
                    <a:pt x="971678" y="140534"/>
                  </a:lnTo>
                  <a:lnTo>
                    <a:pt x="960141" y="125282"/>
                  </a:lnTo>
                  <a:cubicBezTo>
                    <a:pt x="925115" y="81557"/>
                    <a:pt x="874900" y="25954"/>
                    <a:pt x="847922" y="13423"/>
                  </a:cubicBezTo>
                  <a:cubicBezTo>
                    <a:pt x="853462" y="1521"/>
                    <a:pt x="893941" y="-2294"/>
                    <a:pt x="941222" y="12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768909" y="2017913"/>
              <a:ext cx="2817600" cy="1562359"/>
            </a:xfrm>
            <a:prstGeom prst="rect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24"/>
            <p:cNvGrpSpPr/>
            <p:nvPr/>
          </p:nvGrpSpPr>
          <p:grpSpPr>
            <a:xfrm>
              <a:off x="6072886" y="3430816"/>
              <a:ext cx="182960" cy="1278056"/>
              <a:chOff x="6038577" y="2302601"/>
              <a:chExt cx="130628" cy="975087"/>
            </a:xfrm>
          </p:grpSpPr>
          <p:cxnSp>
            <p:nvCxnSpPr>
              <p:cNvPr id="26" name="直接连接符 25"/>
              <p:cNvCxnSpPr>
                <a:endCxn id="27" idx="0"/>
              </p:cNvCxnSpPr>
              <p:nvPr/>
            </p:nvCxnSpPr>
            <p:spPr>
              <a:xfrm flipH="1">
                <a:off x="6103891" y="2302601"/>
                <a:ext cx="5988" cy="844459"/>
              </a:xfrm>
              <a:prstGeom prst="line">
                <a:avLst/>
              </a:prstGeom>
              <a:gradFill flip="none" rotWithShape="1">
                <a:gsLst>
                  <a:gs pos="27000">
                    <a:srgbClr val="FF7711"/>
                  </a:gs>
                  <a:gs pos="5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  <a:gs pos="80000">
                    <a:srgbClr val="FFC000"/>
                  </a:gs>
                </a:gsLst>
                <a:lin ang="1200000" scaled="0"/>
                <a:tileRect/>
              </a:gradFill>
              <a:ln w="3175">
                <a:solidFill>
                  <a:schemeClr val="accent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7" name="椭圆 26"/>
              <p:cNvSpPr/>
              <p:nvPr/>
            </p:nvSpPr>
            <p:spPr>
              <a:xfrm>
                <a:off x="6038577" y="3147060"/>
                <a:ext cx="130628" cy="130628"/>
              </a:xfrm>
              <a:prstGeom prst="ellipse">
                <a:avLst/>
              </a:prstGeom>
              <a:solidFill>
                <a:schemeClr val="bg1">
                  <a:lumMod val="95000"/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9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43"/>
            <p:cNvGrpSpPr/>
            <p:nvPr/>
          </p:nvGrpSpPr>
          <p:grpSpPr>
            <a:xfrm>
              <a:off x="4874693" y="2182286"/>
              <a:ext cx="2985737" cy="952348"/>
              <a:chOff x="1637339" y="2110745"/>
              <a:chExt cx="3014277" cy="914662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637339" y="2110745"/>
                <a:ext cx="3014277" cy="283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单击此处添加标题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endParaRPr>
              </a:p>
            </p:txBody>
          </p:sp>
          <p:sp>
            <p:nvSpPr>
              <p:cNvPr id="46" name="文本框 14"/>
              <p:cNvSpPr txBox="1"/>
              <p:nvPr/>
            </p:nvSpPr>
            <p:spPr>
              <a:xfrm>
                <a:off x="1637339" y="2463945"/>
                <a:ext cx="2753019" cy="561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此处添加详细文本描述，建议与标题相关并符合整体语言风格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panose="020F0502020204030203" charset="0"/>
                  <a:sym typeface="Lato Light" panose="020F0502020204030203" charset="0"/>
                </a:endParaRPr>
              </a:p>
            </p:txBody>
          </p:sp>
        </p:grpSp>
      </p:grpSp>
      <p:grpSp>
        <p:nvGrpSpPr>
          <p:cNvPr id="10" name="组合 4"/>
          <p:cNvGrpSpPr/>
          <p:nvPr/>
        </p:nvGrpSpPr>
        <p:grpSpPr>
          <a:xfrm>
            <a:off x="6399184" y="1548649"/>
            <a:ext cx="2339126" cy="2751857"/>
            <a:chOff x="8532245" y="2007077"/>
            <a:chExt cx="3118834" cy="3668010"/>
          </a:xfrm>
        </p:grpSpPr>
        <p:sp>
          <p:nvSpPr>
            <p:cNvPr id="29" name="任意多边形 28"/>
            <p:cNvSpPr/>
            <p:nvPr/>
          </p:nvSpPr>
          <p:spPr>
            <a:xfrm>
              <a:off x="8532245" y="4340550"/>
              <a:ext cx="2904655" cy="1334537"/>
            </a:xfrm>
            <a:custGeom>
              <a:avLst/>
              <a:gdLst>
                <a:gd name="connsiteX0" fmla="*/ 941222 w 2073835"/>
                <a:gd name="connsiteY0" fmla="*/ 1295 h 1018179"/>
                <a:gd name="connsiteX1" fmla="*/ 1075324 w 2073835"/>
                <a:gd name="connsiteY1" fmla="*/ 33590 h 1018179"/>
                <a:gd name="connsiteX2" fmla="*/ 1184084 w 2073835"/>
                <a:gd name="connsiteY2" fmla="*/ 128259 h 1018179"/>
                <a:gd name="connsiteX3" fmla="*/ 1212920 w 2073835"/>
                <a:gd name="connsiteY3" fmla="*/ 166945 h 1018179"/>
                <a:gd name="connsiteX4" fmla="*/ 1242709 w 2073835"/>
                <a:gd name="connsiteY4" fmla="*/ 174112 h 1018179"/>
                <a:gd name="connsiteX5" fmla="*/ 1238958 w 2073835"/>
                <a:gd name="connsiteY5" fmla="*/ 157124 h 1018179"/>
                <a:gd name="connsiteX6" fmla="*/ 1183625 w 2073835"/>
                <a:gd name="connsiteY6" fmla="*/ 8652 h 1018179"/>
                <a:gd name="connsiteX7" fmla="*/ 1196051 w 2073835"/>
                <a:gd name="connsiteY7" fmla="*/ 6190 h 1018179"/>
                <a:gd name="connsiteX8" fmla="*/ 1381889 w 2073835"/>
                <a:gd name="connsiteY8" fmla="*/ 121834 h 1018179"/>
                <a:gd name="connsiteX9" fmla="*/ 1441247 w 2073835"/>
                <a:gd name="connsiteY9" fmla="*/ 253240 h 1018179"/>
                <a:gd name="connsiteX10" fmla="*/ 1442778 w 2073835"/>
                <a:gd name="connsiteY10" fmla="*/ 260415 h 1018179"/>
                <a:gd name="connsiteX11" fmla="*/ 1476284 w 2073835"/>
                <a:gd name="connsiteY11" fmla="*/ 277306 h 1018179"/>
                <a:gd name="connsiteX12" fmla="*/ 1496812 w 2073835"/>
                <a:gd name="connsiteY12" fmla="*/ 292846 h 1018179"/>
                <a:gd name="connsiteX13" fmla="*/ 1497407 w 2073835"/>
                <a:gd name="connsiteY13" fmla="*/ 262750 h 1018179"/>
                <a:gd name="connsiteX14" fmla="*/ 1478496 w 2073835"/>
                <a:gd name="connsiteY14" fmla="*/ 105434 h 1018179"/>
                <a:gd name="connsiteX15" fmla="*/ 1644628 w 2073835"/>
                <a:gd name="connsiteY15" fmla="*/ 262020 h 1018179"/>
                <a:gd name="connsiteX16" fmla="*/ 1671460 w 2073835"/>
                <a:gd name="connsiteY16" fmla="*/ 403691 h 1018179"/>
                <a:gd name="connsiteX17" fmla="*/ 1670350 w 2073835"/>
                <a:gd name="connsiteY17" fmla="*/ 445054 h 1018179"/>
                <a:gd name="connsiteX18" fmla="*/ 1694126 w 2073835"/>
                <a:gd name="connsiteY18" fmla="*/ 470904 h 1018179"/>
                <a:gd name="connsiteX19" fmla="*/ 1700545 w 2073835"/>
                <a:gd name="connsiteY19" fmla="*/ 456384 h 1018179"/>
                <a:gd name="connsiteX20" fmla="*/ 1743850 w 2073835"/>
                <a:gd name="connsiteY20" fmla="*/ 303968 h 1018179"/>
                <a:gd name="connsiteX21" fmla="*/ 1836628 w 2073835"/>
                <a:gd name="connsiteY21" fmla="*/ 512562 h 1018179"/>
                <a:gd name="connsiteX22" fmla="*/ 1818797 w 2073835"/>
                <a:gd name="connsiteY22" fmla="*/ 616449 h 1018179"/>
                <a:gd name="connsiteX23" fmla="*/ 1809330 w 2073835"/>
                <a:gd name="connsiteY23" fmla="*/ 643932 h 1018179"/>
                <a:gd name="connsiteX24" fmla="*/ 1828639 w 2073835"/>
                <a:gd name="connsiteY24" fmla="*/ 692088 h 1018179"/>
                <a:gd name="connsiteX25" fmla="*/ 1841046 w 2073835"/>
                <a:gd name="connsiteY25" fmla="*/ 678131 h 1018179"/>
                <a:gd name="connsiteX26" fmla="*/ 1928839 w 2073835"/>
                <a:gd name="connsiteY26" fmla="*/ 546229 h 1018179"/>
                <a:gd name="connsiteX27" fmla="*/ 1953464 w 2073835"/>
                <a:gd name="connsiteY27" fmla="*/ 773194 h 1018179"/>
                <a:gd name="connsiteX28" fmla="*/ 1925321 w 2073835"/>
                <a:gd name="connsiteY28" fmla="*/ 833887 h 1018179"/>
                <a:gd name="connsiteX29" fmla="*/ 1887788 w 2073835"/>
                <a:gd name="connsiteY29" fmla="*/ 889545 h 1018179"/>
                <a:gd name="connsiteX30" fmla="*/ 1901384 w 2073835"/>
                <a:gd name="connsiteY30" fmla="*/ 958383 h 1018179"/>
                <a:gd name="connsiteX31" fmla="*/ 1901664 w 2073835"/>
                <a:gd name="connsiteY31" fmla="*/ 963928 h 1018179"/>
                <a:gd name="connsiteX32" fmla="*/ 1911505 w 2073835"/>
                <a:gd name="connsiteY32" fmla="*/ 960749 h 1018179"/>
                <a:gd name="connsiteX33" fmla="*/ 2059875 w 2073835"/>
                <a:gd name="connsiteY33" fmla="*/ 818704 h 1018179"/>
                <a:gd name="connsiteX34" fmla="*/ 2053441 w 2073835"/>
                <a:gd name="connsiteY34" fmla="*/ 1018052 h 1018179"/>
                <a:gd name="connsiteX35" fmla="*/ 2053388 w 2073835"/>
                <a:gd name="connsiteY35" fmla="*/ 1018179 h 1018179"/>
                <a:gd name="connsiteX36" fmla="*/ 1827546 w 2073835"/>
                <a:gd name="connsiteY36" fmla="*/ 1018179 h 1018179"/>
                <a:gd name="connsiteX37" fmla="*/ 1826757 w 2073835"/>
                <a:gd name="connsiteY37" fmla="*/ 1011530 h 1018179"/>
                <a:gd name="connsiteX38" fmla="*/ 1286369 w 2073835"/>
                <a:gd name="connsiteY38" fmla="*/ 1011530 h 1018179"/>
                <a:gd name="connsiteX39" fmla="*/ 1284390 w 2073835"/>
                <a:gd name="connsiteY39" fmla="*/ 991895 h 1018179"/>
                <a:gd name="connsiteX40" fmla="*/ 993926 w 2073835"/>
                <a:gd name="connsiteY40" fmla="*/ 755160 h 1018179"/>
                <a:gd name="connsiteX41" fmla="*/ 703463 w 2073835"/>
                <a:gd name="connsiteY41" fmla="*/ 991895 h 1018179"/>
                <a:gd name="connsiteX42" fmla="*/ 701483 w 2073835"/>
                <a:gd name="connsiteY42" fmla="*/ 1011530 h 1018179"/>
                <a:gd name="connsiteX43" fmla="*/ 83785 w 2073835"/>
                <a:gd name="connsiteY43" fmla="*/ 1011530 h 1018179"/>
                <a:gd name="connsiteX44" fmla="*/ 84222 w 2073835"/>
                <a:gd name="connsiteY44" fmla="*/ 1002870 h 1018179"/>
                <a:gd name="connsiteX45" fmla="*/ 39947 w 2073835"/>
                <a:gd name="connsiteY45" fmla="*/ 1005608 h 1018179"/>
                <a:gd name="connsiteX46" fmla="*/ 1517 w 2073835"/>
                <a:gd name="connsiteY46" fmla="*/ 1014873 h 1018179"/>
                <a:gd name="connsiteX47" fmla="*/ 101434 w 2073835"/>
                <a:gd name="connsiteY47" fmla="*/ 882551 h 1018179"/>
                <a:gd name="connsiteX48" fmla="*/ 101449 w 2073835"/>
                <a:gd name="connsiteY48" fmla="*/ 882540 h 1018179"/>
                <a:gd name="connsiteX49" fmla="*/ 118438 w 2073835"/>
                <a:gd name="connsiteY49" fmla="*/ 796523 h 1018179"/>
                <a:gd name="connsiteX50" fmla="*/ 90983 w 2073835"/>
                <a:gd name="connsiteY50" fmla="*/ 806526 h 1018179"/>
                <a:gd name="connsiteX51" fmla="*/ 3409 w 2073835"/>
                <a:gd name="connsiteY51" fmla="*/ 852621 h 1018179"/>
                <a:gd name="connsiteX52" fmla="*/ 101028 w 2073835"/>
                <a:gd name="connsiteY52" fmla="*/ 646249 h 1018179"/>
                <a:gd name="connsiteX53" fmla="*/ 191411 w 2073835"/>
                <a:gd name="connsiteY53" fmla="*/ 592012 h 1018179"/>
                <a:gd name="connsiteX54" fmla="*/ 215724 w 2073835"/>
                <a:gd name="connsiteY54" fmla="*/ 582337 h 1018179"/>
                <a:gd name="connsiteX55" fmla="*/ 248732 w 2073835"/>
                <a:gd name="connsiteY55" fmla="*/ 530134 h 1018179"/>
                <a:gd name="connsiteX56" fmla="*/ 193673 w 2073835"/>
                <a:gd name="connsiteY56" fmla="*/ 531208 h 1018179"/>
                <a:gd name="connsiteX57" fmla="*/ 95890 w 2073835"/>
                <a:gd name="connsiteY57" fmla="*/ 546450 h 1018179"/>
                <a:gd name="connsiteX58" fmla="*/ 255095 w 2073835"/>
                <a:gd name="connsiteY58" fmla="*/ 382827 h 1018179"/>
                <a:gd name="connsiteX59" fmla="*/ 397175 w 2073835"/>
                <a:gd name="connsiteY59" fmla="*/ 358249 h 1018179"/>
                <a:gd name="connsiteX60" fmla="*/ 404243 w 2073835"/>
                <a:gd name="connsiteY60" fmla="*/ 358551 h 1018179"/>
                <a:gd name="connsiteX61" fmla="*/ 449181 w 2073835"/>
                <a:gd name="connsiteY61" fmla="*/ 324533 h 1018179"/>
                <a:gd name="connsiteX62" fmla="*/ 440910 w 2073835"/>
                <a:gd name="connsiteY62" fmla="*/ 321817 h 1018179"/>
                <a:gd name="connsiteX63" fmla="*/ 284963 w 2073835"/>
                <a:gd name="connsiteY63" fmla="*/ 293776 h 1018179"/>
                <a:gd name="connsiteX64" fmla="*/ 483374 w 2073835"/>
                <a:gd name="connsiteY64" fmla="*/ 180851 h 1018179"/>
                <a:gd name="connsiteX65" fmla="*/ 644966 w 2073835"/>
                <a:gd name="connsiteY65" fmla="*/ 201719 h 1018179"/>
                <a:gd name="connsiteX66" fmla="*/ 654610 w 2073835"/>
                <a:gd name="connsiteY66" fmla="*/ 205195 h 1018179"/>
                <a:gd name="connsiteX67" fmla="*/ 659458 w 2073835"/>
                <a:gd name="connsiteY67" fmla="*/ 202751 h 1018179"/>
                <a:gd name="connsiteX68" fmla="*/ 693065 w 2073835"/>
                <a:gd name="connsiteY68" fmla="*/ 191267 h 1018179"/>
                <a:gd name="connsiteX69" fmla="*/ 667080 w 2073835"/>
                <a:gd name="connsiteY69" fmla="*/ 172930 h 1018179"/>
                <a:gd name="connsiteX70" fmla="*/ 526180 w 2073835"/>
                <a:gd name="connsiteY70" fmla="*/ 100454 h 1018179"/>
                <a:gd name="connsiteX71" fmla="*/ 683757 w 2073835"/>
                <a:gd name="connsiteY71" fmla="*/ 48863 h 1018179"/>
                <a:gd name="connsiteX72" fmla="*/ 748960 w 2073835"/>
                <a:gd name="connsiteY72" fmla="*/ 50577 h 1018179"/>
                <a:gd name="connsiteX73" fmla="*/ 881341 w 2073835"/>
                <a:gd name="connsiteY73" fmla="*/ 107728 h 1018179"/>
                <a:gd name="connsiteX74" fmla="*/ 929904 w 2073835"/>
                <a:gd name="connsiteY74" fmla="*/ 142511 h 1018179"/>
                <a:gd name="connsiteX75" fmla="*/ 971678 w 2073835"/>
                <a:gd name="connsiteY75" fmla="*/ 140534 h 1018179"/>
                <a:gd name="connsiteX76" fmla="*/ 960141 w 2073835"/>
                <a:gd name="connsiteY76" fmla="*/ 125282 h 1018179"/>
                <a:gd name="connsiteX77" fmla="*/ 847922 w 2073835"/>
                <a:gd name="connsiteY77" fmla="*/ 13423 h 1018179"/>
                <a:gd name="connsiteX78" fmla="*/ 941222 w 2073835"/>
                <a:gd name="connsiteY78" fmla="*/ 1295 h 1018179"/>
                <a:gd name="connsiteX0-1" fmla="*/ 941222 w 2073835"/>
                <a:gd name="connsiteY0-2" fmla="*/ 1295 h 1018179"/>
                <a:gd name="connsiteX1-3" fmla="*/ 1075324 w 2073835"/>
                <a:gd name="connsiteY1-4" fmla="*/ 33590 h 1018179"/>
                <a:gd name="connsiteX2-5" fmla="*/ 1184084 w 2073835"/>
                <a:gd name="connsiteY2-6" fmla="*/ 128259 h 1018179"/>
                <a:gd name="connsiteX3-7" fmla="*/ 1212920 w 2073835"/>
                <a:gd name="connsiteY3-8" fmla="*/ 166945 h 1018179"/>
                <a:gd name="connsiteX4-9" fmla="*/ 1242709 w 2073835"/>
                <a:gd name="connsiteY4-10" fmla="*/ 174112 h 1018179"/>
                <a:gd name="connsiteX5-11" fmla="*/ 1238958 w 2073835"/>
                <a:gd name="connsiteY5-12" fmla="*/ 157124 h 1018179"/>
                <a:gd name="connsiteX6-13" fmla="*/ 1183625 w 2073835"/>
                <a:gd name="connsiteY6-14" fmla="*/ 8652 h 1018179"/>
                <a:gd name="connsiteX7-15" fmla="*/ 1196051 w 2073835"/>
                <a:gd name="connsiteY7-16" fmla="*/ 6190 h 1018179"/>
                <a:gd name="connsiteX8-17" fmla="*/ 1381889 w 2073835"/>
                <a:gd name="connsiteY8-18" fmla="*/ 121834 h 1018179"/>
                <a:gd name="connsiteX9-19" fmla="*/ 1441247 w 2073835"/>
                <a:gd name="connsiteY9-20" fmla="*/ 253240 h 1018179"/>
                <a:gd name="connsiteX10-21" fmla="*/ 1442778 w 2073835"/>
                <a:gd name="connsiteY10-22" fmla="*/ 260415 h 1018179"/>
                <a:gd name="connsiteX11-23" fmla="*/ 1476284 w 2073835"/>
                <a:gd name="connsiteY11-24" fmla="*/ 277306 h 1018179"/>
                <a:gd name="connsiteX12-25" fmla="*/ 1497407 w 2073835"/>
                <a:gd name="connsiteY12-26" fmla="*/ 262750 h 1018179"/>
                <a:gd name="connsiteX13-27" fmla="*/ 1478496 w 2073835"/>
                <a:gd name="connsiteY13-28" fmla="*/ 105434 h 1018179"/>
                <a:gd name="connsiteX14-29" fmla="*/ 1644628 w 2073835"/>
                <a:gd name="connsiteY14-30" fmla="*/ 262020 h 1018179"/>
                <a:gd name="connsiteX15-31" fmla="*/ 1671460 w 2073835"/>
                <a:gd name="connsiteY15-32" fmla="*/ 403691 h 1018179"/>
                <a:gd name="connsiteX16-33" fmla="*/ 1670350 w 2073835"/>
                <a:gd name="connsiteY16-34" fmla="*/ 445054 h 1018179"/>
                <a:gd name="connsiteX17-35" fmla="*/ 1694126 w 2073835"/>
                <a:gd name="connsiteY17-36" fmla="*/ 470904 h 1018179"/>
                <a:gd name="connsiteX18-37" fmla="*/ 1700545 w 2073835"/>
                <a:gd name="connsiteY18-38" fmla="*/ 456384 h 1018179"/>
                <a:gd name="connsiteX19-39" fmla="*/ 1743850 w 2073835"/>
                <a:gd name="connsiteY19-40" fmla="*/ 303968 h 1018179"/>
                <a:gd name="connsiteX20-41" fmla="*/ 1836628 w 2073835"/>
                <a:gd name="connsiteY20-42" fmla="*/ 512562 h 1018179"/>
                <a:gd name="connsiteX21-43" fmla="*/ 1818797 w 2073835"/>
                <a:gd name="connsiteY21-44" fmla="*/ 616449 h 1018179"/>
                <a:gd name="connsiteX22-45" fmla="*/ 1809330 w 2073835"/>
                <a:gd name="connsiteY22-46" fmla="*/ 643932 h 1018179"/>
                <a:gd name="connsiteX23-47" fmla="*/ 1828639 w 2073835"/>
                <a:gd name="connsiteY23-48" fmla="*/ 692088 h 1018179"/>
                <a:gd name="connsiteX24-49" fmla="*/ 1841046 w 2073835"/>
                <a:gd name="connsiteY24-50" fmla="*/ 678131 h 1018179"/>
                <a:gd name="connsiteX25-51" fmla="*/ 1928839 w 2073835"/>
                <a:gd name="connsiteY25-52" fmla="*/ 546229 h 1018179"/>
                <a:gd name="connsiteX26-53" fmla="*/ 1953464 w 2073835"/>
                <a:gd name="connsiteY26-54" fmla="*/ 773194 h 1018179"/>
                <a:gd name="connsiteX27-55" fmla="*/ 1925321 w 2073835"/>
                <a:gd name="connsiteY27-56" fmla="*/ 833887 h 1018179"/>
                <a:gd name="connsiteX28-57" fmla="*/ 1887788 w 2073835"/>
                <a:gd name="connsiteY28-58" fmla="*/ 889545 h 1018179"/>
                <a:gd name="connsiteX29-59" fmla="*/ 1901384 w 2073835"/>
                <a:gd name="connsiteY29-60" fmla="*/ 958383 h 1018179"/>
                <a:gd name="connsiteX30-61" fmla="*/ 1901664 w 2073835"/>
                <a:gd name="connsiteY30-62" fmla="*/ 963928 h 1018179"/>
                <a:gd name="connsiteX31-63" fmla="*/ 1911505 w 2073835"/>
                <a:gd name="connsiteY31-64" fmla="*/ 960749 h 1018179"/>
                <a:gd name="connsiteX32-65" fmla="*/ 2059875 w 2073835"/>
                <a:gd name="connsiteY32-66" fmla="*/ 818704 h 1018179"/>
                <a:gd name="connsiteX33-67" fmla="*/ 2053441 w 2073835"/>
                <a:gd name="connsiteY33-68" fmla="*/ 1018052 h 1018179"/>
                <a:gd name="connsiteX34-69" fmla="*/ 2053388 w 2073835"/>
                <a:gd name="connsiteY34-70" fmla="*/ 1018179 h 1018179"/>
                <a:gd name="connsiteX35-71" fmla="*/ 1827546 w 2073835"/>
                <a:gd name="connsiteY35-72" fmla="*/ 1018179 h 1018179"/>
                <a:gd name="connsiteX36-73" fmla="*/ 1826757 w 2073835"/>
                <a:gd name="connsiteY36-74" fmla="*/ 1011530 h 1018179"/>
                <a:gd name="connsiteX37-75" fmla="*/ 1286369 w 2073835"/>
                <a:gd name="connsiteY37-76" fmla="*/ 1011530 h 1018179"/>
                <a:gd name="connsiteX38-77" fmla="*/ 1284390 w 2073835"/>
                <a:gd name="connsiteY38-78" fmla="*/ 991895 h 1018179"/>
                <a:gd name="connsiteX39-79" fmla="*/ 993926 w 2073835"/>
                <a:gd name="connsiteY39-80" fmla="*/ 755160 h 1018179"/>
                <a:gd name="connsiteX40-81" fmla="*/ 703463 w 2073835"/>
                <a:gd name="connsiteY40-82" fmla="*/ 991895 h 1018179"/>
                <a:gd name="connsiteX41-83" fmla="*/ 701483 w 2073835"/>
                <a:gd name="connsiteY41-84" fmla="*/ 1011530 h 1018179"/>
                <a:gd name="connsiteX42-85" fmla="*/ 83785 w 2073835"/>
                <a:gd name="connsiteY42-86" fmla="*/ 1011530 h 1018179"/>
                <a:gd name="connsiteX43-87" fmla="*/ 84222 w 2073835"/>
                <a:gd name="connsiteY43-88" fmla="*/ 1002870 h 1018179"/>
                <a:gd name="connsiteX44-89" fmla="*/ 39947 w 2073835"/>
                <a:gd name="connsiteY44-90" fmla="*/ 1005608 h 1018179"/>
                <a:gd name="connsiteX45-91" fmla="*/ 1517 w 2073835"/>
                <a:gd name="connsiteY45-92" fmla="*/ 1014873 h 1018179"/>
                <a:gd name="connsiteX46-93" fmla="*/ 101434 w 2073835"/>
                <a:gd name="connsiteY46-94" fmla="*/ 882551 h 1018179"/>
                <a:gd name="connsiteX47-95" fmla="*/ 101449 w 2073835"/>
                <a:gd name="connsiteY47-96" fmla="*/ 882540 h 1018179"/>
                <a:gd name="connsiteX48-97" fmla="*/ 118438 w 2073835"/>
                <a:gd name="connsiteY48-98" fmla="*/ 796523 h 1018179"/>
                <a:gd name="connsiteX49-99" fmla="*/ 90983 w 2073835"/>
                <a:gd name="connsiteY49-100" fmla="*/ 806526 h 1018179"/>
                <a:gd name="connsiteX50-101" fmla="*/ 3409 w 2073835"/>
                <a:gd name="connsiteY50-102" fmla="*/ 852621 h 1018179"/>
                <a:gd name="connsiteX51-103" fmla="*/ 101028 w 2073835"/>
                <a:gd name="connsiteY51-104" fmla="*/ 646249 h 1018179"/>
                <a:gd name="connsiteX52-105" fmla="*/ 191411 w 2073835"/>
                <a:gd name="connsiteY52-106" fmla="*/ 592012 h 1018179"/>
                <a:gd name="connsiteX53-107" fmla="*/ 215724 w 2073835"/>
                <a:gd name="connsiteY53-108" fmla="*/ 582337 h 1018179"/>
                <a:gd name="connsiteX54-109" fmla="*/ 248732 w 2073835"/>
                <a:gd name="connsiteY54-110" fmla="*/ 530134 h 1018179"/>
                <a:gd name="connsiteX55-111" fmla="*/ 193673 w 2073835"/>
                <a:gd name="connsiteY55-112" fmla="*/ 531208 h 1018179"/>
                <a:gd name="connsiteX56-113" fmla="*/ 95890 w 2073835"/>
                <a:gd name="connsiteY56-114" fmla="*/ 546450 h 1018179"/>
                <a:gd name="connsiteX57-115" fmla="*/ 255095 w 2073835"/>
                <a:gd name="connsiteY57-116" fmla="*/ 382827 h 1018179"/>
                <a:gd name="connsiteX58-117" fmla="*/ 397175 w 2073835"/>
                <a:gd name="connsiteY58-118" fmla="*/ 358249 h 1018179"/>
                <a:gd name="connsiteX59-119" fmla="*/ 404243 w 2073835"/>
                <a:gd name="connsiteY59-120" fmla="*/ 358551 h 1018179"/>
                <a:gd name="connsiteX60-121" fmla="*/ 449181 w 2073835"/>
                <a:gd name="connsiteY60-122" fmla="*/ 324533 h 1018179"/>
                <a:gd name="connsiteX61-123" fmla="*/ 440910 w 2073835"/>
                <a:gd name="connsiteY61-124" fmla="*/ 321817 h 1018179"/>
                <a:gd name="connsiteX62-125" fmla="*/ 284963 w 2073835"/>
                <a:gd name="connsiteY62-126" fmla="*/ 293776 h 1018179"/>
                <a:gd name="connsiteX63-127" fmla="*/ 483374 w 2073835"/>
                <a:gd name="connsiteY63-128" fmla="*/ 180851 h 1018179"/>
                <a:gd name="connsiteX64-129" fmla="*/ 644966 w 2073835"/>
                <a:gd name="connsiteY64-130" fmla="*/ 201719 h 1018179"/>
                <a:gd name="connsiteX65-131" fmla="*/ 654610 w 2073835"/>
                <a:gd name="connsiteY65-132" fmla="*/ 205195 h 1018179"/>
                <a:gd name="connsiteX66-133" fmla="*/ 659458 w 2073835"/>
                <a:gd name="connsiteY66-134" fmla="*/ 202751 h 1018179"/>
                <a:gd name="connsiteX67-135" fmla="*/ 693065 w 2073835"/>
                <a:gd name="connsiteY67-136" fmla="*/ 191267 h 1018179"/>
                <a:gd name="connsiteX68-137" fmla="*/ 667080 w 2073835"/>
                <a:gd name="connsiteY68-138" fmla="*/ 172930 h 1018179"/>
                <a:gd name="connsiteX69-139" fmla="*/ 526180 w 2073835"/>
                <a:gd name="connsiteY69-140" fmla="*/ 100454 h 1018179"/>
                <a:gd name="connsiteX70-141" fmla="*/ 683757 w 2073835"/>
                <a:gd name="connsiteY70-142" fmla="*/ 48863 h 1018179"/>
                <a:gd name="connsiteX71-143" fmla="*/ 748960 w 2073835"/>
                <a:gd name="connsiteY71-144" fmla="*/ 50577 h 1018179"/>
                <a:gd name="connsiteX72-145" fmla="*/ 881341 w 2073835"/>
                <a:gd name="connsiteY72-146" fmla="*/ 107728 h 1018179"/>
                <a:gd name="connsiteX73-147" fmla="*/ 929904 w 2073835"/>
                <a:gd name="connsiteY73-148" fmla="*/ 142511 h 1018179"/>
                <a:gd name="connsiteX74-149" fmla="*/ 971678 w 2073835"/>
                <a:gd name="connsiteY74-150" fmla="*/ 140534 h 1018179"/>
                <a:gd name="connsiteX75-151" fmla="*/ 960141 w 2073835"/>
                <a:gd name="connsiteY75-152" fmla="*/ 125282 h 1018179"/>
                <a:gd name="connsiteX76-153" fmla="*/ 847922 w 2073835"/>
                <a:gd name="connsiteY76-154" fmla="*/ 13423 h 1018179"/>
                <a:gd name="connsiteX77-155" fmla="*/ 941222 w 2073835"/>
                <a:gd name="connsiteY77-156" fmla="*/ 1295 h 1018179"/>
                <a:gd name="connsiteX0-157" fmla="*/ 941222 w 2073835"/>
                <a:gd name="connsiteY0-158" fmla="*/ 1295 h 1018179"/>
                <a:gd name="connsiteX1-159" fmla="*/ 1075324 w 2073835"/>
                <a:gd name="connsiteY1-160" fmla="*/ 33590 h 1018179"/>
                <a:gd name="connsiteX2-161" fmla="*/ 1184084 w 2073835"/>
                <a:gd name="connsiteY2-162" fmla="*/ 128259 h 1018179"/>
                <a:gd name="connsiteX3-163" fmla="*/ 1212920 w 2073835"/>
                <a:gd name="connsiteY3-164" fmla="*/ 166945 h 1018179"/>
                <a:gd name="connsiteX4-165" fmla="*/ 1242709 w 2073835"/>
                <a:gd name="connsiteY4-166" fmla="*/ 174112 h 1018179"/>
                <a:gd name="connsiteX5-167" fmla="*/ 1238958 w 2073835"/>
                <a:gd name="connsiteY5-168" fmla="*/ 157124 h 1018179"/>
                <a:gd name="connsiteX6-169" fmla="*/ 1183625 w 2073835"/>
                <a:gd name="connsiteY6-170" fmla="*/ 8652 h 1018179"/>
                <a:gd name="connsiteX7-171" fmla="*/ 1196051 w 2073835"/>
                <a:gd name="connsiteY7-172" fmla="*/ 6190 h 1018179"/>
                <a:gd name="connsiteX8-173" fmla="*/ 1381889 w 2073835"/>
                <a:gd name="connsiteY8-174" fmla="*/ 121834 h 1018179"/>
                <a:gd name="connsiteX9-175" fmla="*/ 1441247 w 2073835"/>
                <a:gd name="connsiteY9-176" fmla="*/ 253240 h 1018179"/>
                <a:gd name="connsiteX10-177" fmla="*/ 1442778 w 2073835"/>
                <a:gd name="connsiteY10-178" fmla="*/ 260415 h 1018179"/>
                <a:gd name="connsiteX11-179" fmla="*/ 1476284 w 2073835"/>
                <a:gd name="connsiteY11-180" fmla="*/ 277306 h 1018179"/>
                <a:gd name="connsiteX12-181" fmla="*/ 1497407 w 2073835"/>
                <a:gd name="connsiteY12-182" fmla="*/ 262750 h 1018179"/>
                <a:gd name="connsiteX13-183" fmla="*/ 1478496 w 2073835"/>
                <a:gd name="connsiteY13-184" fmla="*/ 105434 h 1018179"/>
                <a:gd name="connsiteX14-185" fmla="*/ 1644628 w 2073835"/>
                <a:gd name="connsiteY14-186" fmla="*/ 262020 h 1018179"/>
                <a:gd name="connsiteX15-187" fmla="*/ 1671460 w 2073835"/>
                <a:gd name="connsiteY15-188" fmla="*/ 403691 h 1018179"/>
                <a:gd name="connsiteX16-189" fmla="*/ 1670350 w 2073835"/>
                <a:gd name="connsiteY16-190" fmla="*/ 445054 h 1018179"/>
                <a:gd name="connsiteX17-191" fmla="*/ 1694126 w 2073835"/>
                <a:gd name="connsiteY17-192" fmla="*/ 470904 h 1018179"/>
                <a:gd name="connsiteX18-193" fmla="*/ 1707195 w 2073835"/>
                <a:gd name="connsiteY18-194" fmla="*/ 443083 h 1018179"/>
                <a:gd name="connsiteX19-195" fmla="*/ 1743850 w 2073835"/>
                <a:gd name="connsiteY19-196" fmla="*/ 303968 h 1018179"/>
                <a:gd name="connsiteX20-197" fmla="*/ 1836628 w 2073835"/>
                <a:gd name="connsiteY20-198" fmla="*/ 512562 h 1018179"/>
                <a:gd name="connsiteX21-199" fmla="*/ 1818797 w 2073835"/>
                <a:gd name="connsiteY21-200" fmla="*/ 616449 h 1018179"/>
                <a:gd name="connsiteX22-201" fmla="*/ 1809330 w 2073835"/>
                <a:gd name="connsiteY22-202" fmla="*/ 643932 h 1018179"/>
                <a:gd name="connsiteX23-203" fmla="*/ 1828639 w 2073835"/>
                <a:gd name="connsiteY23-204" fmla="*/ 692088 h 1018179"/>
                <a:gd name="connsiteX24-205" fmla="*/ 1841046 w 2073835"/>
                <a:gd name="connsiteY24-206" fmla="*/ 678131 h 1018179"/>
                <a:gd name="connsiteX25-207" fmla="*/ 1928839 w 2073835"/>
                <a:gd name="connsiteY25-208" fmla="*/ 546229 h 1018179"/>
                <a:gd name="connsiteX26-209" fmla="*/ 1953464 w 2073835"/>
                <a:gd name="connsiteY26-210" fmla="*/ 773194 h 1018179"/>
                <a:gd name="connsiteX27-211" fmla="*/ 1925321 w 2073835"/>
                <a:gd name="connsiteY27-212" fmla="*/ 833887 h 1018179"/>
                <a:gd name="connsiteX28-213" fmla="*/ 1887788 w 2073835"/>
                <a:gd name="connsiteY28-214" fmla="*/ 889545 h 1018179"/>
                <a:gd name="connsiteX29-215" fmla="*/ 1901384 w 2073835"/>
                <a:gd name="connsiteY29-216" fmla="*/ 958383 h 1018179"/>
                <a:gd name="connsiteX30-217" fmla="*/ 1901664 w 2073835"/>
                <a:gd name="connsiteY30-218" fmla="*/ 963928 h 1018179"/>
                <a:gd name="connsiteX31-219" fmla="*/ 1911505 w 2073835"/>
                <a:gd name="connsiteY31-220" fmla="*/ 960749 h 1018179"/>
                <a:gd name="connsiteX32-221" fmla="*/ 2059875 w 2073835"/>
                <a:gd name="connsiteY32-222" fmla="*/ 818704 h 1018179"/>
                <a:gd name="connsiteX33-223" fmla="*/ 2053441 w 2073835"/>
                <a:gd name="connsiteY33-224" fmla="*/ 1018052 h 1018179"/>
                <a:gd name="connsiteX34-225" fmla="*/ 2053388 w 2073835"/>
                <a:gd name="connsiteY34-226" fmla="*/ 1018179 h 1018179"/>
                <a:gd name="connsiteX35-227" fmla="*/ 1827546 w 2073835"/>
                <a:gd name="connsiteY35-228" fmla="*/ 1018179 h 1018179"/>
                <a:gd name="connsiteX36-229" fmla="*/ 1826757 w 2073835"/>
                <a:gd name="connsiteY36-230" fmla="*/ 1011530 h 1018179"/>
                <a:gd name="connsiteX37-231" fmla="*/ 1286369 w 2073835"/>
                <a:gd name="connsiteY37-232" fmla="*/ 1011530 h 1018179"/>
                <a:gd name="connsiteX38-233" fmla="*/ 1284390 w 2073835"/>
                <a:gd name="connsiteY38-234" fmla="*/ 991895 h 1018179"/>
                <a:gd name="connsiteX39-235" fmla="*/ 993926 w 2073835"/>
                <a:gd name="connsiteY39-236" fmla="*/ 755160 h 1018179"/>
                <a:gd name="connsiteX40-237" fmla="*/ 703463 w 2073835"/>
                <a:gd name="connsiteY40-238" fmla="*/ 991895 h 1018179"/>
                <a:gd name="connsiteX41-239" fmla="*/ 701483 w 2073835"/>
                <a:gd name="connsiteY41-240" fmla="*/ 1011530 h 1018179"/>
                <a:gd name="connsiteX42-241" fmla="*/ 83785 w 2073835"/>
                <a:gd name="connsiteY42-242" fmla="*/ 1011530 h 1018179"/>
                <a:gd name="connsiteX43-243" fmla="*/ 84222 w 2073835"/>
                <a:gd name="connsiteY43-244" fmla="*/ 1002870 h 1018179"/>
                <a:gd name="connsiteX44-245" fmla="*/ 39947 w 2073835"/>
                <a:gd name="connsiteY44-246" fmla="*/ 1005608 h 1018179"/>
                <a:gd name="connsiteX45-247" fmla="*/ 1517 w 2073835"/>
                <a:gd name="connsiteY45-248" fmla="*/ 1014873 h 1018179"/>
                <a:gd name="connsiteX46-249" fmla="*/ 101434 w 2073835"/>
                <a:gd name="connsiteY46-250" fmla="*/ 882551 h 1018179"/>
                <a:gd name="connsiteX47-251" fmla="*/ 101449 w 2073835"/>
                <a:gd name="connsiteY47-252" fmla="*/ 882540 h 1018179"/>
                <a:gd name="connsiteX48-253" fmla="*/ 118438 w 2073835"/>
                <a:gd name="connsiteY48-254" fmla="*/ 796523 h 1018179"/>
                <a:gd name="connsiteX49-255" fmla="*/ 90983 w 2073835"/>
                <a:gd name="connsiteY49-256" fmla="*/ 806526 h 1018179"/>
                <a:gd name="connsiteX50-257" fmla="*/ 3409 w 2073835"/>
                <a:gd name="connsiteY50-258" fmla="*/ 852621 h 1018179"/>
                <a:gd name="connsiteX51-259" fmla="*/ 101028 w 2073835"/>
                <a:gd name="connsiteY51-260" fmla="*/ 646249 h 1018179"/>
                <a:gd name="connsiteX52-261" fmla="*/ 191411 w 2073835"/>
                <a:gd name="connsiteY52-262" fmla="*/ 592012 h 1018179"/>
                <a:gd name="connsiteX53-263" fmla="*/ 215724 w 2073835"/>
                <a:gd name="connsiteY53-264" fmla="*/ 582337 h 1018179"/>
                <a:gd name="connsiteX54-265" fmla="*/ 248732 w 2073835"/>
                <a:gd name="connsiteY54-266" fmla="*/ 530134 h 1018179"/>
                <a:gd name="connsiteX55-267" fmla="*/ 193673 w 2073835"/>
                <a:gd name="connsiteY55-268" fmla="*/ 531208 h 1018179"/>
                <a:gd name="connsiteX56-269" fmla="*/ 95890 w 2073835"/>
                <a:gd name="connsiteY56-270" fmla="*/ 546450 h 1018179"/>
                <a:gd name="connsiteX57-271" fmla="*/ 255095 w 2073835"/>
                <a:gd name="connsiteY57-272" fmla="*/ 382827 h 1018179"/>
                <a:gd name="connsiteX58-273" fmla="*/ 397175 w 2073835"/>
                <a:gd name="connsiteY58-274" fmla="*/ 358249 h 1018179"/>
                <a:gd name="connsiteX59-275" fmla="*/ 404243 w 2073835"/>
                <a:gd name="connsiteY59-276" fmla="*/ 358551 h 1018179"/>
                <a:gd name="connsiteX60-277" fmla="*/ 449181 w 2073835"/>
                <a:gd name="connsiteY60-278" fmla="*/ 324533 h 1018179"/>
                <a:gd name="connsiteX61-279" fmla="*/ 440910 w 2073835"/>
                <a:gd name="connsiteY61-280" fmla="*/ 321817 h 1018179"/>
                <a:gd name="connsiteX62-281" fmla="*/ 284963 w 2073835"/>
                <a:gd name="connsiteY62-282" fmla="*/ 293776 h 1018179"/>
                <a:gd name="connsiteX63-283" fmla="*/ 483374 w 2073835"/>
                <a:gd name="connsiteY63-284" fmla="*/ 180851 h 1018179"/>
                <a:gd name="connsiteX64-285" fmla="*/ 644966 w 2073835"/>
                <a:gd name="connsiteY64-286" fmla="*/ 201719 h 1018179"/>
                <a:gd name="connsiteX65-287" fmla="*/ 654610 w 2073835"/>
                <a:gd name="connsiteY65-288" fmla="*/ 205195 h 1018179"/>
                <a:gd name="connsiteX66-289" fmla="*/ 659458 w 2073835"/>
                <a:gd name="connsiteY66-290" fmla="*/ 202751 h 1018179"/>
                <a:gd name="connsiteX67-291" fmla="*/ 693065 w 2073835"/>
                <a:gd name="connsiteY67-292" fmla="*/ 191267 h 1018179"/>
                <a:gd name="connsiteX68-293" fmla="*/ 667080 w 2073835"/>
                <a:gd name="connsiteY68-294" fmla="*/ 172930 h 1018179"/>
                <a:gd name="connsiteX69-295" fmla="*/ 526180 w 2073835"/>
                <a:gd name="connsiteY69-296" fmla="*/ 100454 h 1018179"/>
                <a:gd name="connsiteX70-297" fmla="*/ 683757 w 2073835"/>
                <a:gd name="connsiteY70-298" fmla="*/ 48863 h 1018179"/>
                <a:gd name="connsiteX71-299" fmla="*/ 748960 w 2073835"/>
                <a:gd name="connsiteY71-300" fmla="*/ 50577 h 1018179"/>
                <a:gd name="connsiteX72-301" fmla="*/ 881341 w 2073835"/>
                <a:gd name="connsiteY72-302" fmla="*/ 107728 h 1018179"/>
                <a:gd name="connsiteX73-303" fmla="*/ 929904 w 2073835"/>
                <a:gd name="connsiteY73-304" fmla="*/ 142511 h 1018179"/>
                <a:gd name="connsiteX74-305" fmla="*/ 971678 w 2073835"/>
                <a:gd name="connsiteY74-306" fmla="*/ 140534 h 1018179"/>
                <a:gd name="connsiteX75-307" fmla="*/ 960141 w 2073835"/>
                <a:gd name="connsiteY75-308" fmla="*/ 125282 h 1018179"/>
                <a:gd name="connsiteX76-309" fmla="*/ 847922 w 2073835"/>
                <a:gd name="connsiteY76-310" fmla="*/ 13423 h 1018179"/>
                <a:gd name="connsiteX77-311" fmla="*/ 941222 w 2073835"/>
                <a:gd name="connsiteY77-312" fmla="*/ 1295 h 1018179"/>
                <a:gd name="connsiteX0-313" fmla="*/ 941222 w 2073835"/>
                <a:gd name="connsiteY0-314" fmla="*/ 1295 h 1018179"/>
                <a:gd name="connsiteX1-315" fmla="*/ 1075324 w 2073835"/>
                <a:gd name="connsiteY1-316" fmla="*/ 33590 h 1018179"/>
                <a:gd name="connsiteX2-317" fmla="*/ 1184084 w 2073835"/>
                <a:gd name="connsiteY2-318" fmla="*/ 128259 h 1018179"/>
                <a:gd name="connsiteX3-319" fmla="*/ 1212920 w 2073835"/>
                <a:gd name="connsiteY3-320" fmla="*/ 166945 h 1018179"/>
                <a:gd name="connsiteX4-321" fmla="*/ 1242709 w 2073835"/>
                <a:gd name="connsiteY4-322" fmla="*/ 174112 h 1018179"/>
                <a:gd name="connsiteX5-323" fmla="*/ 1238958 w 2073835"/>
                <a:gd name="connsiteY5-324" fmla="*/ 157124 h 1018179"/>
                <a:gd name="connsiteX6-325" fmla="*/ 1183625 w 2073835"/>
                <a:gd name="connsiteY6-326" fmla="*/ 8652 h 1018179"/>
                <a:gd name="connsiteX7-327" fmla="*/ 1196051 w 2073835"/>
                <a:gd name="connsiteY7-328" fmla="*/ 6190 h 1018179"/>
                <a:gd name="connsiteX8-329" fmla="*/ 1381889 w 2073835"/>
                <a:gd name="connsiteY8-330" fmla="*/ 121834 h 1018179"/>
                <a:gd name="connsiteX9-331" fmla="*/ 1441247 w 2073835"/>
                <a:gd name="connsiteY9-332" fmla="*/ 253240 h 1018179"/>
                <a:gd name="connsiteX10-333" fmla="*/ 1442778 w 2073835"/>
                <a:gd name="connsiteY10-334" fmla="*/ 260415 h 1018179"/>
                <a:gd name="connsiteX11-335" fmla="*/ 1476284 w 2073835"/>
                <a:gd name="connsiteY11-336" fmla="*/ 277306 h 1018179"/>
                <a:gd name="connsiteX12-337" fmla="*/ 1497407 w 2073835"/>
                <a:gd name="connsiteY12-338" fmla="*/ 262750 h 1018179"/>
                <a:gd name="connsiteX13-339" fmla="*/ 1478496 w 2073835"/>
                <a:gd name="connsiteY13-340" fmla="*/ 105434 h 1018179"/>
                <a:gd name="connsiteX14-341" fmla="*/ 1644628 w 2073835"/>
                <a:gd name="connsiteY14-342" fmla="*/ 262020 h 1018179"/>
                <a:gd name="connsiteX15-343" fmla="*/ 1671460 w 2073835"/>
                <a:gd name="connsiteY15-344" fmla="*/ 403691 h 1018179"/>
                <a:gd name="connsiteX16-345" fmla="*/ 1670350 w 2073835"/>
                <a:gd name="connsiteY16-346" fmla="*/ 445054 h 1018179"/>
                <a:gd name="connsiteX17-347" fmla="*/ 1694126 w 2073835"/>
                <a:gd name="connsiteY17-348" fmla="*/ 470904 h 1018179"/>
                <a:gd name="connsiteX18-349" fmla="*/ 1707195 w 2073835"/>
                <a:gd name="connsiteY18-350" fmla="*/ 443083 h 1018179"/>
                <a:gd name="connsiteX19-351" fmla="*/ 1743850 w 2073835"/>
                <a:gd name="connsiteY19-352" fmla="*/ 303968 h 1018179"/>
                <a:gd name="connsiteX20-353" fmla="*/ 1836628 w 2073835"/>
                <a:gd name="connsiteY20-354" fmla="*/ 512562 h 1018179"/>
                <a:gd name="connsiteX21-355" fmla="*/ 1818797 w 2073835"/>
                <a:gd name="connsiteY21-356" fmla="*/ 616449 h 1018179"/>
                <a:gd name="connsiteX22-357" fmla="*/ 1809330 w 2073835"/>
                <a:gd name="connsiteY22-358" fmla="*/ 643932 h 1018179"/>
                <a:gd name="connsiteX23-359" fmla="*/ 1835289 w 2073835"/>
                <a:gd name="connsiteY23-360" fmla="*/ 688763 h 1018179"/>
                <a:gd name="connsiteX24-361" fmla="*/ 1841046 w 2073835"/>
                <a:gd name="connsiteY24-362" fmla="*/ 678131 h 1018179"/>
                <a:gd name="connsiteX25-363" fmla="*/ 1928839 w 2073835"/>
                <a:gd name="connsiteY25-364" fmla="*/ 546229 h 1018179"/>
                <a:gd name="connsiteX26-365" fmla="*/ 1953464 w 2073835"/>
                <a:gd name="connsiteY26-366" fmla="*/ 773194 h 1018179"/>
                <a:gd name="connsiteX27-367" fmla="*/ 1925321 w 2073835"/>
                <a:gd name="connsiteY27-368" fmla="*/ 833887 h 1018179"/>
                <a:gd name="connsiteX28-369" fmla="*/ 1887788 w 2073835"/>
                <a:gd name="connsiteY28-370" fmla="*/ 889545 h 1018179"/>
                <a:gd name="connsiteX29-371" fmla="*/ 1901384 w 2073835"/>
                <a:gd name="connsiteY29-372" fmla="*/ 958383 h 1018179"/>
                <a:gd name="connsiteX30-373" fmla="*/ 1901664 w 2073835"/>
                <a:gd name="connsiteY30-374" fmla="*/ 963928 h 1018179"/>
                <a:gd name="connsiteX31-375" fmla="*/ 1911505 w 2073835"/>
                <a:gd name="connsiteY31-376" fmla="*/ 960749 h 1018179"/>
                <a:gd name="connsiteX32-377" fmla="*/ 2059875 w 2073835"/>
                <a:gd name="connsiteY32-378" fmla="*/ 818704 h 1018179"/>
                <a:gd name="connsiteX33-379" fmla="*/ 2053441 w 2073835"/>
                <a:gd name="connsiteY33-380" fmla="*/ 1018052 h 1018179"/>
                <a:gd name="connsiteX34-381" fmla="*/ 2053388 w 2073835"/>
                <a:gd name="connsiteY34-382" fmla="*/ 1018179 h 1018179"/>
                <a:gd name="connsiteX35-383" fmla="*/ 1827546 w 2073835"/>
                <a:gd name="connsiteY35-384" fmla="*/ 1018179 h 1018179"/>
                <a:gd name="connsiteX36-385" fmla="*/ 1826757 w 2073835"/>
                <a:gd name="connsiteY36-386" fmla="*/ 1011530 h 1018179"/>
                <a:gd name="connsiteX37-387" fmla="*/ 1286369 w 2073835"/>
                <a:gd name="connsiteY37-388" fmla="*/ 1011530 h 1018179"/>
                <a:gd name="connsiteX38-389" fmla="*/ 1284390 w 2073835"/>
                <a:gd name="connsiteY38-390" fmla="*/ 991895 h 1018179"/>
                <a:gd name="connsiteX39-391" fmla="*/ 993926 w 2073835"/>
                <a:gd name="connsiteY39-392" fmla="*/ 755160 h 1018179"/>
                <a:gd name="connsiteX40-393" fmla="*/ 703463 w 2073835"/>
                <a:gd name="connsiteY40-394" fmla="*/ 991895 h 1018179"/>
                <a:gd name="connsiteX41-395" fmla="*/ 701483 w 2073835"/>
                <a:gd name="connsiteY41-396" fmla="*/ 1011530 h 1018179"/>
                <a:gd name="connsiteX42-397" fmla="*/ 83785 w 2073835"/>
                <a:gd name="connsiteY42-398" fmla="*/ 1011530 h 1018179"/>
                <a:gd name="connsiteX43-399" fmla="*/ 84222 w 2073835"/>
                <a:gd name="connsiteY43-400" fmla="*/ 1002870 h 1018179"/>
                <a:gd name="connsiteX44-401" fmla="*/ 39947 w 2073835"/>
                <a:gd name="connsiteY44-402" fmla="*/ 1005608 h 1018179"/>
                <a:gd name="connsiteX45-403" fmla="*/ 1517 w 2073835"/>
                <a:gd name="connsiteY45-404" fmla="*/ 1014873 h 1018179"/>
                <a:gd name="connsiteX46-405" fmla="*/ 101434 w 2073835"/>
                <a:gd name="connsiteY46-406" fmla="*/ 882551 h 1018179"/>
                <a:gd name="connsiteX47-407" fmla="*/ 101449 w 2073835"/>
                <a:gd name="connsiteY47-408" fmla="*/ 882540 h 1018179"/>
                <a:gd name="connsiteX48-409" fmla="*/ 118438 w 2073835"/>
                <a:gd name="connsiteY48-410" fmla="*/ 796523 h 1018179"/>
                <a:gd name="connsiteX49-411" fmla="*/ 90983 w 2073835"/>
                <a:gd name="connsiteY49-412" fmla="*/ 806526 h 1018179"/>
                <a:gd name="connsiteX50-413" fmla="*/ 3409 w 2073835"/>
                <a:gd name="connsiteY50-414" fmla="*/ 852621 h 1018179"/>
                <a:gd name="connsiteX51-415" fmla="*/ 101028 w 2073835"/>
                <a:gd name="connsiteY51-416" fmla="*/ 646249 h 1018179"/>
                <a:gd name="connsiteX52-417" fmla="*/ 191411 w 2073835"/>
                <a:gd name="connsiteY52-418" fmla="*/ 592012 h 1018179"/>
                <a:gd name="connsiteX53-419" fmla="*/ 215724 w 2073835"/>
                <a:gd name="connsiteY53-420" fmla="*/ 582337 h 1018179"/>
                <a:gd name="connsiteX54-421" fmla="*/ 248732 w 2073835"/>
                <a:gd name="connsiteY54-422" fmla="*/ 530134 h 1018179"/>
                <a:gd name="connsiteX55-423" fmla="*/ 193673 w 2073835"/>
                <a:gd name="connsiteY55-424" fmla="*/ 531208 h 1018179"/>
                <a:gd name="connsiteX56-425" fmla="*/ 95890 w 2073835"/>
                <a:gd name="connsiteY56-426" fmla="*/ 546450 h 1018179"/>
                <a:gd name="connsiteX57-427" fmla="*/ 255095 w 2073835"/>
                <a:gd name="connsiteY57-428" fmla="*/ 382827 h 1018179"/>
                <a:gd name="connsiteX58-429" fmla="*/ 397175 w 2073835"/>
                <a:gd name="connsiteY58-430" fmla="*/ 358249 h 1018179"/>
                <a:gd name="connsiteX59-431" fmla="*/ 404243 w 2073835"/>
                <a:gd name="connsiteY59-432" fmla="*/ 358551 h 1018179"/>
                <a:gd name="connsiteX60-433" fmla="*/ 449181 w 2073835"/>
                <a:gd name="connsiteY60-434" fmla="*/ 324533 h 1018179"/>
                <a:gd name="connsiteX61-435" fmla="*/ 440910 w 2073835"/>
                <a:gd name="connsiteY61-436" fmla="*/ 321817 h 1018179"/>
                <a:gd name="connsiteX62-437" fmla="*/ 284963 w 2073835"/>
                <a:gd name="connsiteY62-438" fmla="*/ 293776 h 1018179"/>
                <a:gd name="connsiteX63-439" fmla="*/ 483374 w 2073835"/>
                <a:gd name="connsiteY63-440" fmla="*/ 180851 h 1018179"/>
                <a:gd name="connsiteX64-441" fmla="*/ 644966 w 2073835"/>
                <a:gd name="connsiteY64-442" fmla="*/ 201719 h 1018179"/>
                <a:gd name="connsiteX65-443" fmla="*/ 654610 w 2073835"/>
                <a:gd name="connsiteY65-444" fmla="*/ 205195 h 1018179"/>
                <a:gd name="connsiteX66-445" fmla="*/ 659458 w 2073835"/>
                <a:gd name="connsiteY66-446" fmla="*/ 202751 h 1018179"/>
                <a:gd name="connsiteX67-447" fmla="*/ 693065 w 2073835"/>
                <a:gd name="connsiteY67-448" fmla="*/ 191267 h 1018179"/>
                <a:gd name="connsiteX68-449" fmla="*/ 667080 w 2073835"/>
                <a:gd name="connsiteY68-450" fmla="*/ 172930 h 1018179"/>
                <a:gd name="connsiteX69-451" fmla="*/ 526180 w 2073835"/>
                <a:gd name="connsiteY69-452" fmla="*/ 100454 h 1018179"/>
                <a:gd name="connsiteX70-453" fmla="*/ 683757 w 2073835"/>
                <a:gd name="connsiteY70-454" fmla="*/ 48863 h 1018179"/>
                <a:gd name="connsiteX71-455" fmla="*/ 748960 w 2073835"/>
                <a:gd name="connsiteY71-456" fmla="*/ 50577 h 1018179"/>
                <a:gd name="connsiteX72-457" fmla="*/ 881341 w 2073835"/>
                <a:gd name="connsiteY72-458" fmla="*/ 107728 h 1018179"/>
                <a:gd name="connsiteX73-459" fmla="*/ 929904 w 2073835"/>
                <a:gd name="connsiteY73-460" fmla="*/ 142511 h 1018179"/>
                <a:gd name="connsiteX74-461" fmla="*/ 971678 w 2073835"/>
                <a:gd name="connsiteY74-462" fmla="*/ 140534 h 1018179"/>
                <a:gd name="connsiteX75-463" fmla="*/ 960141 w 2073835"/>
                <a:gd name="connsiteY75-464" fmla="*/ 125282 h 1018179"/>
                <a:gd name="connsiteX76-465" fmla="*/ 847922 w 2073835"/>
                <a:gd name="connsiteY76-466" fmla="*/ 13423 h 1018179"/>
                <a:gd name="connsiteX77-467" fmla="*/ 941222 w 2073835"/>
                <a:gd name="connsiteY77-468" fmla="*/ 1295 h 10181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45" y="connsiteY72-146"/>
                </a:cxn>
                <a:cxn ang="0">
                  <a:pos x="connsiteX73-147" y="connsiteY73-148"/>
                </a:cxn>
                <a:cxn ang="0">
                  <a:pos x="connsiteX74-149" y="connsiteY74-150"/>
                </a:cxn>
                <a:cxn ang="0">
                  <a:pos x="connsiteX75-151" y="connsiteY75-152"/>
                </a:cxn>
                <a:cxn ang="0">
                  <a:pos x="connsiteX76-153" y="connsiteY76-154"/>
                </a:cxn>
                <a:cxn ang="0">
                  <a:pos x="connsiteX77-155" y="connsiteY77-156"/>
                </a:cxn>
              </a:cxnLst>
              <a:rect l="l" t="t" r="r" b="b"/>
              <a:pathLst>
                <a:path w="2073835" h="1018179">
                  <a:moveTo>
                    <a:pt x="941222" y="1295"/>
                  </a:moveTo>
                  <a:cubicBezTo>
                    <a:pt x="988502" y="4884"/>
                    <a:pt x="1042582" y="15877"/>
                    <a:pt x="1075324" y="33590"/>
                  </a:cubicBezTo>
                  <a:cubicBezTo>
                    <a:pt x="1108067" y="51303"/>
                    <a:pt x="1150410" y="89527"/>
                    <a:pt x="1184084" y="128259"/>
                  </a:cubicBezTo>
                  <a:lnTo>
                    <a:pt x="1212920" y="166945"/>
                  </a:lnTo>
                  <a:lnTo>
                    <a:pt x="1242709" y="174112"/>
                  </a:lnTo>
                  <a:lnTo>
                    <a:pt x="1238958" y="157124"/>
                  </a:lnTo>
                  <a:cubicBezTo>
                    <a:pt x="1225363" y="102775"/>
                    <a:pt x="1202918" y="31293"/>
                    <a:pt x="1183625" y="8652"/>
                  </a:cubicBezTo>
                  <a:cubicBezTo>
                    <a:pt x="1186124" y="6526"/>
                    <a:pt x="1190398" y="5769"/>
                    <a:pt x="1196051" y="6190"/>
                  </a:cubicBezTo>
                  <a:cubicBezTo>
                    <a:pt x="1235619" y="9136"/>
                    <a:pt x="1342742" y="69763"/>
                    <a:pt x="1381889" y="121834"/>
                  </a:cubicBezTo>
                  <a:cubicBezTo>
                    <a:pt x="1404259" y="151591"/>
                    <a:pt x="1426798" y="203993"/>
                    <a:pt x="1441247" y="253240"/>
                  </a:cubicBezTo>
                  <a:lnTo>
                    <a:pt x="1442778" y="260415"/>
                  </a:lnTo>
                  <a:lnTo>
                    <a:pt x="1476284" y="277306"/>
                  </a:lnTo>
                  <a:lnTo>
                    <a:pt x="1497407" y="262750"/>
                  </a:lnTo>
                  <a:cubicBezTo>
                    <a:pt x="1496959" y="206727"/>
                    <a:pt x="1491931" y="131974"/>
                    <a:pt x="1478496" y="105434"/>
                  </a:cubicBezTo>
                  <a:cubicBezTo>
                    <a:pt x="1501933" y="93596"/>
                    <a:pt x="1615120" y="193665"/>
                    <a:pt x="1644628" y="262020"/>
                  </a:cubicBezTo>
                  <a:cubicBezTo>
                    <a:pt x="1659383" y="296197"/>
                    <a:pt x="1668983" y="352427"/>
                    <a:pt x="1671460" y="403691"/>
                  </a:cubicBezTo>
                  <a:lnTo>
                    <a:pt x="1670350" y="445054"/>
                  </a:lnTo>
                  <a:lnTo>
                    <a:pt x="1694126" y="470904"/>
                  </a:lnTo>
                  <a:lnTo>
                    <a:pt x="1707195" y="443083"/>
                  </a:lnTo>
                  <a:cubicBezTo>
                    <a:pt x="1728416" y="391232"/>
                    <a:pt x="1745995" y="333637"/>
                    <a:pt x="1743850" y="303968"/>
                  </a:cubicBezTo>
                  <a:cubicBezTo>
                    <a:pt x="1770041" y="302098"/>
                    <a:pt x="1835805" y="438115"/>
                    <a:pt x="1836628" y="512562"/>
                  </a:cubicBezTo>
                  <a:cubicBezTo>
                    <a:pt x="1836937" y="540480"/>
                    <a:pt x="1829781" y="578721"/>
                    <a:pt x="1818797" y="616449"/>
                  </a:cubicBezTo>
                  <a:lnTo>
                    <a:pt x="1809330" y="643932"/>
                  </a:lnTo>
                  <a:lnTo>
                    <a:pt x="1835289" y="688763"/>
                  </a:lnTo>
                  <a:lnTo>
                    <a:pt x="1841046" y="678131"/>
                  </a:lnTo>
                  <a:cubicBezTo>
                    <a:pt x="1877090" y="635241"/>
                    <a:pt x="1921818" y="575135"/>
                    <a:pt x="1928839" y="546229"/>
                  </a:cubicBezTo>
                  <a:cubicBezTo>
                    <a:pt x="1954349" y="552449"/>
                    <a:pt x="1975421" y="702052"/>
                    <a:pt x="1953464" y="773194"/>
                  </a:cubicBezTo>
                  <a:cubicBezTo>
                    <a:pt x="1947975" y="790979"/>
                    <a:pt x="1937925" y="812119"/>
                    <a:pt x="1925321" y="833887"/>
                  </a:cubicBezTo>
                  <a:lnTo>
                    <a:pt x="1887788" y="889545"/>
                  </a:lnTo>
                  <a:lnTo>
                    <a:pt x="1901384" y="958383"/>
                  </a:lnTo>
                  <a:cubicBezTo>
                    <a:pt x="1901477" y="960231"/>
                    <a:pt x="1901571" y="962080"/>
                    <a:pt x="1901664" y="963928"/>
                  </a:cubicBezTo>
                  <a:lnTo>
                    <a:pt x="1911505" y="960749"/>
                  </a:lnTo>
                  <a:cubicBezTo>
                    <a:pt x="1950867" y="932901"/>
                    <a:pt x="2043479" y="854818"/>
                    <a:pt x="2059875" y="818704"/>
                  </a:cubicBezTo>
                  <a:cubicBezTo>
                    <a:pt x="2080786" y="828219"/>
                    <a:pt x="2077854" y="944947"/>
                    <a:pt x="2053441" y="1018052"/>
                  </a:cubicBezTo>
                  <a:cubicBezTo>
                    <a:pt x="2053423" y="1018094"/>
                    <a:pt x="2053406" y="1018137"/>
                    <a:pt x="2053388" y="1018179"/>
                  </a:cubicBezTo>
                  <a:lnTo>
                    <a:pt x="1827546" y="1018179"/>
                  </a:lnTo>
                  <a:lnTo>
                    <a:pt x="1826757" y="1011530"/>
                  </a:lnTo>
                  <a:lnTo>
                    <a:pt x="1286369" y="1011530"/>
                  </a:lnTo>
                  <a:lnTo>
                    <a:pt x="1284390" y="991895"/>
                  </a:lnTo>
                  <a:cubicBezTo>
                    <a:pt x="1256743" y="856791"/>
                    <a:pt x="1137203" y="755160"/>
                    <a:pt x="993926" y="755160"/>
                  </a:cubicBezTo>
                  <a:cubicBezTo>
                    <a:pt x="850649" y="755160"/>
                    <a:pt x="731109" y="856791"/>
                    <a:pt x="703463" y="991895"/>
                  </a:cubicBezTo>
                  <a:lnTo>
                    <a:pt x="701483" y="1011530"/>
                  </a:lnTo>
                  <a:lnTo>
                    <a:pt x="83785" y="1011530"/>
                  </a:lnTo>
                  <a:cubicBezTo>
                    <a:pt x="83931" y="1008643"/>
                    <a:pt x="84076" y="1005757"/>
                    <a:pt x="84222" y="1002870"/>
                  </a:cubicBezTo>
                  <a:lnTo>
                    <a:pt x="39947" y="1005608"/>
                  </a:lnTo>
                  <a:cubicBezTo>
                    <a:pt x="23769" y="1007454"/>
                    <a:pt x="10305" y="1010281"/>
                    <a:pt x="1517" y="1014873"/>
                  </a:cubicBezTo>
                  <a:cubicBezTo>
                    <a:pt x="-7588" y="997412"/>
                    <a:pt x="45598" y="928657"/>
                    <a:pt x="101434" y="882551"/>
                  </a:cubicBezTo>
                  <a:cubicBezTo>
                    <a:pt x="101439" y="882547"/>
                    <a:pt x="101444" y="882544"/>
                    <a:pt x="101449" y="882540"/>
                  </a:cubicBezTo>
                  <a:lnTo>
                    <a:pt x="118438" y="796523"/>
                  </a:lnTo>
                  <a:lnTo>
                    <a:pt x="90983" y="806526"/>
                  </a:lnTo>
                  <a:cubicBezTo>
                    <a:pt x="53068" y="821590"/>
                    <a:pt x="17471" y="838638"/>
                    <a:pt x="3409" y="852621"/>
                  </a:cubicBezTo>
                  <a:cubicBezTo>
                    <a:pt x="-15089" y="833988"/>
                    <a:pt x="45130" y="695427"/>
                    <a:pt x="101028" y="646249"/>
                  </a:cubicBezTo>
                  <a:cubicBezTo>
                    <a:pt x="121991" y="627807"/>
                    <a:pt x="155646" y="608291"/>
                    <a:pt x="191411" y="592012"/>
                  </a:cubicBezTo>
                  <a:lnTo>
                    <a:pt x="215724" y="582337"/>
                  </a:lnTo>
                  <a:lnTo>
                    <a:pt x="248732" y="530134"/>
                  </a:lnTo>
                  <a:lnTo>
                    <a:pt x="193673" y="531208"/>
                  </a:lnTo>
                  <a:cubicBezTo>
                    <a:pt x="152922" y="533178"/>
                    <a:pt x="113723" y="537776"/>
                    <a:pt x="95890" y="546450"/>
                  </a:cubicBezTo>
                  <a:cubicBezTo>
                    <a:pt x="84425" y="522829"/>
                    <a:pt x="186280" y="411246"/>
                    <a:pt x="255095" y="382827"/>
                  </a:cubicBezTo>
                  <a:cubicBezTo>
                    <a:pt x="289503" y="368617"/>
                    <a:pt x="345879" y="359912"/>
                    <a:pt x="397175" y="358249"/>
                  </a:cubicBezTo>
                  <a:lnTo>
                    <a:pt x="404243" y="358551"/>
                  </a:lnTo>
                  <a:lnTo>
                    <a:pt x="449181" y="324533"/>
                  </a:lnTo>
                  <a:lnTo>
                    <a:pt x="440910" y="321817"/>
                  </a:lnTo>
                  <a:cubicBezTo>
                    <a:pt x="387218" y="305821"/>
                    <a:pt x="314275" y="288712"/>
                    <a:pt x="284963" y="293776"/>
                  </a:cubicBezTo>
                  <a:cubicBezTo>
                    <a:pt x="280515" y="267898"/>
                    <a:pt x="409371" y="189023"/>
                    <a:pt x="483374" y="180851"/>
                  </a:cubicBezTo>
                  <a:cubicBezTo>
                    <a:pt x="525001" y="176254"/>
                    <a:pt x="591399" y="186076"/>
                    <a:pt x="644966" y="201719"/>
                  </a:cubicBezTo>
                  <a:lnTo>
                    <a:pt x="654610" y="205195"/>
                  </a:lnTo>
                  <a:lnTo>
                    <a:pt x="659458" y="202751"/>
                  </a:lnTo>
                  <a:lnTo>
                    <a:pt x="693065" y="191267"/>
                  </a:lnTo>
                  <a:lnTo>
                    <a:pt x="667080" y="172930"/>
                  </a:lnTo>
                  <a:cubicBezTo>
                    <a:pt x="620425" y="141914"/>
                    <a:pt x="555690" y="104196"/>
                    <a:pt x="526180" y="100454"/>
                  </a:cubicBezTo>
                  <a:cubicBezTo>
                    <a:pt x="528673" y="80919"/>
                    <a:pt x="611592" y="54837"/>
                    <a:pt x="683757" y="48863"/>
                  </a:cubicBezTo>
                  <a:cubicBezTo>
                    <a:pt x="707812" y="46871"/>
                    <a:pt x="730673" y="47114"/>
                    <a:pt x="748960" y="50577"/>
                  </a:cubicBezTo>
                  <a:cubicBezTo>
                    <a:pt x="785536" y="57505"/>
                    <a:pt x="837491" y="81058"/>
                    <a:pt x="881341" y="107728"/>
                  </a:cubicBezTo>
                  <a:lnTo>
                    <a:pt x="929904" y="142511"/>
                  </a:lnTo>
                  <a:lnTo>
                    <a:pt x="971678" y="140534"/>
                  </a:lnTo>
                  <a:lnTo>
                    <a:pt x="960141" y="125282"/>
                  </a:lnTo>
                  <a:cubicBezTo>
                    <a:pt x="925115" y="81557"/>
                    <a:pt x="874900" y="25954"/>
                    <a:pt x="847922" y="13423"/>
                  </a:cubicBezTo>
                  <a:cubicBezTo>
                    <a:pt x="853462" y="1521"/>
                    <a:pt x="893941" y="-2294"/>
                    <a:pt x="941222" y="12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</a:t>
              </a:r>
              <a:r>
                <a:rPr lang="en-US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74645" y="2007077"/>
              <a:ext cx="2817609" cy="1598163"/>
            </a:xfrm>
            <a:prstGeom prst="rect">
              <a:avLst/>
            </a:prstGeom>
            <a:solidFill>
              <a:schemeClr val="bg1">
                <a:lumMod val="9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37"/>
            <p:cNvGrpSpPr/>
            <p:nvPr/>
          </p:nvGrpSpPr>
          <p:grpSpPr>
            <a:xfrm>
              <a:off x="9878627" y="3455784"/>
              <a:ext cx="182961" cy="1278056"/>
              <a:chOff x="6038577" y="2302601"/>
              <a:chExt cx="130628" cy="975087"/>
            </a:xfrm>
          </p:grpSpPr>
          <p:cxnSp>
            <p:nvCxnSpPr>
              <p:cNvPr id="39" name="直接连接符 38"/>
              <p:cNvCxnSpPr>
                <a:endCxn id="40" idx="0"/>
              </p:cNvCxnSpPr>
              <p:nvPr/>
            </p:nvCxnSpPr>
            <p:spPr>
              <a:xfrm flipH="1">
                <a:off x="6103891" y="2302601"/>
                <a:ext cx="5988" cy="844459"/>
              </a:xfrm>
              <a:prstGeom prst="line">
                <a:avLst/>
              </a:prstGeom>
              <a:gradFill flip="none" rotWithShape="1">
                <a:gsLst>
                  <a:gs pos="0">
                    <a:srgbClr val="BE1247"/>
                  </a:gs>
                  <a:gs pos="33000">
                    <a:srgbClr val="D2144F"/>
                  </a:gs>
                  <a:gs pos="96000">
                    <a:srgbClr val="F87477"/>
                  </a:gs>
                  <a:gs pos="100000">
                    <a:srgbClr val="FA9496"/>
                  </a:gs>
                </a:gsLst>
                <a:lin ang="0" scaled="1"/>
                <a:tileRect/>
              </a:gradFill>
              <a:ln w="3175">
                <a:solidFill>
                  <a:schemeClr val="accent3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0" name="椭圆 39"/>
              <p:cNvSpPr/>
              <p:nvPr/>
            </p:nvSpPr>
            <p:spPr>
              <a:xfrm>
                <a:off x="6038577" y="3147060"/>
                <a:ext cx="130628" cy="130628"/>
              </a:xfrm>
              <a:prstGeom prst="ellipse">
                <a:avLst/>
              </a:prstGeom>
              <a:solidFill>
                <a:schemeClr val="bg1">
                  <a:lumMod val="95000"/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9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46"/>
            <p:cNvGrpSpPr/>
            <p:nvPr/>
          </p:nvGrpSpPr>
          <p:grpSpPr>
            <a:xfrm>
              <a:off x="8665342" y="2182286"/>
              <a:ext cx="2985737" cy="952348"/>
              <a:chOff x="1637339" y="2110745"/>
              <a:chExt cx="3014277" cy="91466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637339" y="2110745"/>
                <a:ext cx="3014277" cy="283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单击此处添加标题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endParaRPr>
              </a:p>
            </p:txBody>
          </p:sp>
          <p:sp>
            <p:nvSpPr>
              <p:cNvPr id="49" name="文本框 14"/>
              <p:cNvSpPr txBox="1"/>
              <p:nvPr/>
            </p:nvSpPr>
            <p:spPr>
              <a:xfrm>
                <a:off x="1637339" y="2463945"/>
                <a:ext cx="2753019" cy="561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此处添加详细文本描述，建议与标题相关并符合整体语言风格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panose="020F0502020204030203" charset="0"/>
                  <a:sym typeface="Lato Light" panose="020F0502020204030203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空心弧 3"/>
          <p:cNvSpPr/>
          <p:nvPr/>
        </p:nvSpPr>
        <p:spPr>
          <a:xfrm rot="14088126" flipH="1">
            <a:off x="4603955" y="2016985"/>
            <a:ext cx="2374045" cy="2260600"/>
          </a:xfrm>
          <a:prstGeom prst="blockArc">
            <a:avLst>
              <a:gd name="adj1" fmla="val 13403562"/>
              <a:gd name="adj2" fmla="val 6626987"/>
              <a:gd name="adj3" fmla="val 6566"/>
            </a:avLst>
          </a:prstGeom>
          <a:solidFill>
            <a:schemeClr val="accent2"/>
          </a:solidFill>
          <a:ln w="12700" cap="flat" cmpd="sng">
            <a:noFill/>
            <a:bevel/>
          </a:ln>
        </p:spPr>
        <p:txBody>
          <a:bodyPr lIns="68580" tIns="34290" rIns="68580" bIns="34290" anchor="ctr"/>
          <a:lstStyle/>
          <a:p>
            <a:pPr algn="ctr"/>
            <a:endParaRPr 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空心弧 4"/>
          <p:cNvSpPr/>
          <p:nvPr/>
        </p:nvSpPr>
        <p:spPr>
          <a:xfrm rot="16237891">
            <a:off x="2542586" y="1444515"/>
            <a:ext cx="2374045" cy="2262188"/>
          </a:xfrm>
          <a:prstGeom prst="blockArc">
            <a:avLst>
              <a:gd name="adj1" fmla="val 13403562"/>
              <a:gd name="adj2" fmla="val 6626987"/>
              <a:gd name="adj3" fmla="val 6566"/>
            </a:avLst>
          </a:prstGeom>
          <a:solidFill>
            <a:schemeClr val="accent1"/>
          </a:solidFill>
          <a:ln w="12700" cap="flat" cmpd="sng">
            <a:noFill/>
            <a:bevel/>
          </a:ln>
        </p:spPr>
        <p:txBody>
          <a:bodyPr lIns="68580" tIns="34290" rIns="68580" bIns="34290" anchor="ctr"/>
          <a:lstStyle/>
          <a:p>
            <a:pPr algn="ctr"/>
            <a:endParaRPr 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KSO_GT2.1"/>
          <p:cNvSpPr txBox="1"/>
          <p:nvPr/>
        </p:nvSpPr>
        <p:spPr>
          <a:xfrm>
            <a:off x="2990627" y="1898331"/>
            <a:ext cx="1511300" cy="1079833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点击此处添加文字内容点击此处添加文字内容</a:t>
            </a:r>
          </a:p>
        </p:txBody>
      </p:sp>
      <p:sp>
        <p:nvSpPr>
          <p:cNvPr id="7" name="KSO_GT1.1"/>
          <p:cNvSpPr txBox="1"/>
          <p:nvPr/>
        </p:nvSpPr>
        <p:spPr>
          <a:xfrm>
            <a:off x="5086127" y="2681211"/>
            <a:ext cx="1511300" cy="1081421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点击此处添加文字内容点击此处添加文字内容</a:t>
            </a:r>
          </a:p>
        </p:txBody>
      </p:sp>
      <p:sp>
        <p:nvSpPr>
          <p:cNvPr id="8" name="任意多边形 15"/>
          <p:cNvSpPr/>
          <p:nvPr/>
        </p:nvSpPr>
        <p:spPr bwMode="auto">
          <a:xfrm>
            <a:off x="2339752" y="3252887"/>
            <a:ext cx="982662" cy="938502"/>
          </a:xfrm>
          <a:custGeom>
            <a:avLst/>
            <a:gdLst>
              <a:gd name="T0" fmla="*/ 514407 w 982643"/>
              <a:gd name="T1" fmla="*/ 832 h 938026"/>
              <a:gd name="T2" fmla="*/ 698843 w 982643"/>
              <a:gd name="T3" fmla="*/ 46640 h 938026"/>
              <a:gd name="T4" fmla="*/ 634160 w 982643"/>
              <a:gd name="T5" fmla="*/ 178396 h 938026"/>
              <a:gd name="T6" fmla="*/ 185774 w 982643"/>
              <a:gd name="T7" fmla="*/ 314861 h 938026"/>
              <a:gd name="T8" fmla="*/ 341961 w 982643"/>
              <a:gd name="T9" fmla="*/ 757193 h 938026"/>
              <a:gd name="T10" fmla="*/ 793103 w 982643"/>
              <a:gd name="T11" fmla="*/ 630354 h 938026"/>
              <a:gd name="T12" fmla="*/ 647287 w 982643"/>
              <a:gd name="T13" fmla="*/ 184541 h 938026"/>
              <a:gd name="T14" fmla="*/ 717788 w 982643"/>
              <a:gd name="T15" fmla="*/ 55789 h 938026"/>
              <a:gd name="T16" fmla="*/ 922571 w 982643"/>
              <a:gd name="T17" fmla="*/ 699456 h 938026"/>
              <a:gd name="T18" fmla="*/ 274351 w 982643"/>
              <a:gd name="T19" fmla="*/ 887478 h 938026"/>
              <a:gd name="T20" fmla="*/ 54804 w 982643"/>
              <a:gd name="T21" fmla="*/ 248672 h 938026"/>
              <a:gd name="T22" fmla="*/ 514407 w 982643"/>
              <a:gd name="T23" fmla="*/ 832 h 93802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82643"/>
              <a:gd name="T37" fmla="*/ 0 h 938026"/>
              <a:gd name="T38" fmla="*/ 982643 w 982643"/>
              <a:gd name="T39" fmla="*/ 938026 h 93802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82643" h="938026">
                <a:moveTo>
                  <a:pt x="514377" y="832"/>
                </a:moveTo>
                <a:cubicBezTo>
                  <a:pt x="576509" y="4375"/>
                  <a:pt x="639070" y="19295"/>
                  <a:pt x="698801" y="46613"/>
                </a:cubicBezTo>
                <a:lnTo>
                  <a:pt x="634124" y="178291"/>
                </a:lnTo>
                <a:cubicBezTo>
                  <a:pt x="467404" y="104340"/>
                  <a:pt x="270427" y="164257"/>
                  <a:pt x="185762" y="314675"/>
                </a:cubicBezTo>
                <a:cubicBezTo>
                  <a:pt x="95811" y="474481"/>
                  <a:pt x="166555" y="674726"/>
                  <a:pt x="341940" y="756743"/>
                </a:cubicBezTo>
                <a:cubicBezTo>
                  <a:pt x="506728" y="833805"/>
                  <a:pt x="704748" y="778162"/>
                  <a:pt x="793058" y="629979"/>
                </a:cubicBezTo>
                <a:cubicBezTo>
                  <a:pt x="887203" y="472006"/>
                  <a:pt x="821097" y="270008"/>
                  <a:pt x="647248" y="184430"/>
                </a:cubicBezTo>
                <a:lnTo>
                  <a:pt x="717746" y="55756"/>
                </a:lnTo>
                <a:cubicBezTo>
                  <a:pt x="961990" y="179922"/>
                  <a:pt x="1054355" y="470081"/>
                  <a:pt x="922517" y="699039"/>
                </a:cubicBezTo>
                <a:cubicBezTo>
                  <a:pt x="796407" y="918050"/>
                  <a:pt x="510525" y="1000929"/>
                  <a:pt x="274336" y="886950"/>
                </a:cubicBezTo>
                <a:cubicBezTo>
                  <a:pt x="27706" y="767932"/>
                  <a:pt x="-71258" y="480140"/>
                  <a:pt x="54801" y="248525"/>
                </a:cubicBezTo>
                <a:cubicBezTo>
                  <a:pt x="145453" y="81965"/>
                  <a:pt x="327982" y="-9797"/>
                  <a:pt x="514377" y="832"/>
                </a:cubicBezTo>
                <a:close/>
              </a:path>
            </a:pathLst>
          </a:custGeom>
          <a:solidFill>
            <a:schemeClr val="accent1"/>
          </a:solidFill>
          <a:ln w="12700" cap="flat" cmpd="sng">
            <a:noFill/>
            <a:bevel/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3200" dirty="0">
                <a:solidFill>
                  <a:srgbClr val="000000"/>
                </a:solidFill>
                <a:latin typeface="宋体" panose="02010600030101010101" pitchFamily="2" charset="-122"/>
              </a:rPr>
              <a:t>1</a:t>
            </a:r>
            <a:endParaRPr lang="zh-CN" altLang="en-US" sz="32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任意多边形 25"/>
          <p:cNvSpPr/>
          <p:nvPr/>
        </p:nvSpPr>
        <p:spPr bwMode="auto">
          <a:xfrm>
            <a:off x="6079903" y="1442578"/>
            <a:ext cx="981075" cy="938502"/>
          </a:xfrm>
          <a:custGeom>
            <a:avLst/>
            <a:gdLst>
              <a:gd name="T0" fmla="*/ 450132 w 982031"/>
              <a:gd name="T1" fmla="*/ 979 h 938599"/>
              <a:gd name="T2" fmla="*/ 722761 w 982031"/>
              <a:gd name="T3" fmla="*/ 60492 h 938599"/>
              <a:gd name="T4" fmla="*/ 915495 w 982031"/>
              <a:gd name="T5" fmla="*/ 706544 h 938599"/>
              <a:gd name="T6" fmla="*/ 265694 w 982031"/>
              <a:gd name="T7" fmla="*/ 881789 h 938599"/>
              <a:gd name="T8" fmla="*/ 335486 w 982031"/>
              <a:gd name="T9" fmla="*/ 753019 h 938599"/>
              <a:gd name="T10" fmla="*/ 787717 w 982031"/>
              <a:gd name="T11" fmla="*/ 635194 h 938599"/>
              <a:gd name="T12" fmla="*/ 650113 w 982031"/>
              <a:gd name="T13" fmla="*/ 187676 h 938599"/>
              <a:gd name="T14" fmla="*/ 195526 w 982031"/>
              <a:gd name="T15" fmla="*/ 295789 h 938599"/>
              <a:gd name="T16" fmla="*/ 322661 w 982031"/>
              <a:gd name="T17" fmla="*/ 746360 h 938599"/>
              <a:gd name="T18" fmla="*/ 247192 w 982031"/>
              <a:gd name="T19" fmla="*/ 871893 h 938599"/>
              <a:gd name="T20" fmla="*/ 69363 w 982031"/>
              <a:gd name="T21" fmla="*/ 221596 h 938599"/>
              <a:gd name="T22" fmla="*/ 450132 w 982031"/>
              <a:gd name="T23" fmla="*/ 979 h 93859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82031"/>
              <a:gd name="T37" fmla="*/ 0 h 938599"/>
              <a:gd name="T38" fmla="*/ 982031 w 982031"/>
              <a:gd name="T39" fmla="*/ 938599 h 93859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82031" h="938599">
                <a:moveTo>
                  <a:pt x="451449" y="979"/>
                </a:moveTo>
                <a:cubicBezTo>
                  <a:pt x="543258" y="-4701"/>
                  <a:pt x="638123" y="14246"/>
                  <a:pt x="724876" y="60567"/>
                </a:cubicBezTo>
                <a:cubicBezTo>
                  <a:pt x="966444" y="189550"/>
                  <a:pt x="1053581" y="481142"/>
                  <a:pt x="918174" y="707419"/>
                </a:cubicBezTo>
                <a:cubicBezTo>
                  <a:pt x="788343" y="924381"/>
                  <a:pt x="500736" y="1001815"/>
                  <a:pt x="266471" y="882881"/>
                </a:cubicBezTo>
                <a:lnTo>
                  <a:pt x="336468" y="753952"/>
                </a:lnTo>
                <a:cubicBezTo>
                  <a:pt x="500031" y="834646"/>
                  <a:pt x="699289" y="782817"/>
                  <a:pt x="790022" y="635980"/>
                </a:cubicBezTo>
                <a:cubicBezTo>
                  <a:pt x="886420" y="479977"/>
                  <a:pt x="823906" y="277013"/>
                  <a:pt x="652015" y="187907"/>
                </a:cubicBezTo>
                <a:cubicBezTo>
                  <a:pt x="490509" y="104184"/>
                  <a:pt x="290384" y="151699"/>
                  <a:pt x="196099" y="296155"/>
                </a:cubicBezTo>
                <a:cubicBezTo>
                  <a:pt x="95586" y="450154"/>
                  <a:pt x="153394" y="654682"/>
                  <a:pt x="323605" y="747284"/>
                </a:cubicBezTo>
                <a:lnTo>
                  <a:pt x="247915" y="872973"/>
                </a:lnTo>
                <a:cubicBezTo>
                  <a:pt x="8941" y="738943"/>
                  <a:pt x="-71505" y="445257"/>
                  <a:pt x="69567" y="221869"/>
                </a:cubicBezTo>
                <a:cubicBezTo>
                  <a:pt x="153906" y="88318"/>
                  <a:pt x="298434" y="10446"/>
                  <a:pt x="451449" y="979"/>
                </a:cubicBez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bevel/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3600" dirty="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endParaRPr lang="zh-CN" altLang="en-US" sz="3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3195719"/>
            <a:ext cx="181677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37200" y="1331691"/>
            <a:ext cx="181677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37138" y="1852687"/>
            <a:ext cx="2569370" cy="170444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3" name="Oval 3"/>
          <p:cNvSpPr/>
          <p:nvPr/>
        </p:nvSpPr>
        <p:spPr>
          <a:xfrm>
            <a:off x="1246495" y="1486087"/>
            <a:ext cx="749069" cy="747482"/>
          </a:xfrm>
          <a:prstGeom prst="ellipse">
            <a:avLst/>
          </a:prstGeom>
          <a:solidFill>
            <a:schemeClr val="accent4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1102077" y="3434937"/>
            <a:ext cx="1037905" cy="2570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3211213" y="1852687"/>
            <a:ext cx="2567783" cy="170444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120570" y="1486087"/>
            <a:ext cx="749069" cy="747482"/>
          </a:xfrm>
          <a:prstGeom prst="ellipse">
            <a:avLst/>
          </a:prstGeom>
          <a:solidFill>
            <a:schemeClr val="accent1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3976152" y="3434937"/>
            <a:ext cx="1037905" cy="257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8" name="Rectangle 10"/>
          <p:cNvSpPr/>
          <p:nvPr/>
        </p:nvSpPr>
        <p:spPr>
          <a:xfrm>
            <a:off x="6083702" y="1852687"/>
            <a:ext cx="2569369" cy="170444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9" name="Oval 11"/>
          <p:cNvSpPr/>
          <p:nvPr/>
        </p:nvSpPr>
        <p:spPr>
          <a:xfrm>
            <a:off x="6994645" y="1486087"/>
            <a:ext cx="749069" cy="747482"/>
          </a:xfrm>
          <a:prstGeom prst="ellipse">
            <a:avLst/>
          </a:prstGeom>
          <a:solidFill>
            <a:schemeClr val="accent2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10" name="Rectangle 12"/>
          <p:cNvSpPr/>
          <p:nvPr/>
        </p:nvSpPr>
        <p:spPr>
          <a:xfrm>
            <a:off x="6850227" y="3434937"/>
            <a:ext cx="1037905" cy="2570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grpSp>
        <p:nvGrpSpPr>
          <p:cNvPr id="11" name="Group 24"/>
          <p:cNvGrpSpPr/>
          <p:nvPr/>
        </p:nvGrpSpPr>
        <p:grpSpPr>
          <a:xfrm>
            <a:off x="7257072" y="1732650"/>
            <a:ext cx="223927" cy="254501"/>
            <a:chOff x="-1587" y="-1587"/>
            <a:chExt cx="430212" cy="488950"/>
          </a:xfrm>
          <a:solidFill>
            <a:schemeClr val="bg1"/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-1587" y="-1587"/>
              <a:ext cx="430212" cy="488950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336550" y="381001"/>
              <a:ext cx="30162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336550" y="288926"/>
              <a:ext cx="30162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336550" y="196851"/>
              <a:ext cx="30162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</p:grpSp>
      <p:sp>
        <p:nvSpPr>
          <p:cNvPr id="16" name="Freeform 12"/>
          <p:cNvSpPr>
            <a:spLocks noEditPoints="1"/>
          </p:cNvSpPr>
          <p:nvPr/>
        </p:nvSpPr>
        <p:spPr bwMode="auto">
          <a:xfrm>
            <a:off x="1492481" y="1716204"/>
            <a:ext cx="257096" cy="255509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59" tIns="34280" rIns="68559" bIns="34280"/>
          <a:lstStyle/>
          <a:p>
            <a:pPr>
              <a:defRPr/>
            </a:pPr>
            <a:endParaRPr lang="id-ID" sz="1350"/>
          </a:p>
        </p:txBody>
      </p:sp>
      <p:grpSp>
        <p:nvGrpSpPr>
          <p:cNvPr id="17" name="Group 35"/>
          <p:cNvGrpSpPr/>
          <p:nvPr/>
        </p:nvGrpSpPr>
        <p:grpSpPr>
          <a:xfrm>
            <a:off x="4365375" y="1732651"/>
            <a:ext cx="259458" cy="256153"/>
            <a:chOff x="1030288" y="614363"/>
            <a:chExt cx="498475" cy="492125"/>
          </a:xfrm>
          <a:solidFill>
            <a:schemeClr val="bg1"/>
          </a:solidFill>
        </p:grpSpPr>
        <p:sp>
          <p:nvSpPr>
            <p:cNvPr id="18" name="Freeform 16"/>
            <p:cNvSpPr/>
            <p:nvPr/>
          </p:nvSpPr>
          <p:spPr bwMode="auto">
            <a:xfrm>
              <a:off x="1303338" y="676276"/>
              <a:ext cx="160338" cy="160338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1030288" y="614363"/>
              <a:ext cx="498475" cy="492125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1295401" y="614363"/>
              <a:ext cx="230188" cy="230188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59" tIns="34280" rIns="68559" bIns="34280"/>
            <a:lstStyle/>
            <a:p>
              <a:pPr>
                <a:defRPr/>
              </a:pPr>
              <a:endParaRPr lang="id-ID" sz="135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43288" y="2395444"/>
            <a:ext cx="1742785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1050" b="1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Clean and Unique Design</a:t>
            </a:r>
          </a:p>
        </p:txBody>
      </p:sp>
      <p:sp>
        <p:nvSpPr>
          <p:cNvPr id="22" name="Rectangle 37"/>
          <p:cNvSpPr/>
          <p:nvPr/>
        </p:nvSpPr>
        <p:spPr>
          <a:xfrm>
            <a:off x="805306" y="2647780"/>
            <a:ext cx="1618751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Suitable for all categories business and personal presentation, eaque ipsa quae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93144" y="2395444"/>
            <a:ext cx="1178529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1050" b="1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Fully Animation</a:t>
            </a:r>
          </a:p>
        </p:txBody>
      </p:sp>
      <p:sp>
        <p:nvSpPr>
          <p:cNvPr id="24" name="Rectangle 39"/>
          <p:cNvSpPr/>
          <p:nvPr/>
        </p:nvSpPr>
        <p:spPr>
          <a:xfrm>
            <a:off x="3673033" y="2647780"/>
            <a:ext cx="1618751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Suitable for all categories business and personal presentation, eaque ipsa quae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1333" y="2395444"/>
            <a:ext cx="173156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1050" b="1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All Vector in Powerpoint</a:t>
            </a:r>
          </a:p>
        </p:txBody>
      </p:sp>
      <p:sp>
        <p:nvSpPr>
          <p:cNvPr id="26" name="Rectangle 41"/>
          <p:cNvSpPr/>
          <p:nvPr/>
        </p:nvSpPr>
        <p:spPr>
          <a:xfrm>
            <a:off x="6567739" y="2647780"/>
            <a:ext cx="1618751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Suitable for all categories business and personal presentation, eaque ipsa quae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54448" y="3473024"/>
            <a:ext cx="963725" cy="2135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790" spc="225" dirty="0">
                <a:solidFill>
                  <a:schemeClr val="bg1"/>
                </a:solidFill>
                <a:latin typeface="Raleway" panose="020B0003030101060003" pitchFamily="34" charset="0"/>
              </a:rPr>
              <a:t>READ MORE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26936" y="3473024"/>
            <a:ext cx="963725" cy="2135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790" spc="225" dirty="0">
                <a:solidFill>
                  <a:schemeClr val="bg1"/>
                </a:solidFill>
                <a:latin typeface="Raleway" panose="020B0003030101060003" pitchFamily="34" charset="0"/>
              </a:rPr>
              <a:t>READ MORE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2599" y="3473024"/>
            <a:ext cx="963725" cy="2135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790" spc="225" dirty="0">
                <a:solidFill>
                  <a:schemeClr val="bg1"/>
                </a:solidFill>
                <a:latin typeface="Raleway" panose="020B0003030101060003" pitchFamily="34" charset="0"/>
              </a:rPr>
              <a:t>READ MORE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/>
          <p:nvPr/>
        </p:nvGrpSpPr>
        <p:grpSpPr>
          <a:xfrm>
            <a:off x="3845611" y="3972566"/>
            <a:ext cx="1453973" cy="446256"/>
            <a:chOff x="5127480" y="5295120"/>
            <a:chExt cx="1938631" cy="594824"/>
          </a:xfrm>
          <a:solidFill>
            <a:schemeClr val="accent3">
              <a:alpha val="90000"/>
            </a:schemeClr>
          </a:solidFill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5127480" y="5295120"/>
              <a:ext cx="1938631" cy="59482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Freeform 6"/>
            <p:cNvSpPr/>
            <p:nvPr/>
          </p:nvSpPr>
          <p:spPr bwMode="auto">
            <a:xfrm>
              <a:off x="5127480" y="5591805"/>
              <a:ext cx="1938631" cy="298139"/>
            </a:xfrm>
            <a:custGeom>
              <a:avLst/>
              <a:gdLst>
                <a:gd name="T0" fmla="*/ 434 w 868"/>
                <a:gd name="T1" fmla="*/ 102 h 133"/>
                <a:gd name="T2" fmla="*/ 868 w 868"/>
                <a:gd name="T3" fmla="*/ 0 h 133"/>
                <a:gd name="T4" fmla="*/ 868 w 868"/>
                <a:gd name="T5" fmla="*/ 0 h 133"/>
                <a:gd name="T6" fmla="*/ 434 w 868"/>
                <a:gd name="T7" fmla="*/ 133 h 133"/>
                <a:gd name="T8" fmla="*/ 0 w 868"/>
                <a:gd name="T9" fmla="*/ 0 h 133"/>
                <a:gd name="T10" fmla="*/ 0 w 868"/>
                <a:gd name="T11" fmla="*/ 0 h 133"/>
                <a:gd name="T12" fmla="*/ 434 w 868"/>
                <a:gd name="T13" fmla="*/ 10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8" h="133">
                  <a:moveTo>
                    <a:pt x="434" y="102"/>
                  </a:moveTo>
                  <a:cubicBezTo>
                    <a:pt x="644" y="102"/>
                    <a:pt x="821" y="59"/>
                    <a:pt x="868" y="0"/>
                  </a:cubicBezTo>
                  <a:cubicBezTo>
                    <a:pt x="868" y="0"/>
                    <a:pt x="868" y="0"/>
                    <a:pt x="868" y="0"/>
                  </a:cubicBezTo>
                  <a:cubicBezTo>
                    <a:pt x="868" y="74"/>
                    <a:pt x="674" y="133"/>
                    <a:pt x="434" y="133"/>
                  </a:cubicBezTo>
                  <a:cubicBezTo>
                    <a:pt x="194" y="133"/>
                    <a:pt x="0" y="7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7" y="59"/>
                    <a:pt x="224" y="102"/>
                    <a:pt x="434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" name="Group 54"/>
          <p:cNvGrpSpPr/>
          <p:nvPr/>
        </p:nvGrpSpPr>
        <p:grpSpPr>
          <a:xfrm>
            <a:off x="3356953" y="3525220"/>
            <a:ext cx="2432378" cy="625194"/>
            <a:chOff x="4475937" y="4698842"/>
            <a:chExt cx="3243170" cy="833335"/>
          </a:xfrm>
          <a:solidFill>
            <a:schemeClr val="accent2">
              <a:alpha val="90000"/>
            </a:schemeClr>
          </a:solidFill>
        </p:grpSpPr>
        <p:sp>
          <p:nvSpPr>
            <p:cNvPr id="56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7" name="Freeform 8"/>
            <p:cNvSpPr/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" name="Group 57"/>
          <p:cNvGrpSpPr/>
          <p:nvPr/>
        </p:nvGrpSpPr>
        <p:grpSpPr>
          <a:xfrm>
            <a:off x="3128986" y="3036411"/>
            <a:ext cx="2888312" cy="732121"/>
            <a:chOff x="4171981" y="4047299"/>
            <a:chExt cx="3851083" cy="975860"/>
          </a:xfrm>
          <a:solidFill>
            <a:schemeClr val="accent1">
              <a:alpha val="90000"/>
            </a:schemeClr>
          </a:solidFill>
        </p:grpSpPr>
        <p:sp>
          <p:nvSpPr>
            <p:cNvPr id="59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Freeform 10"/>
            <p:cNvSpPr/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" name="Group 60"/>
          <p:cNvGrpSpPr/>
          <p:nvPr/>
        </p:nvGrpSpPr>
        <p:grpSpPr>
          <a:xfrm>
            <a:off x="3042816" y="2498505"/>
            <a:ext cx="3059561" cy="830320"/>
            <a:chOff x="4057088" y="3330311"/>
            <a:chExt cx="4079414" cy="1106751"/>
          </a:xfrm>
          <a:solidFill>
            <a:schemeClr val="accent4">
              <a:alpha val="90000"/>
            </a:schemeClr>
          </a:solidFill>
        </p:grpSpPr>
        <p:sp>
          <p:nvSpPr>
            <p:cNvPr id="62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7" name="Freeform 12"/>
            <p:cNvSpPr/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" name="Group 87"/>
          <p:cNvGrpSpPr/>
          <p:nvPr/>
        </p:nvGrpSpPr>
        <p:grpSpPr>
          <a:xfrm>
            <a:off x="3128986" y="2091528"/>
            <a:ext cx="2888312" cy="733213"/>
            <a:chOff x="4171981" y="2787843"/>
            <a:chExt cx="3851083" cy="977315"/>
          </a:xfrm>
          <a:solidFill>
            <a:schemeClr val="accent3">
              <a:alpha val="90000"/>
            </a:schemeClr>
          </a:solidFill>
        </p:grpSpPr>
        <p:sp>
          <p:nvSpPr>
            <p:cNvPr id="89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" name="Group 90"/>
          <p:cNvGrpSpPr/>
          <p:nvPr/>
        </p:nvGrpSpPr>
        <p:grpSpPr>
          <a:xfrm>
            <a:off x="3356953" y="1709647"/>
            <a:ext cx="2432378" cy="626286"/>
            <a:chOff x="4475937" y="2278826"/>
            <a:chExt cx="3243170" cy="834790"/>
          </a:xfrm>
          <a:solidFill>
            <a:schemeClr val="accent2">
              <a:alpha val="90000"/>
            </a:schemeClr>
          </a:solidFill>
        </p:grpSpPr>
        <p:sp>
          <p:nvSpPr>
            <p:cNvPr id="92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3" name="Freeform 16"/>
            <p:cNvSpPr/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8" name="Group 93"/>
          <p:cNvGrpSpPr/>
          <p:nvPr/>
        </p:nvGrpSpPr>
        <p:grpSpPr>
          <a:xfrm>
            <a:off x="3845611" y="1406324"/>
            <a:ext cx="1453973" cy="433163"/>
            <a:chOff x="5127480" y="1874520"/>
            <a:chExt cx="1938631" cy="577372"/>
          </a:xfrm>
          <a:solidFill>
            <a:schemeClr val="accent1">
              <a:alpha val="90000"/>
            </a:schemeClr>
          </a:solidFill>
        </p:grpSpPr>
        <p:sp>
          <p:nvSpPr>
            <p:cNvPr id="95" name="Oval 17"/>
            <p:cNvSpPr>
              <a:spLocks noChangeArrowheads="1"/>
            </p:cNvSpPr>
            <p:nvPr/>
          </p:nvSpPr>
          <p:spPr bwMode="auto">
            <a:xfrm>
              <a:off x="5127480" y="1874520"/>
              <a:ext cx="1938631" cy="57737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6" name="Freeform 18"/>
            <p:cNvSpPr/>
            <p:nvPr/>
          </p:nvSpPr>
          <p:spPr bwMode="auto">
            <a:xfrm>
              <a:off x="5127480" y="2162479"/>
              <a:ext cx="1938631" cy="289413"/>
            </a:xfrm>
            <a:custGeom>
              <a:avLst/>
              <a:gdLst>
                <a:gd name="T0" fmla="*/ 434 w 868"/>
                <a:gd name="T1" fmla="*/ 100 h 130"/>
                <a:gd name="T2" fmla="*/ 0 w 868"/>
                <a:gd name="T3" fmla="*/ 0 h 130"/>
                <a:gd name="T4" fmla="*/ 0 w 868"/>
                <a:gd name="T5" fmla="*/ 1 h 130"/>
                <a:gd name="T6" fmla="*/ 434 w 868"/>
                <a:gd name="T7" fmla="*/ 130 h 130"/>
                <a:gd name="T8" fmla="*/ 868 w 868"/>
                <a:gd name="T9" fmla="*/ 1 h 130"/>
                <a:gd name="T10" fmla="*/ 868 w 868"/>
                <a:gd name="T11" fmla="*/ 0 h 130"/>
                <a:gd name="T12" fmla="*/ 434 w 868"/>
                <a:gd name="T13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8" h="130">
                  <a:moveTo>
                    <a:pt x="434" y="100"/>
                  </a:moveTo>
                  <a:cubicBezTo>
                    <a:pt x="224" y="100"/>
                    <a:pt x="47" y="57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2"/>
                    <a:pt x="194" y="130"/>
                    <a:pt x="434" y="130"/>
                  </a:cubicBezTo>
                  <a:cubicBezTo>
                    <a:pt x="674" y="130"/>
                    <a:pt x="868" y="72"/>
                    <a:pt x="868" y="1"/>
                  </a:cubicBezTo>
                  <a:cubicBezTo>
                    <a:pt x="868" y="0"/>
                    <a:pt x="868" y="0"/>
                    <a:pt x="868" y="0"/>
                  </a:cubicBezTo>
                  <a:cubicBezTo>
                    <a:pt x="821" y="57"/>
                    <a:pt x="644" y="100"/>
                    <a:pt x="434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9" name="Group 96"/>
          <p:cNvGrpSpPr/>
          <p:nvPr/>
        </p:nvGrpSpPr>
        <p:grpSpPr>
          <a:xfrm>
            <a:off x="903433" y="1705724"/>
            <a:ext cx="2070263" cy="630209"/>
            <a:chOff x="1012530" y="2172794"/>
            <a:chExt cx="2548554" cy="840019"/>
          </a:xfrm>
        </p:grpSpPr>
        <p:sp>
          <p:nvSpPr>
            <p:cNvPr id="98" name="Oval 97"/>
            <p:cNvSpPr/>
            <p:nvPr/>
          </p:nvSpPr>
          <p:spPr>
            <a:xfrm flipH="1">
              <a:off x="2975297" y="2172794"/>
              <a:ext cx="585787" cy="6309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FontAwesome" pitchFamily="2" charset="0"/>
                </a:rPr>
                <a:t></a:t>
              </a:r>
              <a:endParaRPr lang="en-AU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99" name="Text Placeholder 32"/>
            <p:cNvSpPr txBox="1"/>
            <p:nvPr/>
          </p:nvSpPr>
          <p:spPr>
            <a:xfrm flipH="1">
              <a:off x="1012530" y="2452972"/>
              <a:ext cx="1726361" cy="55984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rgbClr val="65728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00" name="Text Placeholder 33"/>
            <p:cNvSpPr txBox="1"/>
            <p:nvPr/>
          </p:nvSpPr>
          <p:spPr>
            <a:xfrm flipH="1">
              <a:off x="1014651" y="2172794"/>
              <a:ext cx="1738528" cy="28017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" name="Group 100"/>
          <p:cNvGrpSpPr/>
          <p:nvPr/>
        </p:nvGrpSpPr>
        <p:grpSpPr>
          <a:xfrm>
            <a:off x="903433" y="2717700"/>
            <a:ext cx="2070263" cy="630209"/>
            <a:chOff x="1012530" y="3521679"/>
            <a:chExt cx="2548554" cy="840019"/>
          </a:xfrm>
        </p:grpSpPr>
        <p:sp>
          <p:nvSpPr>
            <p:cNvPr id="102" name="Oval 101"/>
            <p:cNvSpPr/>
            <p:nvPr/>
          </p:nvSpPr>
          <p:spPr>
            <a:xfrm flipH="1">
              <a:off x="2975297" y="3521679"/>
              <a:ext cx="585787" cy="6309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FontAwesome" pitchFamily="2" charset="0"/>
                </a:rPr>
                <a:t>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03" name="Text Placeholder 32"/>
            <p:cNvSpPr txBox="1"/>
            <p:nvPr/>
          </p:nvSpPr>
          <p:spPr>
            <a:xfrm flipH="1">
              <a:off x="1012530" y="3801857"/>
              <a:ext cx="1726361" cy="55984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rgbClr val="65728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04" name="Text Placeholder 33"/>
            <p:cNvSpPr txBox="1"/>
            <p:nvPr/>
          </p:nvSpPr>
          <p:spPr>
            <a:xfrm flipH="1">
              <a:off x="1014651" y="3521679"/>
              <a:ext cx="1738528" cy="28017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1" name="Group 104"/>
          <p:cNvGrpSpPr/>
          <p:nvPr/>
        </p:nvGrpSpPr>
        <p:grpSpPr>
          <a:xfrm>
            <a:off x="903433" y="3730317"/>
            <a:ext cx="2070263" cy="630209"/>
            <a:chOff x="1012530" y="4871418"/>
            <a:chExt cx="2548554" cy="840019"/>
          </a:xfrm>
        </p:grpSpPr>
        <p:sp>
          <p:nvSpPr>
            <p:cNvPr id="106" name="Oval 105"/>
            <p:cNvSpPr/>
            <p:nvPr/>
          </p:nvSpPr>
          <p:spPr>
            <a:xfrm flipH="1">
              <a:off x="2975297" y="4871418"/>
              <a:ext cx="585787" cy="6309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FontAwesome" pitchFamily="2" charset="0"/>
                </a:rPr>
                <a:t></a:t>
              </a:r>
              <a:endParaRPr lang="en-AU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107" name="Text Placeholder 32"/>
            <p:cNvSpPr txBox="1"/>
            <p:nvPr/>
          </p:nvSpPr>
          <p:spPr>
            <a:xfrm flipH="1">
              <a:off x="1012530" y="5151596"/>
              <a:ext cx="1726361" cy="55984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rgbClr val="65728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08" name="Text Placeholder 33"/>
            <p:cNvSpPr txBox="1"/>
            <p:nvPr/>
          </p:nvSpPr>
          <p:spPr>
            <a:xfrm flipH="1">
              <a:off x="1014651" y="4871418"/>
              <a:ext cx="1738528" cy="28017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2" name="Group 108"/>
          <p:cNvGrpSpPr/>
          <p:nvPr/>
        </p:nvGrpSpPr>
        <p:grpSpPr>
          <a:xfrm>
            <a:off x="6416514" y="1705724"/>
            <a:ext cx="2070261" cy="630209"/>
            <a:chOff x="8626356" y="2250714"/>
            <a:chExt cx="2548552" cy="840019"/>
          </a:xfrm>
        </p:grpSpPr>
        <p:sp>
          <p:nvSpPr>
            <p:cNvPr id="110" name="Oval 109"/>
            <p:cNvSpPr/>
            <p:nvPr/>
          </p:nvSpPr>
          <p:spPr>
            <a:xfrm>
              <a:off x="8626356" y="2250714"/>
              <a:ext cx="582526" cy="6309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FontAwesome" pitchFamily="2" charset="0"/>
                </a:rPr>
                <a:t></a:t>
              </a:r>
              <a:endParaRPr lang="en-AU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111" name="Text Placeholder 32"/>
            <p:cNvSpPr txBox="1"/>
            <p:nvPr/>
          </p:nvSpPr>
          <p:spPr>
            <a:xfrm>
              <a:off x="9448547" y="2530892"/>
              <a:ext cx="1726361" cy="55984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rgbClr val="65728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12" name="Text Placeholder 33"/>
            <p:cNvSpPr txBox="1"/>
            <p:nvPr/>
          </p:nvSpPr>
          <p:spPr>
            <a:xfrm>
              <a:off x="9434261" y="2250714"/>
              <a:ext cx="1738528" cy="28017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3" name="Group 112"/>
          <p:cNvGrpSpPr/>
          <p:nvPr/>
        </p:nvGrpSpPr>
        <p:grpSpPr>
          <a:xfrm>
            <a:off x="6416514" y="2659242"/>
            <a:ext cx="2070261" cy="630209"/>
            <a:chOff x="8626356" y="3521679"/>
            <a:chExt cx="2548552" cy="840019"/>
          </a:xfrm>
        </p:grpSpPr>
        <p:sp>
          <p:nvSpPr>
            <p:cNvPr id="114" name="Oval 113"/>
            <p:cNvSpPr/>
            <p:nvPr/>
          </p:nvSpPr>
          <p:spPr>
            <a:xfrm>
              <a:off x="8626356" y="3521679"/>
              <a:ext cx="582526" cy="63093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</a:t>
              </a:r>
            </a:p>
          </p:txBody>
        </p:sp>
        <p:sp>
          <p:nvSpPr>
            <p:cNvPr id="115" name="Text Placeholder 32"/>
            <p:cNvSpPr txBox="1"/>
            <p:nvPr/>
          </p:nvSpPr>
          <p:spPr>
            <a:xfrm>
              <a:off x="9448547" y="3801857"/>
              <a:ext cx="1726361" cy="55984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rgbClr val="65728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16" name="Text Placeholder 33"/>
            <p:cNvSpPr txBox="1"/>
            <p:nvPr/>
          </p:nvSpPr>
          <p:spPr>
            <a:xfrm>
              <a:off x="9434261" y="3521679"/>
              <a:ext cx="1738528" cy="28017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4" name="Group 116"/>
          <p:cNvGrpSpPr/>
          <p:nvPr/>
        </p:nvGrpSpPr>
        <p:grpSpPr>
          <a:xfrm>
            <a:off x="6416514" y="3671859"/>
            <a:ext cx="2070261" cy="630209"/>
            <a:chOff x="8626356" y="4871418"/>
            <a:chExt cx="2548552" cy="840019"/>
          </a:xfrm>
        </p:grpSpPr>
        <p:sp>
          <p:nvSpPr>
            <p:cNvPr id="118" name="Oval 117"/>
            <p:cNvSpPr/>
            <p:nvPr/>
          </p:nvSpPr>
          <p:spPr>
            <a:xfrm>
              <a:off x="8626356" y="4871418"/>
              <a:ext cx="585787" cy="6309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FontAwesome" pitchFamily="2" charset="0"/>
                </a:rPr>
                <a:t></a:t>
              </a:r>
              <a:endParaRPr lang="en-AU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119" name="Text Placeholder 32"/>
            <p:cNvSpPr txBox="1"/>
            <p:nvPr/>
          </p:nvSpPr>
          <p:spPr>
            <a:xfrm>
              <a:off x="9448547" y="5151596"/>
              <a:ext cx="1726361" cy="55984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5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在此录入上述图表的综合描述说明，在此录入上述图表的综合描述说明</a:t>
              </a:r>
              <a:endParaRPr lang="en-US" altLang="zh-CN" sz="900" dirty="0">
                <a:solidFill>
                  <a:srgbClr val="657284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</p:txBody>
        </p:sp>
        <p:sp>
          <p:nvSpPr>
            <p:cNvPr id="120" name="Text Placeholder 33"/>
            <p:cNvSpPr txBox="1"/>
            <p:nvPr/>
          </p:nvSpPr>
          <p:spPr>
            <a:xfrm>
              <a:off x="9434261" y="4871418"/>
              <a:ext cx="1738528" cy="28017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11244" y="2071779"/>
            <a:ext cx="317768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080358" y="265607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5187" y="265607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080358" y="292242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4605187" y="292242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3577" y="1809136"/>
            <a:ext cx="2465220" cy="1313994"/>
            <a:chOff x="1386700" y="2098781"/>
            <a:chExt cx="2465220" cy="1313994"/>
          </a:xfrm>
        </p:grpSpPr>
        <p:sp>
          <p:nvSpPr>
            <p:cNvPr id="15" name="圆角矩形 13"/>
            <p:cNvSpPr/>
            <p:nvPr/>
          </p:nvSpPr>
          <p:spPr>
            <a:xfrm>
              <a:off x="1900116" y="2216613"/>
              <a:ext cx="1370835" cy="1196162"/>
            </a:xfrm>
            <a:prstGeom prst="roundRect">
              <a:avLst>
                <a:gd name="adj" fmla="val 953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050" name="文本框 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55204" y="2098781"/>
              <a:ext cx="1206167" cy="111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7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02</a:t>
              </a:r>
              <a:endParaRPr lang="zh-CN" altLang="en-US" sz="7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052" name="文本框 1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386700" y="3051629"/>
              <a:ext cx="24652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章节 </a:t>
              </a:r>
              <a:r>
                <a: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PART</a:t>
              </a:r>
              <a:endPara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4" y="55068"/>
            <a:ext cx="3646986" cy="50414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233533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4297811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3362089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2426366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169255" y="2094907"/>
            <a:ext cx="1101261" cy="1363973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3952" y="3585291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360265" y="3876987"/>
            <a:ext cx="1937283" cy="5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88032" y="1168632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1296205" y="1460326"/>
            <a:ext cx="2055421" cy="40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4667803" y="3468678"/>
            <a:ext cx="0" cy="27821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3935478" y="3787809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104029" y="4079504"/>
            <a:ext cx="1729274" cy="5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7036925" y="3585291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947853" y="3876986"/>
            <a:ext cx="1937283" cy="5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954834" y="1168632"/>
            <a:ext cx="1463595" cy="253866"/>
          </a:xfrm>
          <a:prstGeom prst="rect">
            <a:avLst/>
          </a:prstGeom>
        </p:spPr>
        <p:txBody>
          <a:bodyPr wrap="square" lIns="68561" tIns="34281" rIns="68561" bIns="34281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5975912" y="1460326"/>
            <a:ext cx="1871883" cy="56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362090" y="1356583"/>
            <a:ext cx="362438" cy="738324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圆角矩形 6"/>
          <p:cNvSpPr/>
          <p:nvPr/>
        </p:nvSpPr>
        <p:spPr>
          <a:xfrm flipH="1">
            <a:off x="5595633" y="1356583"/>
            <a:ext cx="331404" cy="738324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圆角矩形 6"/>
          <p:cNvSpPr/>
          <p:nvPr/>
        </p:nvSpPr>
        <p:spPr>
          <a:xfrm flipV="1">
            <a:off x="2297546" y="3451391"/>
            <a:ext cx="491259" cy="295502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45672 w 558190"/>
              <a:gd name="connsiteY1-82" fmla="*/ 0 h 983247"/>
              <a:gd name="connsiteX2-83" fmla="*/ 558190 w 558190"/>
              <a:gd name="connsiteY2-84" fmla="*/ 112518 h 983247"/>
              <a:gd name="connsiteX3-85" fmla="*/ 556463 w 558190"/>
              <a:gd name="connsiteY3-86" fmla="*/ 541893 h 983247"/>
              <a:gd name="connsiteX4-87" fmla="*/ 558190 w 558190"/>
              <a:gd name="connsiteY4-88" fmla="*/ 983247 h 983247"/>
              <a:gd name="connsiteX0-89" fmla="*/ 0 w 558190"/>
              <a:gd name="connsiteY0-90" fmla="*/ 0 h 541893"/>
              <a:gd name="connsiteX1-91" fmla="*/ 445672 w 558190"/>
              <a:gd name="connsiteY1-92" fmla="*/ 0 h 541893"/>
              <a:gd name="connsiteX2-93" fmla="*/ 558190 w 558190"/>
              <a:gd name="connsiteY2-94" fmla="*/ 112518 h 541893"/>
              <a:gd name="connsiteX3-95" fmla="*/ 556463 w 558190"/>
              <a:gd name="connsiteY3-96" fmla="*/ 541893 h 5418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圆角矩形 6"/>
          <p:cNvSpPr/>
          <p:nvPr/>
        </p:nvSpPr>
        <p:spPr>
          <a:xfrm flipH="1" flipV="1">
            <a:off x="6557025" y="3451391"/>
            <a:ext cx="491259" cy="295502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45672 w 558190"/>
              <a:gd name="connsiteY1-82" fmla="*/ 0 h 983247"/>
              <a:gd name="connsiteX2-83" fmla="*/ 558190 w 558190"/>
              <a:gd name="connsiteY2-84" fmla="*/ 112518 h 983247"/>
              <a:gd name="connsiteX3-85" fmla="*/ 556463 w 558190"/>
              <a:gd name="connsiteY3-86" fmla="*/ 541893 h 983247"/>
              <a:gd name="connsiteX4-87" fmla="*/ 558190 w 558190"/>
              <a:gd name="connsiteY4-88" fmla="*/ 983247 h 983247"/>
              <a:gd name="connsiteX0-89" fmla="*/ 0 w 558190"/>
              <a:gd name="connsiteY0-90" fmla="*/ 0 h 541893"/>
              <a:gd name="connsiteX1-91" fmla="*/ 445672 w 558190"/>
              <a:gd name="connsiteY1-92" fmla="*/ 0 h 541893"/>
              <a:gd name="connsiteX2-93" fmla="*/ 558190 w 558190"/>
              <a:gd name="connsiteY2-94" fmla="*/ 112518 h 541893"/>
              <a:gd name="connsiteX3-95" fmla="*/ 556463 w 558190"/>
              <a:gd name="connsiteY3-96" fmla="*/ 541893 h 5418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/>
      <p:bldP spid="9" grpId="0"/>
      <p:bldP spid="20" grpId="0"/>
      <p:bldP spid="21" grpId="0"/>
      <p:bldP spid="24" grpId="0"/>
      <p:bldP spid="25" grpId="0"/>
      <p:bldP spid="30" grpId="0"/>
      <p:bldP spid="31" grpId="0"/>
      <p:bldP spid="41" grpId="0"/>
      <p:bldP spid="42" grpId="0"/>
      <p:bldP spid="7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90769" y="4034967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1198" y="4031314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1628" y="4034967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12056" y="4034110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52485" y="4034967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92914" y="4031314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3342" y="4031314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3771" y="4031314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14203" y="4031314"/>
            <a:ext cx="592896" cy="397997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0294" y="3552274"/>
            <a:ext cx="1582442" cy="4115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2734" y="3552274"/>
            <a:ext cx="2574106" cy="4115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56841" y="3552274"/>
            <a:ext cx="3586867" cy="4115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6959022" y="1843938"/>
            <a:ext cx="402283" cy="42750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69" tIns="34285" rIns="68569" bIns="34285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4325812" y="1858608"/>
            <a:ext cx="492377" cy="398168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69" tIns="34285" rIns="68569" bIns="34285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1815534" y="1816696"/>
            <a:ext cx="328949" cy="48199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1155339" y="2437005"/>
            <a:ext cx="1649340" cy="943390"/>
            <a:chOff x="1469669" y="2631526"/>
            <a:chExt cx="2339926" cy="1371441"/>
          </a:xfrm>
        </p:grpSpPr>
        <p:sp>
          <p:nvSpPr>
            <p:cNvPr id="26" name="TextBox 25"/>
            <p:cNvSpPr txBox="1"/>
            <p:nvPr/>
          </p:nvSpPr>
          <p:spPr>
            <a:xfrm>
              <a:off x="1999328" y="2631526"/>
              <a:ext cx="1280600" cy="509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3063535"/>
              <a:ext cx="2339926" cy="939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"/>
          <p:cNvGrpSpPr/>
          <p:nvPr/>
        </p:nvGrpSpPr>
        <p:grpSpPr>
          <a:xfrm>
            <a:off x="3747331" y="2437006"/>
            <a:ext cx="1649340" cy="943389"/>
            <a:chOff x="4926037" y="2631523"/>
            <a:chExt cx="2339926" cy="1371438"/>
          </a:xfrm>
        </p:grpSpPr>
        <p:sp>
          <p:nvSpPr>
            <p:cNvPr id="28" name="TextBox 27"/>
            <p:cNvSpPr txBox="1"/>
            <p:nvPr/>
          </p:nvSpPr>
          <p:spPr>
            <a:xfrm>
              <a:off x="5455696" y="2631523"/>
              <a:ext cx="1280600" cy="509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3063530"/>
              <a:ext cx="2339926" cy="939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"/>
          <p:cNvGrpSpPr/>
          <p:nvPr/>
        </p:nvGrpSpPr>
        <p:grpSpPr>
          <a:xfrm>
            <a:off x="6339323" y="2437003"/>
            <a:ext cx="1649340" cy="943390"/>
            <a:chOff x="8382405" y="2631518"/>
            <a:chExt cx="2339926" cy="1371441"/>
          </a:xfrm>
        </p:grpSpPr>
        <p:sp>
          <p:nvSpPr>
            <p:cNvPr id="32" name="TextBox 31"/>
            <p:cNvSpPr txBox="1"/>
            <p:nvPr/>
          </p:nvSpPr>
          <p:spPr>
            <a:xfrm>
              <a:off x="8912064" y="2631518"/>
              <a:ext cx="1280600" cy="5099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3063527"/>
              <a:ext cx="2339926" cy="939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en-GB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 bwMode="auto">
          <a:xfrm>
            <a:off x="2871788" y="3540656"/>
            <a:ext cx="854869" cy="856174"/>
            <a:chOff x="3828951" y="3938814"/>
            <a:chExt cx="1140534" cy="1140533"/>
          </a:xfrm>
        </p:grpSpPr>
        <p:sp>
          <p:nvSpPr>
            <p:cNvPr id="13" name="Oval 12"/>
            <p:cNvSpPr/>
            <p:nvPr/>
          </p:nvSpPr>
          <p:spPr>
            <a:xfrm>
              <a:off x="3828951" y="3938814"/>
              <a:ext cx="1140534" cy="114053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4179290" y="4285202"/>
              <a:ext cx="439856" cy="395289"/>
              <a:chOff x="5583238" y="3892551"/>
              <a:chExt cx="360363" cy="323850"/>
            </a:xfrm>
            <a:solidFill>
              <a:schemeClr val="bg1"/>
            </a:solidFill>
          </p:grpSpPr>
          <p:sp>
            <p:nvSpPr>
              <p:cNvPr id="15" name="Freeform 5"/>
              <p:cNvSpPr/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4037410" y="2940499"/>
            <a:ext cx="1151334" cy="1371785"/>
          </a:xfrm>
          <a:custGeom>
            <a:avLst/>
            <a:gdLst>
              <a:gd name="T0" fmla="*/ 405 w 633"/>
              <a:gd name="T1" fmla="*/ 470 h 730"/>
              <a:gd name="T2" fmla="*/ 483 w 633"/>
              <a:gd name="T3" fmla="*/ 380 h 730"/>
              <a:gd name="T4" fmla="*/ 501 w 633"/>
              <a:gd name="T5" fmla="*/ 293 h 730"/>
              <a:gd name="T6" fmla="*/ 437 w 633"/>
              <a:gd name="T7" fmla="*/ 133 h 730"/>
              <a:gd name="T8" fmla="*/ 316 w 633"/>
              <a:gd name="T9" fmla="*/ 8 h 730"/>
              <a:gd name="T10" fmla="*/ 316 w 633"/>
              <a:gd name="T11" fmla="*/ 40 h 730"/>
              <a:gd name="T12" fmla="*/ 316 w 633"/>
              <a:gd name="T13" fmla="*/ 66 h 730"/>
              <a:gd name="T14" fmla="*/ 237 w 633"/>
              <a:gd name="T15" fmla="*/ 95 h 730"/>
              <a:gd name="T16" fmla="*/ 192 w 633"/>
              <a:gd name="T17" fmla="*/ 135 h 730"/>
              <a:gd name="T18" fmla="*/ 141 w 633"/>
              <a:gd name="T19" fmla="*/ 264 h 730"/>
              <a:gd name="T20" fmla="*/ 133 w 633"/>
              <a:gd name="T21" fmla="*/ 339 h 730"/>
              <a:gd name="T22" fmla="*/ 175 w 633"/>
              <a:gd name="T23" fmla="*/ 399 h 730"/>
              <a:gd name="T24" fmla="*/ 181 w 633"/>
              <a:gd name="T25" fmla="*/ 534 h 730"/>
              <a:gd name="T26" fmla="*/ 24 w 633"/>
              <a:gd name="T27" fmla="*/ 730 h 730"/>
              <a:gd name="T28" fmla="*/ 610 w 633"/>
              <a:gd name="T29" fmla="*/ 730 h 730"/>
              <a:gd name="T30" fmla="*/ 453 w 633"/>
              <a:gd name="T31" fmla="*/ 534 h 730"/>
              <a:gd name="T32" fmla="*/ 156 w 633"/>
              <a:gd name="T33" fmla="*/ 275 h 730"/>
              <a:gd name="T34" fmla="*/ 189 w 633"/>
              <a:gd name="T35" fmla="*/ 335 h 730"/>
              <a:gd name="T36" fmla="*/ 195 w 633"/>
              <a:gd name="T37" fmla="*/ 273 h 730"/>
              <a:gd name="T38" fmla="*/ 211 w 633"/>
              <a:gd name="T39" fmla="*/ 190 h 730"/>
              <a:gd name="T40" fmla="*/ 316 w 633"/>
              <a:gd name="T41" fmla="*/ 195 h 730"/>
              <a:gd name="T42" fmla="*/ 380 w 633"/>
              <a:gd name="T43" fmla="*/ 173 h 730"/>
              <a:gd name="T44" fmla="*/ 424 w 633"/>
              <a:gd name="T45" fmla="*/ 192 h 730"/>
              <a:gd name="T46" fmla="*/ 439 w 633"/>
              <a:gd name="T47" fmla="*/ 273 h 730"/>
              <a:gd name="T48" fmla="*/ 445 w 633"/>
              <a:gd name="T49" fmla="*/ 335 h 730"/>
              <a:gd name="T50" fmla="*/ 477 w 633"/>
              <a:gd name="T51" fmla="*/ 275 h 730"/>
              <a:gd name="T52" fmla="*/ 317 w 633"/>
              <a:gd name="T53" fmla="*/ 482 h 730"/>
              <a:gd name="T54" fmla="*/ 189 w 633"/>
              <a:gd name="T55" fmla="*/ 384 h 730"/>
              <a:gd name="T56" fmla="*/ 316 w 633"/>
              <a:gd name="T57" fmla="*/ 503 h 730"/>
              <a:gd name="T58" fmla="*/ 387 w 633"/>
              <a:gd name="T59" fmla="*/ 483 h 730"/>
              <a:gd name="T60" fmla="*/ 319 w 633"/>
              <a:gd name="T61" fmla="*/ 630 h 730"/>
              <a:gd name="T62" fmla="*/ 224 w 633"/>
              <a:gd name="T63" fmla="*/ 525 h 730"/>
              <a:gd name="T64" fmla="*/ 403 w 633"/>
              <a:gd name="T65" fmla="*/ 669 h 730"/>
              <a:gd name="T66" fmla="*/ 318 w 633"/>
              <a:gd name="T67" fmla="*/ 687 h 730"/>
              <a:gd name="T68" fmla="*/ 272 w 633"/>
              <a:gd name="T69" fmla="*/ 626 h 730"/>
              <a:gd name="T70" fmla="*/ 172 w 633"/>
              <a:gd name="T71" fmla="*/ 556 h 730"/>
              <a:gd name="T72" fmla="*/ 214 w 633"/>
              <a:gd name="T73" fmla="*/ 538 h 730"/>
              <a:gd name="T74" fmla="*/ 319 w 633"/>
              <a:gd name="T75" fmla="*/ 655 h 730"/>
              <a:gd name="T76" fmla="*/ 459 w 633"/>
              <a:gd name="T77" fmla="*/ 558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4" tIns="45712" rIns="91424" bIns="45712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/>
          </a:p>
        </p:txBody>
      </p:sp>
      <p:grpSp>
        <p:nvGrpSpPr>
          <p:cNvPr id="4" name="Group 44"/>
          <p:cNvGrpSpPr/>
          <p:nvPr/>
        </p:nvGrpSpPr>
        <p:grpSpPr bwMode="auto">
          <a:xfrm>
            <a:off x="6098382" y="2549921"/>
            <a:ext cx="2215754" cy="670255"/>
            <a:chOff x="1603804" y="2220559"/>
            <a:chExt cx="2955174" cy="893572"/>
          </a:xfrm>
        </p:grpSpPr>
        <p:sp>
          <p:nvSpPr>
            <p:cNvPr id="46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Communication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80026" y="2560292"/>
              <a:ext cx="2878952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47"/>
          <p:cNvGrpSpPr/>
          <p:nvPr/>
        </p:nvGrpSpPr>
        <p:grpSpPr bwMode="auto">
          <a:xfrm>
            <a:off x="6426995" y="3588286"/>
            <a:ext cx="2215754" cy="670255"/>
            <a:chOff x="1603804" y="2220559"/>
            <a:chExt cx="2955174" cy="893572"/>
          </a:xfrm>
        </p:grpSpPr>
        <p:sp>
          <p:nvSpPr>
            <p:cNvPr id="49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Graphic Design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680026" y="2560292"/>
              <a:ext cx="2878952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50"/>
          <p:cNvGrpSpPr/>
          <p:nvPr/>
        </p:nvGrpSpPr>
        <p:grpSpPr bwMode="auto">
          <a:xfrm>
            <a:off x="875111" y="2549921"/>
            <a:ext cx="2220515" cy="670255"/>
            <a:chOff x="1679271" y="2220559"/>
            <a:chExt cx="2959965" cy="893572"/>
          </a:xfrm>
        </p:grpSpPr>
        <p:sp>
          <p:nvSpPr>
            <p:cNvPr id="52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Organising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79271" y="2560292"/>
              <a:ext cx="2879023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53"/>
          <p:cNvGrpSpPr/>
          <p:nvPr/>
        </p:nvGrpSpPr>
        <p:grpSpPr bwMode="auto">
          <a:xfrm>
            <a:off x="541735" y="3588286"/>
            <a:ext cx="2220515" cy="670255"/>
            <a:chOff x="1679271" y="2220559"/>
            <a:chExt cx="2959965" cy="893572"/>
          </a:xfrm>
        </p:grpSpPr>
        <p:sp>
          <p:nvSpPr>
            <p:cNvPr id="55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Leadership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679271" y="2560292"/>
              <a:ext cx="2879023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56"/>
          <p:cNvGrpSpPr/>
          <p:nvPr/>
        </p:nvGrpSpPr>
        <p:grpSpPr bwMode="auto">
          <a:xfrm>
            <a:off x="3306367" y="1095971"/>
            <a:ext cx="2543175" cy="716131"/>
            <a:chOff x="4410635" y="1328376"/>
            <a:chExt cx="3390431" cy="955815"/>
          </a:xfrm>
        </p:grpSpPr>
        <p:sp>
          <p:nvSpPr>
            <p:cNvPr id="58" name="Text Placeholder 2"/>
            <p:cNvSpPr txBox="1"/>
            <p:nvPr/>
          </p:nvSpPr>
          <p:spPr>
            <a:xfrm>
              <a:off x="5070944" y="1328376"/>
              <a:ext cx="2066639" cy="295616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Computing Skill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10635" y="1606510"/>
              <a:ext cx="3390431" cy="6776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ct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1"/>
          <p:cNvGrpSpPr/>
          <p:nvPr/>
        </p:nvGrpSpPr>
        <p:grpSpPr bwMode="auto">
          <a:xfrm>
            <a:off x="4115992" y="1835450"/>
            <a:ext cx="854869" cy="856174"/>
            <a:chOff x="5487492" y="2446951"/>
            <a:chExt cx="1140534" cy="1140533"/>
          </a:xfrm>
        </p:grpSpPr>
        <p:sp>
          <p:nvSpPr>
            <p:cNvPr id="19" name="Oval 18"/>
            <p:cNvSpPr/>
            <p:nvPr/>
          </p:nvSpPr>
          <p:spPr>
            <a:xfrm>
              <a:off x="5487492" y="2446951"/>
              <a:ext cx="1140534" cy="114053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017" name="Shape 940"/>
            <p:cNvSpPr/>
            <p:nvPr/>
          </p:nvSpPr>
          <p:spPr bwMode="auto">
            <a:xfrm>
              <a:off x="5755632" y="2807806"/>
              <a:ext cx="626948" cy="417677"/>
            </a:xfrm>
            <a:custGeom>
              <a:avLst/>
              <a:gdLst>
                <a:gd name="T0" fmla="*/ 313474 w 21547"/>
                <a:gd name="T1" fmla="*/ 208839 h 21600"/>
                <a:gd name="T2" fmla="*/ 313474 w 21547"/>
                <a:gd name="T3" fmla="*/ 208839 h 21600"/>
                <a:gd name="T4" fmla="*/ 313474 w 21547"/>
                <a:gd name="T5" fmla="*/ 208839 h 21600"/>
                <a:gd name="T6" fmla="*/ 313474 w 21547"/>
                <a:gd name="T7" fmla="*/ 20883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3" tIns="38093" rIns="38093" bIns="38093" anchor="ctr"/>
            <a:lstStyle/>
            <a:p>
              <a:endParaRPr lang="zh-CN" altLang="en-US"/>
            </a:p>
          </p:txBody>
        </p:sp>
      </p:grpSp>
      <p:grpSp>
        <p:nvGrpSpPr>
          <p:cNvPr id="10" name="Group 2"/>
          <p:cNvGrpSpPr/>
          <p:nvPr/>
        </p:nvGrpSpPr>
        <p:grpSpPr bwMode="auto">
          <a:xfrm>
            <a:off x="5098257" y="2521342"/>
            <a:ext cx="856060" cy="854985"/>
            <a:chOff x="6797783" y="3360593"/>
            <a:chExt cx="1140534" cy="1140533"/>
          </a:xfrm>
        </p:grpSpPr>
        <p:sp>
          <p:nvSpPr>
            <p:cNvPr id="28" name="Oval 27"/>
            <p:cNvSpPr/>
            <p:nvPr/>
          </p:nvSpPr>
          <p:spPr>
            <a:xfrm>
              <a:off x="6797783" y="3360593"/>
              <a:ext cx="1140534" cy="114053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015" name="Freeform 11"/>
            <p:cNvSpPr>
              <a:spLocks noEditPoints="1"/>
            </p:cNvSpPr>
            <p:nvPr/>
          </p:nvSpPr>
          <p:spPr bwMode="auto">
            <a:xfrm>
              <a:off x="7135740" y="3705602"/>
              <a:ext cx="524509" cy="434156"/>
            </a:xfrm>
            <a:custGeom>
              <a:avLst/>
              <a:gdLst>
                <a:gd name="T0" fmla="*/ 475165 w 287"/>
                <a:gd name="T1" fmla="*/ 142887 h 237"/>
                <a:gd name="T2" fmla="*/ 445924 w 287"/>
                <a:gd name="T3" fmla="*/ 172197 h 237"/>
                <a:gd name="T4" fmla="*/ 475165 w 287"/>
                <a:gd name="T5" fmla="*/ 203339 h 237"/>
                <a:gd name="T6" fmla="*/ 506233 w 287"/>
                <a:gd name="T7" fmla="*/ 172197 h 237"/>
                <a:gd name="T8" fmla="*/ 475165 w 287"/>
                <a:gd name="T9" fmla="*/ 142887 h 237"/>
                <a:gd name="T10" fmla="*/ 49344 w 287"/>
                <a:gd name="T11" fmla="*/ 142887 h 237"/>
                <a:gd name="T12" fmla="*/ 20103 w 287"/>
                <a:gd name="T13" fmla="*/ 172197 h 237"/>
                <a:gd name="T14" fmla="*/ 49344 w 287"/>
                <a:gd name="T15" fmla="*/ 203339 h 237"/>
                <a:gd name="T16" fmla="*/ 78585 w 287"/>
                <a:gd name="T17" fmla="*/ 172197 h 237"/>
                <a:gd name="T18" fmla="*/ 49344 w 287"/>
                <a:gd name="T19" fmla="*/ 142887 h 237"/>
                <a:gd name="T20" fmla="*/ 387442 w 287"/>
                <a:gd name="T21" fmla="*/ 89762 h 237"/>
                <a:gd name="T22" fmla="*/ 343581 w 287"/>
                <a:gd name="T23" fmla="*/ 133727 h 237"/>
                <a:gd name="T24" fmla="*/ 387442 w 287"/>
                <a:gd name="T25" fmla="*/ 177693 h 237"/>
                <a:gd name="T26" fmla="*/ 431304 w 287"/>
                <a:gd name="T27" fmla="*/ 133727 h 237"/>
                <a:gd name="T28" fmla="*/ 387442 w 287"/>
                <a:gd name="T29" fmla="*/ 89762 h 237"/>
                <a:gd name="T30" fmla="*/ 524509 w 287"/>
                <a:gd name="T31" fmla="*/ 359049 h 237"/>
                <a:gd name="T32" fmla="*/ 473337 w 287"/>
                <a:gd name="T33" fmla="*/ 359049 h 237"/>
                <a:gd name="T34" fmla="*/ 473337 w 287"/>
                <a:gd name="T35" fmla="*/ 265623 h 237"/>
                <a:gd name="T36" fmla="*/ 462372 w 287"/>
                <a:gd name="T37" fmla="*/ 221658 h 237"/>
                <a:gd name="T38" fmla="*/ 475165 w 287"/>
                <a:gd name="T39" fmla="*/ 219826 h 237"/>
                <a:gd name="T40" fmla="*/ 524509 w 287"/>
                <a:gd name="T41" fmla="*/ 269287 h 237"/>
                <a:gd name="T42" fmla="*/ 524509 w 287"/>
                <a:gd name="T43" fmla="*/ 359049 h 237"/>
                <a:gd name="T44" fmla="*/ 137067 w 287"/>
                <a:gd name="T45" fmla="*/ 89762 h 237"/>
                <a:gd name="T46" fmla="*/ 93205 w 287"/>
                <a:gd name="T47" fmla="*/ 133727 h 237"/>
                <a:gd name="T48" fmla="*/ 137067 w 287"/>
                <a:gd name="T49" fmla="*/ 177693 h 237"/>
                <a:gd name="T50" fmla="*/ 180928 w 287"/>
                <a:gd name="T51" fmla="*/ 133727 h 237"/>
                <a:gd name="T52" fmla="*/ 137067 w 287"/>
                <a:gd name="T53" fmla="*/ 89762 h 237"/>
                <a:gd name="T54" fmla="*/ 49344 w 287"/>
                <a:gd name="T55" fmla="*/ 219826 h 237"/>
                <a:gd name="T56" fmla="*/ 62137 w 287"/>
                <a:gd name="T57" fmla="*/ 221658 h 237"/>
                <a:gd name="T58" fmla="*/ 51172 w 287"/>
                <a:gd name="T59" fmla="*/ 265623 h 237"/>
                <a:gd name="T60" fmla="*/ 51172 w 287"/>
                <a:gd name="T61" fmla="*/ 359049 h 237"/>
                <a:gd name="T62" fmla="*/ 0 w 287"/>
                <a:gd name="T63" fmla="*/ 359049 h 237"/>
                <a:gd name="T64" fmla="*/ 0 w 287"/>
                <a:gd name="T65" fmla="*/ 269287 h 237"/>
                <a:gd name="T66" fmla="*/ 49344 w 287"/>
                <a:gd name="T67" fmla="*/ 219826 h 237"/>
                <a:gd name="T68" fmla="*/ 263168 w 287"/>
                <a:gd name="T69" fmla="*/ 0 h 237"/>
                <a:gd name="T70" fmla="*/ 197376 w 287"/>
                <a:gd name="T71" fmla="*/ 65948 h 237"/>
                <a:gd name="T72" fmla="*/ 263168 w 287"/>
                <a:gd name="T73" fmla="*/ 131895 h 237"/>
                <a:gd name="T74" fmla="*/ 327133 w 287"/>
                <a:gd name="T75" fmla="*/ 65948 h 237"/>
                <a:gd name="T76" fmla="*/ 263168 w 287"/>
                <a:gd name="T77" fmla="*/ 0 h 237"/>
                <a:gd name="T78" fmla="*/ 458717 w 287"/>
                <a:gd name="T79" fmla="*/ 392023 h 237"/>
                <a:gd name="T80" fmla="*/ 380132 w 287"/>
                <a:gd name="T81" fmla="*/ 392023 h 237"/>
                <a:gd name="T82" fmla="*/ 380132 w 287"/>
                <a:gd name="T83" fmla="*/ 250968 h 237"/>
                <a:gd name="T84" fmla="*/ 367339 w 287"/>
                <a:gd name="T85" fmla="*/ 197843 h 237"/>
                <a:gd name="T86" fmla="*/ 387442 w 287"/>
                <a:gd name="T87" fmla="*/ 194179 h 237"/>
                <a:gd name="T88" fmla="*/ 458717 w 287"/>
                <a:gd name="T89" fmla="*/ 265623 h 237"/>
                <a:gd name="T90" fmla="*/ 458717 w 287"/>
                <a:gd name="T91" fmla="*/ 392023 h 237"/>
                <a:gd name="T92" fmla="*/ 144377 w 287"/>
                <a:gd name="T93" fmla="*/ 250968 h 237"/>
                <a:gd name="T94" fmla="*/ 144377 w 287"/>
                <a:gd name="T95" fmla="*/ 392023 h 237"/>
                <a:gd name="T96" fmla="*/ 67620 w 287"/>
                <a:gd name="T97" fmla="*/ 392023 h 237"/>
                <a:gd name="T98" fmla="*/ 67620 w 287"/>
                <a:gd name="T99" fmla="*/ 265623 h 237"/>
                <a:gd name="T100" fmla="*/ 137067 w 287"/>
                <a:gd name="T101" fmla="*/ 194179 h 237"/>
                <a:gd name="T102" fmla="*/ 157170 w 287"/>
                <a:gd name="T103" fmla="*/ 197843 h 237"/>
                <a:gd name="T104" fmla="*/ 144377 w 287"/>
                <a:gd name="T105" fmla="*/ 250968 h 237"/>
                <a:gd name="T106" fmla="*/ 160825 w 287"/>
                <a:gd name="T107" fmla="*/ 434156 h 237"/>
                <a:gd name="T108" fmla="*/ 365511 w 287"/>
                <a:gd name="T109" fmla="*/ 434156 h 237"/>
                <a:gd name="T110" fmla="*/ 365511 w 287"/>
                <a:gd name="T111" fmla="*/ 250968 h 237"/>
                <a:gd name="T112" fmla="*/ 263168 w 287"/>
                <a:gd name="T113" fmla="*/ 148382 h 237"/>
                <a:gd name="T114" fmla="*/ 160825 w 287"/>
                <a:gd name="T115" fmla="*/ 250968 h 237"/>
                <a:gd name="T116" fmla="*/ 160825 w 287"/>
                <a:gd name="T117" fmla="*/ 434156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Group 3"/>
          <p:cNvGrpSpPr/>
          <p:nvPr/>
        </p:nvGrpSpPr>
        <p:grpSpPr bwMode="auto">
          <a:xfrm>
            <a:off x="5426870" y="3540656"/>
            <a:ext cx="854869" cy="856174"/>
            <a:chOff x="7235806" y="4719863"/>
            <a:chExt cx="1140534" cy="1140533"/>
          </a:xfrm>
        </p:grpSpPr>
        <p:sp>
          <p:nvSpPr>
            <p:cNvPr id="33" name="Oval 32"/>
            <p:cNvSpPr/>
            <p:nvPr/>
          </p:nvSpPr>
          <p:spPr>
            <a:xfrm>
              <a:off x="7235806" y="4719863"/>
              <a:ext cx="1140534" cy="114053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up 61"/>
            <p:cNvGrpSpPr/>
            <p:nvPr/>
          </p:nvGrpSpPr>
          <p:grpSpPr>
            <a:xfrm>
              <a:off x="7577135" y="5063525"/>
              <a:ext cx="467425" cy="453208"/>
              <a:chOff x="4411266" y="2303265"/>
              <a:chExt cx="325040" cy="315154"/>
            </a:xfrm>
            <a:solidFill>
              <a:schemeClr val="bg1"/>
            </a:solidFill>
          </p:grpSpPr>
          <p:sp>
            <p:nvSpPr>
              <p:cNvPr id="63" name="Freeform 28"/>
              <p:cNvSpPr/>
              <p:nvPr/>
            </p:nvSpPr>
            <p:spPr bwMode="auto">
              <a:xfrm>
                <a:off x="4411266" y="2336007"/>
                <a:ext cx="291108" cy="282412"/>
              </a:xfrm>
              <a:custGeom>
                <a:avLst/>
                <a:gdLst>
                  <a:gd name="T0" fmla="*/ 417 w 21600"/>
                  <a:gd name="T1" fmla="*/ 102 h 21600"/>
                  <a:gd name="T2" fmla="*/ 384 w 21600"/>
                  <a:gd name="T3" fmla="*/ 65 h 21600"/>
                  <a:gd name="T4" fmla="*/ 316 w 21600"/>
                  <a:gd name="T5" fmla="*/ 0 h 21600"/>
                  <a:gd name="T6" fmla="*/ 283 w 21600"/>
                  <a:gd name="T7" fmla="*/ 33 h 21600"/>
                  <a:gd name="T8" fmla="*/ 149 w 21600"/>
                  <a:gd name="T9" fmla="*/ 102 h 21600"/>
                  <a:gd name="T10" fmla="*/ 0 w 21600"/>
                  <a:gd name="T11" fmla="*/ 465 h 21600"/>
                  <a:gd name="T12" fmla="*/ 182 w 21600"/>
                  <a:gd name="T13" fmla="*/ 265 h 21600"/>
                  <a:gd name="T14" fmla="*/ 182 w 21600"/>
                  <a:gd name="T15" fmla="*/ 265 h 21600"/>
                  <a:gd name="T16" fmla="*/ 197 w 21600"/>
                  <a:gd name="T17" fmla="*/ 181 h 21600"/>
                  <a:gd name="T18" fmla="*/ 302 w 21600"/>
                  <a:gd name="T19" fmla="*/ 181 h 21600"/>
                  <a:gd name="T20" fmla="*/ 302 w 21600"/>
                  <a:gd name="T21" fmla="*/ 283 h 21600"/>
                  <a:gd name="T22" fmla="*/ 216 w 21600"/>
                  <a:gd name="T23" fmla="*/ 297 h 21600"/>
                  <a:gd name="T24" fmla="*/ 216 w 21600"/>
                  <a:gd name="T25" fmla="*/ 297 h 21600"/>
                  <a:gd name="T26" fmla="*/ 10 w 21600"/>
                  <a:gd name="T27" fmla="*/ 474 h 21600"/>
                  <a:gd name="T28" fmla="*/ 384 w 21600"/>
                  <a:gd name="T29" fmla="*/ 330 h 21600"/>
                  <a:gd name="T30" fmla="*/ 451 w 21600"/>
                  <a:gd name="T31" fmla="*/ 200 h 21600"/>
                  <a:gd name="T32" fmla="*/ 489 w 21600"/>
                  <a:gd name="T33" fmla="*/ 167 h 21600"/>
                  <a:gd name="T34" fmla="*/ 417 w 21600"/>
                  <a:gd name="T35" fmla="*/ 102 h 21600"/>
                  <a:gd name="T36" fmla="*/ 417 w 21600"/>
                  <a:gd name="T37" fmla="*/ 102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424" y="4659"/>
                    </a:moveTo>
                    <a:cubicBezTo>
                      <a:pt x="16941" y="2965"/>
                      <a:pt x="16941" y="2965"/>
                      <a:pt x="16941" y="2965"/>
                    </a:cubicBezTo>
                    <a:cubicBezTo>
                      <a:pt x="13976" y="0"/>
                      <a:pt x="13976" y="0"/>
                      <a:pt x="13976" y="0"/>
                    </a:cubicBezTo>
                    <a:cubicBezTo>
                      <a:pt x="13976" y="0"/>
                      <a:pt x="13976" y="0"/>
                      <a:pt x="12494" y="1482"/>
                    </a:cubicBezTo>
                    <a:cubicBezTo>
                      <a:pt x="11012" y="2965"/>
                      <a:pt x="6565" y="4659"/>
                      <a:pt x="6565" y="4659"/>
                    </a:cubicBezTo>
                    <a:cubicBezTo>
                      <a:pt x="0" y="21176"/>
                      <a:pt x="0" y="21176"/>
                      <a:pt x="0" y="21176"/>
                    </a:cubicBezTo>
                    <a:cubicBezTo>
                      <a:pt x="8047" y="12071"/>
                      <a:pt x="8047" y="12071"/>
                      <a:pt x="8047" y="12071"/>
                    </a:cubicBezTo>
                    <a:cubicBezTo>
                      <a:pt x="7624" y="10800"/>
                      <a:pt x="7835" y="9318"/>
                      <a:pt x="8682" y="8259"/>
                    </a:cubicBezTo>
                    <a:cubicBezTo>
                      <a:pt x="9953" y="6988"/>
                      <a:pt x="12071" y="6988"/>
                      <a:pt x="13341" y="8259"/>
                    </a:cubicBezTo>
                    <a:cubicBezTo>
                      <a:pt x="14400" y="9529"/>
                      <a:pt x="14400" y="11647"/>
                      <a:pt x="13341" y="12918"/>
                    </a:cubicBezTo>
                    <a:cubicBezTo>
                      <a:pt x="12282" y="13765"/>
                      <a:pt x="10800" y="13976"/>
                      <a:pt x="9529" y="13553"/>
                    </a:cubicBezTo>
                    <a:cubicBezTo>
                      <a:pt x="424" y="21600"/>
                      <a:pt x="424" y="21600"/>
                      <a:pt x="424" y="21600"/>
                    </a:cubicBezTo>
                    <a:cubicBezTo>
                      <a:pt x="16941" y="15035"/>
                      <a:pt x="16941" y="15035"/>
                      <a:pt x="16941" y="15035"/>
                    </a:cubicBezTo>
                    <a:cubicBezTo>
                      <a:pt x="16941" y="15035"/>
                      <a:pt x="18424" y="10588"/>
                      <a:pt x="19906" y="9106"/>
                    </a:cubicBezTo>
                    <a:cubicBezTo>
                      <a:pt x="21600" y="7624"/>
                      <a:pt x="21600" y="7624"/>
                      <a:pt x="21600" y="7624"/>
                    </a:cubicBezTo>
                    <a:lnTo>
                      <a:pt x="18424" y="4659"/>
                    </a:lnTo>
                    <a:close/>
                    <a:moveTo>
                      <a:pt x="18424" y="465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4" name="Freeform 30"/>
              <p:cNvSpPr/>
              <p:nvPr/>
            </p:nvSpPr>
            <p:spPr bwMode="auto">
              <a:xfrm>
                <a:off x="4619625" y="2303265"/>
                <a:ext cx="116681" cy="113109"/>
              </a:xfrm>
              <a:custGeom>
                <a:avLst/>
                <a:gdLst>
                  <a:gd name="T0" fmla="*/ 24 w 21600"/>
                  <a:gd name="T1" fmla="*/ 0 h 21600"/>
                  <a:gd name="T2" fmla="*/ 196 w 21600"/>
                  <a:gd name="T3" fmla="*/ 167 h 21600"/>
                  <a:gd name="T4" fmla="*/ 172 w 21600"/>
                  <a:gd name="T5" fmla="*/ 190 h 21600"/>
                  <a:gd name="T6" fmla="*/ 0 w 21600"/>
                  <a:gd name="T7" fmla="*/ 23 h 21600"/>
                  <a:gd name="T8" fmla="*/ 24 w 21600"/>
                  <a:gd name="T9" fmla="*/ 0 h 21600"/>
                  <a:gd name="T10" fmla="*/ 24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667" y="0"/>
                    </a:moveTo>
                    <a:lnTo>
                      <a:pt x="21600" y="18933"/>
                    </a:lnTo>
                    <a:lnTo>
                      <a:pt x="18933" y="21600"/>
                    </a:lnTo>
                    <a:lnTo>
                      <a:pt x="0" y="2667"/>
                    </a:lnTo>
                    <a:lnTo>
                      <a:pt x="2667" y="0"/>
                    </a:lnTo>
                    <a:close/>
                    <a:moveTo>
                      <a:pt x="266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grpSp>
        <p:nvGrpSpPr>
          <p:cNvPr id="14" name="Group 4"/>
          <p:cNvGrpSpPr/>
          <p:nvPr/>
        </p:nvGrpSpPr>
        <p:grpSpPr bwMode="auto">
          <a:xfrm>
            <a:off x="3192067" y="2521342"/>
            <a:ext cx="856059" cy="854985"/>
            <a:chOff x="4256200" y="3360593"/>
            <a:chExt cx="1140534" cy="1140533"/>
          </a:xfrm>
        </p:grpSpPr>
        <p:sp>
          <p:nvSpPr>
            <p:cNvPr id="25" name="Oval 24"/>
            <p:cNvSpPr/>
            <p:nvPr/>
          </p:nvSpPr>
          <p:spPr>
            <a:xfrm>
              <a:off x="4256200" y="3360593"/>
              <a:ext cx="1140534" cy="114053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up 64"/>
            <p:cNvGrpSpPr/>
            <p:nvPr/>
          </p:nvGrpSpPr>
          <p:grpSpPr>
            <a:xfrm>
              <a:off x="4569824" y="3639786"/>
              <a:ext cx="537185" cy="596560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66" name="Freeform 112"/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7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8" name="Freeform 114"/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9" name="Freeform 115"/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0" name="Freeform 116"/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1" name="Freeform 117"/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2" name="Freeform 118"/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3" name="Freeform 119"/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3338276" y="1607760"/>
            <a:ext cx="2462113" cy="2400776"/>
            <a:chOff x="0" y="0"/>
            <a:chExt cx="7716441" cy="7523163"/>
          </a:xfrm>
        </p:grpSpPr>
        <p:sp>
          <p:nvSpPr>
            <p:cNvPr id="30726" name="AutoShape 6"/>
            <p:cNvSpPr/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/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/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/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/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/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/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/>
          <p:nvPr/>
        </p:nvSpPr>
        <p:spPr bwMode="auto">
          <a:xfrm>
            <a:off x="5166668" y="3427570"/>
            <a:ext cx="248793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/>
          <p:nvPr/>
        </p:nvSpPr>
        <p:spPr bwMode="auto">
          <a:xfrm>
            <a:off x="4006027" y="1886144"/>
            <a:ext cx="221415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/>
          <p:nvPr/>
        </p:nvSpPr>
        <p:spPr bwMode="auto">
          <a:xfrm>
            <a:off x="4932647" y="1885943"/>
            <a:ext cx="235103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/>
          <p:nvPr/>
        </p:nvSpPr>
        <p:spPr bwMode="auto">
          <a:xfrm>
            <a:off x="3738099" y="3376373"/>
            <a:ext cx="221415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/>
          <p:nvPr/>
        </p:nvSpPr>
        <p:spPr bwMode="auto">
          <a:xfrm>
            <a:off x="4414878" y="3744276"/>
            <a:ext cx="338669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/>
          <p:nvPr/>
        </p:nvSpPr>
        <p:spPr bwMode="auto">
          <a:xfrm>
            <a:off x="5376179" y="2512575"/>
            <a:ext cx="248793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/>
          <p:nvPr/>
        </p:nvSpPr>
        <p:spPr bwMode="auto">
          <a:xfrm>
            <a:off x="3489306" y="2498288"/>
            <a:ext cx="248793" cy="2440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6783" tIns="26783" rIns="26783" bIns="26783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/>
          <p:nvPr/>
        </p:nvSpPr>
        <p:spPr bwMode="auto">
          <a:xfrm>
            <a:off x="1116683" y="1922619"/>
            <a:ext cx="1792170" cy="390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/>
          <p:nvPr/>
        </p:nvSpPr>
        <p:spPr bwMode="auto">
          <a:xfrm>
            <a:off x="1728563" y="1744708"/>
            <a:ext cx="1181480" cy="136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/>
          <p:nvPr/>
        </p:nvSpPr>
        <p:spPr bwMode="auto">
          <a:xfrm>
            <a:off x="2988608" y="1739860"/>
            <a:ext cx="161895" cy="1619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/>
          <p:nvPr/>
        </p:nvSpPr>
        <p:spPr bwMode="auto">
          <a:xfrm>
            <a:off x="6247395" y="1922619"/>
            <a:ext cx="1743930" cy="390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/>
          <p:nvPr/>
        </p:nvSpPr>
        <p:spPr bwMode="auto">
          <a:xfrm>
            <a:off x="6248506" y="1748864"/>
            <a:ext cx="1214318" cy="1523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/>
          <p:nvPr/>
        </p:nvSpPr>
        <p:spPr bwMode="auto">
          <a:xfrm>
            <a:off x="6030397" y="1739860"/>
            <a:ext cx="161895" cy="1619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/>
          <p:nvPr/>
        </p:nvSpPr>
        <p:spPr bwMode="auto">
          <a:xfrm>
            <a:off x="1117874" y="2805468"/>
            <a:ext cx="1792170" cy="390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/>
          <p:nvPr/>
        </p:nvSpPr>
        <p:spPr bwMode="auto">
          <a:xfrm>
            <a:off x="1730902" y="2627556"/>
            <a:ext cx="1183901" cy="136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/>
          <p:nvPr/>
        </p:nvSpPr>
        <p:spPr bwMode="auto">
          <a:xfrm>
            <a:off x="2989799" y="2622707"/>
            <a:ext cx="161895" cy="1619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/>
          <p:nvPr/>
        </p:nvSpPr>
        <p:spPr bwMode="auto">
          <a:xfrm>
            <a:off x="6227353" y="2805468"/>
            <a:ext cx="1743212" cy="390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r>
              <a:rPr lang="en-US" altLang="zh-CN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/>
          <p:nvPr/>
        </p:nvSpPr>
        <p:spPr bwMode="auto">
          <a:xfrm>
            <a:off x="6227674" y="2631713"/>
            <a:ext cx="1214318" cy="1523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/>
          <p:nvPr/>
        </p:nvSpPr>
        <p:spPr bwMode="auto">
          <a:xfrm>
            <a:off x="6009565" y="2622707"/>
            <a:ext cx="161895" cy="1619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/>
          <p:nvPr/>
        </p:nvSpPr>
        <p:spPr bwMode="auto">
          <a:xfrm>
            <a:off x="1117874" y="3681172"/>
            <a:ext cx="1792170" cy="390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/>
          <p:nvPr/>
        </p:nvSpPr>
        <p:spPr bwMode="auto">
          <a:xfrm>
            <a:off x="1730015" y="3503856"/>
            <a:ext cx="1180027" cy="136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/>
          <p:nvPr/>
        </p:nvSpPr>
        <p:spPr bwMode="auto">
          <a:xfrm>
            <a:off x="2989799" y="3498412"/>
            <a:ext cx="161895" cy="1619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/>
          <p:nvPr/>
        </p:nvSpPr>
        <p:spPr bwMode="auto">
          <a:xfrm>
            <a:off x="6227353" y="3681172"/>
            <a:ext cx="1743212" cy="390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35"/>
              </a:spcBef>
            </a:pP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s-ES" altLang="zh-CN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/>
          <p:nvPr/>
        </p:nvSpPr>
        <p:spPr bwMode="auto">
          <a:xfrm>
            <a:off x="6227674" y="3508012"/>
            <a:ext cx="1214318" cy="1523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/>
          <p:nvPr/>
        </p:nvSpPr>
        <p:spPr bwMode="auto">
          <a:xfrm>
            <a:off x="6009565" y="3498412"/>
            <a:ext cx="161895" cy="1619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18440">
              <a:lnSpc>
                <a:spcPct val="120000"/>
              </a:lnSpc>
              <a:defRPr/>
            </a:pPr>
            <a:endParaRPr lang="es-ES" sz="15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8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4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6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2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8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4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6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182369" y="2000858"/>
            <a:ext cx="317768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工作体会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051483" y="261757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6312" y="261757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051483" y="288392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4576312" y="288392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4702" y="1770636"/>
            <a:ext cx="2465220" cy="1313994"/>
            <a:chOff x="1386700" y="2098781"/>
            <a:chExt cx="2465220" cy="1313994"/>
          </a:xfrm>
        </p:grpSpPr>
        <p:sp>
          <p:nvSpPr>
            <p:cNvPr id="15" name="圆角矩形 13"/>
            <p:cNvSpPr/>
            <p:nvPr/>
          </p:nvSpPr>
          <p:spPr>
            <a:xfrm>
              <a:off x="1900116" y="2216613"/>
              <a:ext cx="1370835" cy="1196162"/>
            </a:xfrm>
            <a:prstGeom prst="roundRect">
              <a:avLst>
                <a:gd name="adj" fmla="val 953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050" name="文本框 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55204" y="2098781"/>
              <a:ext cx="1206167" cy="111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7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03</a:t>
              </a:r>
              <a:endParaRPr lang="zh-CN" altLang="en-US" sz="7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052" name="文本框 1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386700" y="3051629"/>
              <a:ext cx="24652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章节 </a:t>
              </a:r>
              <a:r>
                <a: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PART</a:t>
              </a:r>
              <a:endPara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4" y="55068"/>
            <a:ext cx="3646986" cy="50414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A_淘宝店chenying0907 4"/>
          <p:cNvGrpSpPr/>
          <p:nvPr>
            <p:custDataLst>
              <p:tags r:id="rId1"/>
            </p:custDataLst>
          </p:nvPr>
        </p:nvGrpSpPr>
        <p:grpSpPr>
          <a:xfrm>
            <a:off x="2885699" y="1664175"/>
            <a:ext cx="3372604" cy="2352116"/>
            <a:chOff x="3847207" y="2218004"/>
            <a:chExt cx="4497587" cy="3135731"/>
          </a:xfrm>
        </p:grpSpPr>
        <p:pic>
          <p:nvPicPr>
            <p:cNvPr id="13" name="淘宝店chenying0907 12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78" b="16402"/>
            <a:stretch>
              <a:fillRect/>
            </a:stretch>
          </p:blipFill>
          <p:spPr>
            <a:xfrm>
              <a:off x="3847207" y="2218004"/>
              <a:ext cx="4497587" cy="3135731"/>
            </a:xfrm>
            <a:prstGeom prst="rect">
              <a:avLst/>
            </a:prstGeom>
          </p:spPr>
        </p:pic>
        <p:pic>
          <p:nvPicPr>
            <p:cNvPr id="2" name="淘宝店chenying0907 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332" y="2581662"/>
              <a:ext cx="3273158" cy="2033884"/>
            </a:xfrm>
            <a:prstGeom prst="rect">
              <a:avLst/>
            </a:prstGeom>
            <a:blipFill>
              <a:blip r:embed="rId14"/>
              <a:stretch>
                <a:fillRect/>
              </a:stretch>
            </a:blipFill>
          </p:spPr>
        </p:pic>
      </p:grpSp>
      <p:sp>
        <p:nvSpPr>
          <p:cNvPr id="6" name="PA_淘宝店chenying0907: 圆角 5"/>
          <p:cNvSpPr/>
          <p:nvPr>
            <p:custDataLst>
              <p:tags r:id="rId2"/>
            </p:custDataLst>
          </p:nvPr>
        </p:nvSpPr>
        <p:spPr>
          <a:xfrm>
            <a:off x="833438" y="1860929"/>
            <a:ext cx="1338712" cy="3592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altLang="zh-CN" sz="2100" dirty="0">
                <a:latin typeface="Impact" panose="020B0806030902050204" pitchFamily="34" charset="0"/>
              </a:rPr>
              <a:t>2016</a:t>
            </a:r>
            <a:endParaRPr lang="zh-CN" altLang="en-US" sz="2100" dirty="0">
              <a:latin typeface="Impact" panose="020B0806030902050204" pitchFamily="34" charset="0"/>
            </a:endParaRPr>
          </a:p>
        </p:txBody>
      </p:sp>
      <p:sp>
        <p:nvSpPr>
          <p:cNvPr id="18" name="PA_淘宝店chenying0907: 圆角 17"/>
          <p:cNvSpPr/>
          <p:nvPr>
            <p:custDataLst>
              <p:tags r:id="rId3"/>
            </p:custDataLst>
          </p:nvPr>
        </p:nvSpPr>
        <p:spPr>
          <a:xfrm>
            <a:off x="6386701" y="1826226"/>
            <a:ext cx="1338712" cy="35927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altLang="zh-CN" sz="2100" dirty="0">
                <a:latin typeface="Impact" panose="020B0806030902050204" pitchFamily="34" charset="0"/>
              </a:rPr>
              <a:t>2017</a:t>
            </a:r>
            <a:endParaRPr lang="zh-CN" altLang="en-US" sz="2100" dirty="0">
              <a:latin typeface="Impact" panose="020B0806030902050204" pitchFamily="34" charset="0"/>
            </a:endParaRPr>
          </a:p>
        </p:txBody>
      </p:sp>
      <p:sp>
        <p:nvSpPr>
          <p:cNvPr id="20" name="PA_淘宝店chenying0907 19"/>
          <p:cNvSpPr/>
          <p:nvPr>
            <p:custDataLst>
              <p:tags r:id="rId4"/>
            </p:custDataLst>
          </p:nvPr>
        </p:nvSpPr>
        <p:spPr>
          <a:xfrm>
            <a:off x="633228" y="2775149"/>
            <a:ext cx="2425922" cy="429273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PA_淘宝店chenying0907 20"/>
          <p:cNvSpPr/>
          <p:nvPr>
            <p:custDataLst>
              <p:tags r:id="rId5"/>
            </p:custDataLst>
          </p:nvPr>
        </p:nvSpPr>
        <p:spPr>
          <a:xfrm>
            <a:off x="633227" y="2428855"/>
            <a:ext cx="1862442" cy="290799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 algn="ctr" defTabSz="685165">
              <a:lnSpc>
                <a:spcPct val="8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PA_淘宝店chenying0907 21"/>
          <p:cNvSpPr/>
          <p:nvPr>
            <p:custDataLst>
              <p:tags r:id="rId6"/>
            </p:custDataLst>
          </p:nvPr>
        </p:nvSpPr>
        <p:spPr>
          <a:xfrm>
            <a:off x="620916" y="3318201"/>
            <a:ext cx="2425922" cy="429273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PA_淘宝店chenying0907 22"/>
          <p:cNvSpPr/>
          <p:nvPr>
            <p:custDataLst>
              <p:tags r:id="rId7"/>
            </p:custDataLst>
          </p:nvPr>
        </p:nvSpPr>
        <p:spPr>
          <a:xfrm>
            <a:off x="6386702" y="2762734"/>
            <a:ext cx="2283719" cy="609292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PA_淘宝店chenying0907 23"/>
          <p:cNvSpPr/>
          <p:nvPr>
            <p:custDataLst>
              <p:tags r:id="rId8"/>
            </p:custDataLst>
          </p:nvPr>
        </p:nvSpPr>
        <p:spPr>
          <a:xfrm>
            <a:off x="6386702" y="2416440"/>
            <a:ext cx="1862442" cy="290799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 algn="ctr" defTabSz="685165">
              <a:lnSpc>
                <a:spcPct val="8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PA_淘宝店chenying0907 24"/>
          <p:cNvSpPr/>
          <p:nvPr>
            <p:custDataLst>
              <p:tags r:id="rId9"/>
            </p:custDataLst>
          </p:nvPr>
        </p:nvSpPr>
        <p:spPr>
          <a:xfrm>
            <a:off x="6374389" y="3305786"/>
            <a:ext cx="2296029" cy="609292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20" grpId="0" animBg="1" autoUpdateAnimBg="0"/>
      <p:bldP spid="21" grpId="0"/>
      <p:bldP spid="22" grpId="0" animBg="1" autoUpdateAnimBg="0"/>
      <p:bldP spid="23" grpId="0" animBg="1" autoUpdateAnimBg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258889" y="2488381"/>
            <a:ext cx="6626225" cy="1186228"/>
            <a:chOff x="1510718" y="2320882"/>
            <a:chExt cx="6136130" cy="1186972"/>
          </a:xfrm>
        </p:grpSpPr>
        <p:sp>
          <p:nvSpPr>
            <p:cNvPr id="3" name="矩形 2"/>
            <p:cNvSpPr/>
            <p:nvPr/>
          </p:nvSpPr>
          <p:spPr>
            <a:xfrm flipV="1">
              <a:off x="3507092" y="2753086"/>
              <a:ext cx="2138972" cy="754768"/>
            </a:xfrm>
            <a:custGeom>
              <a:avLst/>
              <a:gdLst>
                <a:gd name="connsiteX0" fmla="*/ 0 w 2088232"/>
                <a:gd name="connsiteY0" fmla="*/ 0 h 504056"/>
                <a:gd name="connsiteX1" fmla="*/ 2088232 w 2088232"/>
                <a:gd name="connsiteY1" fmla="*/ 0 h 504056"/>
                <a:gd name="connsiteX2" fmla="*/ 2088232 w 2088232"/>
                <a:gd name="connsiteY2" fmla="*/ 504056 h 504056"/>
                <a:gd name="connsiteX3" fmla="*/ 0 w 2088232"/>
                <a:gd name="connsiteY3" fmla="*/ 504056 h 504056"/>
                <a:gd name="connsiteX4" fmla="*/ 0 w 2088232"/>
                <a:gd name="connsiteY4" fmla="*/ 0 h 504056"/>
                <a:gd name="connsiteX0-1" fmla="*/ 0 w 2316832"/>
                <a:gd name="connsiteY0-2" fmla="*/ 12700 h 504056"/>
                <a:gd name="connsiteX1-3" fmla="*/ 2316832 w 2316832"/>
                <a:gd name="connsiteY1-4" fmla="*/ 0 h 504056"/>
                <a:gd name="connsiteX2-5" fmla="*/ 2316832 w 2316832"/>
                <a:gd name="connsiteY2-6" fmla="*/ 504056 h 504056"/>
                <a:gd name="connsiteX3-7" fmla="*/ 228600 w 2316832"/>
                <a:gd name="connsiteY3-8" fmla="*/ 504056 h 504056"/>
                <a:gd name="connsiteX4-9" fmla="*/ 0 w 2316832"/>
                <a:gd name="connsiteY4-10" fmla="*/ 12700 h 504056"/>
                <a:gd name="connsiteX0-11" fmla="*/ 0 w 2570832"/>
                <a:gd name="connsiteY0-12" fmla="*/ 0 h 491356"/>
                <a:gd name="connsiteX1-13" fmla="*/ 2570832 w 2570832"/>
                <a:gd name="connsiteY1-14" fmla="*/ 0 h 491356"/>
                <a:gd name="connsiteX2-15" fmla="*/ 2316832 w 2570832"/>
                <a:gd name="connsiteY2-16" fmla="*/ 491356 h 491356"/>
                <a:gd name="connsiteX3-17" fmla="*/ 228600 w 2570832"/>
                <a:gd name="connsiteY3-18" fmla="*/ 491356 h 491356"/>
                <a:gd name="connsiteX4-19" fmla="*/ 0 w 2570832"/>
                <a:gd name="connsiteY4-20" fmla="*/ 0 h 491356"/>
                <a:gd name="connsiteX0-21" fmla="*/ 0 w 2570832"/>
                <a:gd name="connsiteY0-22" fmla="*/ 152400 h 643756"/>
                <a:gd name="connsiteX1-23" fmla="*/ 2570832 w 2570832"/>
                <a:gd name="connsiteY1-24" fmla="*/ 152400 h 643756"/>
                <a:gd name="connsiteX2-25" fmla="*/ 2316832 w 2570832"/>
                <a:gd name="connsiteY2-26" fmla="*/ 643756 h 643756"/>
                <a:gd name="connsiteX3-27" fmla="*/ 228600 w 2570832"/>
                <a:gd name="connsiteY3-28" fmla="*/ 643756 h 643756"/>
                <a:gd name="connsiteX4-29" fmla="*/ 0 w 2570832"/>
                <a:gd name="connsiteY4-30" fmla="*/ 152400 h 643756"/>
                <a:gd name="connsiteX0-31" fmla="*/ 0 w 2570832"/>
                <a:gd name="connsiteY0-32" fmla="*/ 296493 h 787849"/>
                <a:gd name="connsiteX1-33" fmla="*/ 2570832 w 2570832"/>
                <a:gd name="connsiteY1-34" fmla="*/ 296493 h 787849"/>
                <a:gd name="connsiteX2-35" fmla="*/ 2316832 w 2570832"/>
                <a:gd name="connsiteY2-36" fmla="*/ 787849 h 787849"/>
                <a:gd name="connsiteX3-37" fmla="*/ 228600 w 2570832"/>
                <a:gd name="connsiteY3-38" fmla="*/ 787849 h 787849"/>
                <a:gd name="connsiteX4-39" fmla="*/ 0 w 2570832"/>
                <a:gd name="connsiteY4-40" fmla="*/ 296493 h 787849"/>
                <a:gd name="connsiteX0-41" fmla="*/ 0 w 2570832"/>
                <a:gd name="connsiteY0-42" fmla="*/ 402790 h 894146"/>
                <a:gd name="connsiteX1-43" fmla="*/ 2570832 w 2570832"/>
                <a:gd name="connsiteY1-44" fmla="*/ 402790 h 894146"/>
                <a:gd name="connsiteX2-45" fmla="*/ 2316832 w 2570832"/>
                <a:gd name="connsiteY2-46" fmla="*/ 894146 h 894146"/>
                <a:gd name="connsiteX3-47" fmla="*/ 228600 w 2570832"/>
                <a:gd name="connsiteY3-48" fmla="*/ 894146 h 894146"/>
                <a:gd name="connsiteX4-49" fmla="*/ 0 w 2570832"/>
                <a:gd name="connsiteY4-50" fmla="*/ 402790 h 894146"/>
                <a:gd name="connsiteX0-51" fmla="*/ 0 w 2570832"/>
                <a:gd name="connsiteY0-52" fmla="*/ 476297 h 967653"/>
                <a:gd name="connsiteX1-53" fmla="*/ 2570832 w 2570832"/>
                <a:gd name="connsiteY1-54" fmla="*/ 476297 h 967653"/>
                <a:gd name="connsiteX2-55" fmla="*/ 2316832 w 2570832"/>
                <a:gd name="connsiteY2-56" fmla="*/ 967653 h 967653"/>
                <a:gd name="connsiteX3-57" fmla="*/ 228600 w 2570832"/>
                <a:gd name="connsiteY3-58" fmla="*/ 967653 h 967653"/>
                <a:gd name="connsiteX4-59" fmla="*/ 0 w 2570832"/>
                <a:gd name="connsiteY4-60" fmla="*/ 476297 h 967653"/>
                <a:gd name="connsiteX0-61" fmla="*/ 0 w 2570832"/>
                <a:gd name="connsiteY0-62" fmla="*/ 476297 h 967653"/>
                <a:gd name="connsiteX1-63" fmla="*/ 2570832 w 2570832"/>
                <a:gd name="connsiteY1-64" fmla="*/ 476297 h 967653"/>
                <a:gd name="connsiteX2-65" fmla="*/ 2316832 w 2570832"/>
                <a:gd name="connsiteY2-66" fmla="*/ 967653 h 967653"/>
                <a:gd name="connsiteX3-67" fmla="*/ 228600 w 2570832"/>
                <a:gd name="connsiteY3-68" fmla="*/ 967653 h 967653"/>
                <a:gd name="connsiteX4-69" fmla="*/ 0 w 2570832"/>
                <a:gd name="connsiteY4-70" fmla="*/ 476297 h 967653"/>
                <a:gd name="connsiteX0-71" fmla="*/ 0 w 2570832"/>
                <a:gd name="connsiteY0-72" fmla="*/ 476297 h 967653"/>
                <a:gd name="connsiteX1-73" fmla="*/ 2570832 w 2570832"/>
                <a:gd name="connsiteY1-74" fmla="*/ 476297 h 967653"/>
                <a:gd name="connsiteX2-75" fmla="*/ 2316832 w 2570832"/>
                <a:gd name="connsiteY2-76" fmla="*/ 967653 h 967653"/>
                <a:gd name="connsiteX3-77" fmla="*/ 228600 w 2570832"/>
                <a:gd name="connsiteY3-78" fmla="*/ 967653 h 967653"/>
                <a:gd name="connsiteX4-79" fmla="*/ 0 w 2570832"/>
                <a:gd name="connsiteY4-80" fmla="*/ 476297 h 967653"/>
                <a:gd name="connsiteX0-81" fmla="*/ 0 w 2570832"/>
                <a:gd name="connsiteY0-82" fmla="*/ 476297 h 967653"/>
                <a:gd name="connsiteX1-83" fmla="*/ 2570832 w 2570832"/>
                <a:gd name="connsiteY1-84" fmla="*/ 476297 h 967653"/>
                <a:gd name="connsiteX2-85" fmla="*/ 2316832 w 2570832"/>
                <a:gd name="connsiteY2-86" fmla="*/ 967653 h 967653"/>
                <a:gd name="connsiteX3-87" fmla="*/ 228600 w 2570832"/>
                <a:gd name="connsiteY3-88" fmla="*/ 967653 h 967653"/>
                <a:gd name="connsiteX4-89" fmla="*/ 0 w 2570832"/>
                <a:gd name="connsiteY4-90" fmla="*/ 476297 h 967653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2570832" h="967653">
                  <a:moveTo>
                    <a:pt x="0" y="476297"/>
                  </a:moveTo>
                  <a:cubicBezTo>
                    <a:pt x="844244" y="-171403"/>
                    <a:pt x="1650388" y="-146003"/>
                    <a:pt x="2570832" y="476297"/>
                  </a:cubicBezTo>
                  <a:lnTo>
                    <a:pt x="2316832" y="967653"/>
                  </a:lnTo>
                  <a:cubicBezTo>
                    <a:pt x="1506455" y="345353"/>
                    <a:pt x="962777" y="396153"/>
                    <a:pt x="228600" y="967653"/>
                  </a:cubicBezTo>
                  <a:lnTo>
                    <a:pt x="0" y="4762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2"/>
            <p:cNvSpPr/>
            <p:nvPr/>
          </p:nvSpPr>
          <p:spPr>
            <a:xfrm>
              <a:off x="5507876" y="2320882"/>
              <a:ext cx="2138972" cy="754768"/>
            </a:xfrm>
            <a:custGeom>
              <a:avLst/>
              <a:gdLst>
                <a:gd name="connsiteX0" fmla="*/ 0 w 2088232"/>
                <a:gd name="connsiteY0" fmla="*/ 0 h 504056"/>
                <a:gd name="connsiteX1" fmla="*/ 2088232 w 2088232"/>
                <a:gd name="connsiteY1" fmla="*/ 0 h 504056"/>
                <a:gd name="connsiteX2" fmla="*/ 2088232 w 2088232"/>
                <a:gd name="connsiteY2" fmla="*/ 504056 h 504056"/>
                <a:gd name="connsiteX3" fmla="*/ 0 w 2088232"/>
                <a:gd name="connsiteY3" fmla="*/ 504056 h 504056"/>
                <a:gd name="connsiteX4" fmla="*/ 0 w 2088232"/>
                <a:gd name="connsiteY4" fmla="*/ 0 h 504056"/>
                <a:gd name="connsiteX0-1" fmla="*/ 0 w 2316832"/>
                <a:gd name="connsiteY0-2" fmla="*/ 12700 h 504056"/>
                <a:gd name="connsiteX1-3" fmla="*/ 2316832 w 2316832"/>
                <a:gd name="connsiteY1-4" fmla="*/ 0 h 504056"/>
                <a:gd name="connsiteX2-5" fmla="*/ 2316832 w 2316832"/>
                <a:gd name="connsiteY2-6" fmla="*/ 504056 h 504056"/>
                <a:gd name="connsiteX3-7" fmla="*/ 228600 w 2316832"/>
                <a:gd name="connsiteY3-8" fmla="*/ 504056 h 504056"/>
                <a:gd name="connsiteX4-9" fmla="*/ 0 w 2316832"/>
                <a:gd name="connsiteY4-10" fmla="*/ 12700 h 504056"/>
                <a:gd name="connsiteX0-11" fmla="*/ 0 w 2570832"/>
                <a:gd name="connsiteY0-12" fmla="*/ 0 h 491356"/>
                <a:gd name="connsiteX1-13" fmla="*/ 2570832 w 2570832"/>
                <a:gd name="connsiteY1-14" fmla="*/ 0 h 491356"/>
                <a:gd name="connsiteX2-15" fmla="*/ 2316832 w 2570832"/>
                <a:gd name="connsiteY2-16" fmla="*/ 491356 h 491356"/>
                <a:gd name="connsiteX3-17" fmla="*/ 228600 w 2570832"/>
                <a:gd name="connsiteY3-18" fmla="*/ 491356 h 491356"/>
                <a:gd name="connsiteX4-19" fmla="*/ 0 w 2570832"/>
                <a:gd name="connsiteY4-20" fmla="*/ 0 h 491356"/>
                <a:gd name="connsiteX0-21" fmla="*/ 0 w 2570832"/>
                <a:gd name="connsiteY0-22" fmla="*/ 152400 h 643756"/>
                <a:gd name="connsiteX1-23" fmla="*/ 2570832 w 2570832"/>
                <a:gd name="connsiteY1-24" fmla="*/ 152400 h 643756"/>
                <a:gd name="connsiteX2-25" fmla="*/ 2316832 w 2570832"/>
                <a:gd name="connsiteY2-26" fmla="*/ 643756 h 643756"/>
                <a:gd name="connsiteX3-27" fmla="*/ 228600 w 2570832"/>
                <a:gd name="connsiteY3-28" fmla="*/ 643756 h 643756"/>
                <a:gd name="connsiteX4-29" fmla="*/ 0 w 2570832"/>
                <a:gd name="connsiteY4-30" fmla="*/ 152400 h 643756"/>
                <a:gd name="connsiteX0-31" fmla="*/ 0 w 2570832"/>
                <a:gd name="connsiteY0-32" fmla="*/ 296493 h 787849"/>
                <a:gd name="connsiteX1-33" fmla="*/ 2570832 w 2570832"/>
                <a:gd name="connsiteY1-34" fmla="*/ 296493 h 787849"/>
                <a:gd name="connsiteX2-35" fmla="*/ 2316832 w 2570832"/>
                <a:gd name="connsiteY2-36" fmla="*/ 787849 h 787849"/>
                <a:gd name="connsiteX3-37" fmla="*/ 228600 w 2570832"/>
                <a:gd name="connsiteY3-38" fmla="*/ 787849 h 787849"/>
                <a:gd name="connsiteX4-39" fmla="*/ 0 w 2570832"/>
                <a:gd name="connsiteY4-40" fmla="*/ 296493 h 787849"/>
                <a:gd name="connsiteX0-41" fmla="*/ 0 w 2570832"/>
                <a:gd name="connsiteY0-42" fmla="*/ 402790 h 894146"/>
                <a:gd name="connsiteX1-43" fmla="*/ 2570832 w 2570832"/>
                <a:gd name="connsiteY1-44" fmla="*/ 402790 h 894146"/>
                <a:gd name="connsiteX2-45" fmla="*/ 2316832 w 2570832"/>
                <a:gd name="connsiteY2-46" fmla="*/ 894146 h 894146"/>
                <a:gd name="connsiteX3-47" fmla="*/ 228600 w 2570832"/>
                <a:gd name="connsiteY3-48" fmla="*/ 894146 h 894146"/>
                <a:gd name="connsiteX4-49" fmla="*/ 0 w 2570832"/>
                <a:gd name="connsiteY4-50" fmla="*/ 402790 h 894146"/>
                <a:gd name="connsiteX0-51" fmla="*/ 0 w 2570832"/>
                <a:gd name="connsiteY0-52" fmla="*/ 476297 h 967653"/>
                <a:gd name="connsiteX1-53" fmla="*/ 2570832 w 2570832"/>
                <a:gd name="connsiteY1-54" fmla="*/ 476297 h 967653"/>
                <a:gd name="connsiteX2-55" fmla="*/ 2316832 w 2570832"/>
                <a:gd name="connsiteY2-56" fmla="*/ 967653 h 967653"/>
                <a:gd name="connsiteX3-57" fmla="*/ 228600 w 2570832"/>
                <a:gd name="connsiteY3-58" fmla="*/ 967653 h 967653"/>
                <a:gd name="connsiteX4-59" fmla="*/ 0 w 2570832"/>
                <a:gd name="connsiteY4-60" fmla="*/ 476297 h 967653"/>
                <a:gd name="connsiteX0-61" fmla="*/ 0 w 2570832"/>
                <a:gd name="connsiteY0-62" fmla="*/ 476297 h 967653"/>
                <a:gd name="connsiteX1-63" fmla="*/ 2570832 w 2570832"/>
                <a:gd name="connsiteY1-64" fmla="*/ 476297 h 967653"/>
                <a:gd name="connsiteX2-65" fmla="*/ 2316832 w 2570832"/>
                <a:gd name="connsiteY2-66" fmla="*/ 967653 h 967653"/>
                <a:gd name="connsiteX3-67" fmla="*/ 228600 w 2570832"/>
                <a:gd name="connsiteY3-68" fmla="*/ 967653 h 967653"/>
                <a:gd name="connsiteX4-69" fmla="*/ 0 w 2570832"/>
                <a:gd name="connsiteY4-70" fmla="*/ 476297 h 967653"/>
                <a:gd name="connsiteX0-71" fmla="*/ 0 w 2570832"/>
                <a:gd name="connsiteY0-72" fmla="*/ 476297 h 967653"/>
                <a:gd name="connsiteX1-73" fmla="*/ 2570832 w 2570832"/>
                <a:gd name="connsiteY1-74" fmla="*/ 476297 h 967653"/>
                <a:gd name="connsiteX2-75" fmla="*/ 2316832 w 2570832"/>
                <a:gd name="connsiteY2-76" fmla="*/ 967653 h 967653"/>
                <a:gd name="connsiteX3-77" fmla="*/ 228600 w 2570832"/>
                <a:gd name="connsiteY3-78" fmla="*/ 967653 h 967653"/>
                <a:gd name="connsiteX4-79" fmla="*/ 0 w 2570832"/>
                <a:gd name="connsiteY4-80" fmla="*/ 476297 h 967653"/>
                <a:gd name="connsiteX0-81" fmla="*/ 0 w 2570832"/>
                <a:gd name="connsiteY0-82" fmla="*/ 476297 h 967653"/>
                <a:gd name="connsiteX1-83" fmla="*/ 2570832 w 2570832"/>
                <a:gd name="connsiteY1-84" fmla="*/ 476297 h 967653"/>
                <a:gd name="connsiteX2-85" fmla="*/ 2316832 w 2570832"/>
                <a:gd name="connsiteY2-86" fmla="*/ 967653 h 967653"/>
                <a:gd name="connsiteX3-87" fmla="*/ 228600 w 2570832"/>
                <a:gd name="connsiteY3-88" fmla="*/ 967653 h 967653"/>
                <a:gd name="connsiteX4-89" fmla="*/ 0 w 2570832"/>
                <a:gd name="connsiteY4-90" fmla="*/ 476297 h 967653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2570832" h="967653">
                  <a:moveTo>
                    <a:pt x="0" y="476297"/>
                  </a:moveTo>
                  <a:cubicBezTo>
                    <a:pt x="844244" y="-171403"/>
                    <a:pt x="1650388" y="-146003"/>
                    <a:pt x="2570832" y="476297"/>
                  </a:cubicBezTo>
                  <a:lnTo>
                    <a:pt x="2316832" y="967653"/>
                  </a:lnTo>
                  <a:cubicBezTo>
                    <a:pt x="1506455" y="345353"/>
                    <a:pt x="962777" y="396153"/>
                    <a:pt x="228600" y="967653"/>
                  </a:cubicBezTo>
                  <a:lnTo>
                    <a:pt x="0" y="4762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2"/>
            <p:cNvSpPr/>
            <p:nvPr/>
          </p:nvSpPr>
          <p:spPr>
            <a:xfrm>
              <a:off x="1510718" y="2320882"/>
              <a:ext cx="2138972" cy="754768"/>
            </a:xfrm>
            <a:custGeom>
              <a:avLst/>
              <a:gdLst>
                <a:gd name="connsiteX0" fmla="*/ 0 w 2088232"/>
                <a:gd name="connsiteY0" fmla="*/ 0 h 504056"/>
                <a:gd name="connsiteX1" fmla="*/ 2088232 w 2088232"/>
                <a:gd name="connsiteY1" fmla="*/ 0 h 504056"/>
                <a:gd name="connsiteX2" fmla="*/ 2088232 w 2088232"/>
                <a:gd name="connsiteY2" fmla="*/ 504056 h 504056"/>
                <a:gd name="connsiteX3" fmla="*/ 0 w 2088232"/>
                <a:gd name="connsiteY3" fmla="*/ 504056 h 504056"/>
                <a:gd name="connsiteX4" fmla="*/ 0 w 2088232"/>
                <a:gd name="connsiteY4" fmla="*/ 0 h 504056"/>
                <a:gd name="connsiteX0-1" fmla="*/ 0 w 2316832"/>
                <a:gd name="connsiteY0-2" fmla="*/ 12700 h 504056"/>
                <a:gd name="connsiteX1-3" fmla="*/ 2316832 w 2316832"/>
                <a:gd name="connsiteY1-4" fmla="*/ 0 h 504056"/>
                <a:gd name="connsiteX2-5" fmla="*/ 2316832 w 2316832"/>
                <a:gd name="connsiteY2-6" fmla="*/ 504056 h 504056"/>
                <a:gd name="connsiteX3-7" fmla="*/ 228600 w 2316832"/>
                <a:gd name="connsiteY3-8" fmla="*/ 504056 h 504056"/>
                <a:gd name="connsiteX4-9" fmla="*/ 0 w 2316832"/>
                <a:gd name="connsiteY4-10" fmla="*/ 12700 h 504056"/>
                <a:gd name="connsiteX0-11" fmla="*/ 0 w 2570832"/>
                <a:gd name="connsiteY0-12" fmla="*/ 0 h 491356"/>
                <a:gd name="connsiteX1-13" fmla="*/ 2570832 w 2570832"/>
                <a:gd name="connsiteY1-14" fmla="*/ 0 h 491356"/>
                <a:gd name="connsiteX2-15" fmla="*/ 2316832 w 2570832"/>
                <a:gd name="connsiteY2-16" fmla="*/ 491356 h 491356"/>
                <a:gd name="connsiteX3-17" fmla="*/ 228600 w 2570832"/>
                <a:gd name="connsiteY3-18" fmla="*/ 491356 h 491356"/>
                <a:gd name="connsiteX4-19" fmla="*/ 0 w 2570832"/>
                <a:gd name="connsiteY4-20" fmla="*/ 0 h 491356"/>
                <a:gd name="connsiteX0-21" fmla="*/ 0 w 2570832"/>
                <a:gd name="connsiteY0-22" fmla="*/ 152400 h 643756"/>
                <a:gd name="connsiteX1-23" fmla="*/ 2570832 w 2570832"/>
                <a:gd name="connsiteY1-24" fmla="*/ 152400 h 643756"/>
                <a:gd name="connsiteX2-25" fmla="*/ 2316832 w 2570832"/>
                <a:gd name="connsiteY2-26" fmla="*/ 643756 h 643756"/>
                <a:gd name="connsiteX3-27" fmla="*/ 228600 w 2570832"/>
                <a:gd name="connsiteY3-28" fmla="*/ 643756 h 643756"/>
                <a:gd name="connsiteX4-29" fmla="*/ 0 w 2570832"/>
                <a:gd name="connsiteY4-30" fmla="*/ 152400 h 643756"/>
                <a:gd name="connsiteX0-31" fmla="*/ 0 w 2570832"/>
                <a:gd name="connsiteY0-32" fmla="*/ 296493 h 787849"/>
                <a:gd name="connsiteX1-33" fmla="*/ 2570832 w 2570832"/>
                <a:gd name="connsiteY1-34" fmla="*/ 296493 h 787849"/>
                <a:gd name="connsiteX2-35" fmla="*/ 2316832 w 2570832"/>
                <a:gd name="connsiteY2-36" fmla="*/ 787849 h 787849"/>
                <a:gd name="connsiteX3-37" fmla="*/ 228600 w 2570832"/>
                <a:gd name="connsiteY3-38" fmla="*/ 787849 h 787849"/>
                <a:gd name="connsiteX4-39" fmla="*/ 0 w 2570832"/>
                <a:gd name="connsiteY4-40" fmla="*/ 296493 h 787849"/>
                <a:gd name="connsiteX0-41" fmla="*/ 0 w 2570832"/>
                <a:gd name="connsiteY0-42" fmla="*/ 402790 h 894146"/>
                <a:gd name="connsiteX1-43" fmla="*/ 2570832 w 2570832"/>
                <a:gd name="connsiteY1-44" fmla="*/ 402790 h 894146"/>
                <a:gd name="connsiteX2-45" fmla="*/ 2316832 w 2570832"/>
                <a:gd name="connsiteY2-46" fmla="*/ 894146 h 894146"/>
                <a:gd name="connsiteX3-47" fmla="*/ 228600 w 2570832"/>
                <a:gd name="connsiteY3-48" fmla="*/ 894146 h 894146"/>
                <a:gd name="connsiteX4-49" fmla="*/ 0 w 2570832"/>
                <a:gd name="connsiteY4-50" fmla="*/ 402790 h 894146"/>
                <a:gd name="connsiteX0-51" fmla="*/ 0 w 2570832"/>
                <a:gd name="connsiteY0-52" fmla="*/ 476297 h 967653"/>
                <a:gd name="connsiteX1-53" fmla="*/ 2570832 w 2570832"/>
                <a:gd name="connsiteY1-54" fmla="*/ 476297 h 967653"/>
                <a:gd name="connsiteX2-55" fmla="*/ 2316832 w 2570832"/>
                <a:gd name="connsiteY2-56" fmla="*/ 967653 h 967653"/>
                <a:gd name="connsiteX3-57" fmla="*/ 228600 w 2570832"/>
                <a:gd name="connsiteY3-58" fmla="*/ 967653 h 967653"/>
                <a:gd name="connsiteX4-59" fmla="*/ 0 w 2570832"/>
                <a:gd name="connsiteY4-60" fmla="*/ 476297 h 967653"/>
                <a:gd name="connsiteX0-61" fmla="*/ 0 w 2570832"/>
                <a:gd name="connsiteY0-62" fmla="*/ 476297 h 967653"/>
                <a:gd name="connsiteX1-63" fmla="*/ 2570832 w 2570832"/>
                <a:gd name="connsiteY1-64" fmla="*/ 476297 h 967653"/>
                <a:gd name="connsiteX2-65" fmla="*/ 2316832 w 2570832"/>
                <a:gd name="connsiteY2-66" fmla="*/ 967653 h 967653"/>
                <a:gd name="connsiteX3-67" fmla="*/ 228600 w 2570832"/>
                <a:gd name="connsiteY3-68" fmla="*/ 967653 h 967653"/>
                <a:gd name="connsiteX4-69" fmla="*/ 0 w 2570832"/>
                <a:gd name="connsiteY4-70" fmla="*/ 476297 h 967653"/>
                <a:gd name="connsiteX0-71" fmla="*/ 0 w 2570832"/>
                <a:gd name="connsiteY0-72" fmla="*/ 476297 h 967653"/>
                <a:gd name="connsiteX1-73" fmla="*/ 2570832 w 2570832"/>
                <a:gd name="connsiteY1-74" fmla="*/ 476297 h 967653"/>
                <a:gd name="connsiteX2-75" fmla="*/ 2316832 w 2570832"/>
                <a:gd name="connsiteY2-76" fmla="*/ 967653 h 967653"/>
                <a:gd name="connsiteX3-77" fmla="*/ 228600 w 2570832"/>
                <a:gd name="connsiteY3-78" fmla="*/ 967653 h 967653"/>
                <a:gd name="connsiteX4-79" fmla="*/ 0 w 2570832"/>
                <a:gd name="connsiteY4-80" fmla="*/ 476297 h 967653"/>
                <a:gd name="connsiteX0-81" fmla="*/ 0 w 2570832"/>
                <a:gd name="connsiteY0-82" fmla="*/ 476297 h 967653"/>
                <a:gd name="connsiteX1-83" fmla="*/ 2570832 w 2570832"/>
                <a:gd name="connsiteY1-84" fmla="*/ 476297 h 967653"/>
                <a:gd name="connsiteX2-85" fmla="*/ 2316832 w 2570832"/>
                <a:gd name="connsiteY2-86" fmla="*/ 967653 h 967653"/>
                <a:gd name="connsiteX3-87" fmla="*/ 228600 w 2570832"/>
                <a:gd name="connsiteY3-88" fmla="*/ 967653 h 967653"/>
                <a:gd name="connsiteX4-89" fmla="*/ 0 w 2570832"/>
                <a:gd name="connsiteY4-90" fmla="*/ 476297 h 967653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2570832" h="967653">
                  <a:moveTo>
                    <a:pt x="0" y="476297"/>
                  </a:moveTo>
                  <a:cubicBezTo>
                    <a:pt x="844244" y="-171403"/>
                    <a:pt x="1650388" y="-146003"/>
                    <a:pt x="2570832" y="476297"/>
                  </a:cubicBezTo>
                  <a:lnTo>
                    <a:pt x="2316832" y="967653"/>
                  </a:lnTo>
                  <a:cubicBezTo>
                    <a:pt x="1506455" y="345353"/>
                    <a:pt x="962777" y="396153"/>
                    <a:pt x="228600" y="967653"/>
                  </a:cubicBezTo>
                  <a:lnTo>
                    <a:pt x="0" y="4762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1930400" y="3336368"/>
            <a:ext cx="869950" cy="8702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94438" y="3287139"/>
            <a:ext cx="869950" cy="8702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133850" y="1889708"/>
            <a:ext cx="869950" cy="8702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84300" y="2125688"/>
            <a:ext cx="2108200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76901" y="2125688"/>
            <a:ext cx="210661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492501" y="3766713"/>
            <a:ext cx="210661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</a:t>
            </a: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126334" y="3541356"/>
            <a:ext cx="458950" cy="461118"/>
            <a:chOff x="4935" y="-89"/>
            <a:chExt cx="1358" cy="1364"/>
          </a:xfrm>
          <a:solidFill>
            <a:schemeClr val="bg1">
              <a:lumMod val="95000"/>
            </a:schemeClr>
          </a:solidFill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5027" y="479"/>
              <a:ext cx="1250" cy="796"/>
            </a:xfrm>
            <a:custGeom>
              <a:avLst/>
              <a:gdLst>
                <a:gd name="T0" fmla="*/ 1761 w 3750"/>
                <a:gd name="T1" fmla="*/ 1309 h 2387"/>
                <a:gd name="T2" fmla="*/ 1672 w 3750"/>
                <a:gd name="T3" fmla="*/ 1309 h 2387"/>
                <a:gd name="T4" fmla="*/ 1627 w 3750"/>
                <a:gd name="T5" fmla="*/ 1312 h 2387"/>
                <a:gd name="T6" fmla="*/ 1447 w 3750"/>
                <a:gd name="T7" fmla="*/ 1297 h 2387"/>
                <a:gd name="T8" fmla="*/ 1662 w 3750"/>
                <a:gd name="T9" fmla="*/ 1258 h 2387"/>
                <a:gd name="T10" fmla="*/ 3081 w 3750"/>
                <a:gd name="T11" fmla="*/ 648 h 2387"/>
                <a:gd name="T12" fmla="*/ 3373 w 3750"/>
                <a:gd name="T13" fmla="*/ 551 h 2387"/>
                <a:gd name="T14" fmla="*/ 3288 w 3750"/>
                <a:gd name="T15" fmla="*/ 700 h 2387"/>
                <a:gd name="T16" fmla="*/ 3323 w 3750"/>
                <a:gd name="T17" fmla="*/ 626 h 2387"/>
                <a:gd name="T18" fmla="*/ 3441 w 3750"/>
                <a:gd name="T19" fmla="*/ 545 h 2387"/>
                <a:gd name="T20" fmla="*/ 1031 w 3750"/>
                <a:gd name="T21" fmla="*/ 465 h 2387"/>
                <a:gd name="T22" fmla="*/ 2867 w 3750"/>
                <a:gd name="T23" fmla="*/ 368 h 2387"/>
                <a:gd name="T24" fmla="*/ 2839 w 3750"/>
                <a:gd name="T25" fmla="*/ 368 h 2387"/>
                <a:gd name="T26" fmla="*/ 3370 w 3750"/>
                <a:gd name="T27" fmla="*/ 738 h 2387"/>
                <a:gd name="T28" fmla="*/ 3235 w 3750"/>
                <a:gd name="T29" fmla="*/ 606 h 2387"/>
                <a:gd name="T30" fmla="*/ 3239 w 3750"/>
                <a:gd name="T31" fmla="*/ 248 h 2387"/>
                <a:gd name="T32" fmla="*/ 2909 w 3750"/>
                <a:gd name="T33" fmla="*/ 356 h 2387"/>
                <a:gd name="T34" fmla="*/ 2882 w 3750"/>
                <a:gd name="T35" fmla="*/ 474 h 2387"/>
                <a:gd name="T36" fmla="*/ 2879 w 3750"/>
                <a:gd name="T37" fmla="*/ 357 h 2387"/>
                <a:gd name="T38" fmla="*/ 2878 w 3750"/>
                <a:gd name="T39" fmla="*/ 230 h 2387"/>
                <a:gd name="T40" fmla="*/ 795 w 3750"/>
                <a:gd name="T41" fmla="*/ 182 h 2387"/>
                <a:gd name="T42" fmla="*/ 3208 w 3750"/>
                <a:gd name="T43" fmla="*/ 125 h 2387"/>
                <a:gd name="T44" fmla="*/ 1293 w 3750"/>
                <a:gd name="T45" fmla="*/ 648 h 2387"/>
                <a:gd name="T46" fmla="*/ 1343 w 3750"/>
                <a:gd name="T47" fmla="*/ 816 h 2387"/>
                <a:gd name="T48" fmla="*/ 1469 w 3750"/>
                <a:gd name="T49" fmla="*/ 770 h 2387"/>
                <a:gd name="T50" fmla="*/ 1447 w 3750"/>
                <a:gd name="T51" fmla="*/ 830 h 2387"/>
                <a:gd name="T52" fmla="*/ 1666 w 3750"/>
                <a:gd name="T53" fmla="*/ 845 h 2387"/>
                <a:gd name="T54" fmla="*/ 1596 w 3750"/>
                <a:gd name="T55" fmla="*/ 1016 h 2387"/>
                <a:gd name="T56" fmla="*/ 1465 w 3750"/>
                <a:gd name="T57" fmla="*/ 1203 h 2387"/>
                <a:gd name="T58" fmla="*/ 1241 w 3750"/>
                <a:gd name="T59" fmla="*/ 1132 h 2387"/>
                <a:gd name="T60" fmla="*/ 1194 w 3750"/>
                <a:gd name="T61" fmla="*/ 1350 h 2387"/>
                <a:gd name="T62" fmla="*/ 1346 w 3750"/>
                <a:gd name="T63" fmla="*/ 1350 h 2387"/>
                <a:gd name="T64" fmla="*/ 1448 w 3750"/>
                <a:gd name="T65" fmla="*/ 1500 h 2387"/>
                <a:gd name="T66" fmla="*/ 1693 w 3750"/>
                <a:gd name="T67" fmla="*/ 1448 h 2387"/>
                <a:gd name="T68" fmla="*/ 1723 w 3750"/>
                <a:gd name="T69" fmla="*/ 1460 h 2387"/>
                <a:gd name="T70" fmla="*/ 1863 w 3750"/>
                <a:gd name="T71" fmla="*/ 1465 h 2387"/>
                <a:gd name="T72" fmla="*/ 1960 w 3750"/>
                <a:gd name="T73" fmla="*/ 1524 h 2387"/>
                <a:gd name="T74" fmla="*/ 1977 w 3750"/>
                <a:gd name="T75" fmla="*/ 1959 h 2387"/>
                <a:gd name="T76" fmla="*/ 1866 w 3750"/>
                <a:gd name="T77" fmla="*/ 2039 h 2387"/>
                <a:gd name="T78" fmla="*/ 1809 w 3750"/>
                <a:gd name="T79" fmla="*/ 2081 h 2387"/>
                <a:gd name="T80" fmla="*/ 1798 w 3750"/>
                <a:gd name="T81" fmla="*/ 2144 h 2387"/>
                <a:gd name="T82" fmla="*/ 1688 w 3750"/>
                <a:gd name="T83" fmla="*/ 2111 h 2387"/>
                <a:gd name="T84" fmla="*/ 1675 w 3750"/>
                <a:gd name="T85" fmla="*/ 2053 h 2387"/>
                <a:gd name="T86" fmla="*/ 1687 w 3750"/>
                <a:gd name="T87" fmla="*/ 1938 h 2387"/>
                <a:gd name="T88" fmla="*/ 1616 w 3750"/>
                <a:gd name="T89" fmla="*/ 1846 h 2387"/>
                <a:gd name="T90" fmla="*/ 1480 w 3750"/>
                <a:gd name="T91" fmla="*/ 1720 h 2387"/>
                <a:gd name="T92" fmla="*/ 1498 w 3750"/>
                <a:gd name="T93" fmla="*/ 1649 h 2387"/>
                <a:gd name="T94" fmla="*/ 1552 w 3750"/>
                <a:gd name="T95" fmla="*/ 1545 h 2387"/>
                <a:gd name="T96" fmla="*/ 1316 w 3750"/>
                <a:gd name="T97" fmla="*/ 1455 h 2387"/>
                <a:gd name="T98" fmla="*/ 967 w 3750"/>
                <a:gd name="T99" fmla="*/ 1287 h 2387"/>
                <a:gd name="T100" fmla="*/ 840 w 3750"/>
                <a:gd name="T101" fmla="*/ 1179 h 2387"/>
                <a:gd name="T102" fmla="*/ 775 w 3750"/>
                <a:gd name="T103" fmla="*/ 1128 h 2387"/>
                <a:gd name="T104" fmla="*/ 528 w 3750"/>
                <a:gd name="T105" fmla="*/ 581 h 2387"/>
                <a:gd name="T106" fmla="*/ 446 w 3750"/>
                <a:gd name="T107" fmla="*/ 389 h 2387"/>
                <a:gd name="T108" fmla="*/ 391 w 3750"/>
                <a:gd name="T109" fmla="*/ 276 h 2387"/>
                <a:gd name="T110" fmla="*/ 330 w 3750"/>
                <a:gd name="T111" fmla="*/ 184 h 2387"/>
                <a:gd name="T112" fmla="*/ 196 w 3750"/>
                <a:gd name="T113" fmla="*/ 148 h 2387"/>
                <a:gd name="T114" fmla="*/ 159 w 3750"/>
                <a:gd name="T115" fmla="*/ 128 h 2387"/>
                <a:gd name="T116" fmla="*/ 61 w 3750"/>
                <a:gd name="T117" fmla="*/ 322 h 2387"/>
                <a:gd name="T118" fmla="*/ 76 w 3750"/>
                <a:gd name="T119" fmla="*/ 219 h 2387"/>
                <a:gd name="T120" fmla="*/ 35 w 3750"/>
                <a:gd name="T121" fmla="*/ 181 h 2387"/>
                <a:gd name="T122" fmla="*/ 5 w 3750"/>
                <a:gd name="T123" fmla="*/ 117 h 2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50" h="2387">
                  <a:moveTo>
                    <a:pt x="1692" y="2101"/>
                  </a:moveTo>
                  <a:lnTo>
                    <a:pt x="1693" y="2101"/>
                  </a:lnTo>
                  <a:lnTo>
                    <a:pt x="1695" y="2102"/>
                  </a:lnTo>
                  <a:lnTo>
                    <a:pt x="1696" y="2102"/>
                  </a:lnTo>
                  <a:lnTo>
                    <a:pt x="1696" y="2103"/>
                  </a:lnTo>
                  <a:lnTo>
                    <a:pt x="1696" y="2103"/>
                  </a:lnTo>
                  <a:lnTo>
                    <a:pt x="1698" y="2104"/>
                  </a:lnTo>
                  <a:lnTo>
                    <a:pt x="1699" y="2104"/>
                  </a:lnTo>
                  <a:lnTo>
                    <a:pt x="1699" y="2107"/>
                  </a:lnTo>
                  <a:lnTo>
                    <a:pt x="1698" y="2108"/>
                  </a:lnTo>
                  <a:lnTo>
                    <a:pt x="1698" y="2108"/>
                  </a:lnTo>
                  <a:lnTo>
                    <a:pt x="1697" y="2109"/>
                  </a:lnTo>
                  <a:lnTo>
                    <a:pt x="1696" y="2108"/>
                  </a:lnTo>
                  <a:lnTo>
                    <a:pt x="1695" y="2107"/>
                  </a:lnTo>
                  <a:lnTo>
                    <a:pt x="1693" y="2108"/>
                  </a:lnTo>
                  <a:lnTo>
                    <a:pt x="1692" y="2108"/>
                  </a:lnTo>
                  <a:lnTo>
                    <a:pt x="1692" y="2108"/>
                  </a:lnTo>
                  <a:lnTo>
                    <a:pt x="1692" y="2107"/>
                  </a:lnTo>
                  <a:lnTo>
                    <a:pt x="1691" y="2104"/>
                  </a:lnTo>
                  <a:lnTo>
                    <a:pt x="1691" y="2103"/>
                  </a:lnTo>
                  <a:lnTo>
                    <a:pt x="1692" y="2102"/>
                  </a:lnTo>
                  <a:lnTo>
                    <a:pt x="1692" y="2101"/>
                  </a:lnTo>
                  <a:close/>
                  <a:moveTo>
                    <a:pt x="1896" y="1295"/>
                  </a:moveTo>
                  <a:lnTo>
                    <a:pt x="1898" y="1295"/>
                  </a:lnTo>
                  <a:lnTo>
                    <a:pt x="1898" y="1296"/>
                  </a:lnTo>
                  <a:lnTo>
                    <a:pt x="1896" y="1299"/>
                  </a:lnTo>
                  <a:lnTo>
                    <a:pt x="1895" y="1301"/>
                  </a:lnTo>
                  <a:lnTo>
                    <a:pt x="1894" y="1302"/>
                  </a:lnTo>
                  <a:lnTo>
                    <a:pt x="1893" y="1302"/>
                  </a:lnTo>
                  <a:lnTo>
                    <a:pt x="1891" y="1302"/>
                  </a:lnTo>
                  <a:lnTo>
                    <a:pt x="1890" y="1300"/>
                  </a:lnTo>
                  <a:lnTo>
                    <a:pt x="1891" y="1297"/>
                  </a:lnTo>
                  <a:lnTo>
                    <a:pt x="1893" y="1296"/>
                  </a:lnTo>
                  <a:lnTo>
                    <a:pt x="1895" y="1295"/>
                  </a:lnTo>
                  <a:lnTo>
                    <a:pt x="1896" y="1295"/>
                  </a:lnTo>
                  <a:close/>
                  <a:moveTo>
                    <a:pt x="1742" y="1286"/>
                  </a:moveTo>
                  <a:lnTo>
                    <a:pt x="1743" y="1286"/>
                  </a:lnTo>
                  <a:lnTo>
                    <a:pt x="1744" y="1287"/>
                  </a:lnTo>
                  <a:lnTo>
                    <a:pt x="1746" y="1289"/>
                  </a:lnTo>
                  <a:lnTo>
                    <a:pt x="1747" y="1290"/>
                  </a:lnTo>
                  <a:lnTo>
                    <a:pt x="1748" y="1291"/>
                  </a:lnTo>
                  <a:lnTo>
                    <a:pt x="1749" y="1291"/>
                  </a:lnTo>
                  <a:lnTo>
                    <a:pt x="1751" y="1294"/>
                  </a:lnTo>
                  <a:lnTo>
                    <a:pt x="1752" y="1295"/>
                  </a:lnTo>
                  <a:lnTo>
                    <a:pt x="1753" y="1296"/>
                  </a:lnTo>
                  <a:lnTo>
                    <a:pt x="1754" y="1299"/>
                  </a:lnTo>
                  <a:lnTo>
                    <a:pt x="1756" y="1299"/>
                  </a:lnTo>
                  <a:lnTo>
                    <a:pt x="1758" y="1300"/>
                  </a:lnTo>
                  <a:lnTo>
                    <a:pt x="1767" y="1300"/>
                  </a:lnTo>
                  <a:lnTo>
                    <a:pt x="1770" y="1300"/>
                  </a:lnTo>
                  <a:lnTo>
                    <a:pt x="1770" y="1301"/>
                  </a:lnTo>
                  <a:lnTo>
                    <a:pt x="1770" y="1302"/>
                  </a:lnTo>
                  <a:lnTo>
                    <a:pt x="1768" y="1304"/>
                  </a:lnTo>
                  <a:lnTo>
                    <a:pt x="1767" y="1305"/>
                  </a:lnTo>
                  <a:lnTo>
                    <a:pt x="1763" y="1307"/>
                  </a:lnTo>
                  <a:lnTo>
                    <a:pt x="1761" y="1309"/>
                  </a:lnTo>
                  <a:lnTo>
                    <a:pt x="1759" y="1309"/>
                  </a:lnTo>
                  <a:lnTo>
                    <a:pt x="1758" y="1310"/>
                  </a:lnTo>
                  <a:lnTo>
                    <a:pt x="1749" y="1312"/>
                  </a:lnTo>
                  <a:lnTo>
                    <a:pt x="1742" y="1315"/>
                  </a:lnTo>
                  <a:lnTo>
                    <a:pt x="1734" y="1315"/>
                  </a:lnTo>
                  <a:lnTo>
                    <a:pt x="1732" y="1315"/>
                  </a:lnTo>
                  <a:lnTo>
                    <a:pt x="1729" y="1316"/>
                  </a:lnTo>
                  <a:lnTo>
                    <a:pt x="1727" y="1316"/>
                  </a:lnTo>
                  <a:lnTo>
                    <a:pt x="1724" y="1318"/>
                  </a:lnTo>
                  <a:lnTo>
                    <a:pt x="1723" y="1320"/>
                  </a:lnTo>
                  <a:lnTo>
                    <a:pt x="1723" y="1321"/>
                  </a:lnTo>
                  <a:lnTo>
                    <a:pt x="1723" y="1322"/>
                  </a:lnTo>
                  <a:lnTo>
                    <a:pt x="1722" y="1322"/>
                  </a:lnTo>
                  <a:lnTo>
                    <a:pt x="1721" y="1323"/>
                  </a:lnTo>
                  <a:lnTo>
                    <a:pt x="1719" y="1323"/>
                  </a:lnTo>
                  <a:lnTo>
                    <a:pt x="1717" y="1326"/>
                  </a:lnTo>
                  <a:lnTo>
                    <a:pt x="1714" y="1328"/>
                  </a:lnTo>
                  <a:lnTo>
                    <a:pt x="1713" y="1331"/>
                  </a:lnTo>
                  <a:lnTo>
                    <a:pt x="1712" y="1333"/>
                  </a:lnTo>
                  <a:lnTo>
                    <a:pt x="1711" y="1335"/>
                  </a:lnTo>
                  <a:lnTo>
                    <a:pt x="1709" y="1336"/>
                  </a:lnTo>
                  <a:lnTo>
                    <a:pt x="1706" y="1336"/>
                  </a:lnTo>
                  <a:lnTo>
                    <a:pt x="1698" y="1337"/>
                  </a:lnTo>
                  <a:lnTo>
                    <a:pt x="1691" y="1337"/>
                  </a:lnTo>
                  <a:lnTo>
                    <a:pt x="1683" y="1340"/>
                  </a:lnTo>
                  <a:lnTo>
                    <a:pt x="1671" y="1346"/>
                  </a:lnTo>
                  <a:lnTo>
                    <a:pt x="1657" y="1347"/>
                  </a:lnTo>
                  <a:lnTo>
                    <a:pt x="1642" y="1347"/>
                  </a:lnTo>
                  <a:lnTo>
                    <a:pt x="1640" y="1347"/>
                  </a:lnTo>
                  <a:lnTo>
                    <a:pt x="1640" y="1346"/>
                  </a:lnTo>
                  <a:lnTo>
                    <a:pt x="1640" y="1345"/>
                  </a:lnTo>
                  <a:lnTo>
                    <a:pt x="1640" y="1343"/>
                  </a:lnTo>
                  <a:lnTo>
                    <a:pt x="1642" y="1342"/>
                  </a:lnTo>
                  <a:lnTo>
                    <a:pt x="1645" y="1341"/>
                  </a:lnTo>
                  <a:lnTo>
                    <a:pt x="1647" y="1340"/>
                  </a:lnTo>
                  <a:lnTo>
                    <a:pt x="1650" y="1340"/>
                  </a:lnTo>
                  <a:lnTo>
                    <a:pt x="1653" y="1340"/>
                  </a:lnTo>
                  <a:lnTo>
                    <a:pt x="1656" y="1340"/>
                  </a:lnTo>
                  <a:lnTo>
                    <a:pt x="1657" y="1340"/>
                  </a:lnTo>
                  <a:lnTo>
                    <a:pt x="1658" y="1338"/>
                  </a:lnTo>
                  <a:lnTo>
                    <a:pt x="1661" y="1337"/>
                  </a:lnTo>
                  <a:lnTo>
                    <a:pt x="1662" y="1335"/>
                  </a:lnTo>
                  <a:lnTo>
                    <a:pt x="1665" y="1333"/>
                  </a:lnTo>
                  <a:lnTo>
                    <a:pt x="1668" y="1331"/>
                  </a:lnTo>
                  <a:lnTo>
                    <a:pt x="1670" y="1331"/>
                  </a:lnTo>
                  <a:lnTo>
                    <a:pt x="1672" y="1330"/>
                  </a:lnTo>
                  <a:lnTo>
                    <a:pt x="1675" y="1330"/>
                  </a:lnTo>
                  <a:lnTo>
                    <a:pt x="1677" y="1330"/>
                  </a:lnTo>
                  <a:lnTo>
                    <a:pt x="1680" y="1328"/>
                  </a:lnTo>
                  <a:lnTo>
                    <a:pt x="1681" y="1327"/>
                  </a:lnTo>
                  <a:lnTo>
                    <a:pt x="1681" y="1326"/>
                  </a:lnTo>
                  <a:lnTo>
                    <a:pt x="1678" y="1321"/>
                  </a:lnTo>
                  <a:lnTo>
                    <a:pt x="1676" y="1317"/>
                  </a:lnTo>
                  <a:lnTo>
                    <a:pt x="1673" y="1312"/>
                  </a:lnTo>
                  <a:lnTo>
                    <a:pt x="1672" y="1311"/>
                  </a:lnTo>
                  <a:lnTo>
                    <a:pt x="1672" y="1309"/>
                  </a:lnTo>
                  <a:lnTo>
                    <a:pt x="1672" y="1305"/>
                  </a:lnTo>
                  <a:lnTo>
                    <a:pt x="1672" y="1301"/>
                  </a:lnTo>
                  <a:lnTo>
                    <a:pt x="1673" y="1299"/>
                  </a:lnTo>
                  <a:lnTo>
                    <a:pt x="1673" y="1297"/>
                  </a:lnTo>
                  <a:lnTo>
                    <a:pt x="1677" y="1296"/>
                  </a:lnTo>
                  <a:lnTo>
                    <a:pt x="1681" y="1296"/>
                  </a:lnTo>
                  <a:lnTo>
                    <a:pt x="1683" y="1295"/>
                  </a:lnTo>
                  <a:lnTo>
                    <a:pt x="1686" y="1295"/>
                  </a:lnTo>
                  <a:lnTo>
                    <a:pt x="1688" y="1294"/>
                  </a:lnTo>
                  <a:lnTo>
                    <a:pt x="1692" y="1295"/>
                  </a:lnTo>
                  <a:lnTo>
                    <a:pt x="1696" y="1295"/>
                  </a:lnTo>
                  <a:lnTo>
                    <a:pt x="1699" y="1295"/>
                  </a:lnTo>
                  <a:lnTo>
                    <a:pt x="1703" y="1294"/>
                  </a:lnTo>
                  <a:lnTo>
                    <a:pt x="1716" y="1292"/>
                  </a:lnTo>
                  <a:lnTo>
                    <a:pt x="1727" y="1290"/>
                  </a:lnTo>
                  <a:lnTo>
                    <a:pt x="1739" y="1286"/>
                  </a:lnTo>
                  <a:lnTo>
                    <a:pt x="1742" y="1286"/>
                  </a:lnTo>
                  <a:close/>
                  <a:moveTo>
                    <a:pt x="1495" y="1261"/>
                  </a:moveTo>
                  <a:lnTo>
                    <a:pt x="1498" y="1261"/>
                  </a:lnTo>
                  <a:lnTo>
                    <a:pt x="1500" y="1263"/>
                  </a:lnTo>
                  <a:lnTo>
                    <a:pt x="1503" y="1263"/>
                  </a:lnTo>
                  <a:lnTo>
                    <a:pt x="1505" y="1264"/>
                  </a:lnTo>
                  <a:lnTo>
                    <a:pt x="1508" y="1265"/>
                  </a:lnTo>
                  <a:lnTo>
                    <a:pt x="1510" y="1266"/>
                  </a:lnTo>
                  <a:lnTo>
                    <a:pt x="1513" y="1266"/>
                  </a:lnTo>
                  <a:lnTo>
                    <a:pt x="1515" y="1266"/>
                  </a:lnTo>
                  <a:lnTo>
                    <a:pt x="1519" y="1267"/>
                  </a:lnTo>
                  <a:lnTo>
                    <a:pt x="1529" y="1269"/>
                  </a:lnTo>
                  <a:lnTo>
                    <a:pt x="1540" y="1272"/>
                  </a:lnTo>
                  <a:lnTo>
                    <a:pt x="1544" y="1274"/>
                  </a:lnTo>
                  <a:lnTo>
                    <a:pt x="1546" y="1274"/>
                  </a:lnTo>
                  <a:lnTo>
                    <a:pt x="1550" y="1274"/>
                  </a:lnTo>
                  <a:lnTo>
                    <a:pt x="1554" y="1274"/>
                  </a:lnTo>
                  <a:lnTo>
                    <a:pt x="1559" y="1275"/>
                  </a:lnTo>
                  <a:lnTo>
                    <a:pt x="1561" y="1277"/>
                  </a:lnTo>
                  <a:lnTo>
                    <a:pt x="1564" y="1279"/>
                  </a:lnTo>
                  <a:lnTo>
                    <a:pt x="1565" y="1280"/>
                  </a:lnTo>
                  <a:lnTo>
                    <a:pt x="1567" y="1282"/>
                  </a:lnTo>
                  <a:lnTo>
                    <a:pt x="1571" y="1284"/>
                  </a:lnTo>
                  <a:lnTo>
                    <a:pt x="1574" y="1284"/>
                  </a:lnTo>
                  <a:lnTo>
                    <a:pt x="1580" y="1285"/>
                  </a:lnTo>
                  <a:lnTo>
                    <a:pt x="1585" y="1286"/>
                  </a:lnTo>
                  <a:lnTo>
                    <a:pt x="1590" y="1286"/>
                  </a:lnTo>
                  <a:lnTo>
                    <a:pt x="1600" y="1290"/>
                  </a:lnTo>
                  <a:lnTo>
                    <a:pt x="1609" y="1290"/>
                  </a:lnTo>
                  <a:lnTo>
                    <a:pt x="1616" y="1292"/>
                  </a:lnTo>
                  <a:lnTo>
                    <a:pt x="1623" y="1296"/>
                  </a:lnTo>
                  <a:lnTo>
                    <a:pt x="1631" y="1297"/>
                  </a:lnTo>
                  <a:lnTo>
                    <a:pt x="1637" y="1297"/>
                  </a:lnTo>
                  <a:lnTo>
                    <a:pt x="1641" y="1299"/>
                  </a:lnTo>
                  <a:lnTo>
                    <a:pt x="1643" y="1300"/>
                  </a:lnTo>
                  <a:lnTo>
                    <a:pt x="1643" y="1302"/>
                  </a:lnTo>
                  <a:lnTo>
                    <a:pt x="1643" y="1304"/>
                  </a:lnTo>
                  <a:lnTo>
                    <a:pt x="1641" y="1306"/>
                  </a:lnTo>
                  <a:lnTo>
                    <a:pt x="1637" y="1309"/>
                  </a:lnTo>
                  <a:lnTo>
                    <a:pt x="1627" y="1312"/>
                  </a:lnTo>
                  <a:lnTo>
                    <a:pt x="1615" y="1317"/>
                  </a:lnTo>
                  <a:lnTo>
                    <a:pt x="1601" y="1320"/>
                  </a:lnTo>
                  <a:lnTo>
                    <a:pt x="1590" y="1320"/>
                  </a:lnTo>
                  <a:lnTo>
                    <a:pt x="1586" y="1318"/>
                  </a:lnTo>
                  <a:lnTo>
                    <a:pt x="1584" y="1317"/>
                  </a:lnTo>
                  <a:lnTo>
                    <a:pt x="1581" y="1316"/>
                  </a:lnTo>
                  <a:lnTo>
                    <a:pt x="1579" y="1316"/>
                  </a:lnTo>
                  <a:lnTo>
                    <a:pt x="1576" y="1317"/>
                  </a:lnTo>
                  <a:lnTo>
                    <a:pt x="1574" y="1320"/>
                  </a:lnTo>
                  <a:lnTo>
                    <a:pt x="1572" y="1322"/>
                  </a:lnTo>
                  <a:lnTo>
                    <a:pt x="1571" y="1325"/>
                  </a:lnTo>
                  <a:lnTo>
                    <a:pt x="1569" y="1326"/>
                  </a:lnTo>
                  <a:lnTo>
                    <a:pt x="1565" y="1327"/>
                  </a:lnTo>
                  <a:lnTo>
                    <a:pt x="1561" y="1327"/>
                  </a:lnTo>
                  <a:lnTo>
                    <a:pt x="1561" y="1325"/>
                  </a:lnTo>
                  <a:lnTo>
                    <a:pt x="1561" y="1321"/>
                  </a:lnTo>
                  <a:lnTo>
                    <a:pt x="1560" y="1317"/>
                  </a:lnTo>
                  <a:lnTo>
                    <a:pt x="1560" y="1313"/>
                  </a:lnTo>
                  <a:lnTo>
                    <a:pt x="1557" y="1310"/>
                  </a:lnTo>
                  <a:lnTo>
                    <a:pt x="1556" y="1309"/>
                  </a:lnTo>
                  <a:lnTo>
                    <a:pt x="1554" y="1307"/>
                  </a:lnTo>
                  <a:lnTo>
                    <a:pt x="1551" y="1306"/>
                  </a:lnTo>
                  <a:lnTo>
                    <a:pt x="1548" y="1306"/>
                  </a:lnTo>
                  <a:lnTo>
                    <a:pt x="1545" y="1306"/>
                  </a:lnTo>
                  <a:lnTo>
                    <a:pt x="1543" y="1306"/>
                  </a:lnTo>
                  <a:lnTo>
                    <a:pt x="1535" y="1300"/>
                  </a:lnTo>
                  <a:lnTo>
                    <a:pt x="1528" y="1294"/>
                  </a:lnTo>
                  <a:lnTo>
                    <a:pt x="1519" y="1289"/>
                  </a:lnTo>
                  <a:lnTo>
                    <a:pt x="1518" y="1289"/>
                  </a:lnTo>
                  <a:lnTo>
                    <a:pt x="1515" y="1290"/>
                  </a:lnTo>
                  <a:lnTo>
                    <a:pt x="1514" y="1291"/>
                  </a:lnTo>
                  <a:lnTo>
                    <a:pt x="1511" y="1292"/>
                  </a:lnTo>
                  <a:lnTo>
                    <a:pt x="1510" y="1294"/>
                  </a:lnTo>
                  <a:lnTo>
                    <a:pt x="1508" y="1295"/>
                  </a:lnTo>
                  <a:lnTo>
                    <a:pt x="1505" y="1296"/>
                  </a:lnTo>
                  <a:lnTo>
                    <a:pt x="1503" y="1296"/>
                  </a:lnTo>
                  <a:lnTo>
                    <a:pt x="1500" y="1295"/>
                  </a:lnTo>
                  <a:lnTo>
                    <a:pt x="1498" y="1294"/>
                  </a:lnTo>
                  <a:lnTo>
                    <a:pt x="1495" y="1292"/>
                  </a:lnTo>
                  <a:lnTo>
                    <a:pt x="1493" y="1291"/>
                  </a:lnTo>
                  <a:lnTo>
                    <a:pt x="1490" y="1292"/>
                  </a:lnTo>
                  <a:lnTo>
                    <a:pt x="1486" y="1294"/>
                  </a:lnTo>
                  <a:lnTo>
                    <a:pt x="1484" y="1295"/>
                  </a:lnTo>
                  <a:lnTo>
                    <a:pt x="1480" y="1295"/>
                  </a:lnTo>
                  <a:lnTo>
                    <a:pt x="1476" y="1295"/>
                  </a:lnTo>
                  <a:lnTo>
                    <a:pt x="1474" y="1292"/>
                  </a:lnTo>
                  <a:lnTo>
                    <a:pt x="1473" y="1291"/>
                  </a:lnTo>
                  <a:lnTo>
                    <a:pt x="1469" y="1290"/>
                  </a:lnTo>
                  <a:lnTo>
                    <a:pt x="1467" y="1289"/>
                  </a:lnTo>
                  <a:lnTo>
                    <a:pt x="1462" y="1289"/>
                  </a:lnTo>
                  <a:lnTo>
                    <a:pt x="1459" y="1290"/>
                  </a:lnTo>
                  <a:lnTo>
                    <a:pt x="1455" y="1290"/>
                  </a:lnTo>
                  <a:lnTo>
                    <a:pt x="1453" y="1292"/>
                  </a:lnTo>
                  <a:lnTo>
                    <a:pt x="1450" y="1295"/>
                  </a:lnTo>
                  <a:lnTo>
                    <a:pt x="1449" y="1296"/>
                  </a:lnTo>
                  <a:lnTo>
                    <a:pt x="1447" y="1297"/>
                  </a:lnTo>
                  <a:lnTo>
                    <a:pt x="1444" y="1299"/>
                  </a:lnTo>
                  <a:lnTo>
                    <a:pt x="1442" y="1299"/>
                  </a:lnTo>
                  <a:lnTo>
                    <a:pt x="1439" y="1299"/>
                  </a:lnTo>
                  <a:lnTo>
                    <a:pt x="1437" y="1300"/>
                  </a:lnTo>
                  <a:lnTo>
                    <a:pt x="1427" y="1306"/>
                  </a:lnTo>
                  <a:lnTo>
                    <a:pt x="1413" y="1309"/>
                  </a:lnTo>
                  <a:lnTo>
                    <a:pt x="1412" y="1309"/>
                  </a:lnTo>
                  <a:lnTo>
                    <a:pt x="1409" y="1307"/>
                  </a:lnTo>
                  <a:lnTo>
                    <a:pt x="1407" y="1306"/>
                  </a:lnTo>
                  <a:lnTo>
                    <a:pt x="1405" y="1306"/>
                  </a:lnTo>
                  <a:lnTo>
                    <a:pt x="1404" y="1305"/>
                  </a:lnTo>
                  <a:lnTo>
                    <a:pt x="1405" y="1302"/>
                  </a:lnTo>
                  <a:lnTo>
                    <a:pt x="1405" y="1301"/>
                  </a:lnTo>
                  <a:lnTo>
                    <a:pt x="1408" y="1300"/>
                  </a:lnTo>
                  <a:lnTo>
                    <a:pt x="1409" y="1299"/>
                  </a:lnTo>
                  <a:lnTo>
                    <a:pt x="1412" y="1297"/>
                  </a:lnTo>
                  <a:lnTo>
                    <a:pt x="1414" y="1296"/>
                  </a:lnTo>
                  <a:lnTo>
                    <a:pt x="1417" y="1296"/>
                  </a:lnTo>
                  <a:lnTo>
                    <a:pt x="1418" y="1295"/>
                  </a:lnTo>
                  <a:lnTo>
                    <a:pt x="1424" y="1290"/>
                  </a:lnTo>
                  <a:lnTo>
                    <a:pt x="1428" y="1286"/>
                  </a:lnTo>
                  <a:lnTo>
                    <a:pt x="1432" y="1281"/>
                  </a:lnTo>
                  <a:lnTo>
                    <a:pt x="1435" y="1279"/>
                  </a:lnTo>
                  <a:lnTo>
                    <a:pt x="1443" y="1279"/>
                  </a:lnTo>
                  <a:lnTo>
                    <a:pt x="1449" y="1279"/>
                  </a:lnTo>
                  <a:lnTo>
                    <a:pt x="1458" y="1280"/>
                  </a:lnTo>
                  <a:lnTo>
                    <a:pt x="1465" y="1281"/>
                  </a:lnTo>
                  <a:lnTo>
                    <a:pt x="1472" y="1281"/>
                  </a:lnTo>
                  <a:lnTo>
                    <a:pt x="1476" y="1279"/>
                  </a:lnTo>
                  <a:lnTo>
                    <a:pt x="1481" y="1274"/>
                  </a:lnTo>
                  <a:lnTo>
                    <a:pt x="1485" y="1270"/>
                  </a:lnTo>
                  <a:lnTo>
                    <a:pt x="1490" y="1266"/>
                  </a:lnTo>
                  <a:lnTo>
                    <a:pt x="1495" y="1261"/>
                  </a:lnTo>
                  <a:close/>
                  <a:moveTo>
                    <a:pt x="1695" y="1253"/>
                  </a:moveTo>
                  <a:lnTo>
                    <a:pt x="1697" y="1254"/>
                  </a:lnTo>
                  <a:lnTo>
                    <a:pt x="1698" y="1254"/>
                  </a:lnTo>
                  <a:lnTo>
                    <a:pt x="1698" y="1256"/>
                  </a:lnTo>
                  <a:lnTo>
                    <a:pt x="1698" y="1259"/>
                  </a:lnTo>
                  <a:lnTo>
                    <a:pt x="1697" y="1260"/>
                  </a:lnTo>
                  <a:lnTo>
                    <a:pt x="1697" y="1260"/>
                  </a:lnTo>
                  <a:lnTo>
                    <a:pt x="1695" y="1260"/>
                  </a:lnTo>
                  <a:lnTo>
                    <a:pt x="1693" y="1260"/>
                  </a:lnTo>
                  <a:lnTo>
                    <a:pt x="1692" y="1260"/>
                  </a:lnTo>
                  <a:lnTo>
                    <a:pt x="1692" y="1258"/>
                  </a:lnTo>
                  <a:lnTo>
                    <a:pt x="1692" y="1256"/>
                  </a:lnTo>
                  <a:lnTo>
                    <a:pt x="1693" y="1254"/>
                  </a:lnTo>
                  <a:lnTo>
                    <a:pt x="1695" y="1253"/>
                  </a:lnTo>
                  <a:close/>
                  <a:moveTo>
                    <a:pt x="1663" y="1248"/>
                  </a:moveTo>
                  <a:lnTo>
                    <a:pt x="1665" y="1249"/>
                  </a:lnTo>
                  <a:lnTo>
                    <a:pt x="1666" y="1251"/>
                  </a:lnTo>
                  <a:lnTo>
                    <a:pt x="1666" y="1253"/>
                  </a:lnTo>
                  <a:lnTo>
                    <a:pt x="1666" y="1254"/>
                  </a:lnTo>
                  <a:lnTo>
                    <a:pt x="1666" y="1255"/>
                  </a:lnTo>
                  <a:lnTo>
                    <a:pt x="1666" y="1255"/>
                  </a:lnTo>
                  <a:lnTo>
                    <a:pt x="1663" y="1256"/>
                  </a:lnTo>
                  <a:lnTo>
                    <a:pt x="1662" y="1258"/>
                  </a:lnTo>
                  <a:lnTo>
                    <a:pt x="1661" y="1256"/>
                  </a:lnTo>
                  <a:lnTo>
                    <a:pt x="1661" y="1255"/>
                  </a:lnTo>
                  <a:lnTo>
                    <a:pt x="1661" y="1254"/>
                  </a:lnTo>
                  <a:lnTo>
                    <a:pt x="1661" y="1251"/>
                  </a:lnTo>
                  <a:lnTo>
                    <a:pt x="1661" y="1250"/>
                  </a:lnTo>
                  <a:lnTo>
                    <a:pt x="1662" y="1249"/>
                  </a:lnTo>
                  <a:lnTo>
                    <a:pt x="1663" y="1248"/>
                  </a:lnTo>
                  <a:close/>
                  <a:moveTo>
                    <a:pt x="1738" y="811"/>
                  </a:moveTo>
                  <a:lnTo>
                    <a:pt x="1736" y="812"/>
                  </a:lnTo>
                  <a:lnTo>
                    <a:pt x="1734" y="815"/>
                  </a:lnTo>
                  <a:lnTo>
                    <a:pt x="1737" y="816"/>
                  </a:lnTo>
                  <a:lnTo>
                    <a:pt x="1739" y="817"/>
                  </a:lnTo>
                  <a:lnTo>
                    <a:pt x="1742" y="819"/>
                  </a:lnTo>
                  <a:lnTo>
                    <a:pt x="1743" y="820"/>
                  </a:lnTo>
                  <a:lnTo>
                    <a:pt x="1744" y="821"/>
                  </a:lnTo>
                  <a:lnTo>
                    <a:pt x="1743" y="816"/>
                  </a:lnTo>
                  <a:lnTo>
                    <a:pt x="1742" y="814"/>
                  </a:lnTo>
                  <a:lnTo>
                    <a:pt x="1741" y="811"/>
                  </a:lnTo>
                  <a:lnTo>
                    <a:pt x="1738" y="811"/>
                  </a:lnTo>
                  <a:close/>
                  <a:moveTo>
                    <a:pt x="3154" y="602"/>
                  </a:moveTo>
                  <a:lnTo>
                    <a:pt x="3152" y="613"/>
                  </a:lnTo>
                  <a:lnTo>
                    <a:pt x="3147" y="625"/>
                  </a:lnTo>
                  <a:lnTo>
                    <a:pt x="3147" y="628"/>
                  </a:lnTo>
                  <a:lnTo>
                    <a:pt x="3146" y="632"/>
                  </a:lnTo>
                  <a:lnTo>
                    <a:pt x="3146" y="634"/>
                  </a:lnTo>
                  <a:lnTo>
                    <a:pt x="3145" y="638"/>
                  </a:lnTo>
                  <a:lnTo>
                    <a:pt x="3146" y="641"/>
                  </a:lnTo>
                  <a:lnTo>
                    <a:pt x="3146" y="643"/>
                  </a:lnTo>
                  <a:lnTo>
                    <a:pt x="3147" y="646"/>
                  </a:lnTo>
                  <a:lnTo>
                    <a:pt x="3147" y="649"/>
                  </a:lnTo>
                  <a:lnTo>
                    <a:pt x="3147" y="653"/>
                  </a:lnTo>
                  <a:lnTo>
                    <a:pt x="3146" y="657"/>
                  </a:lnTo>
                  <a:lnTo>
                    <a:pt x="3146" y="661"/>
                  </a:lnTo>
                  <a:lnTo>
                    <a:pt x="3145" y="663"/>
                  </a:lnTo>
                  <a:lnTo>
                    <a:pt x="3142" y="666"/>
                  </a:lnTo>
                  <a:lnTo>
                    <a:pt x="3140" y="666"/>
                  </a:lnTo>
                  <a:lnTo>
                    <a:pt x="3137" y="668"/>
                  </a:lnTo>
                  <a:lnTo>
                    <a:pt x="3135" y="669"/>
                  </a:lnTo>
                  <a:lnTo>
                    <a:pt x="3132" y="671"/>
                  </a:lnTo>
                  <a:lnTo>
                    <a:pt x="3130" y="674"/>
                  </a:lnTo>
                  <a:lnTo>
                    <a:pt x="3128" y="676"/>
                  </a:lnTo>
                  <a:lnTo>
                    <a:pt x="3126" y="676"/>
                  </a:lnTo>
                  <a:lnTo>
                    <a:pt x="3125" y="677"/>
                  </a:lnTo>
                  <a:lnTo>
                    <a:pt x="3122" y="676"/>
                  </a:lnTo>
                  <a:lnTo>
                    <a:pt x="3120" y="677"/>
                  </a:lnTo>
                  <a:lnTo>
                    <a:pt x="3117" y="678"/>
                  </a:lnTo>
                  <a:lnTo>
                    <a:pt x="3080" y="669"/>
                  </a:lnTo>
                  <a:lnTo>
                    <a:pt x="3080" y="668"/>
                  </a:lnTo>
                  <a:lnTo>
                    <a:pt x="3080" y="664"/>
                  </a:lnTo>
                  <a:lnTo>
                    <a:pt x="3079" y="661"/>
                  </a:lnTo>
                  <a:lnTo>
                    <a:pt x="3077" y="658"/>
                  </a:lnTo>
                  <a:lnTo>
                    <a:pt x="3076" y="656"/>
                  </a:lnTo>
                  <a:lnTo>
                    <a:pt x="3074" y="653"/>
                  </a:lnTo>
                  <a:lnTo>
                    <a:pt x="3072" y="651"/>
                  </a:lnTo>
                  <a:lnTo>
                    <a:pt x="3080" y="646"/>
                  </a:lnTo>
                  <a:lnTo>
                    <a:pt x="3081" y="648"/>
                  </a:lnTo>
                  <a:lnTo>
                    <a:pt x="3082" y="651"/>
                  </a:lnTo>
                  <a:lnTo>
                    <a:pt x="3085" y="653"/>
                  </a:lnTo>
                  <a:lnTo>
                    <a:pt x="3154" y="602"/>
                  </a:lnTo>
                  <a:close/>
                  <a:moveTo>
                    <a:pt x="1306" y="535"/>
                  </a:moveTo>
                  <a:lnTo>
                    <a:pt x="1303" y="535"/>
                  </a:lnTo>
                  <a:lnTo>
                    <a:pt x="1300" y="537"/>
                  </a:lnTo>
                  <a:lnTo>
                    <a:pt x="1297" y="541"/>
                  </a:lnTo>
                  <a:lnTo>
                    <a:pt x="1295" y="544"/>
                  </a:lnTo>
                  <a:lnTo>
                    <a:pt x="1292" y="547"/>
                  </a:lnTo>
                  <a:lnTo>
                    <a:pt x="1291" y="550"/>
                  </a:lnTo>
                  <a:lnTo>
                    <a:pt x="1290" y="552"/>
                  </a:lnTo>
                  <a:lnTo>
                    <a:pt x="1292" y="559"/>
                  </a:lnTo>
                  <a:lnTo>
                    <a:pt x="1298" y="562"/>
                  </a:lnTo>
                  <a:lnTo>
                    <a:pt x="1307" y="562"/>
                  </a:lnTo>
                  <a:lnTo>
                    <a:pt x="1313" y="561"/>
                  </a:lnTo>
                  <a:lnTo>
                    <a:pt x="1316" y="551"/>
                  </a:lnTo>
                  <a:lnTo>
                    <a:pt x="1315" y="542"/>
                  </a:lnTo>
                  <a:lnTo>
                    <a:pt x="1308" y="535"/>
                  </a:lnTo>
                  <a:lnTo>
                    <a:pt x="1306" y="535"/>
                  </a:lnTo>
                  <a:close/>
                  <a:moveTo>
                    <a:pt x="3369" y="534"/>
                  </a:moveTo>
                  <a:lnTo>
                    <a:pt x="3368" y="534"/>
                  </a:lnTo>
                  <a:lnTo>
                    <a:pt x="3366" y="534"/>
                  </a:lnTo>
                  <a:lnTo>
                    <a:pt x="3365" y="535"/>
                  </a:lnTo>
                  <a:lnTo>
                    <a:pt x="3364" y="537"/>
                  </a:lnTo>
                  <a:lnTo>
                    <a:pt x="3363" y="537"/>
                  </a:lnTo>
                  <a:lnTo>
                    <a:pt x="3360" y="540"/>
                  </a:lnTo>
                  <a:lnTo>
                    <a:pt x="3359" y="542"/>
                  </a:lnTo>
                  <a:lnTo>
                    <a:pt x="3356" y="546"/>
                  </a:lnTo>
                  <a:lnTo>
                    <a:pt x="3354" y="551"/>
                  </a:lnTo>
                  <a:lnTo>
                    <a:pt x="3354" y="556"/>
                  </a:lnTo>
                  <a:lnTo>
                    <a:pt x="3353" y="561"/>
                  </a:lnTo>
                  <a:lnTo>
                    <a:pt x="3351" y="567"/>
                  </a:lnTo>
                  <a:lnTo>
                    <a:pt x="3351" y="569"/>
                  </a:lnTo>
                  <a:lnTo>
                    <a:pt x="3351" y="572"/>
                  </a:lnTo>
                  <a:lnTo>
                    <a:pt x="3353" y="576"/>
                  </a:lnTo>
                  <a:lnTo>
                    <a:pt x="3353" y="580"/>
                  </a:lnTo>
                  <a:lnTo>
                    <a:pt x="3353" y="583"/>
                  </a:lnTo>
                  <a:lnTo>
                    <a:pt x="3354" y="585"/>
                  </a:lnTo>
                  <a:lnTo>
                    <a:pt x="3356" y="585"/>
                  </a:lnTo>
                  <a:lnTo>
                    <a:pt x="3359" y="583"/>
                  </a:lnTo>
                  <a:lnTo>
                    <a:pt x="3359" y="583"/>
                  </a:lnTo>
                  <a:lnTo>
                    <a:pt x="3360" y="583"/>
                  </a:lnTo>
                  <a:lnTo>
                    <a:pt x="3361" y="583"/>
                  </a:lnTo>
                  <a:lnTo>
                    <a:pt x="3363" y="582"/>
                  </a:lnTo>
                  <a:lnTo>
                    <a:pt x="3364" y="582"/>
                  </a:lnTo>
                  <a:lnTo>
                    <a:pt x="3365" y="580"/>
                  </a:lnTo>
                  <a:lnTo>
                    <a:pt x="3366" y="576"/>
                  </a:lnTo>
                  <a:lnTo>
                    <a:pt x="3368" y="572"/>
                  </a:lnTo>
                  <a:lnTo>
                    <a:pt x="3368" y="570"/>
                  </a:lnTo>
                  <a:lnTo>
                    <a:pt x="3368" y="567"/>
                  </a:lnTo>
                  <a:lnTo>
                    <a:pt x="3369" y="565"/>
                  </a:lnTo>
                  <a:lnTo>
                    <a:pt x="3370" y="562"/>
                  </a:lnTo>
                  <a:lnTo>
                    <a:pt x="3371" y="560"/>
                  </a:lnTo>
                  <a:lnTo>
                    <a:pt x="3373" y="557"/>
                  </a:lnTo>
                  <a:lnTo>
                    <a:pt x="3373" y="554"/>
                  </a:lnTo>
                  <a:lnTo>
                    <a:pt x="3373" y="551"/>
                  </a:lnTo>
                  <a:lnTo>
                    <a:pt x="3371" y="549"/>
                  </a:lnTo>
                  <a:lnTo>
                    <a:pt x="3370" y="546"/>
                  </a:lnTo>
                  <a:lnTo>
                    <a:pt x="3370" y="544"/>
                  </a:lnTo>
                  <a:lnTo>
                    <a:pt x="3371" y="541"/>
                  </a:lnTo>
                  <a:lnTo>
                    <a:pt x="3373" y="540"/>
                  </a:lnTo>
                  <a:lnTo>
                    <a:pt x="3373" y="537"/>
                  </a:lnTo>
                  <a:lnTo>
                    <a:pt x="3371" y="536"/>
                  </a:lnTo>
                  <a:lnTo>
                    <a:pt x="3370" y="535"/>
                  </a:lnTo>
                  <a:lnTo>
                    <a:pt x="3370" y="534"/>
                  </a:lnTo>
                  <a:lnTo>
                    <a:pt x="3369" y="534"/>
                  </a:lnTo>
                  <a:close/>
                  <a:moveTo>
                    <a:pt x="3320" y="518"/>
                  </a:moveTo>
                  <a:lnTo>
                    <a:pt x="3318" y="518"/>
                  </a:lnTo>
                  <a:lnTo>
                    <a:pt x="3315" y="520"/>
                  </a:lnTo>
                  <a:lnTo>
                    <a:pt x="3313" y="523"/>
                  </a:lnTo>
                  <a:lnTo>
                    <a:pt x="3311" y="525"/>
                  </a:lnTo>
                  <a:lnTo>
                    <a:pt x="3310" y="528"/>
                  </a:lnTo>
                  <a:lnTo>
                    <a:pt x="3309" y="530"/>
                  </a:lnTo>
                  <a:lnTo>
                    <a:pt x="3306" y="532"/>
                  </a:lnTo>
                  <a:lnTo>
                    <a:pt x="3305" y="532"/>
                  </a:lnTo>
                  <a:lnTo>
                    <a:pt x="3303" y="532"/>
                  </a:lnTo>
                  <a:lnTo>
                    <a:pt x="3301" y="532"/>
                  </a:lnTo>
                  <a:lnTo>
                    <a:pt x="3299" y="534"/>
                  </a:lnTo>
                  <a:lnTo>
                    <a:pt x="3297" y="535"/>
                  </a:lnTo>
                  <a:lnTo>
                    <a:pt x="3295" y="537"/>
                  </a:lnTo>
                  <a:lnTo>
                    <a:pt x="3294" y="540"/>
                  </a:lnTo>
                  <a:lnTo>
                    <a:pt x="3294" y="544"/>
                  </a:lnTo>
                  <a:lnTo>
                    <a:pt x="3293" y="547"/>
                  </a:lnTo>
                  <a:lnTo>
                    <a:pt x="3293" y="551"/>
                  </a:lnTo>
                  <a:lnTo>
                    <a:pt x="3292" y="554"/>
                  </a:lnTo>
                  <a:lnTo>
                    <a:pt x="3289" y="562"/>
                  </a:lnTo>
                  <a:lnTo>
                    <a:pt x="3287" y="570"/>
                  </a:lnTo>
                  <a:lnTo>
                    <a:pt x="3285" y="580"/>
                  </a:lnTo>
                  <a:lnTo>
                    <a:pt x="3285" y="606"/>
                  </a:lnTo>
                  <a:lnTo>
                    <a:pt x="3288" y="611"/>
                  </a:lnTo>
                  <a:lnTo>
                    <a:pt x="3288" y="616"/>
                  </a:lnTo>
                  <a:lnTo>
                    <a:pt x="3288" y="622"/>
                  </a:lnTo>
                  <a:lnTo>
                    <a:pt x="3290" y="625"/>
                  </a:lnTo>
                  <a:lnTo>
                    <a:pt x="3292" y="628"/>
                  </a:lnTo>
                  <a:lnTo>
                    <a:pt x="3292" y="629"/>
                  </a:lnTo>
                  <a:lnTo>
                    <a:pt x="3294" y="632"/>
                  </a:lnTo>
                  <a:lnTo>
                    <a:pt x="3294" y="642"/>
                  </a:lnTo>
                  <a:lnTo>
                    <a:pt x="3295" y="644"/>
                  </a:lnTo>
                  <a:lnTo>
                    <a:pt x="3297" y="648"/>
                  </a:lnTo>
                  <a:lnTo>
                    <a:pt x="3297" y="652"/>
                  </a:lnTo>
                  <a:lnTo>
                    <a:pt x="3297" y="656"/>
                  </a:lnTo>
                  <a:lnTo>
                    <a:pt x="3294" y="661"/>
                  </a:lnTo>
                  <a:lnTo>
                    <a:pt x="3293" y="664"/>
                  </a:lnTo>
                  <a:lnTo>
                    <a:pt x="3292" y="668"/>
                  </a:lnTo>
                  <a:lnTo>
                    <a:pt x="3292" y="671"/>
                  </a:lnTo>
                  <a:lnTo>
                    <a:pt x="3289" y="677"/>
                  </a:lnTo>
                  <a:lnTo>
                    <a:pt x="3289" y="682"/>
                  </a:lnTo>
                  <a:lnTo>
                    <a:pt x="3288" y="687"/>
                  </a:lnTo>
                  <a:lnTo>
                    <a:pt x="3288" y="689"/>
                  </a:lnTo>
                  <a:lnTo>
                    <a:pt x="3288" y="692"/>
                  </a:lnTo>
                  <a:lnTo>
                    <a:pt x="3288" y="695"/>
                  </a:lnTo>
                  <a:lnTo>
                    <a:pt x="3288" y="700"/>
                  </a:lnTo>
                  <a:lnTo>
                    <a:pt x="3289" y="700"/>
                  </a:lnTo>
                  <a:lnTo>
                    <a:pt x="3289" y="702"/>
                  </a:lnTo>
                  <a:lnTo>
                    <a:pt x="3290" y="702"/>
                  </a:lnTo>
                  <a:lnTo>
                    <a:pt x="3290" y="702"/>
                  </a:lnTo>
                  <a:lnTo>
                    <a:pt x="3292" y="703"/>
                  </a:lnTo>
                  <a:lnTo>
                    <a:pt x="3294" y="705"/>
                  </a:lnTo>
                  <a:lnTo>
                    <a:pt x="3295" y="708"/>
                  </a:lnTo>
                  <a:lnTo>
                    <a:pt x="3297" y="710"/>
                  </a:lnTo>
                  <a:lnTo>
                    <a:pt x="3297" y="713"/>
                  </a:lnTo>
                  <a:lnTo>
                    <a:pt x="3297" y="715"/>
                  </a:lnTo>
                  <a:lnTo>
                    <a:pt x="3298" y="717"/>
                  </a:lnTo>
                  <a:lnTo>
                    <a:pt x="3299" y="718"/>
                  </a:lnTo>
                  <a:lnTo>
                    <a:pt x="3300" y="719"/>
                  </a:lnTo>
                  <a:lnTo>
                    <a:pt x="3301" y="718"/>
                  </a:lnTo>
                  <a:lnTo>
                    <a:pt x="3303" y="717"/>
                  </a:lnTo>
                  <a:lnTo>
                    <a:pt x="3305" y="714"/>
                  </a:lnTo>
                  <a:lnTo>
                    <a:pt x="3306" y="712"/>
                  </a:lnTo>
                  <a:lnTo>
                    <a:pt x="3309" y="710"/>
                  </a:lnTo>
                  <a:lnTo>
                    <a:pt x="3311" y="710"/>
                  </a:lnTo>
                  <a:lnTo>
                    <a:pt x="3313" y="709"/>
                  </a:lnTo>
                  <a:lnTo>
                    <a:pt x="3313" y="708"/>
                  </a:lnTo>
                  <a:lnTo>
                    <a:pt x="3315" y="708"/>
                  </a:lnTo>
                  <a:lnTo>
                    <a:pt x="3316" y="707"/>
                  </a:lnTo>
                  <a:lnTo>
                    <a:pt x="3318" y="704"/>
                  </a:lnTo>
                  <a:lnTo>
                    <a:pt x="3318" y="703"/>
                  </a:lnTo>
                  <a:lnTo>
                    <a:pt x="3318" y="700"/>
                  </a:lnTo>
                  <a:lnTo>
                    <a:pt x="3319" y="682"/>
                  </a:lnTo>
                  <a:lnTo>
                    <a:pt x="3320" y="666"/>
                  </a:lnTo>
                  <a:lnTo>
                    <a:pt x="3320" y="663"/>
                  </a:lnTo>
                  <a:lnTo>
                    <a:pt x="3320" y="661"/>
                  </a:lnTo>
                  <a:lnTo>
                    <a:pt x="3319" y="658"/>
                  </a:lnTo>
                  <a:lnTo>
                    <a:pt x="3319" y="656"/>
                  </a:lnTo>
                  <a:lnTo>
                    <a:pt x="3318" y="656"/>
                  </a:lnTo>
                  <a:lnTo>
                    <a:pt x="3316" y="654"/>
                  </a:lnTo>
                  <a:lnTo>
                    <a:pt x="3315" y="653"/>
                  </a:lnTo>
                  <a:lnTo>
                    <a:pt x="3315" y="651"/>
                  </a:lnTo>
                  <a:lnTo>
                    <a:pt x="3315" y="648"/>
                  </a:lnTo>
                  <a:lnTo>
                    <a:pt x="3315" y="646"/>
                  </a:lnTo>
                  <a:lnTo>
                    <a:pt x="3315" y="644"/>
                  </a:lnTo>
                  <a:lnTo>
                    <a:pt x="3316" y="644"/>
                  </a:lnTo>
                  <a:lnTo>
                    <a:pt x="3316" y="644"/>
                  </a:lnTo>
                  <a:lnTo>
                    <a:pt x="3318" y="644"/>
                  </a:lnTo>
                  <a:lnTo>
                    <a:pt x="3318" y="644"/>
                  </a:lnTo>
                  <a:lnTo>
                    <a:pt x="3319" y="646"/>
                  </a:lnTo>
                  <a:lnTo>
                    <a:pt x="3321" y="646"/>
                  </a:lnTo>
                  <a:lnTo>
                    <a:pt x="3324" y="646"/>
                  </a:lnTo>
                  <a:lnTo>
                    <a:pt x="3325" y="644"/>
                  </a:lnTo>
                  <a:lnTo>
                    <a:pt x="3326" y="643"/>
                  </a:lnTo>
                  <a:lnTo>
                    <a:pt x="3326" y="641"/>
                  </a:lnTo>
                  <a:lnTo>
                    <a:pt x="3326" y="638"/>
                  </a:lnTo>
                  <a:lnTo>
                    <a:pt x="3326" y="636"/>
                  </a:lnTo>
                  <a:lnTo>
                    <a:pt x="3325" y="633"/>
                  </a:lnTo>
                  <a:lnTo>
                    <a:pt x="3325" y="632"/>
                  </a:lnTo>
                  <a:lnTo>
                    <a:pt x="3324" y="629"/>
                  </a:lnTo>
                  <a:lnTo>
                    <a:pt x="3323" y="627"/>
                  </a:lnTo>
                  <a:lnTo>
                    <a:pt x="3323" y="626"/>
                  </a:lnTo>
                  <a:lnTo>
                    <a:pt x="3321" y="625"/>
                  </a:lnTo>
                  <a:lnTo>
                    <a:pt x="3320" y="623"/>
                  </a:lnTo>
                  <a:lnTo>
                    <a:pt x="3318" y="625"/>
                  </a:lnTo>
                  <a:lnTo>
                    <a:pt x="3316" y="623"/>
                  </a:lnTo>
                  <a:lnTo>
                    <a:pt x="3316" y="622"/>
                  </a:lnTo>
                  <a:lnTo>
                    <a:pt x="3316" y="620"/>
                  </a:lnTo>
                  <a:lnTo>
                    <a:pt x="3316" y="617"/>
                  </a:lnTo>
                  <a:lnTo>
                    <a:pt x="3316" y="613"/>
                  </a:lnTo>
                  <a:lnTo>
                    <a:pt x="3318" y="611"/>
                  </a:lnTo>
                  <a:lnTo>
                    <a:pt x="3318" y="608"/>
                  </a:lnTo>
                  <a:lnTo>
                    <a:pt x="3316" y="606"/>
                  </a:lnTo>
                  <a:lnTo>
                    <a:pt x="3316" y="605"/>
                  </a:lnTo>
                  <a:lnTo>
                    <a:pt x="3315" y="603"/>
                  </a:lnTo>
                  <a:lnTo>
                    <a:pt x="3314" y="602"/>
                  </a:lnTo>
                  <a:lnTo>
                    <a:pt x="3313" y="601"/>
                  </a:lnTo>
                  <a:lnTo>
                    <a:pt x="3313" y="598"/>
                  </a:lnTo>
                  <a:lnTo>
                    <a:pt x="3313" y="585"/>
                  </a:lnTo>
                  <a:lnTo>
                    <a:pt x="3311" y="582"/>
                  </a:lnTo>
                  <a:lnTo>
                    <a:pt x="3310" y="580"/>
                  </a:lnTo>
                  <a:lnTo>
                    <a:pt x="3309" y="577"/>
                  </a:lnTo>
                  <a:lnTo>
                    <a:pt x="3310" y="572"/>
                  </a:lnTo>
                  <a:lnTo>
                    <a:pt x="3311" y="567"/>
                  </a:lnTo>
                  <a:lnTo>
                    <a:pt x="3313" y="562"/>
                  </a:lnTo>
                  <a:lnTo>
                    <a:pt x="3315" y="559"/>
                  </a:lnTo>
                  <a:lnTo>
                    <a:pt x="3316" y="556"/>
                  </a:lnTo>
                  <a:lnTo>
                    <a:pt x="3318" y="555"/>
                  </a:lnTo>
                  <a:lnTo>
                    <a:pt x="3319" y="554"/>
                  </a:lnTo>
                  <a:lnTo>
                    <a:pt x="3321" y="554"/>
                  </a:lnTo>
                  <a:lnTo>
                    <a:pt x="3323" y="555"/>
                  </a:lnTo>
                  <a:lnTo>
                    <a:pt x="3325" y="556"/>
                  </a:lnTo>
                  <a:lnTo>
                    <a:pt x="3325" y="556"/>
                  </a:lnTo>
                  <a:lnTo>
                    <a:pt x="3326" y="557"/>
                  </a:lnTo>
                  <a:lnTo>
                    <a:pt x="3328" y="559"/>
                  </a:lnTo>
                  <a:lnTo>
                    <a:pt x="3329" y="559"/>
                  </a:lnTo>
                  <a:lnTo>
                    <a:pt x="3329" y="559"/>
                  </a:lnTo>
                  <a:lnTo>
                    <a:pt x="3330" y="559"/>
                  </a:lnTo>
                  <a:lnTo>
                    <a:pt x="3330" y="556"/>
                  </a:lnTo>
                  <a:lnTo>
                    <a:pt x="3330" y="551"/>
                  </a:lnTo>
                  <a:lnTo>
                    <a:pt x="3330" y="546"/>
                  </a:lnTo>
                  <a:lnTo>
                    <a:pt x="3328" y="541"/>
                  </a:lnTo>
                  <a:lnTo>
                    <a:pt x="3325" y="531"/>
                  </a:lnTo>
                  <a:lnTo>
                    <a:pt x="3323" y="523"/>
                  </a:lnTo>
                  <a:lnTo>
                    <a:pt x="3320" y="518"/>
                  </a:lnTo>
                  <a:close/>
                  <a:moveTo>
                    <a:pt x="3455" y="515"/>
                  </a:moveTo>
                  <a:lnTo>
                    <a:pt x="3452" y="515"/>
                  </a:lnTo>
                  <a:lnTo>
                    <a:pt x="3448" y="515"/>
                  </a:lnTo>
                  <a:lnTo>
                    <a:pt x="3446" y="518"/>
                  </a:lnTo>
                  <a:lnTo>
                    <a:pt x="3445" y="521"/>
                  </a:lnTo>
                  <a:lnTo>
                    <a:pt x="3442" y="525"/>
                  </a:lnTo>
                  <a:lnTo>
                    <a:pt x="3441" y="528"/>
                  </a:lnTo>
                  <a:lnTo>
                    <a:pt x="3441" y="530"/>
                  </a:lnTo>
                  <a:lnTo>
                    <a:pt x="3440" y="534"/>
                  </a:lnTo>
                  <a:lnTo>
                    <a:pt x="3440" y="539"/>
                  </a:lnTo>
                  <a:lnTo>
                    <a:pt x="3441" y="542"/>
                  </a:lnTo>
                  <a:lnTo>
                    <a:pt x="3441" y="546"/>
                  </a:lnTo>
                  <a:lnTo>
                    <a:pt x="3441" y="545"/>
                  </a:lnTo>
                  <a:lnTo>
                    <a:pt x="3442" y="544"/>
                  </a:lnTo>
                  <a:lnTo>
                    <a:pt x="3442" y="540"/>
                  </a:lnTo>
                  <a:lnTo>
                    <a:pt x="3444" y="537"/>
                  </a:lnTo>
                  <a:lnTo>
                    <a:pt x="3444" y="535"/>
                  </a:lnTo>
                  <a:lnTo>
                    <a:pt x="3444" y="532"/>
                  </a:lnTo>
                  <a:lnTo>
                    <a:pt x="3445" y="531"/>
                  </a:lnTo>
                  <a:lnTo>
                    <a:pt x="3446" y="529"/>
                  </a:lnTo>
                  <a:lnTo>
                    <a:pt x="3447" y="528"/>
                  </a:lnTo>
                  <a:lnTo>
                    <a:pt x="3447" y="526"/>
                  </a:lnTo>
                  <a:lnTo>
                    <a:pt x="3448" y="525"/>
                  </a:lnTo>
                  <a:lnTo>
                    <a:pt x="3451" y="524"/>
                  </a:lnTo>
                  <a:lnTo>
                    <a:pt x="3455" y="523"/>
                  </a:lnTo>
                  <a:lnTo>
                    <a:pt x="3457" y="521"/>
                  </a:lnTo>
                  <a:lnTo>
                    <a:pt x="3460" y="520"/>
                  </a:lnTo>
                  <a:lnTo>
                    <a:pt x="3460" y="520"/>
                  </a:lnTo>
                  <a:lnTo>
                    <a:pt x="3461" y="520"/>
                  </a:lnTo>
                  <a:lnTo>
                    <a:pt x="3462" y="519"/>
                  </a:lnTo>
                  <a:lnTo>
                    <a:pt x="3462" y="518"/>
                  </a:lnTo>
                  <a:lnTo>
                    <a:pt x="3461" y="518"/>
                  </a:lnTo>
                  <a:lnTo>
                    <a:pt x="3458" y="518"/>
                  </a:lnTo>
                  <a:lnTo>
                    <a:pt x="3457" y="516"/>
                  </a:lnTo>
                  <a:lnTo>
                    <a:pt x="3456" y="515"/>
                  </a:lnTo>
                  <a:lnTo>
                    <a:pt x="3455" y="515"/>
                  </a:lnTo>
                  <a:close/>
                  <a:moveTo>
                    <a:pt x="1798" y="457"/>
                  </a:moveTo>
                  <a:lnTo>
                    <a:pt x="2522" y="658"/>
                  </a:lnTo>
                  <a:lnTo>
                    <a:pt x="3339" y="851"/>
                  </a:lnTo>
                  <a:lnTo>
                    <a:pt x="3360" y="852"/>
                  </a:lnTo>
                  <a:lnTo>
                    <a:pt x="3394" y="862"/>
                  </a:lnTo>
                  <a:lnTo>
                    <a:pt x="3405" y="863"/>
                  </a:lnTo>
                  <a:lnTo>
                    <a:pt x="3054" y="1207"/>
                  </a:lnTo>
                  <a:lnTo>
                    <a:pt x="3095" y="1290"/>
                  </a:lnTo>
                  <a:lnTo>
                    <a:pt x="3750" y="1944"/>
                  </a:lnTo>
                  <a:lnTo>
                    <a:pt x="3306" y="2387"/>
                  </a:lnTo>
                  <a:lnTo>
                    <a:pt x="2601" y="1684"/>
                  </a:lnTo>
                  <a:lnTo>
                    <a:pt x="2250" y="2035"/>
                  </a:lnTo>
                  <a:lnTo>
                    <a:pt x="2172" y="1780"/>
                  </a:lnTo>
                  <a:lnTo>
                    <a:pt x="2055" y="1362"/>
                  </a:lnTo>
                  <a:lnTo>
                    <a:pt x="1798" y="457"/>
                  </a:lnTo>
                  <a:close/>
                  <a:moveTo>
                    <a:pt x="1016" y="419"/>
                  </a:moveTo>
                  <a:lnTo>
                    <a:pt x="1011" y="419"/>
                  </a:lnTo>
                  <a:lnTo>
                    <a:pt x="1007" y="422"/>
                  </a:lnTo>
                  <a:lnTo>
                    <a:pt x="1007" y="427"/>
                  </a:lnTo>
                  <a:lnTo>
                    <a:pt x="1008" y="431"/>
                  </a:lnTo>
                  <a:lnTo>
                    <a:pt x="1009" y="432"/>
                  </a:lnTo>
                  <a:lnTo>
                    <a:pt x="1011" y="434"/>
                  </a:lnTo>
                  <a:lnTo>
                    <a:pt x="1013" y="435"/>
                  </a:lnTo>
                  <a:lnTo>
                    <a:pt x="1017" y="437"/>
                  </a:lnTo>
                  <a:lnTo>
                    <a:pt x="1019" y="438"/>
                  </a:lnTo>
                  <a:lnTo>
                    <a:pt x="1023" y="440"/>
                  </a:lnTo>
                  <a:lnTo>
                    <a:pt x="1024" y="443"/>
                  </a:lnTo>
                  <a:lnTo>
                    <a:pt x="1026" y="445"/>
                  </a:lnTo>
                  <a:lnTo>
                    <a:pt x="1026" y="449"/>
                  </a:lnTo>
                  <a:lnTo>
                    <a:pt x="1027" y="453"/>
                  </a:lnTo>
                  <a:lnTo>
                    <a:pt x="1028" y="455"/>
                  </a:lnTo>
                  <a:lnTo>
                    <a:pt x="1029" y="459"/>
                  </a:lnTo>
                  <a:lnTo>
                    <a:pt x="1031" y="465"/>
                  </a:lnTo>
                  <a:lnTo>
                    <a:pt x="1032" y="473"/>
                  </a:lnTo>
                  <a:lnTo>
                    <a:pt x="1034" y="477"/>
                  </a:lnTo>
                  <a:lnTo>
                    <a:pt x="1036" y="477"/>
                  </a:lnTo>
                  <a:lnTo>
                    <a:pt x="1037" y="470"/>
                  </a:lnTo>
                  <a:lnTo>
                    <a:pt x="1037" y="463"/>
                  </a:lnTo>
                  <a:lnTo>
                    <a:pt x="1036" y="455"/>
                  </a:lnTo>
                  <a:lnTo>
                    <a:pt x="1037" y="444"/>
                  </a:lnTo>
                  <a:lnTo>
                    <a:pt x="1036" y="432"/>
                  </a:lnTo>
                  <a:lnTo>
                    <a:pt x="1033" y="428"/>
                  </a:lnTo>
                  <a:lnTo>
                    <a:pt x="1028" y="424"/>
                  </a:lnTo>
                  <a:lnTo>
                    <a:pt x="1022" y="421"/>
                  </a:lnTo>
                  <a:lnTo>
                    <a:pt x="1016" y="419"/>
                  </a:lnTo>
                  <a:close/>
                  <a:moveTo>
                    <a:pt x="1055" y="392"/>
                  </a:moveTo>
                  <a:lnTo>
                    <a:pt x="1049" y="393"/>
                  </a:lnTo>
                  <a:lnTo>
                    <a:pt x="1045" y="397"/>
                  </a:lnTo>
                  <a:lnTo>
                    <a:pt x="1044" y="403"/>
                  </a:lnTo>
                  <a:lnTo>
                    <a:pt x="1044" y="407"/>
                  </a:lnTo>
                  <a:lnTo>
                    <a:pt x="1045" y="411"/>
                  </a:lnTo>
                  <a:lnTo>
                    <a:pt x="1048" y="414"/>
                  </a:lnTo>
                  <a:lnTo>
                    <a:pt x="1052" y="417"/>
                  </a:lnTo>
                  <a:lnTo>
                    <a:pt x="1054" y="418"/>
                  </a:lnTo>
                  <a:lnTo>
                    <a:pt x="1057" y="419"/>
                  </a:lnTo>
                  <a:lnTo>
                    <a:pt x="1058" y="421"/>
                  </a:lnTo>
                  <a:lnTo>
                    <a:pt x="1059" y="422"/>
                  </a:lnTo>
                  <a:lnTo>
                    <a:pt x="1059" y="423"/>
                  </a:lnTo>
                  <a:lnTo>
                    <a:pt x="1059" y="426"/>
                  </a:lnTo>
                  <a:lnTo>
                    <a:pt x="1059" y="429"/>
                  </a:lnTo>
                  <a:lnTo>
                    <a:pt x="1062" y="440"/>
                  </a:lnTo>
                  <a:lnTo>
                    <a:pt x="1068" y="450"/>
                  </a:lnTo>
                  <a:lnTo>
                    <a:pt x="1075" y="459"/>
                  </a:lnTo>
                  <a:lnTo>
                    <a:pt x="1078" y="462"/>
                  </a:lnTo>
                  <a:lnTo>
                    <a:pt x="1083" y="465"/>
                  </a:lnTo>
                  <a:lnTo>
                    <a:pt x="1088" y="472"/>
                  </a:lnTo>
                  <a:lnTo>
                    <a:pt x="1094" y="475"/>
                  </a:lnTo>
                  <a:lnTo>
                    <a:pt x="1099" y="479"/>
                  </a:lnTo>
                  <a:lnTo>
                    <a:pt x="1102" y="479"/>
                  </a:lnTo>
                  <a:lnTo>
                    <a:pt x="1103" y="475"/>
                  </a:lnTo>
                  <a:lnTo>
                    <a:pt x="1102" y="469"/>
                  </a:lnTo>
                  <a:lnTo>
                    <a:pt x="1099" y="462"/>
                  </a:lnTo>
                  <a:lnTo>
                    <a:pt x="1097" y="455"/>
                  </a:lnTo>
                  <a:lnTo>
                    <a:pt x="1094" y="450"/>
                  </a:lnTo>
                  <a:lnTo>
                    <a:pt x="1092" y="443"/>
                  </a:lnTo>
                  <a:lnTo>
                    <a:pt x="1092" y="433"/>
                  </a:lnTo>
                  <a:lnTo>
                    <a:pt x="1090" y="423"/>
                  </a:lnTo>
                  <a:lnTo>
                    <a:pt x="1090" y="413"/>
                  </a:lnTo>
                  <a:lnTo>
                    <a:pt x="1088" y="404"/>
                  </a:lnTo>
                  <a:lnTo>
                    <a:pt x="1083" y="397"/>
                  </a:lnTo>
                  <a:lnTo>
                    <a:pt x="1075" y="393"/>
                  </a:lnTo>
                  <a:lnTo>
                    <a:pt x="1070" y="393"/>
                  </a:lnTo>
                  <a:lnTo>
                    <a:pt x="1063" y="392"/>
                  </a:lnTo>
                  <a:lnTo>
                    <a:pt x="1055" y="392"/>
                  </a:lnTo>
                  <a:close/>
                  <a:moveTo>
                    <a:pt x="2853" y="335"/>
                  </a:moveTo>
                  <a:lnTo>
                    <a:pt x="2858" y="342"/>
                  </a:lnTo>
                  <a:lnTo>
                    <a:pt x="2862" y="352"/>
                  </a:lnTo>
                  <a:lnTo>
                    <a:pt x="2864" y="361"/>
                  </a:lnTo>
                  <a:lnTo>
                    <a:pt x="2867" y="368"/>
                  </a:lnTo>
                  <a:lnTo>
                    <a:pt x="2865" y="376"/>
                  </a:lnTo>
                  <a:lnTo>
                    <a:pt x="2862" y="382"/>
                  </a:lnTo>
                  <a:lnTo>
                    <a:pt x="2859" y="388"/>
                  </a:lnTo>
                  <a:lnTo>
                    <a:pt x="2859" y="413"/>
                  </a:lnTo>
                  <a:lnTo>
                    <a:pt x="2859" y="417"/>
                  </a:lnTo>
                  <a:lnTo>
                    <a:pt x="2859" y="419"/>
                  </a:lnTo>
                  <a:lnTo>
                    <a:pt x="2859" y="423"/>
                  </a:lnTo>
                  <a:lnTo>
                    <a:pt x="2858" y="426"/>
                  </a:lnTo>
                  <a:lnTo>
                    <a:pt x="2857" y="428"/>
                  </a:lnTo>
                  <a:lnTo>
                    <a:pt x="2854" y="434"/>
                  </a:lnTo>
                  <a:lnTo>
                    <a:pt x="2853" y="443"/>
                  </a:lnTo>
                  <a:lnTo>
                    <a:pt x="2851" y="450"/>
                  </a:lnTo>
                  <a:lnTo>
                    <a:pt x="2849" y="457"/>
                  </a:lnTo>
                  <a:lnTo>
                    <a:pt x="2846" y="458"/>
                  </a:lnTo>
                  <a:lnTo>
                    <a:pt x="2841" y="455"/>
                  </a:lnTo>
                  <a:lnTo>
                    <a:pt x="2841" y="454"/>
                  </a:lnTo>
                  <a:lnTo>
                    <a:pt x="2839" y="452"/>
                  </a:lnTo>
                  <a:lnTo>
                    <a:pt x="2839" y="450"/>
                  </a:lnTo>
                  <a:lnTo>
                    <a:pt x="2838" y="448"/>
                  </a:lnTo>
                  <a:lnTo>
                    <a:pt x="2838" y="448"/>
                  </a:lnTo>
                  <a:lnTo>
                    <a:pt x="2837" y="448"/>
                  </a:lnTo>
                  <a:lnTo>
                    <a:pt x="2833" y="452"/>
                  </a:lnTo>
                  <a:lnTo>
                    <a:pt x="2831" y="453"/>
                  </a:lnTo>
                  <a:lnTo>
                    <a:pt x="2829" y="454"/>
                  </a:lnTo>
                  <a:lnTo>
                    <a:pt x="2827" y="453"/>
                  </a:lnTo>
                  <a:lnTo>
                    <a:pt x="2823" y="448"/>
                  </a:lnTo>
                  <a:lnTo>
                    <a:pt x="2819" y="440"/>
                  </a:lnTo>
                  <a:lnTo>
                    <a:pt x="2819" y="432"/>
                  </a:lnTo>
                  <a:lnTo>
                    <a:pt x="2823" y="423"/>
                  </a:lnTo>
                  <a:lnTo>
                    <a:pt x="2824" y="421"/>
                  </a:lnTo>
                  <a:lnTo>
                    <a:pt x="2824" y="418"/>
                  </a:lnTo>
                  <a:lnTo>
                    <a:pt x="2824" y="414"/>
                  </a:lnTo>
                  <a:lnTo>
                    <a:pt x="2826" y="411"/>
                  </a:lnTo>
                  <a:lnTo>
                    <a:pt x="2827" y="407"/>
                  </a:lnTo>
                  <a:lnTo>
                    <a:pt x="2827" y="404"/>
                  </a:lnTo>
                  <a:lnTo>
                    <a:pt x="2828" y="402"/>
                  </a:lnTo>
                  <a:lnTo>
                    <a:pt x="2829" y="401"/>
                  </a:lnTo>
                  <a:lnTo>
                    <a:pt x="2829" y="397"/>
                  </a:lnTo>
                  <a:lnTo>
                    <a:pt x="2827" y="393"/>
                  </a:lnTo>
                  <a:lnTo>
                    <a:pt x="2824" y="389"/>
                  </a:lnTo>
                  <a:lnTo>
                    <a:pt x="2822" y="387"/>
                  </a:lnTo>
                  <a:lnTo>
                    <a:pt x="2821" y="383"/>
                  </a:lnTo>
                  <a:lnTo>
                    <a:pt x="2819" y="381"/>
                  </a:lnTo>
                  <a:lnTo>
                    <a:pt x="2821" y="377"/>
                  </a:lnTo>
                  <a:lnTo>
                    <a:pt x="2821" y="373"/>
                  </a:lnTo>
                  <a:lnTo>
                    <a:pt x="2822" y="370"/>
                  </a:lnTo>
                  <a:lnTo>
                    <a:pt x="2823" y="367"/>
                  </a:lnTo>
                  <a:lnTo>
                    <a:pt x="2826" y="366"/>
                  </a:lnTo>
                  <a:lnTo>
                    <a:pt x="2827" y="365"/>
                  </a:lnTo>
                  <a:lnTo>
                    <a:pt x="2829" y="363"/>
                  </a:lnTo>
                  <a:lnTo>
                    <a:pt x="2832" y="362"/>
                  </a:lnTo>
                  <a:lnTo>
                    <a:pt x="2833" y="362"/>
                  </a:lnTo>
                  <a:lnTo>
                    <a:pt x="2836" y="362"/>
                  </a:lnTo>
                  <a:lnTo>
                    <a:pt x="2837" y="363"/>
                  </a:lnTo>
                  <a:lnTo>
                    <a:pt x="2838" y="366"/>
                  </a:lnTo>
                  <a:lnTo>
                    <a:pt x="2839" y="368"/>
                  </a:lnTo>
                  <a:lnTo>
                    <a:pt x="2841" y="372"/>
                  </a:lnTo>
                  <a:lnTo>
                    <a:pt x="2842" y="375"/>
                  </a:lnTo>
                  <a:lnTo>
                    <a:pt x="2843" y="376"/>
                  </a:lnTo>
                  <a:lnTo>
                    <a:pt x="2844" y="376"/>
                  </a:lnTo>
                  <a:lnTo>
                    <a:pt x="2844" y="376"/>
                  </a:lnTo>
                  <a:lnTo>
                    <a:pt x="2844" y="373"/>
                  </a:lnTo>
                  <a:lnTo>
                    <a:pt x="2844" y="372"/>
                  </a:lnTo>
                  <a:lnTo>
                    <a:pt x="2844" y="370"/>
                  </a:lnTo>
                  <a:lnTo>
                    <a:pt x="2843" y="368"/>
                  </a:lnTo>
                  <a:lnTo>
                    <a:pt x="2843" y="368"/>
                  </a:lnTo>
                  <a:lnTo>
                    <a:pt x="2843" y="358"/>
                  </a:lnTo>
                  <a:lnTo>
                    <a:pt x="2844" y="356"/>
                  </a:lnTo>
                  <a:lnTo>
                    <a:pt x="2843" y="353"/>
                  </a:lnTo>
                  <a:lnTo>
                    <a:pt x="2842" y="352"/>
                  </a:lnTo>
                  <a:lnTo>
                    <a:pt x="2841" y="351"/>
                  </a:lnTo>
                  <a:lnTo>
                    <a:pt x="2839" y="351"/>
                  </a:lnTo>
                  <a:lnTo>
                    <a:pt x="2839" y="347"/>
                  </a:lnTo>
                  <a:lnTo>
                    <a:pt x="2841" y="345"/>
                  </a:lnTo>
                  <a:lnTo>
                    <a:pt x="2842" y="342"/>
                  </a:lnTo>
                  <a:lnTo>
                    <a:pt x="2843" y="341"/>
                  </a:lnTo>
                  <a:lnTo>
                    <a:pt x="2843" y="341"/>
                  </a:lnTo>
                  <a:lnTo>
                    <a:pt x="2846" y="341"/>
                  </a:lnTo>
                  <a:lnTo>
                    <a:pt x="2848" y="340"/>
                  </a:lnTo>
                  <a:lnTo>
                    <a:pt x="2851" y="338"/>
                  </a:lnTo>
                  <a:lnTo>
                    <a:pt x="2853" y="335"/>
                  </a:lnTo>
                  <a:close/>
                  <a:moveTo>
                    <a:pt x="372" y="283"/>
                  </a:moveTo>
                  <a:lnTo>
                    <a:pt x="374" y="284"/>
                  </a:lnTo>
                  <a:lnTo>
                    <a:pt x="374" y="284"/>
                  </a:lnTo>
                  <a:lnTo>
                    <a:pt x="375" y="285"/>
                  </a:lnTo>
                  <a:lnTo>
                    <a:pt x="375" y="286"/>
                  </a:lnTo>
                  <a:lnTo>
                    <a:pt x="374" y="287"/>
                  </a:lnTo>
                  <a:lnTo>
                    <a:pt x="374" y="289"/>
                  </a:lnTo>
                  <a:lnTo>
                    <a:pt x="372" y="289"/>
                  </a:lnTo>
                  <a:lnTo>
                    <a:pt x="369" y="289"/>
                  </a:lnTo>
                  <a:lnTo>
                    <a:pt x="368" y="287"/>
                  </a:lnTo>
                  <a:lnTo>
                    <a:pt x="368" y="286"/>
                  </a:lnTo>
                  <a:lnTo>
                    <a:pt x="368" y="284"/>
                  </a:lnTo>
                  <a:lnTo>
                    <a:pt x="369" y="284"/>
                  </a:lnTo>
                  <a:lnTo>
                    <a:pt x="372" y="283"/>
                  </a:lnTo>
                  <a:close/>
                  <a:moveTo>
                    <a:pt x="3588" y="270"/>
                  </a:moveTo>
                  <a:lnTo>
                    <a:pt x="3588" y="413"/>
                  </a:lnTo>
                  <a:lnTo>
                    <a:pt x="3582" y="506"/>
                  </a:lnTo>
                  <a:lnTo>
                    <a:pt x="3571" y="598"/>
                  </a:lnTo>
                  <a:lnTo>
                    <a:pt x="3554" y="689"/>
                  </a:lnTo>
                  <a:lnTo>
                    <a:pt x="3534" y="777"/>
                  </a:lnTo>
                  <a:lnTo>
                    <a:pt x="3528" y="774"/>
                  </a:lnTo>
                  <a:lnTo>
                    <a:pt x="3521" y="770"/>
                  </a:lnTo>
                  <a:lnTo>
                    <a:pt x="3515" y="768"/>
                  </a:lnTo>
                  <a:lnTo>
                    <a:pt x="3475" y="756"/>
                  </a:lnTo>
                  <a:lnTo>
                    <a:pt x="3434" y="749"/>
                  </a:lnTo>
                  <a:lnTo>
                    <a:pt x="3394" y="745"/>
                  </a:lnTo>
                  <a:lnTo>
                    <a:pt x="3391" y="746"/>
                  </a:lnTo>
                  <a:lnTo>
                    <a:pt x="3389" y="746"/>
                  </a:lnTo>
                  <a:lnTo>
                    <a:pt x="3384" y="743"/>
                  </a:lnTo>
                  <a:lnTo>
                    <a:pt x="3377" y="740"/>
                  </a:lnTo>
                  <a:lnTo>
                    <a:pt x="3370" y="738"/>
                  </a:lnTo>
                  <a:lnTo>
                    <a:pt x="3142" y="684"/>
                  </a:lnTo>
                  <a:lnTo>
                    <a:pt x="3145" y="682"/>
                  </a:lnTo>
                  <a:lnTo>
                    <a:pt x="3146" y="680"/>
                  </a:lnTo>
                  <a:lnTo>
                    <a:pt x="3148" y="680"/>
                  </a:lnTo>
                  <a:lnTo>
                    <a:pt x="3150" y="680"/>
                  </a:lnTo>
                  <a:lnTo>
                    <a:pt x="3152" y="682"/>
                  </a:lnTo>
                  <a:lnTo>
                    <a:pt x="3154" y="682"/>
                  </a:lnTo>
                  <a:lnTo>
                    <a:pt x="3159" y="682"/>
                  </a:lnTo>
                  <a:lnTo>
                    <a:pt x="3162" y="677"/>
                  </a:lnTo>
                  <a:lnTo>
                    <a:pt x="3164" y="674"/>
                  </a:lnTo>
                  <a:lnTo>
                    <a:pt x="3167" y="674"/>
                  </a:lnTo>
                  <a:lnTo>
                    <a:pt x="3169" y="673"/>
                  </a:lnTo>
                  <a:lnTo>
                    <a:pt x="3173" y="671"/>
                  </a:lnTo>
                  <a:lnTo>
                    <a:pt x="3176" y="668"/>
                  </a:lnTo>
                  <a:lnTo>
                    <a:pt x="3176" y="663"/>
                  </a:lnTo>
                  <a:lnTo>
                    <a:pt x="3178" y="659"/>
                  </a:lnTo>
                  <a:lnTo>
                    <a:pt x="3181" y="656"/>
                  </a:lnTo>
                  <a:lnTo>
                    <a:pt x="3181" y="654"/>
                  </a:lnTo>
                  <a:lnTo>
                    <a:pt x="3182" y="653"/>
                  </a:lnTo>
                  <a:lnTo>
                    <a:pt x="3184" y="652"/>
                  </a:lnTo>
                  <a:lnTo>
                    <a:pt x="3186" y="651"/>
                  </a:lnTo>
                  <a:lnTo>
                    <a:pt x="3188" y="649"/>
                  </a:lnTo>
                  <a:lnTo>
                    <a:pt x="3191" y="647"/>
                  </a:lnTo>
                  <a:lnTo>
                    <a:pt x="3193" y="644"/>
                  </a:lnTo>
                  <a:lnTo>
                    <a:pt x="3201" y="643"/>
                  </a:lnTo>
                  <a:lnTo>
                    <a:pt x="3208" y="647"/>
                  </a:lnTo>
                  <a:lnTo>
                    <a:pt x="3214" y="652"/>
                  </a:lnTo>
                  <a:lnTo>
                    <a:pt x="3221" y="658"/>
                  </a:lnTo>
                  <a:lnTo>
                    <a:pt x="3222" y="661"/>
                  </a:lnTo>
                  <a:lnTo>
                    <a:pt x="3224" y="661"/>
                  </a:lnTo>
                  <a:lnTo>
                    <a:pt x="3227" y="661"/>
                  </a:lnTo>
                  <a:lnTo>
                    <a:pt x="3230" y="659"/>
                  </a:lnTo>
                  <a:lnTo>
                    <a:pt x="3233" y="658"/>
                  </a:lnTo>
                  <a:lnTo>
                    <a:pt x="3235" y="656"/>
                  </a:lnTo>
                  <a:lnTo>
                    <a:pt x="3237" y="654"/>
                  </a:lnTo>
                  <a:lnTo>
                    <a:pt x="3239" y="653"/>
                  </a:lnTo>
                  <a:lnTo>
                    <a:pt x="3240" y="652"/>
                  </a:lnTo>
                  <a:lnTo>
                    <a:pt x="3243" y="651"/>
                  </a:lnTo>
                  <a:lnTo>
                    <a:pt x="3244" y="648"/>
                  </a:lnTo>
                  <a:lnTo>
                    <a:pt x="3247" y="644"/>
                  </a:lnTo>
                  <a:lnTo>
                    <a:pt x="3247" y="634"/>
                  </a:lnTo>
                  <a:lnTo>
                    <a:pt x="3244" y="633"/>
                  </a:lnTo>
                  <a:lnTo>
                    <a:pt x="3243" y="632"/>
                  </a:lnTo>
                  <a:lnTo>
                    <a:pt x="3243" y="632"/>
                  </a:lnTo>
                  <a:lnTo>
                    <a:pt x="3243" y="631"/>
                  </a:lnTo>
                  <a:lnTo>
                    <a:pt x="3244" y="629"/>
                  </a:lnTo>
                  <a:lnTo>
                    <a:pt x="3244" y="627"/>
                  </a:lnTo>
                  <a:lnTo>
                    <a:pt x="3245" y="625"/>
                  </a:lnTo>
                  <a:lnTo>
                    <a:pt x="3247" y="622"/>
                  </a:lnTo>
                  <a:lnTo>
                    <a:pt x="3245" y="620"/>
                  </a:lnTo>
                  <a:lnTo>
                    <a:pt x="3245" y="620"/>
                  </a:lnTo>
                  <a:lnTo>
                    <a:pt x="3244" y="618"/>
                  </a:lnTo>
                  <a:lnTo>
                    <a:pt x="3244" y="616"/>
                  </a:lnTo>
                  <a:lnTo>
                    <a:pt x="3240" y="613"/>
                  </a:lnTo>
                  <a:lnTo>
                    <a:pt x="3238" y="610"/>
                  </a:lnTo>
                  <a:lnTo>
                    <a:pt x="3235" y="606"/>
                  </a:lnTo>
                  <a:lnTo>
                    <a:pt x="3235" y="603"/>
                  </a:lnTo>
                  <a:lnTo>
                    <a:pt x="3233" y="598"/>
                  </a:lnTo>
                  <a:lnTo>
                    <a:pt x="3233" y="596"/>
                  </a:lnTo>
                  <a:lnTo>
                    <a:pt x="3232" y="593"/>
                  </a:lnTo>
                  <a:lnTo>
                    <a:pt x="3229" y="590"/>
                  </a:lnTo>
                  <a:lnTo>
                    <a:pt x="3228" y="587"/>
                  </a:lnTo>
                  <a:lnTo>
                    <a:pt x="3227" y="587"/>
                  </a:lnTo>
                  <a:lnTo>
                    <a:pt x="3226" y="587"/>
                  </a:lnTo>
                  <a:lnTo>
                    <a:pt x="3224" y="586"/>
                  </a:lnTo>
                  <a:lnTo>
                    <a:pt x="3223" y="585"/>
                  </a:lnTo>
                  <a:lnTo>
                    <a:pt x="3223" y="582"/>
                  </a:lnTo>
                  <a:lnTo>
                    <a:pt x="3222" y="581"/>
                  </a:lnTo>
                  <a:lnTo>
                    <a:pt x="3222" y="579"/>
                  </a:lnTo>
                  <a:lnTo>
                    <a:pt x="3223" y="576"/>
                  </a:lnTo>
                  <a:lnTo>
                    <a:pt x="3224" y="574"/>
                  </a:lnTo>
                  <a:lnTo>
                    <a:pt x="3226" y="572"/>
                  </a:lnTo>
                  <a:lnTo>
                    <a:pt x="3228" y="567"/>
                  </a:lnTo>
                  <a:lnTo>
                    <a:pt x="3230" y="564"/>
                  </a:lnTo>
                  <a:lnTo>
                    <a:pt x="3233" y="559"/>
                  </a:lnTo>
                  <a:lnTo>
                    <a:pt x="3233" y="556"/>
                  </a:lnTo>
                  <a:lnTo>
                    <a:pt x="3232" y="554"/>
                  </a:lnTo>
                  <a:lnTo>
                    <a:pt x="3230" y="551"/>
                  </a:lnTo>
                  <a:lnTo>
                    <a:pt x="3229" y="550"/>
                  </a:lnTo>
                  <a:lnTo>
                    <a:pt x="3228" y="549"/>
                  </a:lnTo>
                  <a:lnTo>
                    <a:pt x="3228" y="546"/>
                  </a:lnTo>
                  <a:lnTo>
                    <a:pt x="3299" y="489"/>
                  </a:lnTo>
                  <a:lnTo>
                    <a:pt x="3366" y="432"/>
                  </a:lnTo>
                  <a:lnTo>
                    <a:pt x="3431" y="380"/>
                  </a:lnTo>
                  <a:lnTo>
                    <a:pt x="3495" y="331"/>
                  </a:lnTo>
                  <a:lnTo>
                    <a:pt x="3557" y="287"/>
                  </a:lnTo>
                  <a:lnTo>
                    <a:pt x="3573" y="279"/>
                  </a:lnTo>
                  <a:lnTo>
                    <a:pt x="3588" y="270"/>
                  </a:lnTo>
                  <a:close/>
                  <a:moveTo>
                    <a:pt x="3230" y="240"/>
                  </a:moveTo>
                  <a:lnTo>
                    <a:pt x="3230" y="240"/>
                  </a:lnTo>
                  <a:lnTo>
                    <a:pt x="3230" y="241"/>
                  </a:lnTo>
                  <a:lnTo>
                    <a:pt x="3230" y="244"/>
                  </a:lnTo>
                  <a:lnTo>
                    <a:pt x="3232" y="246"/>
                  </a:lnTo>
                  <a:lnTo>
                    <a:pt x="3232" y="248"/>
                  </a:lnTo>
                  <a:lnTo>
                    <a:pt x="3233" y="249"/>
                  </a:lnTo>
                  <a:lnTo>
                    <a:pt x="3233" y="250"/>
                  </a:lnTo>
                  <a:lnTo>
                    <a:pt x="3233" y="251"/>
                  </a:lnTo>
                  <a:lnTo>
                    <a:pt x="3235" y="254"/>
                  </a:lnTo>
                  <a:lnTo>
                    <a:pt x="3235" y="256"/>
                  </a:lnTo>
                  <a:lnTo>
                    <a:pt x="3237" y="259"/>
                  </a:lnTo>
                  <a:lnTo>
                    <a:pt x="3237" y="261"/>
                  </a:lnTo>
                  <a:lnTo>
                    <a:pt x="3238" y="263"/>
                  </a:lnTo>
                  <a:lnTo>
                    <a:pt x="3239" y="263"/>
                  </a:lnTo>
                  <a:lnTo>
                    <a:pt x="3240" y="263"/>
                  </a:lnTo>
                  <a:lnTo>
                    <a:pt x="3240" y="261"/>
                  </a:lnTo>
                  <a:lnTo>
                    <a:pt x="3242" y="259"/>
                  </a:lnTo>
                  <a:lnTo>
                    <a:pt x="3242" y="256"/>
                  </a:lnTo>
                  <a:lnTo>
                    <a:pt x="3242" y="255"/>
                  </a:lnTo>
                  <a:lnTo>
                    <a:pt x="3242" y="253"/>
                  </a:lnTo>
                  <a:lnTo>
                    <a:pt x="3240" y="251"/>
                  </a:lnTo>
                  <a:lnTo>
                    <a:pt x="3239" y="249"/>
                  </a:lnTo>
                  <a:lnTo>
                    <a:pt x="3239" y="248"/>
                  </a:lnTo>
                  <a:lnTo>
                    <a:pt x="3238" y="246"/>
                  </a:lnTo>
                  <a:lnTo>
                    <a:pt x="3238" y="245"/>
                  </a:lnTo>
                  <a:lnTo>
                    <a:pt x="3237" y="244"/>
                  </a:lnTo>
                  <a:lnTo>
                    <a:pt x="3235" y="243"/>
                  </a:lnTo>
                  <a:lnTo>
                    <a:pt x="3234" y="243"/>
                  </a:lnTo>
                  <a:lnTo>
                    <a:pt x="3233" y="241"/>
                  </a:lnTo>
                  <a:lnTo>
                    <a:pt x="3232" y="240"/>
                  </a:lnTo>
                  <a:lnTo>
                    <a:pt x="3230" y="240"/>
                  </a:lnTo>
                  <a:close/>
                  <a:moveTo>
                    <a:pt x="2887" y="224"/>
                  </a:moveTo>
                  <a:lnTo>
                    <a:pt x="2888" y="225"/>
                  </a:lnTo>
                  <a:lnTo>
                    <a:pt x="2890" y="228"/>
                  </a:lnTo>
                  <a:lnTo>
                    <a:pt x="2889" y="234"/>
                  </a:lnTo>
                  <a:lnTo>
                    <a:pt x="2887" y="241"/>
                  </a:lnTo>
                  <a:lnTo>
                    <a:pt x="2883" y="249"/>
                  </a:lnTo>
                  <a:lnTo>
                    <a:pt x="2882" y="256"/>
                  </a:lnTo>
                  <a:lnTo>
                    <a:pt x="2885" y="263"/>
                  </a:lnTo>
                  <a:lnTo>
                    <a:pt x="2887" y="264"/>
                  </a:lnTo>
                  <a:lnTo>
                    <a:pt x="2889" y="264"/>
                  </a:lnTo>
                  <a:lnTo>
                    <a:pt x="2890" y="263"/>
                  </a:lnTo>
                  <a:lnTo>
                    <a:pt x="2893" y="263"/>
                  </a:lnTo>
                  <a:lnTo>
                    <a:pt x="2895" y="263"/>
                  </a:lnTo>
                  <a:lnTo>
                    <a:pt x="2898" y="263"/>
                  </a:lnTo>
                  <a:lnTo>
                    <a:pt x="2900" y="265"/>
                  </a:lnTo>
                  <a:lnTo>
                    <a:pt x="2902" y="265"/>
                  </a:lnTo>
                  <a:lnTo>
                    <a:pt x="2903" y="266"/>
                  </a:lnTo>
                  <a:lnTo>
                    <a:pt x="2903" y="269"/>
                  </a:lnTo>
                  <a:lnTo>
                    <a:pt x="2904" y="273"/>
                  </a:lnTo>
                  <a:lnTo>
                    <a:pt x="2904" y="276"/>
                  </a:lnTo>
                  <a:lnTo>
                    <a:pt x="2903" y="280"/>
                  </a:lnTo>
                  <a:lnTo>
                    <a:pt x="2902" y="283"/>
                  </a:lnTo>
                  <a:lnTo>
                    <a:pt x="2900" y="286"/>
                  </a:lnTo>
                  <a:lnTo>
                    <a:pt x="2899" y="290"/>
                  </a:lnTo>
                  <a:lnTo>
                    <a:pt x="2898" y="295"/>
                  </a:lnTo>
                  <a:lnTo>
                    <a:pt x="2897" y="300"/>
                  </a:lnTo>
                  <a:lnTo>
                    <a:pt x="2895" y="305"/>
                  </a:lnTo>
                  <a:lnTo>
                    <a:pt x="2894" y="309"/>
                  </a:lnTo>
                  <a:lnTo>
                    <a:pt x="2894" y="311"/>
                  </a:lnTo>
                  <a:lnTo>
                    <a:pt x="2894" y="314"/>
                  </a:lnTo>
                  <a:lnTo>
                    <a:pt x="2895" y="315"/>
                  </a:lnTo>
                  <a:lnTo>
                    <a:pt x="2898" y="317"/>
                  </a:lnTo>
                  <a:lnTo>
                    <a:pt x="2900" y="319"/>
                  </a:lnTo>
                  <a:lnTo>
                    <a:pt x="2903" y="321"/>
                  </a:lnTo>
                  <a:lnTo>
                    <a:pt x="2903" y="322"/>
                  </a:lnTo>
                  <a:lnTo>
                    <a:pt x="2903" y="324"/>
                  </a:lnTo>
                  <a:lnTo>
                    <a:pt x="2904" y="326"/>
                  </a:lnTo>
                  <a:lnTo>
                    <a:pt x="2904" y="330"/>
                  </a:lnTo>
                  <a:lnTo>
                    <a:pt x="2904" y="334"/>
                  </a:lnTo>
                  <a:lnTo>
                    <a:pt x="2905" y="336"/>
                  </a:lnTo>
                  <a:lnTo>
                    <a:pt x="2905" y="338"/>
                  </a:lnTo>
                  <a:lnTo>
                    <a:pt x="2907" y="340"/>
                  </a:lnTo>
                  <a:lnTo>
                    <a:pt x="2907" y="342"/>
                  </a:lnTo>
                  <a:lnTo>
                    <a:pt x="2908" y="345"/>
                  </a:lnTo>
                  <a:lnTo>
                    <a:pt x="2908" y="347"/>
                  </a:lnTo>
                  <a:lnTo>
                    <a:pt x="2909" y="351"/>
                  </a:lnTo>
                  <a:lnTo>
                    <a:pt x="2909" y="353"/>
                  </a:lnTo>
                  <a:lnTo>
                    <a:pt x="2909" y="356"/>
                  </a:lnTo>
                  <a:lnTo>
                    <a:pt x="2910" y="357"/>
                  </a:lnTo>
                  <a:lnTo>
                    <a:pt x="2910" y="361"/>
                  </a:lnTo>
                  <a:lnTo>
                    <a:pt x="2912" y="363"/>
                  </a:lnTo>
                  <a:lnTo>
                    <a:pt x="2913" y="365"/>
                  </a:lnTo>
                  <a:lnTo>
                    <a:pt x="2914" y="367"/>
                  </a:lnTo>
                  <a:lnTo>
                    <a:pt x="2915" y="368"/>
                  </a:lnTo>
                  <a:lnTo>
                    <a:pt x="2917" y="373"/>
                  </a:lnTo>
                  <a:lnTo>
                    <a:pt x="2918" y="380"/>
                  </a:lnTo>
                  <a:lnTo>
                    <a:pt x="2920" y="385"/>
                  </a:lnTo>
                  <a:lnTo>
                    <a:pt x="2923" y="394"/>
                  </a:lnTo>
                  <a:lnTo>
                    <a:pt x="2925" y="406"/>
                  </a:lnTo>
                  <a:lnTo>
                    <a:pt x="2928" y="411"/>
                  </a:lnTo>
                  <a:lnTo>
                    <a:pt x="2930" y="414"/>
                  </a:lnTo>
                  <a:lnTo>
                    <a:pt x="2933" y="419"/>
                  </a:lnTo>
                  <a:lnTo>
                    <a:pt x="2935" y="427"/>
                  </a:lnTo>
                  <a:lnTo>
                    <a:pt x="2936" y="437"/>
                  </a:lnTo>
                  <a:lnTo>
                    <a:pt x="2935" y="448"/>
                  </a:lnTo>
                  <a:lnTo>
                    <a:pt x="2932" y="454"/>
                  </a:lnTo>
                  <a:lnTo>
                    <a:pt x="2932" y="462"/>
                  </a:lnTo>
                  <a:lnTo>
                    <a:pt x="2930" y="469"/>
                  </a:lnTo>
                  <a:lnTo>
                    <a:pt x="2929" y="473"/>
                  </a:lnTo>
                  <a:lnTo>
                    <a:pt x="2929" y="475"/>
                  </a:lnTo>
                  <a:lnTo>
                    <a:pt x="2928" y="477"/>
                  </a:lnTo>
                  <a:lnTo>
                    <a:pt x="2927" y="478"/>
                  </a:lnTo>
                  <a:lnTo>
                    <a:pt x="2927" y="479"/>
                  </a:lnTo>
                  <a:lnTo>
                    <a:pt x="2925" y="480"/>
                  </a:lnTo>
                  <a:lnTo>
                    <a:pt x="2924" y="482"/>
                  </a:lnTo>
                  <a:lnTo>
                    <a:pt x="2923" y="482"/>
                  </a:lnTo>
                  <a:lnTo>
                    <a:pt x="2922" y="482"/>
                  </a:lnTo>
                  <a:lnTo>
                    <a:pt x="2920" y="480"/>
                  </a:lnTo>
                  <a:lnTo>
                    <a:pt x="2919" y="479"/>
                  </a:lnTo>
                  <a:lnTo>
                    <a:pt x="2918" y="478"/>
                  </a:lnTo>
                  <a:lnTo>
                    <a:pt x="2913" y="478"/>
                  </a:lnTo>
                  <a:lnTo>
                    <a:pt x="2913" y="478"/>
                  </a:lnTo>
                  <a:lnTo>
                    <a:pt x="2912" y="479"/>
                  </a:lnTo>
                  <a:lnTo>
                    <a:pt x="2912" y="479"/>
                  </a:lnTo>
                  <a:lnTo>
                    <a:pt x="2910" y="480"/>
                  </a:lnTo>
                  <a:lnTo>
                    <a:pt x="2908" y="482"/>
                  </a:lnTo>
                  <a:lnTo>
                    <a:pt x="2905" y="483"/>
                  </a:lnTo>
                  <a:lnTo>
                    <a:pt x="2902" y="483"/>
                  </a:lnTo>
                  <a:lnTo>
                    <a:pt x="2900" y="483"/>
                  </a:lnTo>
                  <a:lnTo>
                    <a:pt x="2897" y="483"/>
                  </a:lnTo>
                  <a:lnTo>
                    <a:pt x="2894" y="484"/>
                  </a:lnTo>
                  <a:lnTo>
                    <a:pt x="2892" y="486"/>
                  </a:lnTo>
                  <a:lnTo>
                    <a:pt x="2890" y="490"/>
                  </a:lnTo>
                  <a:lnTo>
                    <a:pt x="2888" y="491"/>
                  </a:lnTo>
                  <a:lnTo>
                    <a:pt x="2885" y="494"/>
                  </a:lnTo>
                  <a:lnTo>
                    <a:pt x="2883" y="495"/>
                  </a:lnTo>
                  <a:lnTo>
                    <a:pt x="2879" y="496"/>
                  </a:lnTo>
                  <a:lnTo>
                    <a:pt x="2877" y="498"/>
                  </a:lnTo>
                  <a:lnTo>
                    <a:pt x="2874" y="498"/>
                  </a:lnTo>
                  <a:lnTo>
                    <a:pt x="2873" y="495"/>
                  </a:lnTo>
                  <a:lnTo>
                    <a:pt x="2870" y="490"/>
                  </a:lnTo>
                  <a:lnTo>
                    <a:pt x="2873" y="485"/>
                  </a:lnTo>
                  <a:lnTo>
                    <a:pt x="2877" y="479"/>
                  </a:lnTo>
                  <a:lnTo>
                    <a:pt x="2882" y="474"/>
                  </a:lnTo>
                  <a:lnTo>
                    <a:pt x="2885" y="472"/>
                  </a:lnTo>
                  <a:lnTo>
                    <a:pt x="2888" y="467"/>
                  </a:lnTo>
                  <a:lnTo>
                    <a:pt x="2892" y="460"/>
                  </a:lnTo>
                  <a:lnTo>
                    <a:pt x="2893" y="454"/>
                  </a:lnTo>
                  <a:lnTo>
                    <a:pt x="2890" y="448"/>
                  </a:lnTo>
                  <a:lnTo>
                    <a:pt x="2889" y="448"/>
                  </a:lnTo>
                  <a:lnTo>
                    <a:pt x="2888" y="449"/>
                  </a:lnTo>
                  <a:lnTo>
                    <a:pt x="2887" y="449"/>
                  </a:lnTo>
                  <a:lnTo>
                    <a:pt x="2885" y="449"/>
                  </a:lnTo>
                  <a:lnTo>
                    <a:pt x="2885" y="448"/>
                  </a:lnTo>
                  <a:lnTo>
                    <a:pt x="2885" y="440"/>
                  </a:lnTo>
                  <a:lnTo>
                    <a:pt x="2883" y="438"/>
                  </a:lnTo>
                  <a:lnTo>
                    <a:pt x="2882" y="435"/>
                  </a:lnTo>
                  <a:lnTo>
                    <a:pt x="2882" y="434"/>
                  </a:lnTo>
                  <a:lnTo>
                    <a:pt x="2883" y="432"/>
                  </a:lnTo>
                  <a:lnTo>
                    <a:pt x="2883" y="428"/>
                  </a:lnTo>
                  <a:lnTo>
                    <a:pt x="2882" y="424"/>
                  </a:lnTo>
                  <a:lnTo>
                    <a:pt x="2882" y="421"/>
                  </a:lnTo>
                  <a:lnTo>
                    <a:pt x="2882" y="418"/>
                  </a:lnTo>
                  <a:lnTo>
                    <a:pt x="2880" y="413"/>
                  </a:lnTo>
                  <a:lnTo>
                    <a:pt x="2878" y="408"/>
                  </a:lnTo>
                  <a:lnTo>
                    <a:pt x="2878" y="403"/>
                  </a:lnTo>
                  <a:lnTo>
                    <a:pt x="2878" y="397"/>
                  </a:lnTo>
                  <a:lnTo>
                    <a:pt x="2878" y="397"/>
                  </a:lnTo>
                  <a:lnTo>
                    <a:pt x="2879" y="399"/>
                  </a:lnTo>
                  <a:lnTo>
                    <a:pt x="2882" y="401"/>
                  </a:lnTo>
                  <a:lnTo>
                    <a:pt x="2883" y="404"/>
                  </a:lnTo>
                  <a:lnTo>
                    <a:pt x="2884" y="407"/>
                  </a:lnTo>
                  <a:lnTo>
                    <a:pt x="2887" y="408"/>
                  </a:lnTo>
                  <a:lnTo>
                    <a:pt x="2888" y="409"/>
                  </a:lnTo>
                  <a:lnTo>
                    <a:pt x="2890" y="408"/>
                  </a:lnTo>
                  <a:lnTo>
                    <a:pt x="2890" y="404"/>
                  </a:lnTo>
                  <a:lnTo>
                    <a:pt x="2890" y="401"/>
                  </a:lnTo>
                  <a:lnTo>
                    <a:pt x="2890" y="397"/>
                  </a:lnTo>
                  <a:lnTo>
                    <a:pt x="2890" y="393"/>
                  </a:lnTo>
                  <a:lnTo>
                    <a:pt x="2890" y="389"/>
                  </a:lnTo>
                  <a:lnTo>
                    <a:pt x="2892" y="387"/>
                  </a:lnTo>
                  <a:lnTo>
                    <a:pt x="2892" y="385"/>
                  </a:lnTo>
                  <a:lnTo>
                    <a:pt x="2892" y="383"/>
                  </a:lnTo>
                  <a:lnTo>
                    <a:pt x="2892" y="382"/>
                  </a:lnTo>
                  <a:lnTo>
                    <a:pt x="2890" y="380"/>
                  </a:lnTo>
                  <a:lnTo>
                    <a:pt x="2890" y="377"/>
                  </a:lnTo>
                  <a:lnTo>
                    <a:pt x="2889" y="375"/>
                  </a:lnTo>
                  <a:lnTo>
                    <a:pt x="2889" y="372"/>
                  </a:lnTo>
                  <a:lnTo>
                    <a:pt x="2888" y="368"/>
                  </a:lnTo>
                  <a:lnTo>
                    <a:pt x="2888" y="366"/>
                  </a:lnTo>
                  <a:lnTo>
                    <a:pt x="2888" y="363"/>
                  </a:lnTo>
                  <a:lnTo>
                    <a:pt x="2888" y="361"/>
                  </a:lnTo>
                  <a:lnTo>
                    <a:pt x="2888" y="358"/>
                  </a:lnTo>
                  <a:lnTo>
                    <a:pt x="2887" y="357"/>
                  </a:lnTo>
                  <a:lnTo>
                    <a:pt x="2887" y="356"/>
                  </a:lnTo>
                  <a:lnTo>
                    <a:pt x="2884" y="355"/>
                  </a:lnTo>
                  <a:lnTo>
                    <a:pt x="2883" y="355"/>
                  </a:lnTo>
                  <a:lnTo>
                    <a:pt x="2882" y="356"/>
                  </a:lnTo>
                  <a:lnTo>
                    <a:pt x="2880" y="356"/>
                  </a:lnTo>
                  <a:lnTo>
                    <a:pt x="2879" y="357"/>
                  </a:lnTo>
                  <a:lnTo>
                    <a:pt x="2878" y="358"/>
                  </a:lnTo>
                  <a:lnTo>
                    <a:pt x="2877" y="358"/>
                  </a:lnTo>
                  <a:lnTo>
                    <a:pt x="2875" y="357"/>
                  </a:lnTo>
                  <a:lnTo>
                    <a:pt x="2873" y="355"/>
                  </a:lnTo>
                  <a:lnTo>
                    <a:pt x="2873" y="352"/>
                  </a:lnTo>
                  <a:lnTo>
                    <a:pt x="2873" y="350"/>
                  </a:lnTo>
                  <a:lnTo>
                    <a:pt x="2874" y="347"/>
                  </a:lnTo>
                  <a:lnTo>
                    <a:pt x="2875" y="346"/>
                  </a:lnTo>
                  <a:lnTo>
                    <a:pt x="2875" y="342"/>
                  </a:lnTo>
                  <a:lnTo>
                    <a:pt x="2878" y="340"/>
                  </a:lnTo>
                  <a:lnTo>
                    <a:pt x="2877" y="337"/>
                  </a:lnTo>
                  <a:lnTo>
                    <a:pt x="2877" y="335"/>
                  </a:lnTo>
                  <a:lnTo>
                    <a:pt x="2875" y="332"/>
                  </a:lnTo>
                  <a:lnTo>
                    <a:pt x="2875" y="329"/>
                  </a:lnTo>
                  <a:lnTo>
                    <a:pt x="2874" y="326"/>
                  </a:lnTo>
                  <a:lnTo>
                    <a:pt x="2874" y="324"/>
                  </a:lnTo>
                  <a:lnTo>
                    <a:pt x="2873" y="324"/>
                  </a:lnTo>
                  <a:lnTo>
                    <a:pt x="2872" y="324"/>
                  </a:lnTo>
                  <a:lnTo>
                    <a:pt x="2870" y="322"/>
                  </a:lnTo>
                  <a:lnTo>
                    <a:pt x="2869" y="322"/>
                  </a:lnTo>
                  <a:lnTo>
                    <a:pt x="2868" y="321"/>
                  </a:lnTo>
                  <a:lnTo>
                    <a:pt x="2868" y="319"/>
                  </a:lnTo>
                  <a:lnTo>
                    <a:pt x="2868" y="315"/>
                  </a:lnTo>
                  <a:lnTo>
                    <a:pt x="2868" y="312"/>
                  </a:lnTo>
                  <a:lnTo>
                    <a:pt x="2869" y="309"/>
                  </a:lnTo>
                  <a:lnTo>
                    <a:pt x="2869" y="306"/>
                  </a:lnTo>
                  <a:lnTo>
                    <a:pt x="2870" y="305"/>
                  </a:lnTo>
                  <a:lnTo>
                    <a:pt x="2868" y="302"/>
                  </a:lnTo>
                  <a:lnTo>
                    <a:pt x="2865" y="302"/>
                  </a:lnTo>
                  <a:lnTo>
                    <a:pt x="2865" y="302"/>
                  </a:lnTo>
                  <a:lnTo>
                    <a:pt x="2863" y="300"/>
                  </a:lnTo>
                  <a:lnTo>
                    <a:pt x="2862" y="299"/>
                  </a:lnTo>
                  <a:lnTo>
                    <a:pt x="2862" y="295"/>
                  </a:lnTo>
                  <a:lnTo>
                    <a:pt x="2862" y="292"/>
                  </a:lnTo>
                  <a:lnTo>
                    <a:pt x="2863" y="290"/>
                  </a:lnTo>
                  <a:lnTo>
                    <a:pt x="2864" y="287"/>
                  </a:lnTo>
                  <a:lnTo>
                    <a:pt x="2865" y="286"/>
                  </a:lnTo>
                  <a:lnTo>
                    <a:pt x="2865" y="283"/>
                  </a:lnTo>
                  <a:lnTo>
                    <a:pt x="2864" y="281"/>
                  </a:lnTo>
                  <a:lnTo>
                    <a:pt x="2864" y="280"/>
                  </a:lnTo>
                  <a:lnTo>
                    <a:pt x="2863" y="278"/>
                  </a:lnTo>
                  <a:lnTo>
                    <a:pt x="2863" y="276"/>
                  </a:lnTo>
                  <a:lnTo>
                    <a:pt x="2863" y="273"/>
                  </a:lnTo>
                  <a:lnTo>
                    <a:pt x="2864" y="270"/>
                  </a:lnTo>
                  <a:lnTo>
                    <a:pt x="2864" y="268"/>
                  </a:lnTo>
                  <a:lnTo>
                    <a:pt x="2865" y="265"/>
                  </a:lnTo>
                  <a:lnTo>
                    <a:pt x="2865" y="261"/>
                  </a:lnTo>
                  <a:lnTo>
                    <a:pt x="2867" y="256"/>
                  </a:lnTo>
                  <a:lnTo>
                    <a:pt x="2867" y="251"/>
                  </a:lnTo>
                  <a:lnTo>
                    <a:pt x="2868" y="246"/>
                  </a:lnTo>
                  <a:lnTo>
                    <a:pt x="2868" y="240"/>
                  </a:lnTo>
                  <a:lnTo>
                    <a:pt x="2870" y="232"/>
                  </a:lnTo>
                  <a:lnTo>
                    <a:pt x="2873" y="225"/>
                  </a:lnTo>
                  <a:lnTo>
                    <a:pt x="2874" y="228"/>
                  </a:lnTo>
                  <a:lnTo>
                    <a:pt x="2877" y="230"/>
                  </a:lnTo>
                  <a:lnTo>
                    <a:pt x="2878" y="230"/>
                  </a:lnTo>
                  <a:lnTo>
                    <a:pt x="2879" y="229"/>
                  </a:lnTo>
                  <a:lnTo>
                    <a:pt x="2882" y="228"/>
                  </a:lnTo>
                  <a:lnTo>
                    <a:pt x="2883" y="227"/>
                  </a:lnTo>
                  <a:lnTo>
                    <a:pt x="2884" y="225"/>
                  </a:lnTo>
                  <a:lnTo>
                    <a:pt x="2885" y="224"/>
                  </a:lnTo>
                  <a:lnTo>
                    <a:pt x="2887" y="224"/>
                  </a:lnTo>
                  <a:close/>
                  <a:moveTo>
                    <a:pt x="3178" y="149"/>
                  </a:moveTo>
                  <a:lnTo>
                    <a:pt x="3176" y="151"/>
                  </a:lnTo>
                  <a:lnTo>
                    <a:pt x="3176" y="154"/>
                  </a:lnTo>
                  <a:lnTo>
                    <a:pt x="3177" y="161"/>
                  </a:lnTo>
                  <a:lnTo>
                    <a:pt x="3178" y="167"/>
                  </a:lnTo>
                  <a:lnTo>
                    <a:pt x="3178" y="173"/>
                  </a:lnTo>
                  <a:lnTo>
                    <a:pt x="3181" y="178"/>
                  </a:lnTo>
                  <a:lnTo>
                    <a:pt x="3183" y="183"/>
                  </a:lnTo>
                  <a:lnTo>
                    <a:pt x="3184" y="189"/>
                  </a:lnTo>
                  <a:lnTo>
                    <a:pt x="3186" y="193"/>
                  </a:lnTo>
                  <a:lnTo>
                    <a:pt x="3186" y="197"/>
                  </a:lnTo>
                  <a:lnTo>
                    <a:pt x="3186" y="200"/>
                  </a:lnTo>
                  <a:lnTo>
                    <a:pt x="3187" y="204"/>
                  </a:lnTo>
                  <a:lnTo>
                    <a:pt x="3188" y="207"/>
                  </a:lnTo>
                  <a:lnTo>
                    <a:pt x="3189" y="207"/>
                  </a:lnTo>
                  <a:lnTo>
                    <a:pt x="3192" y="207"/>
                  </a:lnTo>
                  <a:lnTo>
                    <a:pt x="3193" y="205"/>
                  </a:lnTo>
                  <a:lnTo>
                    <a:pt x="3194" y="203"/>
                  </a:lnTo>
                  <a:lnTo>
                    <a:pt x="3194" y="202"/>
                  </a:lnTo>
                  <a:lnTo>
                    <a:pt x="3194" y="199"/>
                  </a:lnTo>
                  <a:lnTo>
                    <a:pt x="3194" y="197"/>
                  </a:lnTo>
                  <a:lnTo>
                    <a:pt x="3196" y="194"/>
                  </a:lnTo>
                  <a:lnTo>
                    <a:pt x="3197" y="192"/>
                  </a:lnTo>
                  <a:lnTo>
                    <a:pt x="3197" y="183"/>
                  </a:lnTo>
                  <a:lnTo>
                    <a:pt x="3198" y="182"/>
                  </a:lnTo>
                  <a:lnTo>
                    <a:pt x="3198" y="179"/>
                  </a:lnTo>
                  <a:lnTo>
                    <a:pt x="3198" y="177"/>
                  </a:lnTo>
                  <a:lnTo>
                    <a:pt x="3198" y="174"/>
                  </a:lnTo>
                  <a:lnTo>
                    <a:pt x="3197" y="172"/>
                  </a:lnTo>
                  <a:lnTo>
                    <a:pt x="3197" y="171"/>
                  </a:lnTo>
                  <a:lnTo>
                    <a:pt x="3194" y="169"/>
                  </a:lnTo>
                  <a:lnTo>
                    <a:pt x="3193" y="168"/>
                  </a:lnTo>
                  <a:lnTo>
                    <a:pt x="3191" y="166"/>
                  </a:lnTo>
                  <a:lnTo>
                    <a:pt x="3189" y="163"/>
                  </a:lnTo>
                  <a:lnTo>
                    <a:pt x="3189" y="161"/>
                  </a:lnTo>
                  <a:lnTo>
                    <a:pt x="3189" y="158"/>
                  </a:lnTo>
                  <a:lnTo>
                    <a:pt x="3188" y="154"/>
                  </a:lnTo>
                  <a:lnTo>
                    <a:pt x="3187" y="152"/>
                  </a:lnTo>
                  <a:lnTo>
                    <a:pt x="3184" y="152"/>
                  </a:lnTo>
                  <a:lnTo>
                    <a:pt x="3182" y="151"/>
                  </a:lnTo>
                  <a:lnTo>
                    <a:pt x="3178" y="149"/>
                  </a:lnTo>
                  <a:close/>
                  <a:moveTo>
                    <a:pt x="829" y="135"/>
                  </a:moveTo>
                  <a:lnTo>
                    <a:pt x="826" y="136"/>
                  </a:lnTo>
                  <a:lnTo>
                    <a:pt x="824" y="137"/>
                  </a:lnTo>
                  <a:lnTo>
                    <a:pt x="821" y="142"/>
                  </a:lnTo>
                  <a:lnTo>
                    <a:pt x="815" y="152"/>
                  </a:lnTo>
                  <a:lnTo>
                    <a:pt x="806" y="159"/>
                  </a:lnTo>
                  <a:lnTo>
                    <a:pt x="800" y="168"/>
                  </a:lnTo>
                  <a:lnTo>
                    <a:pt x="795" y="178"/>
                  </a:lnTo>
                  <a:lnTo>
                    <a:pt x="795" y="182"/>
                  </a:lnTo>
                  <a:lnTo>
                    <a:pt x="795" y="184"/>
                  </a:lnTo>
                  <a:lnTo>
                    <a:pt x="796" y="186"/>
                  </a:lnTo>
                  <a:lnTo>
                    <a:pt x="796" y="186"/>
                  </a:lnTo>
                  <a:lnTo>
                    <a:pt x="798" y="184"/>
                  </a:lnTo>
                  <a:lnTo>
                    <a:pt x="800" y="183"/>
                  </a:lnTo>
                  <a:lnTo>
                    <a:pt x="801" y="181"/>
                  </a:lnTo>
                  <a:lnTo>
                    <a:pt x="803" y="179"/>
                  </a:lnTo>
                  <a:lnTo>
                    <a:pt x="804" y="177"/>
                  </a:lnTo>
                  <a:lnTo>
                    <a:pt x="805" y="174"/>
                  </a:lnTo>
                  <a:lnTo>
                    <a:pt x="806" y="173"/>
                  </a:lnTo>
                  <a:lnTo>
                    <a:pt x="811" y="168"/>
                  </a:lnTo>
                  <a:lnTo>
                    <a:pt x="818" y="167"/>
                  </a:lnTo>
                  <a:lnTo>
                    <a:pt x="825" y="166"/>
                  </a:lnTo>
                  <a:lnTo>
                    <a:pt x="830" y="164"/>
                  </a:lnTo>
                  <a:lnTo>
                    <a:pt x="835" y="159"/>
                  </a:lnTo>
                  <a:lnTo>
                    <a:pt x="836" y="156"/>
                  </a:lnTo>
                  <a:lnTo>
                    <a:pt x="837" y="152"/>
                  </a:lnTo>
                  <a:lnTo>
                    <a:pt x="837" y="148"/>
                  </a:lnTo>
                  <a:lnTo>
                    <a:pt x="836" y="144"/>
                  </a:lnTo>
                  <a:lnTo>
                    <a:pt x="835" y="141"/>
                  </a:lnTo>
                  <a:lnTo>
                    <a:pt x="834" y="137"/>
                  </a:lnTo>
                  <a:lnTo>
                    <a:pt x="831" y="136"/>
                  </a:lnTo>
                  <a:lnTo>
                    <a:pt x="829" y="135"/>
                  </a:lnTo>
                  <a:close/>
                  <a:moveTo>
                    <a:pt x="3207" y="123"/>
                  </a:moveTo>
                  <a:lnTo>
                    <a:pt x="3206" y="125"/>
                  </a:lnTo>
                  <a:lnTo>
                    <a:pt x="3204" y="126"/>
                  </a:lnTo>
                  <a:lnTo>
                    <a:pt x="3204" y="142"/>
                  </a:lnTo>
                  <a:lnTo>
                    <a:pt x="3204" y="144"/>
                  </a:lnTo>
                  <a:lnTo>
                    <a:pt x="3206" y="147"/>
                  </a:lnTo>
                  <a:lnTo>
                    <a:pt x="3206" y="149"/>
                  </a:lnTo>
                  <a:lnTo>
                    <a:pt x="3207" y="152"/>
                  </a:lnTo>
                  <a:lnTo>
                    <a:pt x="3208" y="156"/>
                  </a:lnTo>
                  <a:lnTo>
                    <a:pt x="3209" y="159"/>
                  </a:lnTo>
                  <a:lnTo>
                    <a:pt x="3211" y="162"/>
                  </a:lnTo>
                  <a:lnTo>
                    <a:pt x="3213" y="166"/>
                  </a:lnTo>
                  <a:lnTo>
                    <a:pt x="3214" y="169"/>
                  </a:lnTo>
                  <a:lnTo>
                    <a:pt x="3216" y="172"/>
                  </a:lnTo>
                  <a:lnTo>
                    <a:pt x="3217" y="174"/>
                  </a:lnTo>
                  <a:lnTo>
                    <a:pt x="3218" y="178"/>
                  </a:lnTo>
                  <a:lnTo>
                    <a:pt x="3218" y="178"/>
                  </a:lnTo>
                  <a:lnTo>
                    <a:pt x="3218" y="177"/>
                  </a:lnTo>
                  <a:lnTo>
                    <a:pt x="3219" y="177"/>
                  </a:lnTo>
                  <a:lnTo>
                    <a:pt x="3221" y="176"/>
                  </a:lnTo>
                  <a:lnTo>
                    <a:pt x="3219" y="171"/>
                  </a:lnTo>
                  <a:lnTo>
                    <a:pt x="3218" y="166"/>
                  </a:lnTo>
                  <a:lnTo>
                    <a:pt x="3218" y="161"/>
                  </a:lnTo>
                  <a:lnTo>
                    <a:pt x="3216" y="154"/>
                  </a:lnTo>
                  <a:lnTo>
                    <a:pt x="3216" y="149"/>
                  </a:lnTo>
                  <a:lnTo>
                    <a:pt x="3216" y="144"/>
                  </a:lnTo>
                  <a:lnTo>
                    <a:pt x="3214" y="142"/>
                  </a:lnTo>
                  <a:lnTo>
                    <a:pt x="3213" y="140"/>
                  </a:lnTo>
                  <a:lnTo>
                    <a:pt x="3212" y="136"/>
                  </a:lnTo>
                  <a:lnTo>
                    <a:pt x="3212" y="133"/>
                  </a:lnTo>
                  <a:lnTo>
                    <a:pt x="3211" y="130"/>
                  </a:lnTo>
                  <a:lnTo>
                    <a:pt x="3209" y="127"/>
                  </a:lnTo>
                  <a:lnTo>
                    <a:pt x="3208" y="125"/>
                  </a:lnTo>
                  <a:lnTo>
                    <a:pt x="3207" y="123"/>
                  </a:lnTo>
                  <a:close/>
                  <a:moveTo>
                    <a:pt x="69" y="0"/>
                  </a:moveTo>
                  <a:lnTo>
                    <a:pt x="71" y="0"/>
                  </a:lnTo>
                  <a:lnTo>
                    <a:pt x="71" y="3"/>
                  </a:lnTo>
                  <a:lnTo>
                    <a:pt x="90" y="3"/>
                  </a:lnTo>
                  <a:lnTo>
                    <a:pt x="142" y="9"/>
                  </a:lnTo>
                  <a:lnTo>
                    <a:pt x="197" y="23"/>
                  </a:lnTo>
                  <a:lnTo>
                    <a:pt x="252" y="43"/>
                  </a:lnTo>
                  <a:lnTo>
                    <a:pt x="310" y="69"/>
                  </a:lnTo>
                  <a:lnTo>
                    <a:pt x="370" y="100"/>
                  </a:lnTo>
                  <a:lnTo>
                    <a:pt x="434" y="137"/>
                  </a:lnTo>
                  <a:lnTo>
                    <a:pt x="500" y="178"/>
                  </a:lnTo>
                  <a:lnTo>
                    <a:pt x="572" y="224"/>
                  </a:lnTo>
                  <a:lnTo>
                    <a:pt x="647" y="274"/>
                  </a:lnTo>
                  <a:lnTo>
                    <a:pt x="727" y="327"/>
                  </a:lnTo>
                  <a:lnTo>
                    <a:pt x="811" y="381"/>
                  </a:lnTo>
                  <a:lnTo>
                    <a:pt x="898" y="437"/>
                  </a:lnTo>
                  <a:lnTo>
                    <a:pt x="991" y="491"/>
                  </a:lnTo>
                  <a:lnTo>
                    <a:pt x="1085" y="545"/>
                  </a:lnTo>
                  <a:lnTo>
                    <a:pt x="1171" y="590"/>
                  </a:lnTo>
                  <a:lnTo>
                    <a:pt x="1258" y="632"/>
                  </a:lnTo>
                  <a:lnTo>
                    <a:pt x="1255" y="633"/>
                  </a:lnTo>
                  <a:lnTo>
                    <a:pt x="1250" y="636"/>
                  </a:lnTo>
                  <a:lnTo>
                    <a:pt x="1246" y="637"/>
                  </a:lnTo>
                  <a:lnTo>
                    <a:pt x="1244" y="641"/>
                  </a:lnTo>
                  <a:lnTo>
                    <a:pt x="1240" y="643"/>
                  </a:lnTo>
                  <a:lnTo>
                    <a:pt x="1236" y="646"/>
                  </a:lnTo>
                  <a:lnTo>
                    <a:pt x="1231" y="649"/>
                  </a:lnTo>
                  <a:lnTo>
                    <a:pt x="1225" y="651"/>
                  </a:lnTo>
                  <a:lnTo>
                    <a:pt x="1220" y="654"/>
                  </a:lnTo>
                  <a:lnTo>
                    <a:pt x="1216" y="658"/>
                  </a:lnTo>
                  <a:lnTo>
                    <a:pt x="1216" y="661"/>
                  </a:lnTo>
                  <a:lnTo>
                    <a:pt x="1217" y="661"/>
                  </a:lnTo>
                  <a:lnTo>
                    <a:pt x="1220" y="662"/>
                  </a:lnTo>
                  <a:lnTo>
                    <a:pt x="1222" y="662"/>
                  </a:lnTo>
                  <a:lnTo>
                    <a:pt x="1226" y="662"/>
                  </a:lnTo>
                  <a:lnTo>
                    <a:pt x="1229" y="662"/>
                  </a:lnTo>
                  <a:lnTo>
                    <a:pt x="1231" y="662"/>
                  </a:lnTo>
                  <a:lnTo>
                    <a:pt x="1234" y="662"/>
                  </a:lnTo>
                  <a:lnTo>
                    <a:pt x="1234" y="662"/>
                  </a:lnTo>
                  <a:lnTo>
                    <a:pt x="1237" y="661"/>
                  </a:lnTo>
                  <a:lnTo>
                    <a:pt x="1241" y="661"/>
                  </a:lnTo>
                  <a:lnTo>
                    <a:pt x="1244" y="659"/>
                  </a:lnTo>
                  <a:lnTo>
                    <a:pt x="1247" y="658"/>
                  </a:lnTo>
                  <a:lnTo>
                    <a:pt x="1250" y="659"/>
                  </a:lnTo>
                  <a:lnTo>
                    <a:pt x="1251" y="661"/>
                  </a:lnTo>
                  <a:lnTo>
                    <a:pt x="1252" y="662"/>
                  </a:lnTo>
                  <a:lnTo>
                    <a:pt x="1254" y="663"/>
                  </a:lnTo>
                  <a:lnTo>
                    <a:pt x="1254" y="663"/>
                  </a:lnTo>
                  <a:lnTo>
                    <a:pt x="1255" y="664"/>
                  </a:lnTo>
                  <a:lnTo>
                    <a:pt x="1266" y="662"/>
                  </a:lnTo>
                  <a:lnTo>
                    <a:pt x="1277" y="657"/>
                  </a:lnTo>
                  <a:lnTo>
                    <a:pt x="1286" y="651"/>
                  </a:lnTo>
                  <a:lnTo>
                    <a:pt x="1288" y="651"/>
                  </a:lnTo>
                  <a:lnTo>
                    <a:pt x="1291" y="649"/>
                  </a:lnTo>
                  <a:lnTo>
                    <a:pt x="1293" y="648"/>
                  </a:lnTo>
                  <a:lnTo>
                    <a:pt x="1303" y="652"/>
                  </a:lnTo>
                  <a:lnTo>
                    <a:pt x="1315" y="656"/>
                  </a:lnTo>
                  <a:lnTo>
                    <a:pt x="1313" y="654"/>
                  </a:lnTo>
                  <a:lnTo>
                    <a:pt x="1313" y="654"/>
                  </a:lnTo>
                  <a:lnTo>
                    <a:pt x="1313" y="652"/>
                  </a:lnTo>
                  <a:lnTo>
                    <a:pt x="1318" y="653"/>
                  </a:lnTo>
                  <a:lnTo>
                    <a:pt x="1318" y="656"/>
                  </a:lnTo>
                  <a:lnTo>
                    <a:pt x="1320" y="656"/>
                  </a:lnTo>
                  <a:lnTo>
                    <a:pt x="1321" y="657"/>
                  </a:lnTo>
                  <a:lnTo>
                    <a:pt x="1323" y="658"/>
                  </a:lnTo>
                  <a:lnTo>
                    <a:pt x="1326" y="661"/>
                  </a:lnTo>
                  <a:lnTo>
                    <a:pt x="1328" y="663"/>
                  </a:lnTo>
                  <a:lnTo>
                    <a:pt x="1331" y="664"/>
                  </a:lnTo>
                  <a:lnTo>
                    <a:pt x="1333" y="666"/>
                  </a:lnTo>
                  <a:lnTo>
                    <a:pt x="1336" y="667"/>
                  </a:lnTo>
                  <a:lnTo>
                    <a:pt x="1344" y="667"/>
                  </a:lnTo>
                  <a:lnTo>
                    <a:pt x="1348" y="668"/>
                  </a:lnTo>
                  <a:lnTo>
                    <a:pt x="1344" y="671"/>
                  </a:lnTo>
                  <a:lnTo>
                    <a:pt x="1388" y="690"/>
                  </a:lnTo>
                  <a:lnTo>
                    <a:pt x="1383" y="690"/>
                  </a:lnTo>
                  <a:lnTo>
                    <a:pt x="1382" y="690"/>
                  </a:lnTo>
                  <a:lnTo>
                    <a:pt x="1379" y="689"/>
                  </a:lnTo>
                  <a:lnTo>
                    <a:pt x="1377" y="689"/>
                  </a:lnTo>
                  <a:lnTo>
                    <a:pt x="1374" y="689"/>
                  </a:lnTo>
                  <a:lnTo>
                    <a:pt x="1372" y="690"/>
                  </a:lnTo>
                  <a:lnTo>
                    <a:pt x="1369" y="690"/>
                  </a:lnTo>
                  <a:lnTo>
                    <a:pt x="1368" y="693"/>
                  </a:lnTo>
                  <a:lnTo>
                    <a:pt x="1364" y="692"/>
                  </a:lnTo>
                  <a:lnTo>
                    <a:pt x="1359" y="694"/>
                  </a:lnTo>
                  <a:lnTo>
                    <a:pt x="1352" y="699"/>
                  </a:lnTo>
                  <a:lnTo>
                    <a:pt x="1346" y="704"/>
                  </a:lnTo>
                  <a:lnTo>
                    <a:pt x="1339" y="710"/>
                  </a:lnTo>
                  <a:lnTo>
                    <a:pt x="1336" y="714"/>
                  </a:lnTo>
                  <a:lnTo>
                    <a:pt x="1334" y="719"/>
                  </a:lnTo>
                  <a:lnTo>
                    <a:pt x="1334" y="727"/>
                  </a:lnTo>
                  <a:lnTo>
                    <a:pt x="1333" y="734"/>
                  </a:lnTo>
                  <a:lnTo>
                    <a:pt x="1333" y="738"/>
                  </a:lnTo>
                  <a:lnTo>
                    <a:pt x="1332" y="740"/>
                  </a:lnTo>
                  <a:lnTo>
                    <a:pt x="1331" y="743"/>
                  </a:lnTo>
                  <a:lnTo>
                    <a:pt x="1330" y="745"/>
                  </a:lnTo>
                  <a:lnTo>
                    <a:pt x="1327" y="748"/>
                  </a:lnTo>
                  <a:lnTo>
                    <a:pt x="1326" y="750"/>
                  </a:lnTo>
                  <a:lnTo>
                    <a:pt x="1318" y="768"/>
                  </a:lnTo>
                  <a:lnTo>
                    <a:pt x="1316" y="785"/>
                  </a:lnTo>
                  <a:lnTo>
                    <a:pt x="1318" y="802"/>
                  </a:lnTo>
                  <a:lnTo>
                    <a:pt x="1320" y="806"/>
                  </a:lnTo>
                  <a:lnTo>
                    <a:pt x="1321" y="814"/>
                  </a:lnTo>
                  <a:lnTo>
                    <a:pt x="1323" y="822"/>
                  </a:lnTo>
                  <a:lnTo>
                    <a:pt x="1326" y="830"/>
                  </a:lnTo>
                  <a:lnTo>
                    <a:pt x="1330" y="835"/>
                  </a:lnTo>
                  <a:lnTo>
                    <a:pt x="1333" y="833"/>
                  </a:lnTo>
                  <a:lnTo>
                    <a:pt x="1336" y="831"/>
                  </a:lnTo>
                  <a:lnTo>
                    <a:pt x="1338" y="827"/>
                  </a:lnTo>
                  <a:lnTo>
                    <a:pt x="1339" y="822"/>
                  </a:lnTo>
                  <a:lnTo>
                    <a:pt x="1342" y="819"/>
                  </a:lnTo>
                  <a:lnTo>
                    <a:pt x="1343" y="816"/>
                  </a:lnTo>
                  <a:lnTo>
                    <a:pt x="1346" y="815"/>
                  </a:lnTo>
                  <a:lnTo>
                    <a:pt x="1348" y="814"/>
                  </a:lnTo>
                  <a:lnTo>
                    <a:pt x="1349" y="812"/>
                  </a:lnTo>
                  <a:lnTo>
                    <a:pt x="1352" y="810"/>
                  </a:lnTo>
                  <a:lnTo>
                    <a:pt x="1352" y="807"/>
                  </a:lnTo>
                  <a:lnTo>
                    <a:pt x="1353" y="796"/>
                  </a:lnTo>
                  <a:lnTo>
                    <a:pt x="1349" y="784"/>
                  </a:lnTo>
                  <a:lnTo>
                    <a:pt x="1348" y="769"/>
                  </a:lnTo>
                  <a:lnTo>
                    <a:pt x="1349" y="755"/>
                  </a:lnTo>
                  <a:lnTo>
                    <a:pt x="1351" y="748"/>
                  </a:lnTo>
                  <a:lnTo>
                    <a:pt x="1353" y="740"/>
                  </a:lnTo>
                  <a:lnTo>
                    <a:pt x="1356" y="733"/>
                  </a:lnTo>
                  <a:lnTo>
                    <a:pt x="1359" y="727"/>
                  </a:lnTo>
                  <a:lnTo>
                    <a:pt x="1363" y="725"/>
                  </a:lnTo>
                  <a:lnTo>
                    <a:pt x="1367" y="725"/>
                  </a:lnTo>
                  <a:lnTo>
                    <a:pt x="1371" y="725"/>
                  </a:lnTo>
                  <a:lnTo>
                    <a:pt x="1374" y="725"/>
                  </a:lnTo>
                  <a:lnTo>
                    <a:pt x="1378" y="724"/>
                  </a:lnTo>
                  <a:lnTo>
                    <a:pt x="1381" y="719"/>
                  </a:lnTo>
                  <a:lnTo>
                    <a:pt x="1384" y="712"/>
                  </a:lnTo>
                  <a:lnTo>
                    <a:pt x="1388" y="704"/>
                  </a:lnTo>
                  <a:lnTo>
                    <a:pt x="1392" y="699"/>
                  </a:lnTo>
                  <a:lnTo>
                    <a:pt x="1398" y="695"/>
                  </a:lnTo>
                  <a:lnTo>
                    <a:pt x="1404" y="695"/>
                  </a:lnTo>
                  <a:lnTo>
                    <a:pt x="1409" y="699"/>
                  </a:lnTo>
                  <a:lnTo>
                    <a:pt x="1414" y="704"/>
                  </a:lnTo>
                  <a:lnTo>
                    <a:pt x="1418" y="712"/>
                  </a:lnTo>
                  <a:lnTo>
                    <a:pt x="1423" y="717"/>
                  </a:lnTo>
                  <a:lnTo>
                    <a:pt x="1425" y="718"/>
                  </a:lnTo>
                  <a:lnTo>
                    <a:pt x="1428" y="719"/>
                  </a:lnTo>
                  <a:lnTo>
                    <a:pt x="1430" y="722"/>
                  </a:lnTo>
                  <a:lnTo>
                    <a:pt x="1433" y="723"/>
                  </a:lnTo>
                  <a:lnTo>
                    <a:pt x="1434" y="724"/>
                  </a:lnTo>
                  <a:lnTo>
                    <a:pt x="1435" y="727"/>
                  </a:lnTo>
                  <a:lnTo>
                    <a:pt x="1437" y="729"/>
                  </a:lnTo>
                  <a:lnTo>
                    <a:pt x="1435" y="738"/>
                  </a:lnTo>
                  <a:lnTo>
                    <a:pt x="1433" y="746"/>
                  </a:lnTo>
                  <a:lnTo>
                    <a:pt x="1433" y="754"/>
                  </a:lnTo>
                  <a:lnTo>
                    <a:pt x="1437" y="760"/>
                  </a:lnTo>
                  <a:lnTo>
                    <a:pt x="1438" y="763"/>
                  </a:lnTo>
                  <a:lnTo>
                    <a:pt x="1442" y="763"/>
                  </a:lnTo>
                  <a:lnTo>
                    <a:pt x="1444" y="764"/>
                  </a:lnTo>
                  <a:lnTo>
                    <a:pt x="1447" y="764"/>
                  </a:lnTo>
                  <a:lnTo>
                    <a:pt x="1449" y="764"/>
                  </a:lnTo>
                  <a:lnTo>
                    <a:pt x="1450" y="766"/>
                  </a:lnTo>
                  <a:lnTo>
                    <a:pt x="1452" y="769"/>
                  </a:lnTo>
                  <a:lnTo>
                    <a:pt x="1454" y="771"/>
                  </a:lnTo>
                  <a:lnTo>
                    <a:pt x="1455" y="774"/>
                  </a:lnTo>
                  <a:lnTo>
                    <a:pt x="1457" y="776"/>
                  </a:lnTo>
                  <a:lnTo>
                    <a:pt x="1458" y="780"/>
                  </a:lnTo>
                  <a:lnTo>
                    <a:pt x="1460" y="782"/>
                  </a:lnTo>
                  <a:lnTo>
                    <a:pt x="1462" y="784"/>
                  </a:lnTo>
                  <a:lnTo>
                    <a:pt x="1465" y="784"/>
                  </a:lnTo>
                  <a:lnTo>
                    <a:pt x="1468" y="784"/>
                  </a:lnTo>
                  <a:lnTo>
                    <a:pt x="1469" y="779"/>
                  </a:lnTo>
                  <a:lnTo>
                    <a:pt x="1469" y="770"/>
                  </a:lnTo>
                  <a:lnTo>
                    <a:pt x="1469" y="761"/>
                  </a:lnTo>
                  <a:lnTo>
                    <a:pt x="1469" y="751"/>
                  </a:lnTo>
                  <a:lnTo>
                    <a:pt x="1468" y="744"/>
                  </a:lnTo>
                  <a:lnTo>
                    <a:pt x="1468" y="740"/>
                  </a:lnTo>
                  <a:lnTo>
                    <a:pt x="1468" y="738"/>
                  </a:lnTo>
                  <a:lnTo>
                    <a:pt x="1469" y="735"/>
                  </a:lnTo>
                  <a:lnTo>
                    <a:pt x="1469" y="733"/>
                  </a:lnTo>
                  <a:lnTo>
                    <a:pt x="1470" y="729"/>
                  </a:lnTo>
                  <a:lnTo>
                    <a:pt x="1472" y="727"/>
                  </a:lnTo>
                  <a:lnTo>
                    <a:pt x="1472" y="723"/>
                  </a:lnTo>
                  <a:lnTo>
                    <a:pt x="1473" y="722"/>
                  </a:lnTo>
                  <a:lnTo>
                    <a:pt x="1474" y="720"/>
                  </a:lnTo>
                  <a:lnTo>
                    <a:pt x="1475" y="722"/>
                  </a:lnTo>
                  <a:lnTo>
                    <a:pt x="1478" y="725"/>
                  </a:lnTo>
                  <a:lnTo>
                    <a:pt x="1480" y="729"/>
                  </a:lnTo>
                  <a:lnTo>
                    <a:pt x="1483" y="731"/>
                  </a:lnTo>
                  <a:lnTo>
                    <a:pt x="1488" y="734"/>
                  </a:lnTo>
                  <a:lnTo>
                    <a:pt x="1494" y="738"/>
                  </a:lnTo>
                  <a:lnTo>
                    <a:pt x="1500" y="741"/>
                  </a:lnTo>
                  <a:lnTo>
                    <a:pt x="1505" y="743"/>
                  </a:lnTo>
                  <a:lnTo>
                    <a:pt x="1510" y="740"/>
                  </a:lnTo>
                  <a:lnTo>
                    <a:pt x="1511" y="738"/>
                  </a:lnTo>
                  <a:lnTo>
                    <a:pt x="1513" y="735"/>
                  </a:lnTo>
                  <a:lnTo>
                    <a:pt x="1513" y="734"/>
                  </a:lnTo>
                  <a:lnTo>
                    <a:pt x="1513" y="735"/>
                  </a:lnTo>
                  <a:lnTo>
                    <a:pt x="1513" y="736"/>
                  </a:lnTo>
                  <a:lnTo>
                    <a:pt x="1513" y="739"/>
                  </a:lnTo>
                  <a:lnTo>
                    <a:pt x="1536" y="749"/>
                  </a:lnTo>
                  <a:lnTo>
                    <a:pt x="1562" y="758"/>
                  </a:lnTo>
                  <a:lnTo>
                    <a:pt x="1552" y="763"/>
                  </a:lnTo>
                  <a:lnTo>
                    <a:pt x="1541" y="766"/>
                  </a:lnTo>
                  <a:lnTo>
                    <a:pt x="1533" y="769"/>
                  </a:lnTo>
                  <a:lnTo>
                    <a:pt x="1528" y="775"/>
                  </a:lnTo>
                  <a:lnTo>
                    <a:pt x="1525" y="781"/>
                  </a:lnTo>
                  <a:lnTo>
                    <a:pt x="1520" y="789"/>
                  </a:lnTo>
                  <a:lnTo>
                    <a:pt x="1514" y="794"/>
                  </a:lnTo>
                  <a:lnTo>
                    <a:pt x="1505" y="796"/>
                  </a:lnTo>
                  <a:lnTo>
                    <a:pt x="1496" y="800"/>
                  </a:lnTo>
                  <a:lnTo>
                    <a:pt x="1496" y="800"/>
                  </a:lnTo>
                  <a:lnTo>
                    <a:pt x="1494" y="799"/>
                  </a:lnTo>
                  <a:lnTo>
                    <a:pt x="1493" y="799"/>
                  </a:lnTo>
                  <a:lnTo>
                    <a:pt x="1490" y="797"/>
                  </a:lnTo>
                  <a:lnTo>
                    <a:pt x="1488" y="797"/>
                  </a:lnTo>
                  <a:lnTo>
                    <a:pt x="1486" y="797"/>
                  </a:lnTo>
                  <a:lnTo>
                    <a:pt x="1481" y="800"/>
                  </a:lnTo>
                  <a:lnTo>
                    <a:pt x="1478" y="802"/>
                  </a:lnTo>
                  <a:lnTo>
                    <a:pt x="1475" y="805"/>
                  </a:lnTo>
                  <a:lnTo>
                    <a:pt x="1468" y="811"/>
                  </a:lnTo>
                  <a:lnTo>
                    <a:pt x="1460" y="814"/>
                  </a:lnTo>
                  <a:lnTo>
                    <a:pt x="1452" y="819"/>
                  </a:lnTo>
                  <a:lnTo>
                    <a:pt x="1450" y="820"/>
                  </a:lnTo>
                  <a:lnTo>
                    <a:pt x="1448" y="821"/>
                  </a:lnTo>
                  <a:lnTo>
                    <a:pt x="1447" y="824"/>
                  </a:lnTo>
                  <a:lnTo>
                    <a:pt x="1445" y="826"/>
                  </a:lnTo>
                  <a:lnTo>
                    <a:pt x="1445" y="827"/>
                  </a:lnTo>
                  <a:lnTo>
                    <a:pt x="1447" y="830"/>
                  </a:lnTo>
                  <a:lnTo>
                    <a:pt x="1449" y="831"/>
                  </a:lnTo>
                  <a:lnTo>
                    <a:pt x="1452" y="831"/>
                  </a:lnTo>
                  <a:lnTo>
                    <a:pt x="1468" y="830"/>
                  </a:lnTo>
                  <a:lnTo>
                    <a:pt x="1485" y="826"/>
                  </a:lnTo>
                  <a:lnTo>
                    <a:pt x="1501" y="821"/>
                  </a:lnTo>
                  <a:lnTo>
                    <a:pt x="1510" y="819"/>
                  </a:lnTo>
                  <a:lnTo>
                    <a:pt x="1519" y="815"/>
                  </a:lnTo>
                  <a:lnTo>
                    <a:pt x="1528" y="809"/>
                  </a:lnTo>
                  <a:lnTo>
                    <a:pt x="1533" y="801"/>
                  </a:lnTo>
                  <a:lnTo>
                    <a:pt x="1534" y="792"/>
                  </a:lnTo>
                  <a:lnTo>
                    <a:pt x="1535" y="784"/>
                  </a:lnTo>
                  <a:lnTo>
                    <a:pt x="1541" y="780"/>
                  </a:lnTo>
                  <a:lnTo>
                    <a:pt x="1551" y="779"/>
                  </a:lnTo>
                  <a:lnTo>
                    <a:pt x="1561" y="777"/>
                  </a:lnTo>
                  <a:lnTo>
                    <a:pt x="1574" y="779"/>
                  </a:lnTo>
                  <a:lnTo>
                    <a:pt x="1585" y="779"/>
                  </a:lnTo>
                  <a:lnTo>
                    <a:pt x="1596" y="777"/>
                  </a:lnTo>
                  <a:lnTo>
                    <a:pt x="1604" y="775"/>
                  </a:lnTo>
                  <a:lnTo>
                    <a:pt x="1609" y="769"/>
                  </a:lnTo>
                  <a:lnTo>
                    <a:pt x="1609" y="773"/>
                  </a:lnTo>
                  <a:lnTo>
                    <a:pt x="1670" y="792"/>
                  </a:lnTo>
                  <a:lnTo>
                    <a:pt x="1729" y="810"/>
                  </a:lnTo>
                  <a:lnTo>
                    <a:pt x="1728" y="809"/>
                  </a:lnTo>
                  <a:lnTo>
                    <a:pt x="1728" y="806"/>
                  </a:lnTo>
                  <a:lnTo>
                    <a:pt x="1729" y="805"/>
                  </a:lnTo>
                  <a:lnTo>
                    <a:pt x="1731" y="805"/>
                  </a:lnTo>
                  <a:lnTo>
                    <a:pt x="1731" y="806"/>
                  </a:lnTo>
                  <a:lnTo>
                    <a:pt x="1732" y="807"/>
                  </a:lnTo>
                  <a:lnTo>
                    <a:pt x="1733" y="807"/>
                  </a:lnTo>
                  <a:lnTo>
                    <a:pt x="1736" y="807"/>
                  </a:lnTo>
                  <a:lnTo>
                    <a:pt x="1737" y="809"/>
                  </a:lnTo>
                  <a:lnTo>
                    <a:pt x="1738" y="810"/>
                  </a:lnTo>
                  <a:lnTo>
                    <a:pt x="1739" y="810"/>
                  </a:lnTo>
                  <a:lnTo>
                    <a:pt x="1741" y="810"/>
                  </a:lnTo>
                  <a:lnTo>
                    <a:pt x="1744" y="811"/>
                  </a:lnTo>
                  <a:lnTo>
                    <a:pt x="1748" y="811"/>
                  </a:lnTo>
                  <a:lnTo>
                    <a:pt x="1752" y="812"/>
                  </a:lnTo>
                  <a:lnTo>
                    <a:pt x="1753" y="812"/>
                  </a:lnTo>
                  <a:lnTo>
                    <a:pt x="1756" y="819"/>
                  </a:lnTo>
                  <a:lnTo>
                    <a:pt x="1754" y="822"/>
                  </a:lnTo>
                  <a:lnTo>
                    <a:pt x="1749" y="825"/>
                  </a:lnTo>
                  <a:lnTo>
                    <a:pt x="1742" y="826"/>
                  </a:lnTo>
                  <a:lnTo>
                    <a:pt x="1736" y="826"/>
                  </a:lnTo>
                  <a:lnTo>
                    <a:pt x="1731" y="828"/>
                  </a:lnTo>
                  <a:lnTo>
                    <a:pt x="1727" y="828"/>
                  </a:lnTo>
                  <a:lnTo>
                    <a:pt x="1724" y="831"/>
                  </a:lnTo>
                  <a:lnTo>
                    <a:pt x="1723" y="832"/>
                  </a:lnTo>
                  <a:lnTo>
                    <a:pt x="1721" y="835"/>
                  </a:lnTo>
                  <a:lnTo>
                    <a:pt x="1719" y="836"/>
                  </a:lnTo>
                  <a:lnTo>
                    <a:pt x="1703" y="836"/>
                  </a:lnTo>
                  <a:lnTo>
                    <a:pt x="1688" y="837"/>
                  </a:lnTo>
                  <a:lnTo>
                    <a:pt x="1672" y="836"/>
                  </a:lnTo>
                  <a:lnTo>
                    <a:pt x="1670" y="837"/>
                  </a:lnTo>
                  <a:lnTo>
                    <a:pt x="1667" y="840"/>
                  </a:lnTo>
                  <a:lnTo>
                    <a:pt x="1666" y="842"/>
                  </a:lnTo>
                  <a:lnTo>
                    <a:pt x="1666" y="845"/>
                  </a:lnTo>
                  <a:lnTo>
                    <a:pt x="1667" y="847"/>
                  </a:lnTo>
                  <a:lnTo>
                    <a:pt x="1670" y="850"/>
                  </a:lnTo>
                  <a:lnTo>
                    <a:pt x="1673" y="850"/>
                  </a:lnTo>
                  <a:lnTo>
                    <a:pt x="1680" y="848"/>
                  </a:lnTo>
                  <a:lnTo>
                    <a:pt x="1687" y="846"/>
                  </a:lnTo>
                  <a:lnTo>
                    <a:pt x="1691" y="845"/>
                  </a:lnTo>
                  <a:lnTo>
                    <a:pt x="1692" y="843"/>
                  </a:lnTo>
                  <a:lnTo>
                    <a:pt x="1695" y="843"/>
                  </a:lnTo>
                  <a:lnTo>
                    <a:pt x="1697" y="843"/>
                  </a:lnTo>
                  <a:lnTo>
                    <a:pt x="1699" y="843"/>
                  </a:lnTo>
                  <a:lnTo>
                    <a:pt x="1702" y="843"/>
                  </a:lnTo>
                  <a:lnTo>
                    <a:pt x="1703" y="845"/>
                  </a:lnTo>
                  <a:lnTo>
                    <a:pt x="1704" y="845"/>
                  </a:lnTo>
                  <a:lnTo>
                    <a:pt x="1702" y="846"/>
                  </a:lnTo>
                  <a:lnTo>
                    <a:pt x="1699" y="847"/>
                  </a:lnTo>
                  <a:lnTo>
                    <a:pt x="1697" y="848"/>
                  </a:lnTo>
                  <a:lnTo>
                    <a:pt x="1693" y="850"/>
                  </a:lnTo>
                  <a:lnTo>
                    <a:pt x="1692" y="851"/>
                  </a:lnTo>
                  <a:lnTo>
                    <a:pt x="1691" y="852"/>
                  </a:lnTo>
                  <a:lnTo>
                    <a:pt x="1681" y="855"/>
                  </a:lnTo>
                  <a:lnTo>
                    <a:pt x="1671" y="857"/>
                  </a:lnTo>
                  <a:lnTo>
                    <a:pt x="1662" y="861"/>
                  </a:lnTo>
                  <a:lnTo>
                    <a:pt x="1657" y="865"/>
                  </a:lnTo>
                  <a:lnTo>
                    <a:pt x="1650" y="882"/>
                  </a:lnTo>
                  <a:lnTo>
                    <a:pt x="1640" y="898"/>
                  </a:lnTo>
                  <a:lnTo>
                    <a:pt x="1633" y="914"/>
                  </a:lnTo>
                  <a:lnTo>
                    <a:pt x="1631" y="919"/>
                  </a:lnTo>
                  <a:lnTo>
                    <a:pt x="1627" y="929"/>
                  </a:lnTo>
                  <a:lnTo>
                    <a:pt x="1623" y="937"/>
                  </a:lnTo>
                  <a:lnTo>
                    <a:pt x="1620" y="940"/>
                  </a:lnTo>
                  <a:lnTo>
                    <a:pt x="1615" y="939"/>
                  </a:lnTo>
                  <a:lnTo>
                    <a:pt x="1611" y="934"/>
                  </a:lnTo>
                  <a:lnTo>
                    <a:pt x="1610" y="928"/>
                  </a:lnTo>
                  <a:lnTo>
                    <a:pt x="1609" y="922"/>
                  </a:lnTo>
                  <a:lnTo>
                    <a:pt x="1607" y="917"/>
                  </a:lnTo>
                  <a:lnTo>
                    <a:pt x="1604" y="914"/>
                  </a:lnTo>
                  <a:lnTo>
                    <a:pt x="1601" y="917"/>
                  </a:lnTo>
                  <a:lnTo>
                    <a:pt x="1601" y="922"/>
                  </a:lnTo>
                  <a:lnTo>
                    <a:pt x="1602" y="927"/>
                  </a:lnTo>
                  <a:lnTo>
                    <a:pt x="1604" y="932"/>
                  </a:lnTo>
                  <a:lnTo>
                    <a:pt x="1604" y="935"/>
                  </a:lnTo>
                  <a:lnTo>
                    <a:pt x="1605" y="942"/>
                  </a:lnTo>
                  <a:lnTo>
                    <a:pt x="1605" y="949"/>
                  </a:lnTo>
                  <a:lnTo>
                    <a:pt x="1604" y="957"/>
                  </a:lnTo>
                  <a:lnTo>
                    <a:pt x="1606" y="964"/>
                  </a:lnTo>
                  <a:lnTo>
                    <a:pt x="1610" y="969"/>
                  </a:lnTo>
                  <a:lnTo>
                    <a:pt x="1615" y="975"/>
                  </a:lnTo>
                  <a:lnTo>
                    <a:pt x="1616" y="981"/>
                  </a:lnTo>
                  <a:lnTo>
                    <a:pt x="1615" y="990"/>
                  </a:lnTo>
                  <a:lnTo>
                    <a:pt x="1611" y="995"/>
                  </a:lnTo>
                  <a:lnTo>
                    <a:pt x="1606" y="999"/>
                  </a:lnTo>
                  <a:lnTo>
                    <a:pt x="1601" y="1001"/>
                  </a:lnTo>
                  <a:lnTo>
                    <a:pt x="1597" y="1004"/>
                  </a:lnTo>
                  <a:lnTo>
                    <a:pt x="1595" y="1008"/>
                  </a:lnTo>
                  <a:lnTo>
                    <a:pt x="1596" y="1014"/>
                  </a:lnTo>
                  <a:lnTo>
                    <a:pt x="1596" y="1016"/>
                  </a:lnTo>
                  <a:lnTo>
                    <a:pt x="1596" y="1019"/>
                  </a:lnTo>
                  <a:lnTo>
                    <a:pt x="1595" y="1020"/>
                  </a:lnTo>
                  <a:lnTo>
                    <a:pt x="1592" y="1021"/>
                  </a:lnTo>
                  <a:lnTo>
                    <a:pt x="1591" y="1022"/>
                  </a:lnTo>
                  <a:lnTo>
                    <a:pt x="1589" y="1022"/>
                  </a:lnTo>
                  <a:lnTo>
                    <a:pt x="1587" y="1024"/>
                  </a:lnTo>
                  <a:lnTo>
                    <a:pt x="1586" y="1024"/>
                  </a:lnTo>
                  <a:lnTo>
                    <a:pt x="1574" y="1030"/>
                  </a:lnTo>
                  <a:lnTo>
                    <a:pt x="1565" y="1035"/>
                  </a:lnTo>
                  <a:lnTo>
                    <a:pt x="1554" y="1041"/>
                  </a:lnTo>
                  <a:lnTo>
                    <a:pt x="1543" y="1047"/>
                  </a:lnTo>
                  <a:lnTo>
                    <a:pt x="1531" y="1052"/>
                  </a:lnTo>
                  <a:lnTo>
                    <a:pt x="1523" y="1061"/>
                  </a:lnTo>
                  <a:lnTo>
                    <a:pt x="1515" y="1065"/>
                  </a:lnTo>
                  <a:lnTo>
                    <a:pt x="1506" y="1069"/>
                  </a:lnTo>
                  <a:lnTo>
                    <a:pt x="1499" y="1071"/>
                  </a:lnTo>
                  <a:lnTo>
                    <a:pt x="1495" y="1073"/>
                  </a:lnTo>
                  <a:lnTo>
                    <a:pt x="1491" y="1076"/>
                  </a:lnTo>
                  <a:lnTo>
                    <a:pt x="1488" y="1078"/>
                  </a:lnTo>
                  <a:lnTo>
                    <a:pt x="1485" y="1081"/>
                  </a:lnTo>
                  <a:lnTo>
                    <a:pt x="1483" y="1083"/>
                  </a:lnTo>
                  <a:lnTo>
                    <a:pt x="1480" y="1087"/>
                  </a:lnTo>
                  <a:lnTo>
                    <a:pt x="1480" y="1095"/>
                  </a:lnTo>
                  <a:lnTo>
                    <a:pt x="1479" y="1101"/>
                  </a:lnTo>
                  <a:lnTo>
                    <a:pt x="1475" y="1108"/>
                  </a:lnTo>
                  <a:lnTo>
                    <a:pt x="1474" y="1113"/>
                  </a:lnTo>
                  <a:lnTo>
                    <a:pt x="1475" y="1121"/>
                  </a:lnTo>
                  <a:lnTo>
                    <a:pt x="1478" y="1128"/>
                  </a:lnTo>
                  <a:lnTo>
                    <a:pt x="1481" y="1138"/>
                  </a:lnTo>
                  <a:lnTo>
                    <a:pt x="1488" y="1146"/>
                  </a:lnTo>
                  <a:lnTo>
                    <a:pt x="1491" y="1154"/>
                  </a:lnTo>
                  <a:lnTo>
                    <a:pt x="1493" y="1158"/>
                  </a:lnTo>
                  <a:lnTo>
                    <a:pt x="1493" y="1161"/>
                  </a:lnTo>
                  <a:lnTo>
                    <a:pt x="1493" y="1164"/>
                  </a:lnTo>
                  <a:lnTo>
                    <a:pt x="1494" y="1167"/>
                  </a:lnTo>
                  <a:lnTo>
                    <a:pt x="1494" y="1169"/>
                  </a:lnTo>
                  <a:lnTo>
                    <a:pt x="1496" y="1170"/>
                  </a:lnTo>
                  <a:lnTo>
                    <a:pt x="1501" y="1184"/>
                  </a:lnTo>
                  <a:lnTo>
                    <a:pt x="1504" y="1198"/>
                  </a:lnTo>
                  <a:lnTo>
                    <a:pt x="1504" y="1213"/>
                  </a:lnTo>
                  <a:lnTo>
                    <a:pt x="1504" y="1215"/>
                  </a:lnTo>
                  <a:lnTo>
                    <a:pt x="1505" y="1218"/>
                  </a:lnTo>
                  <a:lnTo>
                    <a:pt x="1505" y="1220"/>
                  </a:lnTo>
                  <a:lnTo>
                    <a:pt x="1504" y="1223"/>
                  </a:lnTo>
                  <a:lnTo>
                    <a:pt x="1503" y="1225"/>
                  </a:lnTo>
                  <a:lnTo>
                    <a:pt x="1499" y="1228"/>
                  </a:lnTo>
                  <a:lnTo>
                    <a:pt x="1498" y="1231"/>
                  </a:lnTo>
                  <a:lnTo>
                    <a:pt x="1495" y="1234"/>
                  </a:lnTo>
                  <a:lnTo>
                    <a:pt x="1493" y="1235"/>
                  </a:lnTo>
                  <a:lnTo>
                    <a:pt x="1489" y="1236"/>
                  </a:lnTo>
                  <a:lnTo>
                    <a:pt x="1486" y="1236"/>
                  </a:lnTo>
                  <a:lnTo>
                    <a:pt x="1480" y="1229"/>
                  </a:lnTo>
                  <a:lnTo>
                    <a:pt x="1475" y="1220"/>
                  </a:lnTo>
                  <a:lnTo>
                    <a:pt x="1473" y="1213"/>
                  </a:lnTo>
                  <a:lnTo>
                    <a:pt x="1469" y="1208"/>
                  </a:lnTo>
                  <a:lnTo>
                    <a:pt x="1465" y="1203"/>
                  </a:lnTo>
                  <a:lnTo>
                    <a:pt x="1460" y="1199"/>
                  </a:lnTo>
                  <a:lnTo>
                    <a:pt x="1455" y="1198"/>
                  </a:lnTo>
                  <a:lnTo>
                    <a:pt x="1453" y="1195"/>
                  </a:lnTo>
                  <a:lnTo>
                    <a:pt x="1450" y="1192"/>
                  </a:lnTo>
                  <a:lnTo>
                    <a:pt x="1449" y="1188"/>
                  </a:lnTo>
                  <a:lnTo>
                    <a:pt x="1449" y="1183"/>
                  </a:lnTo>
                  <a:lnTo>
                    <a:pt x="1448" y="1178"/>
                  </a:lnTo>
                  <a:lnTo>
                    <a:pt x="1445" y="1174"/>
                  </a:lnTo>
                  <a:lnTo>
                    <a:pt x="1443" y="1170"/>
                  </a:lnTo>
                  <a:lnTo>
                    <a:pt x="1442" y="1166"/>
                  </a:lnTo>
                  <a:lnTo>
                    <a:pt x="1440" y="1163"/>
                  </a:lnTo>
                  <a:lnTo>
                    <a:pt x="1440" y="1159"/>
                  </a:lnTo>
                  <a:lnTo>
                    <a:pt x="1442" y="1156"/>
                  </a:lnTo>
                  <a:lnTo>
                    <a:pt x="1442" y="1153"/>
                  </a:lnTo>
                  <a:lnTo>
                    <a:pt x="1440" y="1149"/>
                  </a:lnTo>
                  <a:lnTo>
                    <a:pt x="1439" y="1147"/>
                  </a:lnTo>
                  <a:lnTo>
                    <a:pt x="1434" y="1141"/>
                  </a:lnTo>
                  <a:lnTo>
                    <a:pt x="1429" y="1134"/>
                  </a:lnTo>
                  <a:lnTo>
                    <a:pt x="1424" y="1129"/>
                  </a:lnTo>
                  <a:lnTo>
                    <a:pt x="1418" y="1129"/>
                  </a:lnTo>
                  <a:lnTo>
                    <a:pt x="1413" y="1134"/>
                  </a:lnTo>
                  <a:lnTo>
                    <a:pt x="1403" y="1138"/>
                  </a:lnTo>
                  <a:lnTo>
                    <a:pt x="1393" y="1138"/>
                  </a:lnTo>
                  <a:lnTo>
                    <a:pt x="1382" y="1136"/>
                  </a:lnTo>
                  <a:lnTo>
                    <a:pt x="1373" y="1132"/>
                  </a:lnTo>
                  <a:lnTo>
                    <a:pt x="1361" y="1124"/>
                  </a:lnTo>
                  <a:lnTo>
                    <a:pt x="1348" y="1122"/>
                  </a:lnTo>
                  <a:lnTo>
                    <a:pt x="1334" y="1123"/>
                  </a:lnTo>
                  <a:lnTo>
                    <a:pt x="1321" y="1123"/>
                  </a:lnTo>
                  <a:lnTo>
                    <a:pt x="1316" y="1122"/>
                  </a:lnTo>
                  <a:lnTo>
                    <a:pt x="1307" y="1119"/>
                  </a:lnTo>
                  <a:lnTo>
                    <a:pt x="1297" y="1118"/>
                  </a:lnTo>
                  <a:lnTo>
                    <a:pt x="1288" y="1117"/>
                  </a:lnTo>
                  <a:lnTo>
                    <a:pt x="1283" y="1118"/>
                  </a:lnTo>
                  <a:lnTo>
                    <a:pt x="1285" y="1119"/>
                  </a:lnTo>
                  <a:lnTo>
                    <a:pt x="1286" y="1121"/>
                  </a:lnTo>
                  <a:lnTo>
                    <a:pt x="1287" y="1123"/>
                  </a:lnTo>
                  <a:lnTo>
                    <a:pt x="1288" y="1126"/>
                  </a:lnTo>
                  <a:lnTo>
                    <a:pt x="1291" y="1127"/>
                  </a:lnTo>
                  <a:lnTo>
                    <a:pt x="1292" y="1129"/>
                  </a:lnTo>
                  <a:lnTo>
                    <a:pt x="1295" y="1132"/>
                  </a:lnTo>
                  <a:lnTo>
                    <a:pt x="1296" y="1133"/>
                  </a:lnTo>
                  <a:lnTo>
                    <a:pt x="1296" y="1134"/>
                  </a:lnTo>
                  <a:lnTo>
                    <a:pt x="1296" y="1136"/>
                  </a:lnTo>
                  <a:lnTo>
                    <a:pt x="1295" y="1137"/>
                  </a:lnTo>
                  <a:lnTo>
                    <a:pt x="1292" y="1137"/>
                  </a:lnTo>
                  <a:lnTo>
                    <a:pt x="1290" y="1137"/>
                  </a:lnTo>
                  <a:lnTo>
                    <a:pt x="1283" y="1138"/>
                  </a:lnTo>
                  <a:lnTo>
                    <a:pt x="1280" y="1142"/>
                  </a:lnTo>
                  <a:lnTo>
                    <a:pt x="1277" y="1146"/>
                  </a:lnTo>
                  <a:lnTo>
                    <a:pt x="1275" y="1148"/>
                  </a:lnTo>
                  <a:lnTo>
                    <a:pt x="1268" y="1147"/>
                  </a:lnTo>
                  <a:lnTo>
                    <a:pt x="1260" y="1143"/>
                  </a:lnTo>
                  <a:lnTo>
                    <a:pt x="1254" y="1138"/>
                  </a:lnTo>
                  <a:lnTo>
                    <a:pt x="1247" y="1133"/>
                  </a:lnTo>
                  <a:lnTo>
                    <a:pt x="1241" y="1132"/>
                  </a:lnTo>
                  <a:lnTo>
                    <a:pt x="1231" y="1134"/>
                  </a:lnTo>
                  <a:lnTo>
                    <a:pt x="1222" y="1136"/>
                  </a:lnTo>
                  <a:lnTo>
                    <a:pt x="1212" y="1133"/>
                  </a:lnTo>
                  <a:lnTo>
                    <a:pt x="1201" y="1132"/>
                  </a:lnTo>
                  <a:lnTo>
                    <a:pt x="1190" y="1131"/>
                  </a:lnTo>
                  <a:lnTo>
                    <a:pt x="1181" y="1132"/>
                  </a:lnTo>
                  <a:lnTo>
                    <a:pt x="1180" y="1134"/>
                  </a:lnTo>
                  <a:lnTo>
                    <a:pt x="1179" y="1137"/>
                  </a:lnTo>
                  <a:lnTo>
                    <a:pt x="1176" y="1139"/>
                  </a:lnTo>
                  <a:lnTo>
                    <a:pt x="1174" y="1139"/>
                  </a:lnTo>
                  <a:lnTo>
                    <a:pt x="1171" y="1139"/>
                  </a:lnTo>
                  <a:lnTo>
                    <a:pt x="1169" y="1142"/>
                  </a:lnTo>
                  <a:lnTo>
                    <a:pt x="1156" y="1144"/>
                  </a:lnTo>
                  <a:lnTo>
                    <a:pt x="1145" y="1149"/>
                  </a:lnTo>
                  <a:lnTo>
                    <a:pt x="1134" y="1153"/>
                  </a:lnTo>
                  <a:lnTo>
                    <a:pt x="1126" y="1158"/>
                  </a:lnTo>
                  <a:lnTo>
                    <a:pt x="1121" y="1163"/>
                  </a:lnTo>
                  <a:lnTo>
                    <a:pt x="1119" y="1173"/>
                  </a:lnTo>
                  <a:lnTo>
                    <a:pt x="1118" y="1177"/>
                  </a:lnTo>
                  <a:lnTo>
                    <a:pt x="1118" y="1180"/>
                  </a:lnTo>
                  <a:lnTo>
                    <a:pt x="1118" y="1184"/>
                  </a:lnTo>
                  <a:lnTo>
                    <a:pt x="1118" y="1188"/>
                  </a:lnTo>
                  <a:lnTo>
                    <a:pt x="1119" y="1192"/>
                  </a:lnTo>
                  <a:lnTo>
                    <a:pt x="1120" y="1195"/>
                  </a:lnTo>
                  <a:lnTo>
                    <a:pt x="1123" y="1199"/>
                  </a:lnTo>
                  <a:lnTo>
                    <a:pt x="1125" y="1202"/>
                  </a:lnTo>
                  <a:lnTo>
                    <a:pt x="1128" y="1205"/>
                  </a:lnTo>
                  <a:lnTo>
                    <a:pt x="1129" y="1210"/>
                  </a:lnTo>
                  <a:lnTo>
                    <a:pt x="1129" y="1221"/>
                  </a:lnTo>
                  <a:lnTo>
                    <a:pt x="1126" y="1231"/>
                  </a:lnTo>
                  <a:lnTo>
                    <a:pt x="1123" y="1243"/>
                  </a:lnTo>
                  <a:lnTo>
                    <a:pt x="1121" y="1254"/>
                  </a:lnTo>
                  <a:lnTo>
                    <a:pt x="1123" y="1263"/>
                  </a:lnTo>
                  <a:lnTo>
                    <a:pt x="1125" y="1270"/>
                  </a:lnTo>
                  <a:lnTo>
                    <a:pt x="1126" y="1280"/>
                  </a:lnTo>
                  <a:lnTo>
                    <a:pt x="1128" y="1282"/>
                  </a:lnTo>
                  <a:lnTo>
                    <a:pt x="1130" y="1285"/>
                  </a:lnTo>
                  <a:lnTo>
                    <a:pt x="1133" y="1286"/>
                  </a:lnTo>
                  <a:lnTo>
                    <a:pt x="1135" y="1289"/>
                  </a:lnTo>
                  <a:lnTo>
                    <a:pt x="1136" y="1291"/>
                  </a:lnTo>
                  <a:lnTo>
                    <a:pt x="1140" y="1295"/>
                  </a:lnTo>
                  <a:lnTo>
                    <a:pt x="1141" y="1299"/>
                  </a:lnTo>
                  <a:lnTo>
                    <a:pt x="1143" y="1302"/>
                  </a:lnTo>
                  <a:lnTo>
                    <a:pt x="1145" y="1306"/>
                  </a:lnTo>
                  <a:lnTo>
                    <a:pt x="1150" y="1313"/>
                  </a:lnTo>
                  <a:lnTo>
                    <a:pt x="1155" y="1320"/>
                  </a:lnTo>
                  <a:lnTo>
                    <a:pt x="1160" y="1325"/>
                  </a:lnTo>
                  <a:lnTo>
                    <a:pt x="1163" y="1328"/>
                  </a:lnTo>
                  <a:lnTo>
                    <a:pt x="1165" y="1332"/>
                  </a:lnTo>
                  <a:lnTo>
                    <a:pt x="1166" y="1336"/>
                  </a:lnTo>
                  <a:lnTo>
                    <a:pt x="1169" y="1340"/>
                  </a:lnTo>
                  <a:lnTo>
                    <a:pt x="1171" y="1343"/>
                  </a:lnTo>
                  <a:lnTo>
                    <a:pt x="1179" y="1346"/>
                  </a:lnTo>
                  <a:lnTo>
                    <a:pt x="1185" y="1347"/>
                  </a:lnTo>
                  <a:lnTo>
                    <a:pt x="1192" y="1348"/>
                  </a:lnTo>
                  <a:lnTo>
                    <a:pt x="1194" y="1350"/>
                  </a:lnTo>
                  <a:lnTo>
                    <a:pt x="1196" y="1351"/>
                  </a:lnTo>
                  <a:lnTo>
                    <a:pt x="1199" y="1352"/>
                  </a:lnTo>
                  <a:lnTo>
                    <a:pt x="1201" y="1353"/>
                  </a:lnTo>
                  <a:lnTo>
                    <a:pt x="1204" y="1353"/>
                  </a:lnTo>
                  <a:lnTo>
                    <a:pt x="1206" y="1355"/>
                  </a:lnTo>
                  <a:lnTo>
                    <a:pt x="1207" y="1353"/>
                  </a:lnTo>
                  <a:lnTo>
                    <a:pt x="1210" y="1352"/>
                  </a:lnTo>
                  <a:lnTo>
                    <a:pt x="1212" y="1351"/>
                  </a:lnTo>
                  <a:lnTo>
                    <a:pt x="1215" y="1350"/>
                  </a:lnTo>
                  <a:lnTo>
                    <a:pt x="1217" y="1350"/>
                  </a:lnTo>
                  <a:lnTo>
                    <a:pt x="1220" y="1350"/>
                  </a:lnTo>
                  <a:lnTo>
                    <a:pt x="1224" y="1351"/>
                  </a:lnTo>
                  <a:lnTo>
                    <a:pt x="1240" y="1351"/>
                  </a:lnTo>
                  <a:lnTo>
                    <a:pt x="1242" y="1350"/>
                  </a:lnTo>
                  <a:lnTo>
                    <a:pt x="1245" y="1348"/>
                  </a:lnTo>
                  <a:lnTo>
                    <a:pt x="1247" y="1348"/>
                  </a:lnTo>
                  <a:lnTo>
                    <a:pt x="1250" y="1350"/>
                  </a:lnTo>
                  <a:lnTo>
                    <a:pt x="1252" y="1351"/>
                  </a:lnTo>
                  <a:lnTo>
                    <a:pt x="1255" y="1352"/>
                  </a:lnTo>
                  <a:lnTo>
                    <a:pt x="1256" y="1353"/>
                  </a:lnTo>
                  <a:lnTo>
                    <a:pt x="1257" y="1353"/>
                  </a:lnTo>
                  <a:lnTo>
                    <a:pt x="1260" y="1355"/>
                  </a:lnTo>
                  <a:lnTo>
                    <a:pt x="1263" y="1353"/>
                  </a:lnTo>
                  <a:lnTo>
                    <a:pt x="1266" y="1353"/>
                  </a:lnTo>
                  <a:lnTo>
                    <a:pt x="1268" y="1352"/>
                  </a:lnTo>
                  <a:lnTo>
                    <a:pt x="1270" y="1351"/>
                  </a:lnTo>
                  <a:lnTo>
                    <a:pt x="1270" y="1348"/>
                  </a:lnTo>
                  <a:lnTo>
                    <a:pt x="1270" y="1347"/>
                  </a:lnTo>
                  <a:lnTo>
                    <a:pt x="1268" y="1346"/>
                  </a:lnTo>
                  <a:lnTo>
                    <a:pt x="1268" y="1343"/>
                  </a:lnTo>
                  <a:lnTo>
                    <a:pt x="1270" y="1341"/>
                  </a:lnTo>
                  <a:lnTo>
                    <a:pt x="1271" y="1340"/>
                  </a:lnTo>
                  <a:lnTo>
                    <a:pt x="1273" y="1337"/>
                  </a:lnTo>
                  <a:lnTo>
                    <a:pt x="1276" y="1335"/>
                  </a:lnTo>
                  <a:lnTo>
                    <a:pt x="1280" y="1330"/>
                  </a:lnTo>
                  <a:lnTo>
                    <a:pt x="1281" y="1322"/>
                  </a:lnTo>
                  <a:lnTo>
                    <a:pt x="1281" y="1315"/>
                  </a:lnTo>
                  <a:lnTo>
                    <a:pt x="1285" y="1310"/>
                  </a:lnTo>
                  <a:lnTo>
                    <a:pt x="1292" y="1307"/>
                  </a:lnTo>
                  <a:lnTo>
                    <a:pt x="1301" y="1307"/>
                  </a:lnTo>
                  <a:lnTo>
                    <a:pt x="1311" y="1307"/>
                  </a:lnTo>
                  <a:lnTo>
                    <a:pt x="1318" y="1306"/>
                  </a:lnTo>
                  <a:lnTo>
                    <a:pt x="1325" y="1305"/>
                  </a:lnTo>
                  <a:lnTo>
                    <a:pt x="1334" y="1305"/>
                  </a:lnTo>
                  <a:lnTo>
                    <a:pt x="1344" y="1305"/>
                  </a:lnTo>
                  <a:lnTo>
                    <a:pt x="1353" y="1306"/>
                  </a:lnTo>
                  <a:lnTo>
                    <a:pt x="1358" y="1309"/>
                  </a:lnTo>
                  <a:lnTo>
                    <a:pt x="1359" y="1315"/>
                  </a:lnTo>
                  <a:lnTo>
                    <a:pt x="1357" y="1318"/>
                  </a:lnTo>
                  <a:lnTo>
                    <a:pt x="1354" y="1322"/>
                  </a:lnTo>
                  <a:lnTo>
                    <a:pt x="1352" y="1325"/>
                  </a:lnTo>
                  <a:lnTo>
                    <a:pt x="1349" y="1328"/>
                  </a:lnTo>
                  <a:lnTo>
                    <a:pt x="1347" y="1332"/>
                  </a:lnTo>
                  <a:lnTo>
                    <a:pt x="1347" y="1336"/>
                  </a:lnTo>
                  <a:lnTo>
                    <a:pt x="1347" y="1340"/>
                  </a:lnTo>
                  <a:lnTo>
                    <a:pt x="1346" y="1350"/>
                  </a:lnTo>
                  <a:lnTo>
                    <a:pt x="1343" y="1357"/>
                  </a:lnTo>
                  <a:lnTo>
                    <a:pt x="1337" y="1363"/>
                  </a:lnTo>
                  <a:lnTo>
                    <a:pt x="1328" y="1367"/>
                  </a:lnTo>
                  <a:lnTo>
                    <a:pt x="1325" y="1367"/>
                  </a:lnTo>
                  <a:lnTo>
                    <a:pt x="1322" y="1367"/>
                  </a:lnTo>
                  <a:lnTo>
                    <a:pt x="1318" y="1368"/>
                  </a:lnTo>
                  <a:lnTo>
                    <a:pt x="1316" y="1369"/>
                  </a:lnTo>
                  <a:lnTo>
                    <a:pt x="1316" y="1372"/>
                  </a:lnTo>
                  <a:lnTo>
                    <a:pt x="1317" y="1374"/>
                  </a:lnTo>
                  <a:lnTo>
                    <a:pt x="1320" y="1377"/>
                  </a:lnTo>
                  <a:lnTo>
                    <a:pt x="1322" y="1378"/>
                  </a:lnTo>
                  <a:lnTo>
                    <a:pt x="1326" y="1379"/>
                  </a:lnTo>
                  <a:lnTo>
                    <a:pt x="1328" y="1384"/>
                  </a:lnTo>
                  <a:lnTo>
                    <a:pt x="1331" y="1391"/>
                  </a:lnTo>
                  <a:lnTo>
                    <a:pt x="1333" y="1396"/>
                  </a:lnTo>
                  <a:lnTo>
                    <a:pt x="1338" y="1401"/>
                  </a:lnTo>
                  <a:lnTo>
                    <a:pt x="1344" y="1403"/>
                  </a:lnTo>
                  <a:lnTo>
                    <a:pt x="1352" y="1403"/>
                  </a:lnTo>
                  <a:lnTo>
                    <a:pt x="1359" y="1402"/>
                  </a:lnTo>
                  <a:lnTo>
                    <a:pt x="1367" y="1401"/>
                  </a:lnTo>
                  <a:lnTo>
                    <a:pt x="1373" y="1403"/>
                  </a:lnTo>
                  <a:lnTo>
                    <a:pt x="1383" y="1403"/>
                  </a:lnTo>
                  <a:lnTo>
                    <a:pt x="1392" y="1402"/>
                  </a:lnTo>
                  <a:lnTo>
                    <a:pt x="1402" y="1401"/>
                  </a:lnTo>
                  <a:lnTo>
                    <a:pt x="1405" y="1401"/>
                  </a:lnTo>
                  <a:lnTo>
                    <a:pt x="1410" y="1401"/>
                  </a:lnTo>
                  <a:lnTo>
                    <a:pt x="1414" y="1401"/>
                  </a:lnTo>
                  <a:lnTo>
                    <a:pt x="1418" y="1402"/>
                  </a:lnTo>
                  <a:lnTo>
                    <a:pt x="1420" y="1403"/>
                  </a:lnTo>
                  <a:lnTo>
                    <a:pt x="1422" y="1406"/>
                  </a:lnTo>
                  <a:lnTo>
                    <a:pt x="1424" y="1408"/>
                  </a:lnTo>
                  <a:lnTo>
                    <a:pt x="1425" y="1411"/>
                  </a:lnTo>
                  <a:lnTo>
                    <a:pt x="1428" y="1412"/>
                  </a:lnTo>
                  <a:lnTo>
                    <a:pt x="1430" y="1412"/>
                  </a:lnTo>
                  <a:lnTo>
                    <a:pt x="1433" y="1412"/>
                  </a:lnTo>
                  <a:lnTo>
                    <a:pt x="1435" y="1411"/>
                  </a:lnTo>
                  <a:lnTo>
                    <a:pt x="1439" y="1411"/>
                  </a:lnTo>
                  <a:lnTo>
                    <a:pt x="1444" y="1413"/>
                  </a:lnTo>
                  <a:lnTo>
                    <a:pt x="1447" y="1418"/>
                  </a:lnTo>
                  <a:lnTo>
                    <a:pt x="1448" y="1425"/>
                  </a:lnTo>
                  <a:lnTo>
                    <a:pt x="1447" y="1432"/>
                  </a:lnTo>
                  <a:lnTo>
                    <a:pt x="1447" y="1437"/>
                  </a:lnTo>
                  <a:lnTo>
                    <a:pt x="1445" y="1442"/>
                  </a:lnTo>
                  <a:lnTo>
                    <a:pt x="1444" y="1447"/>
                  </a:lnTo>
                  <a:lnTo>
                    <a:pt x="1443" y="1450"/>
                  </a:lnTo>
                  <a:lnTo>
                    <a:pt x="1442" y="1455"/>
                  </a:lnTo>
                  <a:lnTo>
                    <a:pt x="1440" y="1459"/>
                  </a:lnTo>
                  <a:lnTo>
                    <a:pt x="1439" y="1464"/>
                  </a:lnTo>
                  <a:lnTo>
                    <a:pt x="1438" y="1466"/>
                  </a:lnTo>
                  <a:lnTo>
                    <a:pt x="1437" y="1470"/>
                  </a:lnTo>
                  <a:lnTo>
                    <a:pt x="1437" y="1474"/>
                  </a:lnTo>
                  <a:lnTo>
                    <a:pt x="1437" y="1491"/>
                  </a:lnTo>
                  <a:lnTo>
                    <a:pt x="1438" y="1495"/>
                  </a:lnTo>
                  <a:lnTo>
                    <a:pt x="1442" y="1496"/>
                  </a:lnTo>
                  <a:lnTo>
                    <a:pt x="1445" y="1499"/>
                  </a:lnTo>
                  <a:lnTo>
                    <a:pt x="1448" y="1500"/>
                  </a:lnTo>
                  <a:lnTo>
                    <a:pt x="1452" y="1503"/>
                  </a:lnTo>
                  <a:lnTo>
                    <a:pt x="1453" y="1504"/>
                  </a:lnTo>
                  <a:lnTo>
                    <a:pt x="1454" y="1505"/>
                  </a:lnTo>
                  <a:lnTo>
                    <a:pt x="1457" y="1506"/>
                  </a:lnTo>
                  <a:lnTo>
                    <a:pt x="1459" y="1509"/>
                  </a:lnTo>
                  <a:lnTo>
                    <a:pt x="1463" y="1510"/>
                  </a:lnTo>
                  <a:lnTo>
                    <a:pt x="1468" y="1512"/>
                  </a:lnTo>
                  <a:lnTo>
                    <a:pt x="1473" y="1512"/>
                  </a:lnTo>
                  <a:lnTo>
                    <a:pt x="1478" y="1512"/>
                  </a:lnTo>
                  <a:lnTo>
                    <a:pt x="1491" y="1511"/>
                  </a:lnTo>
                  <a:lnTo>
                    <a:pt x="1503" y="1508"/>
                  </a:lnTo>
                  <a:lnTo>
                    <a:pt x="1513" y="1505"/>
                  </a:lnTo>
                  <a:lnTo>
                    <a:pt x="1523" y="1503"/>
                  </a:lnTo>
                  <a:lnTo>
                    <a:pt x="1533" y="1505"/>
                  </a:lnTo>
                  <a:lnTo>
                    <a:pt x="1543" y="1508"/>
                  </a:lnTo>
                  <a:lnTo>
                    <a:pt x="1551" y="1510"/>
                  </a:lnTo>
                  <a:lnTo>
                    <a:pt x="1552" y="1510"/>
                  </a:lnTo>
                  <a:lnTo>
                    <a:pt x="1554" y="1511"/>
                  </a:lnTo>
                  <a:lnTo>
                    <a:pt x="1556" y="1514"/>
                  </a:lnTo>
                  <a:lnTo>
                    <a:pt x="1560" y="1515"/>
                  </a:lnTo>
                  <a:lnTo>
                    <a:pt x="1562" y="1516"/>
                  </a:lnTo>
                  <a:lnTo>
                    <a:pt x="1566" y="1517"/>
                  </a:lnTo>
                  <a:lnTo>
                    <a:pt x="1569" y="1519"/>
                  </a:lnTo>
                  <a:lnTo>
                    <a:pt x="1570" y="1517"/>
                  </a:lnTo>
                  <a:lnTo>
                    <a:pt x="1574" y="1516"/>
                  </a:lnTo>
                  <a:lnTo>
                    <a:pt x="1577" y="1514"/>
                  </a:lnTo>
                  <a:lnTo>
                    <a:pt x="1581" y="1511"/>
                  </a:lnTo>
                  <a:lnTo>
                    <a:pt x="1584" y="1508"/>
                  </a:lnTo>
                  <a:lnTo>
                    <a:pt x="1589" y="1505"/>
                  </a:lnTo>
                  <a:lnTo>
                    <a:pt x="1595" y="1501"/>
                  </a:lnTo>
                  <a:lnTo>
                    <a:pt x="1599" y="1495"/>
                  </a:lnTo>
                  <a:lnTo>
                    <a:pt x="1601" y="1490"/>
                  </a:lnTo>
                  <a:lnTo>
                    <a:pt x="1604" y="1484"/>
                  </a:lnTo>
                  <a:lnTo>
                    <a:pt x="1610" y="1479"/>
                  </a:lnTo>
                  <a:lnTo>
                    <a:pt x="1611" y="1478"/>
                  </a:lnTo>
                  <a:lnTo>
                    <a:pt x="1614" y="1476"/>
                  </a:lnTo>
                  <a:lnTo>
                    <a:pt x="1615" y="1474"/>
                  </a:lnTo>
                  <a:lnTo>
                    <a:pt x="1617" y="1474"/>
                  </a:lnTo>
                  <a:lnTo>
                    <a:pt x="1620" y="1474"/>
                  </a:lnTo>
                  <a:lnTo>
                    <a:pt x="1621" y="1474"/>
                  </a:lnTo>
                  <a:lnTo>
                    <a:pt x="1622" y="1475"/>
                  </a:lnTo>
                  <a:lnTo>
                    <a:pt x="1623" y="1475"/>
                  </a:lnTo>
                  <a:lnTo>
                    <a:pt x="1625" y="1476"/>
                  </a:lnTo>
                  <a:lnTo>
                    <a:pt x="1627" y="1476"/>
                  </a:lnTo>
                  <a:lnTo>
                    <a:pt x="1628" y="1476"/>
                  </a:lnTo>
                  <a:lnTo>
                    <a:pt x="1630" y="1475"/>
                  </a:lnTo>
                  <a:lnTo>
                    <a:pt x="1631" y="1473"/>
                  </a:lnTo>
                  <a:lnTo>
                    <a:pt x="1632" y="1471"/>
                  </a:lnTo>
                  <a:lnTo>
                    <a:pt x="1633" y="1470"/>
                  </a:lnTo>
                  <a:lnTo>
                    <a:pt x="1636" y="1468"/>
                  </a:lnTo>
                  <a:lnTo>
                    <a:pt x="1661" y="1463"/>
                  </a:lnTo>
                  <a:lnTo>
                    <a:pt x="1683" y="1453"/>
                  </a:lnTo>
                  <a:lnTo>
                    <a:pt x="1685" y="1452"/>
                  </a:lnTo>
                  <a:lnTo>
                    <a:pt x="1687" y="1449"/>
                  </a:lnTo>
                  <a:lnTo>
                    <a:pt x="1691" y="1449"/>
                  </a:lnTo>
                  <a:lnTo>
                    <a:pt x="1693" y="1448"/>
                  </a:lnTo>
                  <a:lnTo>
                    <a:pt x="1696" y="1448"/>
                  </a:lnTo>
                  <a:lnTo>
                    <a:pt x="1698" y="1448"/>
                  </a:lnTo>
                  <a:lnTo>
                    <a:pt x="1701" y="1449"/>
                  </a:lnTo>
                  <a:lnTo>
                    <a:pt x="1702" y="1450"/>
                  </a:lnTo>
                  <a:lnTo>
                    <a:pt x="1701" y="1453"/>
                  </a:lnTo>
                  <a:lnTo>
                    <a:pt x="1699" y="1455"/>
                  </a:lnTo>
                  <a:lnTo>
                    <a:pt x="1697" y="1457"/>
                  </a:lnTo>
                  <a:lnTo>
                    <a:pt x="1695" y="1458"/>
                  </a:lnTo>
                  <a:lnTo>
                    <a:pt x="1692" y="1459"/>
                  </a:lnTo>
                  <a:lnTo>
                    <a:pt x="1690" y="1459"/>
                  </a:lnTo>
                  <a:lnTo>
                    <a:pt x="1686" y="1460"/>
                  </a:lnTo>
                  <a:lnTo>
                    <a:pt x="1685" y="1461"/>
                  </a:lnTo>
                  <a:lnTo>
                    <a:pt x="1683" y="1463"/>
                  </a:lnTo>
                  <a:lnTo>
                    <a:pt x="1682" y="1465"/>
                  </a:lnTo>
                  <a:lnTo>
                    <a:pt x="1682" y="1468"/>
                  </a:lnTo>
                  <a:lnTo>
                    <a:pt x="1682" y="1470"/>
                  </a:lnTo>
                  <a:lnTo>
                    <a:pt x="1683" y="1474"/>
                  </a:lnTo>
                  <a:lnTo>
                    <a:pt x="1685" y="1476"/>
                  </a:lnTo>
                  <a:lnTo>
                    <a:pt x="1686" y="1479"/>
                  </a:lnTo>
                  <a:lnTo>
                    <a:pt x="1686" y="1481"/>
                  </a:lnTo>
                  <a:lnTo>
                    <a:pt x="1683" y="1484"/>
                  </a:lnTo>
                  <a:lnTo>
                    <a:pt x="1681" y="1485"/>
                  </a:lnTo>
                  <a:lnTo>
                    <a:pt x="1678" y="1488"/>
                  </a:lnTo>
                  <a:lnTo>
                    <a:pt x="1675" y="1489"/>
                  </a:lnTo>
                  <a:lnTo>
                    <a:pt x="1672" y="1490"/>
                  </a:lnTo>
                  <a:lnTo>
                    <a:pt x="1671" y="1493"/>
                  </a:lnTo>
                  <a:lnTo>
                    <a:pt x="1670" y="1494"/>
                  </a:lnTo>
                  <a:lnTo>
                    <a:pt x="1671" y="1495"/>
                  </a:lnTo>
                  <a:lnTo>
                    <a:pt x="1672" y="1496"/>
                  </a:lnTo>
                  <a:lnTo>
                    <a:pt x="1673" y="1498"/>
                  </a:lnTo>
                  <a:lnTo>
                    <a:pt x="1676" y="1499"/>
                  </a:lnTo>
                  <a:lnTo>
                    <a:pt x="1677" y="1500"/>
                  </a:lnTo>
                  <a:lnTo>
                    <a:pt x="1680" y="1500"/>
                  </a:lnTo>
                  <a:lnTo>
                    <a:pt x="1680" y="1501"/>
                  </a:lnTo>
                  <a:lnTo>
                    <a:pt x="1681" y="1503"/>
                  </a:lnTo>
                  <a:lnTo>
                    <a:pt x="1683" y="1505"/>
                  </a:lnTo>
                  <a:lnTo>
                    <a:pt x="1685" y="1505"/>
                  </a:lnTo>
                  <a:lnTo>
                    <a:pt x="1686" y="1505"/>
                  </a:lnTo>
                  <a:lnTo>
                    <a:pt x="1688" y="1503"/>
                  </a:lnTo>
                  <a:lnTo>
                    <a:pt x="1690" y="1501"/>
                  </a:lnTo>
                  <a:lnTo>
                    <a:pt x="1692" y="1499"/>
                  </a:lnTo>
                  <a:lnTo>
                    <a:pt x="1693" y="1496"/>
                  </a:lnTo>
                  <a:lnTo>
                    <a:pt x="1695" y="1494"/>
                  </a:lnTo>
                  <a:lnTo>
                    <a:pt x="1695" y="1491"/>
                  </a:lnTo>
                  <a:lnTo>
                    <a:pt x="1693" y="1489"/>
                  </a:lnTo>
                  <a:lnTo>
                    <a:pt x="1692" y="1486"/>
                  </a:lnTo>
                  <a:lnTo>
                    <a:pt x="1691" y="1484"/>
                  </a:lnTo>
                  <a:lnTo>
                    <a:pt x="1690" y="1481"/>
                  </a:lnTo>
                  <a:lnTo>
                    <a:pt x="1690" y="1479"/>
                  </a:lnTo>
                  <a:lnTo>
                    <a:pt x="1690" y="1476"/>
                  </a:lnTo>
                  <a:lnTo>
                    <a:pt x="1691" y="1473"/>
                  </a:lnTo>
                  <a:lnTo>
                    <a:pt x="1693" y="1471"/>
                  </a:lnTo>
                  <a:lnTo>
                    <a:pt x="1703" y="1468"/>
                  </a:lnTo>
                  <a:lnTo>
                    <a:pt x="1713" y="1465"/>
                  </a:lnTo>
                  <a:lnTo>
                    <a:pt x="1724" y="1463"/>
                  </a:lnTo>
                  <a:lnTo>
                    <a:pt x="1723" y="1460"/>
                  </a:lnTo>
                  <a:lnTo>
                    <a:pt x="1722" y="1459"/>
                  </a:lnTo>
                  <a:lnTo>
                    <a:pt x="1719" y="1458"/>
                  </a:lnTo>
                  <a:lnTo>
                    <a:pt x="1718" y="1457"/>
                  </a:lnTo>
                  <a:lnTo>
                    <a:pt x="1717" y="1455"/>
                  </a:lnTo>
                  <a:lnTo>
                    <a:pt x="1717" y="1453"/>
                  </a:lnTo>
                  <a:lnTo>
                    <a:pt x="1718" y="1452"/>
                  </a:lnTo>
                  <a:lnTo>
                    <a:pt x="1721" y="1450"/>
                  </a:lnTo>
                  <a:lnTo>
                    <a:pt x="1722" y="1450"/>
                  </a:lnTo>
                  <a:lnTo>
                    <a:pt x="1724" y="1452"/>
                  </a:lnTo>
                  <a:lnTo>
                    <a:pt x="1727" y="1453"/>
                  </a:lnTo>
                  <a:lnTo>
                    <a:pt x="1728" y="1454"/>
                  </a:lnTo>
                  <a:lnTo>
                    <a:pt x="1731" y="1455"/>
                  </a:lnTo>
                  <a:lnTo>
                    <a:pt x="1729" y="1457"/>
                  </a:lnTo>
                  <a:lnTo>
                    <a:pt x="1729" y="1458"/>
                  </a:lnTo>
                  <a:lnTo>
                    <a:pt x="1728" y="1459"/>
                  </a:lnTo>
                  <a:lnTo>
                    <a:pt x="1728" y="1459"/>
                  </a:lnTo>
                  <a:lnTo>
                    <a:pt x="1728" y="1460"/>
                  </a:lnTo>
                  <a:lnTo>
                    <a:pt x="1731" y="1460"/>
                  </a:lnTo>
                  <a:lnTo>
                    <a:pt x="1743" y="1460"/>
                  </a:lnTo>
                  <a:lnTo>
                    <a:pt x="1747" y="1460"/>
                  </a:lnTo>
                  <a:lnTo>
                    <a:pt x="1751" y="1461"/>
                  </a:lnTo>
                  <a:lnTo>
                    <a:pt x="1752" y="1463"/>
                  </a:lnTo>
                  <a:lnTo>
                    <a:pt x="1753" y="1464"/>
                  </a:lnTo>
                  <a:lnTo>
                    <a:pt x="1753" y="1465"/>
                  </a:lnTo>
                  <a:lnTo>
                    <a:pt x="1754" y="1468"/>
                  </a:lnTo>
                  <a:lnTo>
                    <a:pt x="1754" y="1470"/>
                  </a:lnTo>
                  <a:lnTo>
                    <a:pt x="1754" y="1473"/>
                  </a:lnTo>
                  <a:lnTo>
                    <a:pt x="1756" y="1474"/>
                  </a:lnTo>
                  <a:lnTo>
                    <a:pt x="1758" y="1475"/>
                  </a:lnTo>
                  <a:lnTo>
                    <a:pt x="1762" y="1476"/>
                  </a:lnTo>
                  <a:lnTo>
                    <a:pt x="1770" y="1474"/>
                  </a:lnTo>
                  <a:lnTo>
                    <a:pt x="1780" y="1471"/>
                  </a:lnTo>
                  <a:lnTo>
                    <a:pt x="1790" y="1471"/>
                  </a:lnTo>
                  <a:lnTo>
                    <a:pt x="1798" y="1474"/>
                  </a:lnTo>
                  <a:lnTo>
                    <a:pt x="1799" y="1474"/>
                  </a:lnTo>
                  <a:lnTo>
                    <a:pt x="1800" y="1474"/>
                  </a:lnTo>
                  <a:lnTo>
                    <a:pt x="1800" y="1475"/>
                  </a:lnTo>
                  <a:lnTo>
                    <a:pt x="1800" y="1476"/>
                  </a:lnTo>
                  <a:lnTo>
                    <a:pt x="1802" y="1478"/>
                  </a:lnTo>
                  <a:lnTo>
                    <a:pt x="1803" y="1478"/>
                  </a:lnTo>
                  <a:lnTo>
                    <a:pt x="1805" y="1478"/>
                  </a:lnTo>
                  <a:lnTo>
                    <a:pt x="1807" y="1479"/>
                  </a:lnTo>
                  <a:lnTo>
                    <a:pt x="1809" y="1479"/>
                  </a:lnTo>
                  <a:lnTo>
                    <a:pt x="1820" y="1478"/>
                  </a:lnTo>
                  <a:lnTo>
                    <a:pt x="1830" y="1474"/>
                  </a:lnTo>
                  <a:lnTo>
                    <a:pt x="1834" y="1470"/>
                  </a:lnTo>
                  <a:lnTo>
                    <a:pt x="1839" y="1468"/>
                  </a:lnTo>
                  <a:lnTo>
                    <a:pt x="1845" y="1466"/>
                  </a:lnTo>
                  <a:lnTo>
                    <a:pt x="1850" y="1463"/>
                  </a:lnTo>
                  <a:lnTo>
                    <a:pt x="1854" y="1461"/>
                  </a:lnTo>
                  <a:lnTo>
                    <a:pt x="1856" y="1460"/>
                  </a:lnTo>
                  <a:lnTo>
                    <a:pt x="1859" y="1460"/>
                  </a:lnTo>
                  <a:lnTo>
                    <a:pt x="1860" y="1461"/>
                  </a:lnTo>
                  <a:lnTo>
                    <a:pt x="1861" y="1463"/>
                  </a:lnTo>
                  <a:lnTo>
                    <a:pt x="1863" y="1464"/>
                  </a:lnTo>
                  <a:lnTo>
                    <a:pt x="1863" y="1465"/>
                  </a:lnTo>
                  <a:lnTo>
                    <a:pt x="1864" y="1466"/>
                  </a:lnTo>
                  <a:lnTo>
                    <a:pt x="1865" y="1468"/>
                  </a:lnTo>
                  <a:lnTo>
                    <a:pt x="1866" y="1468"/>
                  </a:lnTo>
                  <a:lnTo>
                    <a:pt x="1868" y="1469"/>
                  </a:lnTo>
                  <a:lnTo>
                    <a:pt x="1869" y="1470"/>
                  </a:lnTo>
                  <a:lnTo>
                    <a:pt x="1868" y="1471"/>
                  </a:lnTo>
                  <a:lnTo>
                    <a:pt x="1868" y="1473"/>
                  </a:lnTo>
                  <a:lnTo>
                    <a:pt x="1868" y="1474"/>
                  </a:lnTo>
                  <a:lnTo>
                    <a:pt x="1869" y="1475"/>
                  </a:lnTo>
                  <a:lnTo>
                    <a:pt x="1871" y="1476"/>
                  </a:lnTo>
                  <a:lnTo>
                    <a:pt x="1875" y="1476"/>
                  </a:lnTo>
                  <a:lnTo>
                    <a:pt x="1879" y="1478"/>
                  </a:lnTo>
                  <a:lnTo>
                    <a:pt x="1881" y="1479"/>
                  </a:lnTo>
                  <a:lnTo>
                    <a:pt x="1885" y="1481"/>
                  </a:lnTo>
                  <a:lnTo>
                    <a:pt x="1885" y="1479"/>
                  </a:lnTo>
                  <a:lnTo>
                    <a:pt x="1886" y="1478"/>
                  </a:lnTo>
                  <a:lnTo>
                    <a:pt x="1888" y="1476"/>
                  </a:lnTo>
                  <a:lnTo>
                    <a:pt x="1890" y="1478"/>
                  </a:lnTo>
                  <a:lnTo>
                    <a:pt x="1893" y="1479"/>
                  </a:lnTo>
                  <a:lnTo>
                    <a:pt x="1895" y="1480"/>
                  </a:lnTo>
                  <a:lnTo>
                    <a:pt x="1896" y="1481"/>
                  </a:lnTo>
                  <a:lnTo>
                    <a:pt x="1899" y="1481"/>
                  </a:lnTo>
                  <a:lnTo>
                    <a:pt x="1900" y="1483"/>
                  </a:lnTo>
                  <a:lnTo>
                    <a:pt x="1900" y="1484"/>
                  </a:lnTo>
                  <a:lnTo>
                    <a:pt x="1901" y="1485"/>
                  </a:lnTo>
                  <a:lnTo>
                    <a:pt x="1901" y="1488"/>
                  </a:lnTo>
                  <a:lnTo>
                    <a:pt x="1900" y="1489"/>
                  </a:lnTo>
                  <a:lnTo>
                    <a:pt x="1899" y="1490"/>
                  </a:lnTo>
                  <a:lnTo>
                    <a:pt x="1896" y="1491"/>
                  </a:lnTo>
                  <a:lnTo>
                    <a:pt x="1894" y="1493"/>
                  </a:lnTo>
                  <a:lnTo>
                    <a:pt x="1891" y="1494"/>
                  </a:lnTo>
                  <a:lnTo>
                    <a:pt x="1890" y="1494"/>
                  </a:lnTo>
                  <a:lnTo>
                    <a:pt x="1889" y="1496"/>
                  </a:lnTo>
                  <a:lnTo>
                    <a:pt x="1889" y="1496"/>
                  </a:lnTo>
                  <a:lnTo>
                    <a:pt x="1890" y="1496"/>
                  </a:lnTo>
                  <a:lnTo>
                    <a:pt x="1891" y="1496"/>
                  </a:lnTo>
                  <a:lnTo>
                    <a:pt x="1894" y="1496"/>
                  </a:lnTo>
                  <a:lnTo>
                    <a:pt x="1895" y="1495"/>
                  </a:lnTo>
                  <a:lnTo>
                    <a:pt x="1898" y="1495"/>
                  </a:lnTo>
                  <a:lnTo>
                    <a:pt x="1899" y="1495"/>
                  </a:lnTo>
                  <a:lnTo>
                    <a:pt x="1900" y="1494"/>
                  </a:lnTo>
                  <a:lnTo>
                    <a:pt x="1914" y="1493"/>
                  </a:lnTo>
                  <a:lnTo>
                    <a:pt x="1925" y="1495"/>
                  </a:lnTo>
                  <a:lnTo>
                    <a:pt x="1932" y="1503"/>
                  </a:lnTo>
                  <a:lnTo>
                    <a:pt x="1934" y="1504"/>
                  </a:lnTo>
                  <a:lnTo>
                    <a:pt x="1936" y="1506"/>
                  </a:lnTo>
                  <a:lnTo>
                    <a:pt x="1937" y="1509"/>
                  </a:lnTo>
                  <a:lnTo>
                    <a:pt x="1940" y="1511"/>
                  </a:lnTo>
                  <a:lnTo>
                    <a:pt x="1940" y="1512"/>
                  </a:lnTo>
                  <a:lnTo>
                    <a:pt x="1937" y="1520"/>
                  </a:lnTo>
                  <a:lnTo>
                    <a:pt x="1940" y="1517"/>
                  </a:lnTo>
                  <a:lnTo>
                    <a:pt x="1945" y="1517"/>
                  </a:lnTo>
                  <a:lnTo>
                    <a:pt x="1951" y="1519"/>
                  </a:lnTo>
                  <a:lnTo>
                    <a:pt x="1955" y="1521"/>
                  </a:lnTo>
                  <a:lnTo>
                    <a:pt x="1959" y="1522"/>
                  </a:lnTo>
                  <a:lnTo>
                    <a:pt x="1960" y="1524"/>
                  </a:lnTo>
                  <a:lnTo>
                    <a:pt x="1961" y="1525"/>
                  </a:lnTo>
                  <a:lnTo>
                    <a:pt x="1962" y="1526"/>
                  </a:lnTo>
                  <a:lnTo>
                    <a:pt x="1964" y="1529"/>
                  </a:lnTo>
                  <a:lnTo>
                    <a:pt x="1965" y="1529"/>
                  </a:lnTo>
                  <a:lnTo>
                    <a:pt x="1969" y="1530"/>
                  </a:lnTo>
                  <a:lnTo>
                    <a:pt x="1971" y="1530"/>
                  </a:lnTo>
                  <a:lnTo>
                    <a:pt x="1975" y="1529"/>
                  </a:lnTo>
                  <a:lnTo>
                    <a:pt x="1977" y="1529"/>
                  </a:lnTo>
                  <a:lnTo>
                    <a:pt x="1981" y="1529"/>
                  </a:lnTo>
                  <a:lnTo>
                    <a:pt x="2007" y="1619"/>
                  </a:lnTo>
                  <a:lnTo>
                    <a:pt x="2030" y="1713"/>
                  </a:lnTo>
                  <a:lnTo>
                    <a:pt x="2043" y="1767"/>
                  </a:lnTo>
                  <a:lnTo>
                    <a:pt x="2061" y="1821"/>
                  </a:lnTo>
                  <a:lnTo>
                    <a:pt x="2081" y="1873"/>
                  </a:lnTo>
                  <a:lnTo>
                    <a:pt x="2077" y="1873"/>
                  </a:lnTo>
                  <a:lnTo>
                    <a:pt x="2074" y="1873"/>
                  </a:lnTo>
                  <a:lnTo>
                    <a:pt x="2072" y="1874"/>
                  </a:lnTo>
                  <a:lnTo>
                    <a:pt x="2068" y="1876"/>
                  </a:lnTo>
                  <a:lnTo>
                    <a:pt x="2053" y="1883"/>
                  </a:lnTo>
                  <a:lnTo>
                    <a:pt x="2042" y="1892"/>
                  </a:lnTo>
                  <a:lnTo>
                    <a:pt x="2038" y="1894"/>
                  </a:lnTo>
                  <a:lnTo>
                    <a:pt x="2036" y="1897"/>
                  </a:lnTo>
                  <a:lnTo>
                    <a:pt x="2035" y="1899"/>
                  </a:lnTo>
                  <a:lnTo>
                    <a:pt x="2033" y="1903"/>
                  </a:lnTo>
                  <a:lnTo>
                    <a:pt x="2032" y="1905"/>
                  </a:lnTo>
                  <a:lnTo>
                    <a:pt x="2031" y="1908"/>
                  </a:lnTo>
                  <a:lnTo>
                    <a:pt x="2030" y="1909"/>
                  </a:lnTo>
                  <a:lnTo>
                    <a:pt x="2030" y="1915"/>
                  </a:lnTo>
                  <a:lnTo>
                    <a:pt x="2028" y="1920"/>
                  </a:lnTo>
                  <a:lnTo>
                    <a:pt x="2026" y="1925"/>
                  </a:lnTo>
                  <a:lnTo>
                    <a:pt x="2018" y="1930"/>
                  </a:lnTo>
                  <a:lnTo>
                    <a:pt x="2016" y="1932"/>
                  </a:lnTo>
                  <a:lnTo>
                    <a:pt x="2013" y="1933"/>
                  </a:lnTo>
                  <a:lnTo>
                    <a:pt x="2011" y="1935"/>
                  </a:lnTo>
                  <a:lnTo>
                    <a:pt x="2008" y="1938"/>
                  </a:lnTo>
                  <a:lnTo>
                    <a:pt x="2006" y="1939"/>
                  </a:lnTo>
                  <a:lnTo>
                    <a:pt x="2003" y="1942"/>
                  </a:lnTo>
                  <a:lnTo>
                    <a:pt x="2003" y="1944"/>
                  </a:lnTo>
                  <a:lnTo>
                    <a:pt x="2002" y="1945"/>
                  </a:lnTo>
                  <a:lnTo>
                    <a:pt x="2002" y="1947"/>
                  </a:lnTo>
                  <a:lnTo>
                    <a:pt x="2001" y="1947"/>
                  </a:lnTo>
                  <a:lnTo>
                    <a:pt x="2001" y="1948"/>
                  </a:lnTo>
                  <a:lnTo>
                    <a:pt x="2000" y="1949"/>
                  </a:lnTo>
                  <a:lnTo>
                    <a:pt x="1997" y="1949"/>
                  </a:lnTo>
                  <a:lnTo>
                    <a:pt x="1997" y="1950"/>
                  </a:lnTo>
                  <a:lnTo>
                    <a:pt x="1996" y="1950"/>
                  </a:lnTo>
                  <a:lnTo>
                    <a:pt x="1997" y="1949"/>
                  </a:lnTo>
                  <a:lnTo>
                    <a:pt x="1997" y="1948"/>
                  </a:lnTo>
                  <a:lnTo>
                    <a:pt x="1997" y="1947"/>
                  </a:lnTo>
                  <a:lnTo>
                    <a:pt x="1995" y="1947"/>
                  </a:lnTo>
                  <a:lnTo>
                    <a:pt x="1991" y="1948"/>
                  </a:lnTo>
                  <a:lnTo>
                    <a:pt x="1990" y="1949"/>
                  </a:lnTo>
                  <a:lnTo>
                    <a:pt x="1987" y="1951"/>
                  </a:lnTo>
                  <a:lnTo>
                    <a:pt x="1984" y="1954"/>
                  </a:lnTo>
                  <a:lnTo>
                    <a:pt x="1980" y="1956"/>
                  </a:lnTo>
                  <a:lnTo>
                    <a:pt x="1977" y="1959"/>
                  </a:lnTo>
                  <a:lnTo>
                    <a:pt x="1976" y="1960"/>
                  </a:lnTo>
                  <a:lnTo>
                    <a:pt x="1975" y="1963"/>
                  </a:lnTo>
                  <a:lnTo>
                    <a:pt x="1975" y="1964"/>
                  </a:lnTo>
                  <a:lnTo>
                    <a:pt x="1974" y="1965"/>
                  </a:lnTo>
                  <a:lnTo>
                    <a:pt x="1971" y="1968"/>
                  </a:lnTo>
                  <a:lnTo>
                    <a:pt x="1970" y="1969"/>
                  </a:lnTo>
                  <a:lnTo>
                    <a:pt x="1969" y="1973"/>
                  </a:lnTo>
                  <a:lnTo>
                    <a:pt x="1967" y="1975"/>
                  </a:lnTo>
                  <a:lnTo>
                    <a:pt x="1966" y="1978"/>
                  </a:lnTo>
                  <a:lnTo>
                    <a:pt x="1965" y="1979"/>
                  </a:lnTo>
                  <a:lnTo>
                    <a:pt x="1962" y="1981"/>
                  </a:lnTo>
                  <a:lnTo>
                    <a:pt x="1959" y="1983"/>
                  </a:lnTo>
                  <a:lnTo>
                    <a:pt x="1956" y="1983"/>
                  </a:lnTo>
                  <a:lnTo>
                    <a:pt x="1952" y="1985"/>
                  </a:lnTo>
                  <a:lnTo>
                    <a:pt x="1951" y="1986"/>
                  </a:lnTo>
                  <a:lnTo>
                    <a:pt x="1950" y="1989"/>
                  </a:lnTo>
                  <a:lnTo>
                    <a:pt x="1947" y="1990"/>
                  </a:lnTo>
                  <a:lnTo>
                    <a:pt x="1930" y="1996"/>
                  </a:lnTo>
                  <a:lnTo>
                    <a:pt x="1911" y="1999"/>
                  </a:lnTo>
                  <a:lnTo>
                    <a:pt x="1909" y="1997"/>
                  </a:lnTo>
                  <a:lnTo>
                    <a:pt x="1906" y="1997"/>
                  </a:lnTo>
                  <a:lnTo>
                    <a:pt x="1905" y="1996"/>
                  </a:lnTo>
                  <a:lnTo>
                    <a:pt x="1904" y="1996"/>
                  </a:lnTo>
                  <a:lnTo>
                    <a:pt x="1900" y="1996"/>
                  </a:lnTo>
                  <a:lnTo>
                    <a:pt x="1888" y="1996"/>
                  </a:lnTo>
                  <a:lnTo>
                    <a:pt x="1885" y="1995"/>
                  </a:lnTo>
                  <a:lnTo>
                    <a:pt x="1884" y="1995"/>
                  </a:lnTo>
                  <a:lnTo>
                    <a:pt x="1884" y="1996"/>
                  </a:lnTo>
                  <a:lnTo>
                    <a:pt x="1884" y="1997"/>
                  </a:lnTo>
                  <a:lnTo>
                    <a:pt x="1884" y="2000"/>
                  </a:lnTo>
                  <a:lnTo>
                    <a:pt x="1885" y="2000"/>
                  </a:lnTo>
                  <a:lnTo>
                    <a:pt x="1888" y="2001"/>
                  </a:lnTo>
                  <a:lnTo>
                    <a:pt x="1890" y="2001"/>
                  </a:lnTo>
                  <a:lnTo>
                    <a:pt x="1894" y="2002"/>
                  </a:lnTo>
                  <a:lnTo>
                    <a:pt x="1896" y="2002"/>
                  </a:lnTo>
                  <a:lnTo>
                    <a:pt x="1899" y="2002"/>
                  </a:lnTo>
                  <a:lnTo>
                    <a:pt x="1901" y="2004"/>
                  </a:lnTo>
                  <a:lnTo>
                    <a:pt x="1904" y="2006"/>
                  </a:lnTo>
                  <a:lnTo>
                    <a:pt x="1903" y="2006"/>
                  </a:lnTo>
                  <a:lnTo>
                    <a:pt x="1903" y="2007"/>
                  </a:lnTo>
                  <a:lnTo>
                    <a:pt x="1903" y="2010"/>
                  </a:lnTo>
                  <a:lnTo>
                    <a:pt x="1904" y="2011"/>
                  </a:lnTo>
                  <a:lnTo>
                    <a:pt x="1905" y="2011"/>
                  </a:lnTo>
                  <a:lnTo>
                    <a:pt x="1908" y="2011"/>
                  </a:lnTo>
                  <a:lnTo>
                    <a:pt x="1909" y="2012"/>
                  </a:lnTo>
                  <a:lnTo>
                    <a:pt x="1910" y="2012"/>
                  </a:lnTo>
                  <a:lnTo>
                    <a:pt x="1911" y="2014"/>
                  </a:lnTo>
                  <a:lnTo>
                    <a:pt x="1910" y="2017"/>
                  </a:lnTo>
                  <a:lnTo>
                    <a:pt x="1908" y="2020"/>
                  </a:lnTo>
                  <a:lnTo>
                    <a:pt x="1905" y="2022"/>
                  </a:lnTo>
                  <a:lnTo>
                    <a:pt x="1901" y="2025"/>
                  </a:lnTo>
                  <a:lnTo>
                    <a:pt x="1898" y="2027"/>
                  </a:lnTo>
                  <a:lnTo>
                    <a:pt x="1891" y="2031"/>
                  </a:lnTo>
                  <a:lnTo>
                    <a:pt x="1883" y="2035"/>
                  </a:lnTo>
                  <a:lnTo>
                    <a:pt x="1871" y="2037"/>
                  </a:lnTo>
                  <a:lnTo>
                    <a:pt x="1866" y="2039"/>
                  </a:lnTo>
                  <a:lnTo>
                    <a:pt x="1861" y="2040"/>
                  </a:lnTo>
                  <a:lnTo>
                    <a:pt x="1856" y="2040"/>
                  </a:lnTo>
                  <a:lnTo>
                    <a:pt x="1843" y="2040"/>
                  </a:lnTo>
                  <a:lnTo>
                    <a:pt x="1840" y="2042"/>
                  </a:lnTo>
                  <a:lnTo>
                    <a:pt x="1840" y="2044"/>
                  </a:lnTo>
                  <a:lnTo>
                    <a:pt x="1840" y="2045"/>
                  </a:lnTo>
                  <a:lnTo>
                    <a:pt x="1840" y="2046"/>
                  </a:lnTo>
                  <a:lnTo>
                    <a:pt x="1840" y="2048"/>
                  </a:lnTo>
                  <a:lnTo>
                    <a:pt x="1840" y="2048"/>
                  </a:lnTo>
                  <a:lnTo>
                    <a:pt x="1840" y="2050"/>
                  </a:lnTo>
                  <a:lnTo>
                    <a:pt x="1839" y="2050"/>
                  </a:lnTo>
                  <a:lnTo>
                    <a:pt x="1838" y="2051"/>
                  </a:lnTo>
                  <a:lnTo>
                    <a:pt x="1837" y="2052"/>
                  </a:lnTo>
                  <a:lnTo>
                    <a:pt x="1835" y="2053"/>
                  </a:lnTo>
                  <a:lnTo>
                    <a:pt x="1835" y="2053"/>
                  </a:lnTo>
                  <a:lnTo>
                    <a:pt x="1835" y="2053"/>
                  </a:lnTo>
                  <a:lnTo>
                    <a:pt x="1837" y="2055"/>
                  </a:lnTo>
                  <a:lnTo>
                    <a:pt x="1837" y="2057"/>
                  </a:lnTo>
                  <a:lnTo>
                    <a:pt x="1835" y="2058"/>
                  </a:lnTo>
                  <a:lnTo>
                    <a:pt x="1833" y="2060"/>
                  </a:lnTo>
                  <a:lnTo>
                    <a:pt x="1830" y="2060"/>
                  </a:lnTo>
                  <a:lnTo>
                    <a:pt x="1827" y="2061"/>
                  </a:lnTo>
                  <a:lnTo>
                    <a:pt x="1823" y="2061"/>
                  </a:lnTo>
                  <a:lnTo>
                    <a:pt x="1819" y="2061"/>
                  </a:lnTo>
                  <a:lnTo>
                    <a:pt x="1817" y="2061"/>
                  </a:lnTo>
                  <a:lnTo>
                    <a:pt x="1814" y="2061"/>
                  </a:lnTo>
                  <a:lnTo>
                    <a:pt x="1812" y="2060"/>
                  </a:lnTo>
                  <a:lnTo>
                    <a:pt x="1809" y="2058"/>
                  </a:lnTo>
                  <a:lnTo>
                    <a:pt x="1805" y="2058"/>
                  </a:lnTo>
                  <a:lnTo>
                    <a:pt x="1804" y="2060"/>
                  </a:lnTo>
                  <a:lnTo>
                    <a:pt x="1803" y="2061"/>
                  </a:lnTo>
                  <a:lnTo>
                    <a:pt x="1803" y="2062"/>
                  </a:lnTo>
                  <a:lnTo>
                    <a:pt x="1803" y="2062"/>
                  </a:lnTo>
                  <a:lnTo>
                    <a:pt x="1803" y="2063"/>
                  </a:lnTo>
                  <a:lnTo>
                    <a:pt x="1804" y="2063"/>
                  </a:lnTo>
                  <a:lnTo>
                    <a:pt x="1805" y="2066"/>
                  </a:lnTo>
                  <a:lnTo>
                    <a:pt x="1807" y="2067"/>
                  </a:lnTo>
                  <a:lnTo>
                    <a:pt x="1807" y="2068"/>
                  </a:lnTo>
                  <a:lnTo>
                    <a:pt x="1809" y="2068"/>
                  </a:lnTo>
                  <a:lnTo>
                    <a:pt x="1810" y="2070"/>
                  </a:lnTo>
                  <a:lnTo>
                    <a:pt x="1812" y="2071"/>
                  </a:lnTo>
                  <a:lnTo>
                    <a:pt x="1812" y="2071"/>
                  </a:lnTo>
                  <a:lnTo>
                    <a:pt x="1812" y="2072"/>
                  </a:lnTo>
                  <a:lnTo>
                    <a:pt x="1812" y="2073"/>
                  </a:lnTo>
                  <a:lnTo>
                    <a:pt x="1812" y="2075"/>
                  </a:lnTo>
                  <a:lnTo>
                    <a:pt x="1810" y="2075"/>
                  </a:lnTo>
                  <a:lnTo>
                    <a:pt x="1812" y="2076"/>
                  </a:lnTo>
                  <a:lnTo>
                    <a:pt x="1812" y="2076"/>
                  </a:lnTo>
                  <a:lnTo>
                    <a:pt x="1813" y="2076"/>
                  </a:lnTo>
                  <a:lnTo>
                    <a:pt x="1814" y="2076"/>
                  </a:lnTo>
                  <a:lnTo>
                    <a:pt x="1814" y="2076"/>
                  </a:lnTo>
                  <a:lnTo>
                    <a:pt x="1814" y="2077"/>
                  </a:lnTo>
                  <a:lnTo>
                    <a:pt x="1813" y="2078"/>
                  </a:lnTo>
                  <a:lnTo>
                    <a:pt x="1812" y="2080"/>
                  </a:lnTo>
                  <a:lnTo>
                    <a:pt x="1810" y="2080"/>
                  </a:lnTo>
                  <a:lnTo>
                    <a:pt x="1809" y="2081"/>
                  </a:lnTo>
                  <a:lnTo>
                    <a:pt x="1809" y="2082"/>
                  </a:lnTo>
                  <a:lnTo>
                    <a:pt x="1809" y="2083"/>
                  </a:lnTo>
                  <a:lnTo>
                    <a:pt x="1809" y="2086"/>
                  </a:lnTo>
                  <a:lnTo>
                    <a:pt x="1809" y="2087"/>
                  </a:lnTo>
                  <a:lnTo>
                    <a:pt x="1809" y="2090"/>
                  </a:lnTo>
                  <a:lnTo>
                    <a:pt x="1808" y="2091"/>
                  </a:lnTo>
                  <a:lnTo>
                    <a:pt x="1807" y="2092"/>
                  </a:lnTo>
                  <a:lnTo>
                    <a:pt x="1803" y="2092"/>
                  </a:lnTo>
                  <a:lnTo>
                    <a:pt x="1799" y="2092"/>
                  </a:lnTo>
                  <a:lnTo>
                    <a:pt x="1797" y="2093"/>
                  </a:lnTo>
                  <a:lnTo>
                    <a:pt x="1793" y="2095"/>
                  </a:lnTo>
                  <a:lnTo>
                    <a:pt x="1792" y="2096"/>
                  </a:lnTo>
                  <a:lnTo>
                    <a:pt x="1790" y="2096"/>
                  </a:lnTo>
                  <a:lnTo>
                    <a:pt x="1789" y="2097"/>
                  </a:lnTo>
                  <a:lnTo>
                    <a:pt x="1788" y="2097"/>
                  </a:lnTo>
                  <a:lnTo>
                    <a:pt x="1787" y="2099"/>
                  </a:lnTo>
                  <a:lnTo>
                    <a:pt x="1787" y="2102"/>
                  </a:lnTo>
                  <a:lnTo>
                    <a:pt x="1788" y="2103"/>
                  </a:lnTo>
                  <a:lnTo>
                    <a:pt x="1789" y="2104"/>
                  </a:lnTo>
                  <a:lnTo>
                    <a:pt x="1790" y="2106"/>
                  </a:lnTo>
                  <a:lnTo>
                    <a:pt x="1793" y="2107"/>
                  </a:lnTo>
                  <a:lnTo>
                    <a:pt x="1795" y="2107"/>
                  </a:lnTo>
                  <a:lnTo>
                    <a:pt x="1799" y="2108"/>
                  </a:lnTo>
                  <a:lnTo>
                    <a:pt x="1802" y="2108"/>
                  </a:lnTo>
                  <a:lnTo>
                    <a:pt x="1804" y="2108"/>
                  </a:lnTo>
                  <a:lnTo>
                    <a:pt x="1814" y="2108"/>
                  </a:lnTo>
                  <a:lnTo>
                    <a:pt x="1815" y="2109"/>
                  </a:lnTo>
                  <a:lnTo>
                    <a:pt x="1817" y="2112"/>
                  </a:lnTo>
                  <a:lnTo>
                    <a:pt x="1815" y="2113"/>
                  </a:lnTo>
                  <a:lnTo>
                    <a:pt x="1814" y="2113"/>
                  </a:lnTo>
                  <a:lnTo>
                    <a:pt x="1812" y="2116"/>
                  </a:lnTo>
                  <a:lnTo>
                    <a:pt x="1809" y="2117"/>
                  </a:lnTo>
                  <a:lnTo>
                    <a:pt x="1807" y="2118"/>
                  </a:lnTo>
                  <a:lnTo>
                    <a:pt x="1804" y="2118"/>
                  </a:lnTo>
                  <a:lnTo>
                    <a:pt x="1804" y="2119"/>
                  </a:lnTo>
                  <a:lnTo>
                    <a:pt x="1803" y="2119"/>
                  </a:lnTo>
                  <a:lnTo>
                    <a:pt x="1800" y="2121"/>
                  </a:lnTo>
                  <a:lnTo>
                    <a:pt x="1798" y="2121"/>
                  </a:lnTo>
                  <a:lnTo>
                    <a:pt x="1798" y="2129"/>
                  </a:lnTo>
                  <a:lnTo>
                    <a:pt x="1795" y="2131"/>
                  </a:lnTo>
                  <a:lnTo>
                    <a:pt x="1793" y="2132"/>
                  </a:lnTo>
                  <a:lnTo>
                    <a:pt x="1790" y="2132"/>
                  </a:lnTo>
                  <a:lnTo>
                    <a:pt x="1788" y="2133"/>
                  </a:lnTo>
                  <a:lnTo>
                    <a:pt x="1787" y="2134"/>
                  </a:lnTo>
                  <a:lnTo>
                    <a:pt x="1787" y="2136"/>
                  </a:lnTo>
                  <a:lnTo>
                    <a:pt x="1788" y="2137"/>
                  </a:lnTo>
                  <a:lnTo>
                    <a:pt x="1789" y="2138"/>
                  </a:lnTo>
                  <a:lnTo>
                    <a:pt x="1790" y="2139"/>
                  </a:lnTo>
                  <a:lnTo>
                    <a:pt x="1793" y="2142"/>
                  </a:lnTo>
                  <a:lnTo>
                    <a:pt x="1795" y="2142"/>
                  </a:lnTo>
                  <a:lnTo>
                    <a:pt x="1797" y="2143"/>
                  </a:lnTo>
                  <a:lnTo>
                    <a:pt x="1799" y="2144"/>
                  </a:lnTo>
                  <a:lnTo>
                    <a:pt x="1800" y="2144"/>
                  </a:lnTo>
                  <a:lnTo>
                    <a:pt x="1800" y="2144"/>
                  </a:lnTo>
                  <a:lnTo>
                    <a:pt x="1800" y="2144"/>
                  </a:lnTo>
                  <a:lnTo>
                    <a:pt x="1798" y="2144"/>
                  </a:lnTo>
                  <a:lnTo>
                    <a:pt x="1795" y="2145"/>
                  </a:lnTo>
                  <a:lnTo>
                    <a:pt x="1794" y="2145"/>
                  </a:lnTo>
                  <a:lnTo>
                    <a:pt x="1793" y="2147"/>
                  </a:lnTo>
                  <a:lnTo>
                    <a:pt x="1804" y="2147"/>
                  </a:lnTo>
                  <a:lnTo>
                    <a:pt x="1783" y="2148"/>
                  </a:lnTo>
                  <a:lnTo>
                    <a:pt x="1762" y="2149"/>
                  </a:lnTo>
                  <a:lnTo>
                    <a:pt x="1752" y="2148"/>
                  </a:lnTo>
                  <a:lnTo>
                    <a:pt x="1741" y="2147"/>
                  </a:lnTo>
                  <a:lnTo>
                    <a:pt x="1742" y="2147"/>
                  </a:lnTo>
                  <a:lnTo>
                    <a:pt x="1744" y="2147"/>
                  </a:lnTo>
                  <a:lnTo>
                    <a:pt x="1746" y="2147"/>
                  </a:lnTo>
                  <a:lnTo>
                    <a:pt x="1747" y="2145"/>
                  </a:lnTo>
                  <a:lnTo>
                    <a:pt x="1746" y="2144"/>
                  </a:lnTo>
                  <a:lnTo>
                    <a:pt x="1727" y="2144"/>
                  </a:lnTo>
                  <a:lnTo>
                    <a:pt x="1727" y="2143"/>
                  </a:lnTo>
                  <a:lnTo>
                    <a:pt x="1726" y="2142"/>
                  </a:lnTo>
                  <a:lnTo>
                    <a:pt x="1724" y="2141"/>
                  </a:lnTo>
                  <a:lnTo>
                    <a:pt x="1722" y="2139"/>
                  </a:lnTo>
                  <a:lnTo>
                    <a:pt x="1722" y="2137"/>
                  </a:lnTo>
                  <a:lnTo>
                    <a:pt x="1721" y="2136"/>
                  </a:lnTo>
                  <a:lnTo>
                    <a:pt x="1719" y="2136"/>
                  </a:lnTo>
                  <a:lnTo>
                    <a:pt x="1718" y="2136"/>
                  </a:lnTo>
                  <a:lnTo>
                    <a:pt x="1717" y="2136"/>
                  </a:lnTo>
                  <a:lnTo>
                    <a:pt x="1717" y="2134"/>
                  </a:lnTo>
                  <a:lnTo>
                    <a:pt x="1717" y="2132"/>
                  </a:lnTo>
                  <a:lnTo>
                    <a:pt x="1714" y="2132"/>
                  </a:lnTo>
                  <a:lnTo>
                    <a:pt x="1713" y="2134"/>
                  </a:lnTo>
                  <a:lnTo>
                    <a:pt x="1711" y="2136"/>
                  </a:lnTo>
                  <a:lnTo>
                    <a:pt x="1709" y="2137"/>
                  </a:lnTo>
                  <a:lnTo>
                    <a:pt x="1707" y="2137"/>
                  </a:lnTo>
                  <a:lnTo>
                    <a:pt x="1704" y="2136"/>
                  </a:lnTo>
                  <a:lnTo>
                    <a:pt x="1704" y="2134"/>
                  </a:lnTo>
                  <a:lnTo>
                    <a:pt x="1703" y="2133"/>
                  </a:lnTo>
                  <a:lnTo>
                    <a:pt x="1703" y="2132"/>
                  </a:lnTo>
                  <a:lnTo>
                    <a:pt x="1702" y="2133"/>
                  </a:lnTo>
                  <a:lnTo>
                    <a:pt x="1701" y="2132"/>
                  </a:lnTo>
                  <a:lnTo>
                    <a:pt x="1699" y="2131"/>
                  </a:lnTo>
                  <a:lnTo>
                    <a:pt x="1698" y="2129"/>
                  </a:lnTo>
                  <a:lnTo>
                    <a:pt x="1707" y="2129"/>
                  </a:lnTo>
                  <a:lnTo>
                    <a:pt x="1709" y="2127"/>
                  </a:lnTo>
                  <a:lnTo>
                    <a:pt x="1711" y="2126"/>
                  </a:lnTo>
                  <a:lnTo>
                    <a:pt x="1711" y="2123"/>
                  </a:lnTo>
                  <a:lnTo>
                    <a:pt x="1709" y="2121"/>
                  </a:lnTo>
                  <a:lnTo>
                    <a:pt x="1703" y="2121"/>
                  </a:lnTo>
                  <a:lnTo>
                    <a:pt x="1703" y="2121"/>
                  </a:lnTo>
                  <a:lnTo>
                    <a:pt x="1703" y="2121"/>
                  </a:lnTo>
                  <a:lnTo>
                    <a:pt x="1703" y="2121"/>
                  </a:lnTo>
                  <a:lnTo>
                    <a:pt x="1703" y="2118"/>
                  </a:lnTo>
                  <a:lnTo>
                    <a:pt x="1698" y="2116"/>
                  </a:lnTo>
                  <a:lnTo>
                    <a:pt x="1691" y="2116"/>
                  </a:lnTo>
                  <a:lnTo>
                    <a:pt x="1688" y="2114"/>
                  </a:lnTo>
                  <a:lnTo>
                    <a:pt x="1687" y="2113"/>
                  </a:lnTo>
                  <a:lnTo>
                    <a:pt x="1686" y="2113"/>
                  </a:lnTo>
                  <a:lnTo>
                    <a:pt x="1687" y="2112"/>
                  </a:lnTo>
                  <a:lnTo>
                    <a:pt x="1688" y="2111"/>
                  </a:lnTo>
                  <a:lnTo>
                    <a:pt x="1688" y="2111"/>
                  </a:lnTo>
                  <a:lnTo>
                    <a:pt x="1688" y="2109"/>
                  </a:lnTo>
                  <a:lnTo>
                    <a:pt x="1690" y="2109"/>
                  </a:lnTo>
                  <a:lnTo>
                    <a:pt x="1691" y="2108"/>
                  </a:lnTo>
                  <a:lnTo>
                    <a:pt x="1692" y="2108"/>
                  </a:lnTo>
                  <a:lnTo>
                    <a:pt x="1692" y="2108"/>
                  </a:lnTo>
                  <a:lnTo>
                    <a:pt x="1693" y="2108"/>
                  </a:lnTo>
                  <a:lnTo>
                    <a:pt x="1696" y="2108"/>
                  </a:lnTo>
                  <a:lnTo>
                    <a:pt x="1697" y="2109"/>
                  </a:lnTo>
                  <a:lnTo>
                    <a:pt x="1697" y="2109"/>
                  </a:lnTo>
                  <a:lnTo>
                    <a:pt x="1697" y="2109"/>
                  </a:lnTo>
                  <a:lnTo>
                    <a:pt x="1699" y="2111"/>
                  </a:lnTo>
                  <a:lnTo>
                    <a:pt x="1701" y="2111"/>
                  </a:lnTo>
                  <a:lnTo>
                    <a:pt x="1703" y="2111"/>
                  </a:lnTo>
                  <a:lnTo>
                    <a:pt x="1701" y="2108"/>
                  </a:lnTo>
                  <a:lnTo>
                    <a:pt x="1707" y="2108"/>
                  </a:lnTo>
                  <a:lnTo>
                    <a:pt x="1707" y="2103"/>
                  </a:lnTo>
                  <a:lnTo>
                    <a:pt x="1707" y="2102"/>
                  </a:lnTo>
                  <a:lnTo>
                    <a:pt x="1707" y="2101"/>
                  </a:lnTo>
                  <a:lnTo>
                    <a:pt x="1706" y="2101"/>
                  </a:lnTo>
                  <a:lnTo>
                    <a:pt x="1704" y="2099"/>
                  </a:lnTo>
                  <a:lnTo>
                    <a:pt x="1704" y="2098"/>
                  </a:lnTo>
                  <a:lnTo>
                    <a:pt x="1703" y="2097"/>
                  </a:lnTo>
                  <a:lnTo>
                    <a:pt x="1703" y="2095"/>
                  </a:lnTo>
                  <a:lnTo>
                    <a:pt x="1703" y="2092"/>
                  </a:lnTo>
                  <a:lnTo>
                    <a:pt x="1703" y="2090"/>
                  </a:lnTo>
                  <a:lnTo>
                    <a:pt x="1703" y="2087"/>
                  </a:lnTo>
                  <a:lnTo>
                    <a:pt x="1703" y="2085"/>
                  </a:lnTo>
                  <a:lnTo>
                    <a:pt x="1704" y="2083"/>
                  </a:lnTo>
                  <a:lnTo>
                    <a:pt x="1704" y="2081"/>
                  </a:lnTo>
                  <a:lnTo>
                    <a:pt x="1704" y="2080"/>
                  </a:lnTo>
                  <a:lnTo>
                    <a:pt x="1704" y="2077"/>
                  </a:lnTo>
                  <a:lnTo>
                    <a:pt x="1703" y="2076"/>
                  </a:lnTo>
                  <a:lnTo>
                    <a:pt x="1701" y="2075"/>
                  </a:lnTo>
                  <a:lnTo>
                    <a:pt x="1698" y="2075"/>
                  </a:lnTo>
                  <a:lnTo>
                    <a:pt x="1696" y="2075"/>
                  </a:lnTo>
                  <a:lnTo>
                    <a:pt x="1695" y="2076"/>
                  </a:lnTo>
                  <a:lnTo>
                    <a:pt x="1692" y="2076"/>
                  </a:lnTo>
                  <a:lnTo>
                    <a:pt x="1690" y="2077"/>
                  </a:lnTo>
                  <a:lnTo>
                    <a:pt x="1688" y="2077"/>
                  </a:lnTo>
                  <a:lnTo>
                    <a:pt x="1686" y="2077"/>
                  </a:lnTo>
                  <a:lnTo>
                    <a:pt x="1683" y="2075"/>
                  </a:lnTo>
                  <a:lnTo>
                    <a:pt x="1681" y="2073"/>
                  </a:lnTo>
                  <a:lnTo>
                    <a:pt x="1678" y="2071"/>
                  </a:lnTo>
                  <a:lnTo>
                    <a:pt x="1677" y="2070"/>
                  </a:lnTo>
                  <a:lnTo>
                    <a:pt x="1677" y="2067"/>
                  </a:lnTo>
                  <a:lnTo>
                    <a:pt x="1677" y="2066"/>
                  </a:lnTo>
                  <a:lnTo>
                    <a:pt x="1678" y="2065"/>
                  </a:lnTo>
                  <a:lnTo>
                    <a:pt x="1680" y="2063"/>
                  </a:lnTo>
                  <a:lnTo>
                    <a:pt x="1681" y="2063"/>
                  </a:lnTo>
                  <a:lnTo>
                    <a:pt x="1683" y="2063"/>
                  </a:lnTo>
                  <a:lnTo>
                    <a:pt x="1683" y="2058"/>
                  </a:lnTo>
                  <a:lnTo>
                    <a:pt x="1681" y="2057"/>
                  </a:lnTo>
                  <a:lnTo>
                    <a:pt x="1678" y="2056"/>
                  </a:lnTo>
                  <a:lnTo>
                    <a:pt x="1677" y="2056"/>
                  </a:lnTo>
                  <a:lnTo>
                    <a:pt x="1676" y="2055"/>
                  </a:lnTo>
                  <a:lnTo>
                    <a:pt x="1675" y="2053"/>
                  </a:lnTo>
                  <a:lnTo>
                    <a:pt x="1673" y="2050"/>
                  </a:lnTo>
                  <a:lnTo>
                    <a:pt x="1671" y="2048"/>
                  </a:lnTo>
                  <a:lnTo>
                    <a:pt x="1670" y="2046"/>
                  </a:lnTo>
                  <a:lnTo>
                    <a:pt x="1668" y="2045"/>
                  </a:lnTo>
                  <a:lnTo>
                    <a:pt x="1670" y="2042"/>
                  </a:lnTo>
                  <a:lnTo>
                    <a:pt x="1671" y="2044"/>
                  </a:lnTo>
                  <a:lnTo>
                    <a:pt x="1672" y="2044"/>
                  </a:lnTo>
                  <a:lnTo>
                    <a:pt x="1672" y="2044"/>
                  </a:lnTo>
                  <a:lnTo>
                    <a:pt x="1673" y="2044"/>
                  </a:lnTo>
                  <a:lnTo>
                    <a:pt x="1675" y="2042"/>
                  </a:lnTo>
                  <a:lnTo>
                    <a:pt x="1676" y="2041"/>
                  </a:lnTo>
                  <a:lnTo>
                    <a:pt x="1676" y="2041"/>
                  </a:lnTo>
                  <a:lnTo>
                    <a:pt x="1676" y="2040"/>
                  </a:lnTo>
                  <a:lnTo>
                    <a:pt x="1676" y="2039"/>
                  </a:lnTo>
                  <a:lnTo>
                    <a:pt x="1675" y="2037"/>
                  </a:lnTo>
                  <a:lnTo>
                    <a:pt x="1677" y="2035"/>
                  </a:lnTo>
                  <a:lnTo>
                    <a:pt x="1677" y="2032"/>
                  </a:lnTo>
                  <a:lnTo>
                    <a:pt x="1677" y="2030"/>
                  </a:lnTo>
                  <a:lnTo>
                    <a:pt x="1680" y="2025"/>
                  </a:lnTo>
                  <a:lnTo>
                    <a:pt x="1682" y="2022"/>
                  </a:lnTo>
                  <a:lnTo>
                    <a:pt x="1683" y="2019"/>
                  </a:lnTo>
                  <a:lnTo>
                    <a:pt x="1685" y="2016"/>
                  </a:lnTo>
                  <a:lnTo>
                    <a:pt x="1685" y="2012"/>
                  </a:lnTo>
                  <a:lnTo>
                    <a:pt x="1686" y="2010"/>
                  </a:lnTo>
                  <a:lnTo>
                    <a:pt x="1686" y="2006"/>
                  </a:lnTo>
                  <a:lnTo>
                    <a:pt x="1686" y="2004"/>
                  </a:lnTo>
                  <a:lnTo>
                    <a:pt x="1685" y="2001"/>
                  </a:lnTo>
                  <a:lnTo>
                    <a:pt x="1682" y="1999"/>
                  </a:lnTo>
                  <a:lnTo>
                    <a:pt x="1680" y="1996"/>
                  </a:lnTo>
                  <a:lnTo>
                    <a:pt x="1677" y="1993"/>
                  </a:lnTo>
                  <a:lnTo>
                    <a:pt x="1675" y="1990"/>
                  </a:lnTo>
                  <a:lnTo>
                    <a:pt x="1676" y="1988"/>
                  </a:lnTo>
                  <a:lnTo>
                    <a:pt x="1677" y="1984"/>
                  </a:lnTo>
                  <a:lnTo>
                    <a:pt x="1678" y="1981"/>
                  </a:lnTo>
                  <a:lnTo>
                    <a:pt x="1680" y="1978"/>
                  </a:lnTo>
                  <a:lnTo>
                    <a:pt x="1680" y="1976"/>
                  </a:lnTo>
                  <a:lnTo>
                    <a:pt x="1678" y="1974"/>
                  </a:lnTo>
                  <a:lnTo>
                    <a:pt x="1677" y="1973"/>
                  </a:lnTo>
                  <a:lnTo>
                    <a:pt x="1677" y="1971"/>
                  </a:lnTo>
                  <a:lnTo>
                    <a:pt x="1677" y="1970"/>
                  </a:lnTo>
                  <a:lnTo>
                    <a:pt x="1678" y="1968"/>
                  </a:lnTo>
                  <a:lnTo>
                    <a:pt x="1678" y="1965"/>
                  </a:lnTo>
                  <a:lnTo>
                    <a:pt x="1680" y="1964"/>
                  </a:lnTo>
                  <a:lnTo>
                    <a:pt x="1680" y="1961"/>
                  </a:lnTo>
                  <a:lnTo>
                    <a:pt x="1681" y="1960"/>
                  </a:lnTo>
                  <a:lnTo>
                    <a:pt x="1682" y="1959"/>
                  </a:lnTo>
                  <a:lnTo>
                    <a:pt x="1682" y="1958"/>
                  </a:lnTo>
                  <a:lnTo>
                    <a:pt x="1683" y="1956"/>
                  </a:lnTo>
                  <a:lnTo>
                    <a:pt x="1683" y="1954"/>
                  </a:lnTo>
                  <a:lnTo>
                    <a:pt x="1683" y="1951"/>
                  </a:lnTo>
                  <a:lnTo>
                    <a:pt x="1685" y="1950"/>
                  </a:lnTo>
                  <a:lnTo>
                    <a:pt x="1685" y="1949"/>
                  </a:lnTo>
                  <a:lnTo>
                    <a:pt x="1686" y="1949"/>
                  </a:lnTo>
                  <a:lnTo>
                    <a:pt x="1686" y="1942"/>
                  </a:lnTo>
                  <a:lnTo>
                    <a:pt x="1686" y="1939"/>
                  </a:lnTo>
                  <a:lnTo>
                    <a:pt x="1687" y="1938"/>
                  </a:lnTo>
                  <a:lnTo>
                    <a:pt x="1688" y="1937"/>
                  </a:lnTo>
                  <a:lnTo>
                    <a:pt x="1688" y="1935"/>
                  </a:lnTo>
                  <a:lnTo>
                    <a:pt x="1687" y="1933"/>
                  </a:lnTo>
                  <a:lnTo>
                    <a:pt x="1686" y="1930"/>
                  </a:lnTo>
                  <a:lnTo>
                    <a:pt x="1686" y="1928"/>
                  </a:lnTo>
                  <a:lnTo>
                    <a:pt x="1685" y="1927"/>
                  </a:lnTo>
                  <a:lnTo>
                    <a:pt x="1685" y="1924"/>
                  </a:lnTo>
                  <a:lnTo>
                    <a:pt x="1686" y="1923"/>
                  </a:lnTo>
                  <a:lnTo>
                    <a:pt x="1686" y="1920"/>
                  </a:lnTo>
                  <a:lnTo>
                    <a:pt x="1686" y="1919"/>
                  </a:lnTo>
                  <a:lnTo>
                    <a:pt x="1686" y="1918"/>
                  </a:lnTo>
                  <a:lnTo>
                    <a:pt x="1683" y="1917"/>
                  </a:lnTo>
                  <a:lnTo>
                    <a:pt x="1683" y="1914"/>
                  </a:lnTo>
                  <a:lnTo>
                    <a:pt x="1685" y="1913"/>
                  </a:lnTo>
                  <a:lnTo>
                    <a:pt x="1686" y="1912"/>
                  </a:lnTo>
                  <a:lnTo>
                    <a:pt x="1687" y="1910"/>
                  </a:lnTo>
                  <a:lnTo>
                    <a:pt x="1688" y="1909"/>
                  </a:lnTo>
                  <a:lnTo>
                    <a:pt x="1688" y="1908"/>
                  </a:lnTo>
                  <a:lnTo>
                    <a:pt x="1687" y="1905"/>
                  </a:lnTo>
                  <a:lnTo>
                    <a:pt x="1687" y="1904"/>
                  </a:lnTo>
                  <a:lnTo>
                    <a:pt x="1688" y="1902"/>
                  </a:lnTo>
                  <a:lnTo>
                    <a:pt x="1691" y="1900"/>
                  </a:lnTo>
                  <a:lnTo>
                    <a:pt x="1692" y="1899"/>
                  </a:lnTo>
                  <a:lnTo>
                    <a:pt x="1692" y="1899"/>
                  </a:lnTo>
                  <a:lnTo>
                    <a:pt x="1692" y="1898"/>
                  </a:lnTo>
                  <a:lnTo>
                    <a:pt x="1691" y="1897"/>
                  </a:lnTo>
                  <a:lnTo>
                    <a:pt x="1691" y="1894"/>
                  </a:lnTo>
                  <a:lnTo>
                    <a:pt x="1691" y="1893"/>
                  </a:lnTo>
                  <a:lnTo>
                    <a:pt x="1691" y="1892"/>
                  </a:lnTo>
                  <a:lnTo>
                    <a:pt x="1691" y="1892"/>
                  </a:lnTo>
                  <a:lnTo>
                    <a:pt x="1690" y="1891"/>
                  </a:lnTo>
                  <a:lnTo>
                    <a:pt x="1688" y="1891"/>
                  </a:lnTo>
                  <a:lnTo>
                    <a:pt x="1688" y="1889"/>
                  </a:lnTo>
                  <a:lnTo>
                    <a:pt x="1688" y="1881"/>
                  </a:lnTo>
                  <a:lnTo>
                    <a:pt x="1687" y="1878"/>
                  </a:lnTo>
                  <a:lnTo>
                    <a:pt x="1685" y="1877"/>
                  </a:lnTo>
                  <a:lnTo>
                    <a:pt x="1683" y="1874"/>
                  </a:lnTo>
                  <a:lnTo>
                    <a:pt x="1683" y="1873"/>
                  </a:lnTo>
                  <a:lnTo>
                    <a:pt x="1683" y="1871"/>
                  </a:lnTo>
                  <a:lnTo>
                    <a:pt x="1685" y="1869"/>
                  </a:lnTo>
                  <a:lnTo>
                    <a:pt x="1685" y="1868"/>
                  </a:lnTo>
                  <a:lnTo>
                    <a:pt x="1685" y="1867"/>
                  </a:lnTo>
                  <a:lnTo>
                    <a:pt x="1683" y="1867"/>
                  </a:lnTo>
                  <a:lnTo>
                    <a:pt x="1680" y="1866"/>
                  </a:lnTo>
                  <a:lnTo>
                    <a:pt x="1671" y="1862"/>
                  </a:lnTo>
                  <a:lnTo>
                    <a:pt x="1663" y="1858"/>
                  </a:lnTo>
                  <a:lnTo>
                    <a:pt x="1657" y="1854"/>
                  </a:lnTo>
                  <a:lnTo>
                    <a:pt x="1651" y="1853"/>
                  </a:lnTo>
                  <a:lnTo>
                    <a:pt x="1646" y="1852"/>
                  </a:lnTo>
                  <a:lnTo>
                    <a:pt x="1641" y="1850"/>
                  </a:lnTo>
                  <a:lnTo>
                    <a:pt x="1638" y="1850"/>
                  </a:lnTo>
                  <a:lnTo>
                    <a:pt x="1636" y="1848"/>
                  </a:lnTo>
                  <a:lnTo>
                    <a:pt x="1635" y="1848"/>
                  </a:lnTo>
                  <a:lnTo>
                    <a:pt x="1633" y="1847"/>
                  </a:lnTo>
                  <a:lnTo>
                    <a:pt x="1630" y="1847"/>
                  </a:lnTo>
                  <a:lnTo>
                    <a:pt x="1616" y="1846"/>
                  </a:lnTo>
                  <a:lnTo>
                    <a:pt x="1604" y="1842"/>
                  </a:lnTo>
                  <a:lnTo>
                    <a:pt x="1601" y="1840"/>
                  </a:lnTo>
                  <a:lnTo>
                    <a:pt x="1599" y="1838"/>
                  </a:lnTo>
                  <a:lnTo>
                    <a:pt x="1596" y="1836"/>
                  </a:lnTo>
                  <a:lnTo>
                    <a:pt x="1594" y="1833"/>
                  </a:lnTo>
                  <a:lnTo>
                    <a:pt x="1590" y="1833"/>
                  </a:lnTo>
                  <a:lnTo>
                    <a:pt x="1587" y="1832"/>
                  </a:lnTo>
                  <a:lnTo>
                    <a:pt x="1585" y="1831"/>
                  </a:lnTo>
                  <a:lnTo>
                    <a:pt x="1584" y="1828"/>
                  </a:lnTo>
                  <a:lnTo>
                    <a:pt x="1579" y="1826"/>
                  </a:lnTo>
                  <a:lnTo>
                    <a:pt x="1576" y="1822"/>
                  </a:lnTo>
                  <a:lnTo>
                    <a:pt x="1575" y="1818"/>
                  </a:lnTo>
                  <a:lnTo>
                    <a:pt x="1572" y="1815"/>
                  </a:lnTo>
                  <a:lnTo>
                    <a:pt x="1570" y="1811"/>
                  </a:lnTo>
                  <a:lnTo>
                    <a:pt x="1569" y="1810"/>
                  </a:lnTo>
                  <a:lnTo>
                    <a:pt x="1567" y="1808"/>
                  </a:lnTo>
                  <a:lnTo>
                    <a:pt x="1566" y="1807"/>
                  </a:lnTo>
                  <a:lnTo>
                    <a:pt x="1565" y="1805"/>
                  </a:lnTo>
                  <a:lnTo>
                    <a:pt x="1562" y="1805"/>
                  </a:lnTo>
                  <a:lnTo>
                    <a:pt x="1561" y="1805"/>
                  </a:lnTo>
                  <a:lnTo>
                    <a:pt x="1560" y="1803"/>
                  </a:lnTo>
                  <a:lnTo>
                    <a:pt x="1560" y="1802"/>
                  </a:lnTo>
                  <a:lnTo>
                    <a:pt x="1559" y="1801"/>
                  </a:lnTo>
                  <a:lnTo>
                    <a:pt x="1559" y="1799"/>
                  </a:lnTo>
                  <a:lnTo>
                    <a:pt x="1557" y="1796"/>
                  </a:lnTo>
                  <a:lnTo>
                    <a:pt x="1556" y="1795"/>
                  </a:lnTo>
                  <a:lnTo>
                    <a:pt x="1552" y="1794"/>
                  </a:lnTo>
                  <a:lnTo>
                    <a:pt x="1549" y="1792"/>
                  </a:lnTo>
                  <a:lnTo>
                    <a:pt x="1546" y="1791"/>
                  </a:lnTo>
                  <a:lnTo>
                    <a:pt x="1544" y="1790"/>
                  </a:lnTo>
                  <a:lnTo>
                    <a:pt x="1541" y="1786"/>
                  </a:lnTo>
                  <a:lnTo>
                    <a:pt x="1539" y="1782"/>
                  </a:lnTo>
                  <a:lnTo>
                    <a:pt x="1536" y="1779"/>
                  </a:lnTo>
                  <a:lnTo>
                    <a:pt x="1534" y="1775"/>
                  </a:lnTo>
                  <a:lnTo>
                    <a:pt x="1530" y="1772"/>
                  </a:lnTo>
                  <a:lnTo>
                    <a:pt x="1528" y="1770"/>
                  </a:lnTo>
                  <a:lnTo>
                    <a:pt x="1525" y="1766"/>
                  </a:lnTo>
                  <a:lnTo>
                    <a:pt x="1523" y="1762"/>
                  </a:lnTo>
                  <a:lnTo>
                    <a:pt x="1520" y="1759"/>
                  </a:lnTo>
                  <a:lnTo>
                    <a:pt x="1518" y="1755"/>
                  </a:lnTo>
                  <a:lnTo>
                    <a:pt x="1510" y="1748"/>
                  </a:lnTo>
                  <a:lnTo>
                    <a:pt x="1504" y="1740"/>
                  </a:lnTo>
                  <a:lnTo>
                    <a:pt x="1494" y="1735"/>
                  </a:lnTo>
                  <a:lnTo>
                    <a:pt x="1490" y="1734"/>
                  </a:lnTo>
                  <a:lnTo>
                    <a:pt x="1486" y="1733"/>
                  </a:lnTo>
                  <a:lnTo>
                    <a:pt x="1483" y="1731"/>
                  </a:lnTo>
                  <a:lnTo>
                    <a:pt x="1480" y="1730"/>
                  </a:lnTo>
                  <a:lnTo>
                    <a:pt x="1478" y="1729"/>
                  </a:lnTo>
                  <a:lnTo>
                    <a:pt x="1478" y="1729"/>
                  </a:lnTo>
                  <a:lnTo>
                    <a:pt x="1478" y="1728"/>
                  </a:lnTo>
                  <a:lnTo>
                    <a:pt x="1479" y="1728"/>
                  </a:lnTo>
                  <a:lnTo>
                    <a:pt x="1479" y="1726"/>
                  </a:lnTo>
                  <a:lnTo>
                    <a:pt x="1480" y="1726"/>
                  </a:lnTo>
                  <a:lnTo>
                    <a:pt x="1480" y="1726"/>
                  </a:lnTo>
                  <a:lnTo>
                    <a:pt x="1481" y="1724"/>
                  </a:lnTo>
                  <a:lnTo>
                    <a:pt x="1480" y="1720"/>
                  </a:lnTo>
                  <a:lnTo>
                    <a:pt x="1479" y="1718"/>
                  </a:lnTo>
                  <a:lnTo>
                    <a:pt x="1476" y="1715"/>
                  </a:lnTo>
                  <a:lnTo>
                    <a:pt x="1473" y="1714"/>
                  </a:lnTo>
                  <a:lnTo>
                    <a:pt x="1472" y="1711"/>
                  </a:lnTo>
                  <a:lnTo>
                    <a:pt x="1472" y="1709"/>
                  </a:lnTo>
                  <a:lnTo>
                    <a:pt x="1474" y="1708"/>
                  </a:lnTo>
                  <a:lnTo>
                    <a:pt x="1475" y="1705"/>
                  </a:lnTo>
                  <a:lnTo>
                    <a:pt x="1479" y="1703"/>
                  </a:lnTo>
                  <a:lnTo>
                    <a:pt x="1481" y="1700"/>
                  </a:lnTo>
                  <a:lnTo>
                    <a:pt x="1485" y="1699"/>
                  </a:lnTo>
                  <a:lnTo>
                    <a:pt x="1489" y="1698"/>
                  </a:lnTo>
                  <a:lnTo>
                    <a:pt x="1491" y="1697"/>
                  </a:lnTo>
                  <a:lnTo>
                    <a:pt x="1495" y="1695"/>
                  </a:lnTo>
                  <a:lnTo>
                    <a:pt x="1498" y="1693"/>
                  </a:lnTo>
                  <a:lnTo>
                    <a:pt x="1500" y="1692"/>
                  </a:lnTo>
                  <a:lnTo>
                    <a:pt x="1501" y="1689"/>
                  </a:lnTo>
                  <a:lnTo>
                    <a:pt x="1501" y="1687"/>
                  </a:lnTo>
                  <a:lnTo>
                    <a:pt x="1501" y="1684"/>
                  </a:lnTo>
                  <a:lnTo>
                    <a:pt x="1499" y="1683"/>
                  </a:lnTo>
                  <a:lnTo>
                    <a:pt x="1499" y="1684"/>
                  </a:lnTo>
                  <a:lnTo>
                    <a:pt x="1498" y="1685"/>
                  </a:lnTo>
                  <a:lnTo>
                    <a:pt x="1496" y="1685"/>
                  </a:lnTo>
                  <a:lnTo>
                    <a:pt x="1494" y="1685"/>
                  </a:lnTo>
                  <a:lnTo>
                    <a:pt x="1491" y="1685"/>
                  </a:lnTo>
                  <a:lnTo>
                    <a:pt x="1490" y="1684"/>
                  </a:lnTo>
                  <a:lnTo>
                    <a:pt x="1488" y="1683"/>
                  </a:lnTo>
                  <a:lnTo>
                    <a:pt x="1486" y="1682"/>
                  </a:lnTo>
                  <a:lnTo>
                    <a:pt x="1483" y="1679"/>
                  </a:lnTo>
                  <a:lnTo>
                    <a:pt x="1481" y="1679"/>
                  </a:lnTo>
                  <a:lnTo>
                    <a:pt x="1480" y="1679"/>
                  </a:lnTo>
                  <a:lnTo>
                    <a:pt x="1480" y="1679"/>
                  </a:lnTo>
                  <a:lnTo>
                    <a:pt x="1481" y="1678"/>
                  </a:lnTo>
                  <a:lnTo>
                    <a:pt x="1481" y="1678"/>
                  </a:lnTo>
                  <a:lnTo>
                    <a:pt x="1483" y="1678"/>
                  </a:lnTo>
                  <a:lnTo>
                    <a:pt x="1483" y="1677"/>
                  </a:lnTo>
                  <a:lnTo>
                    <a:pt x="1484" y="1675"/>
                  </a:lnTo>
                  <a:lnTo>
                    <a:pt x="1484" y="1674"/>
                  </a:lnTo>
                  <a:lnTo>
                    <a:pt x="1483" y="1673"/>
                  </a:lnTo>
                  <a:lnTo>
                    <a:pt x="1480" y="1672"/>
                  </a:lnTo>
                  <a:lnTo>
                    <a:pt x="1480" y="1664"/>
                  </a:lnTo>
                  <a:lnTo>
                    <a:pt x="1480" y="1663"/>
                  </a:lnTo>
                  <a:lnTo>
                    <a:pt x="1480" y="1663"/>
                  </a:lnTo>
                  <a:lnTo>
                    <a:pt x="1481" y="1663"/>
                  </a:lnTo>
                  <a:lnTo>
                    <a:pt x="1483" y="1663"/>
                  </a:lnTo>
                  <a:lnTo>
                    <a:pt x="1484" y="1663"/>
                  </a:lnTo>
                  <a:lnTo>
                    <a:pt x="1486" y="1662"/>
                  </a:lnTo>
                  <a:lnTo>
                    <a:pt x="1486" y="1660"/>
                  </a:lnTo>
                  <a:lnTo>
                    <a:pt x="1488" y="1659"/>
                  </a:lnTo>
                  <a:lnTo>
                    <a:pt x="1488" y="1658"/>
                  </a:lnTo>
                  <a:lnTo>
                    <a:pt x="1489" y="1657"/>
                  </a:lnTo>
                  <a:lnTo>
                    <a:pt x="1489" y="1655"/>
                  </a:lnTo>
                  <a:lnTo>
                    <a:pt x="1490" y="1654"/>
                  </a:lnTo>
                  <a:lnTo>
                    <a:pt x="1493" y="1653"/>
                  </a:lnTo>
                  <a:lnTo>
                    <a:pt x="1495" y="1652"/>
                  </a:lnTo>
                  <a:lnTo>
                    <a:pt x="1496" y="1651"/>
                  </a:lnTo>
                  <a:lnTo>
                    <a:pt x="1498" y="1649"/>
                  </a:lnTo>
                  <a:lnTo>
                    <a:pt x="1498" y="1647"/>
                  </a:lnTo>
                  <a:lnTo>
                    <a:pt x="1496" y="1644"/>
                  </a:lnTo>
                  <a:lnTo>
                    <a:pt x="1496" y="1642"/>
                  </a:lnTo>
                  <a:lnTo>
                    <a:pt x="1495" y="1639"/>
                  </a:lnTo>
                  <a:lnTo>
                    <a:pt x="1495" y="1638"/>
                  </a:lnTo>
                  <a:lnTo>
                    <a:pt x="1496" y="1636"/>
                  </a:lnTo>
                  <a:lnTo>
                    <a:pt x="1504" y="1634"/>
                  </a:lnTo>
                  <a:lnTo>
                    <a:pt x="1511" y="1633"/>
                  </a:lnTo>
                  <a:lnTo>
                    <a:pt x="1518" y="1631"/>
                  </a:lnTo>
                  <a:lnTo>
                    <a:pt x="1519" y="1629"/>
                  </a:lnTo>
                  <a:lnTo>
                    <a:pt x="1519" y="1628"/>
                  </a:lnTo>
                  <a:lnTo>
                    <a:pt x="1519" y="1626"/>
                  </a:lnTo>
                  <a:lnTo>
                    <a:pt x="1519" y="1624"/>
                  </a:lnTo>
                  <a:lnTo>
                    <a:pt x="1519" y="1623"/>
                  </a:lnTo>
                  <a:lnTo>
                    <a:pt x="1520" y="1622"/>
                  </a:lnTo>
                  <a:lnTo>
                    <a:pt x="1523" y="1619"/>
                  </a:lnTo>
                  <a:lnTo>
                    <a:pt x="1525" y="1617"/>
                  </a:lnTo>
                  <a:lnTo>
                    <a:pt x="1525" y="1614"/>
                  </a:lnTo>
                  <a:lnTo>
                    <a:pt x="1528" y="1613"/>
                  </a:lnTo>
                  <a:lnTo>
                    <a:pt x="1530" y="1612"/>
                  </a:lnTo>
                  <a:lnTo>
                    <a:pt x="1533" y="1611"/>
                  </a:lnTo>
                  <a:lnTo>
                    <a:pt x="1536" y="1611"/>
                  </a:lnTo>
                  <a:lnTo>
                    <a:pt x="1539" y="1611"/>
                  </a:lnTo>
                  <a:lnTo>
                    <a:pt x="1543" y="1609"/>
                  </a:lnTo>
                  <a:lnTo>
                    <a:pt x="1544" y="1609"/>
                  </a:lnTo>
                  <a:lnTo>
                    <a:pt x="1546" y="1607"/>
                  </a:lnTo>
                  <a:lnTo>
                    <a:pt x="1548" y="1605"/>
                  </a:lnTo>
                  <a:lnTo>
                    <a:pt x="1548" y="1603"/>
                  </a:lnTo>
                  <a:lnTo>
                    <a:pt x="1549" y="1602"/>
                  </a:lnTo>
                  <a:lnTo>
                    <a:pt x="1551" y="1601"/>
                  </a:lnTo>
                  <a:lnTo>
                    <a:pt x="1554" y="1598"/>
                  </a:lnTo>
                  <a:lnTo>
                    <a:pt x="1556" y="1596"/>
                  </a:lnTo>
                  <a:lnTo>
                    <a:pt x="1557" y="1593"/>
                  </a:lnTo>
                  <a:lnTo>
                    <a:pt x="1557" y="1590"/>
                  </a:lnTo>
                  <a:lnTo>
                    <a:pt x="1556" y="1586"/>
                  </a:lnTo>
                  <a:lnTo>
                    <a:pt x="1555" y="1583"/>
                  </a:lnTo>
                  <a:lnTo>
                    <a:pt x="1554" y="1582"/>
                  </a:lnTo>
                  <a:lnTo>
                    <a:pt x="1554" y="1580"/>
                  </a:lnTo>
                  <a:lnTo>
                    <a:pt x="1554" y="1578"/>
                  </a:lnTo>
                  <a:lnTo>
                    <a:pt x="1555" y="1575"/>
                  </a:lnTo>
                  <a:lnTo>
                    <a:pt x="1556" y="1571"/>
                  </a:lnTo>
                  <a:lnTo>
                    <a:pt x="1557" y="1568"/>
                  </a:lnTo>
                  <a:lnTo>
                    <a:pt x="1560" y="1565"/>
                  </a:lnTo>
                  <a:lnTo>
                    <a:pt x="1559" y="1563"/>
                  </a:lnTo>
                  <a:lnTo>
                    <a:pt x="1559" y="1562"/>
                  </a:lnTo>
                  <a:lnTo>
                    <a:pt x="1557" y="1561"/>
                  </a:lnTo>
                  <a:lnTo>
                    <a:pt x="1556" y="1558"/>
                  </a:lnTo>
                  <a:lnTo>
                    <a:pt x="1556" y="1557"/>
                  </a:lnTo>
                  <a:lnTo>
                    <a:pt x="1556" y="1555"/>
                  </a:lnTo>
                  <a:lnTo>
                    <a:pt x="1557" y="1554"/>
                  </a:lnTo>
                  <a:lnTo>
                    <a:pt x="1559" y="1552"/>
                  </a:lnTo>
                  <a:lnTo>
                    <a:pt x="1559" y="1551"/>
                  </a:lnTo>
                  <a:lnTo>
                    <a:pt x="1557" y="1550"/>
                  </a:lnTo>
                  <a:lnTo>
                    <a:pt x="1556" y="1549"/>
                  </a:lnTo>
                  <a:lnTo>
                    <a:pt x="1554" y="1546"/>
                  </a:lnTo>
                  <a:lnTo>
                    <a:pt x="1552" y="1545"/>
                  </a:lnTo>
                  <a:lnTo>
                    <a:pt x="1550" y="1544"/>
                  </a:lnTo>
                  <a:lnTo>
                    <a:pt x="1549" y="1540"/>
                  </a:lnTo>
                  <a:lnTo>
                    <a:pt x="1548" y="1537"/>
                  </a:lnTo>
                  <a:lnTo>
                    <a:pt x="1545" y="1535"/>
                  </a:lnTo>
                  <a:lnTo>
                    <a:pt x="1543" y="1532"/>
                  </a:lnTo>
                  <a:lnTo>
                    <a:pt x="1540" y="1531"/>
                  </a:lnTo>
                  <a:lnTo>
                    <a:pt x="1536" y="1531"/>
                  </a:lnTo>
                  <a:lnTo>
                    <a:pt x="1530" y="1531"/>
                  </a:lnTo>
                  <a:lnTo>
                    <a:pt x="1525" y="1532"/>
                  </a:lnTo>
                  <a:lnTo>
                    <a:pt x="1521" y="1534"/>
                  </a:lnTo>
                  <a:lnTo>
                    <a:pt x="1518" y="1534"/>
                  </a:lnTo>
                  <a:lnTo>
                    <a:pt x="1516" y="1534"/>
                  </a:lnTo>
                  <a:lnTo>
                    <a:pt x="1515" y="1532"/>
                  </a:lnTo>
                  <a:lnTo>
                    <a:pt x="1513" y="1531"/>
                  </a:lnTo>
                  <a:lnTo>
                    <a:pt x="1511" y="1530"/>
                  </a:lnTo>
                  <a:lnTo>
                    <a:pt x="1509" y="1530"/>
                  </a:lnTo>
                  <a:lnTo>
                    <a:pt x="1506" y="1531"/>
                  </a:lnTo>
                  <a:lnTo>
                    <a:pt x="1494" y="1532"/>
                  </a:lnTo>
                  <a:lnTo>
                    <a:pt x="1480" y="1536"/>
                  </a:lnTo>
                  <a:lnTo>
                    <a:pt x="1468" y="1539"/>
                  </a:lnTo>
                  <a:lnTo>
                    <a:pt x="1459" y="1539"/>
                  </a:lnTo>
                  <a:lnTo>
                    <a:pt x="1452" y="1536"/>
                  </a:lnTo>
                  <a:lnTo>
                    <a:pt x="1444" y="1534"/>
                  </a:lnTo>
                  <a:lnTo>
                    <a:pt x="1430" y="1534"/>
                  </a:lnTo>
                  <a:lnTo>
                    <a:pt x="1418" y="1536"/>
                  </a:lnTo>
                  <a:lnTo>
                    <a:pt x="1409" y="1536"/>
                  </a:lnTo>
                  <a:lnTo>
                    <a:pt x="1399" y="1536"/>
                  </a:lnTo>
                  <a:lnTo>
                    <a:pt x="1388" y="1535"/>
                  </a:lnTo>
                  <a:lnTo>
                    <a:pt x="1381" y="1532"/>
                  </a:lnTo>
                  <a:lnTo>
                    <a:pt x="1376" y="1529"/>
                  </a:lnTo>
                  <a:lnTo>
                    <a:pt x="1376" y="1524"/>
                  </a:lnTo>
                  <a:lnTo>
                    <a:pt x="1377" y="1521"/>
                  </a:lnTo>
                  <a:lnTo>
                    <a:pt x="1378" y="1519"/>
                  </a:lnTo>
                  <a:lnTo>
                    <a:pt x="1381" y="1515"/>
                  </a:lnTo>
                  <a:lnTo>
                    <a:pt x="1383" y="1512"/>
                  </a:lnTo>
                  <a:lnTo>
                    <a:pt x="1384" y="1511"/>
                  </a:lnTo>
                  <a:lnTo>
                    <a:pt x="1384" y="1509"/>
                  </a:lnTo>
                  <a:lnTo>
                    <a:pt x="1384" y="1506"/>
                  </a:lnTo>
                  <a:lnTo>
                    <a:pt x="1384" y="1504"/>
                  </a:lnTo>
                  <a:lnTo>
                    <a:pt x="1384" y="1501"/>
                  </a:lnTo>
                  <a:lnTo>
                    <a:pt x="1383" y="1500"/>
                  </a:lnTo>
                  <a:lnTo>
                    <a:pt x="1383" y="1496"/>
                  </a:lnTo>
                  <a:lnTo>
                    <a:pt x="1383" y="1493"/>
                  </a:lnTo>
                  <a:lnTo>
                    <a:pt x="1383" y="1489"/>
                  </a:lnTo>
                  <a:lnTo>
                    <a:pt x="1383" y="1485"/>
                  </a:lnTo>
                  <a:lnTo>
                    <a:pt x="1383" y="1481"/>
                  </a:lnTo>
                  <a:lnTo>
                    <a:pt x="1383" y="1479"/>
                  </a:lnTo>
                  <a:lnTo>
                    <a:pt x="1381" y="1478"/>
                  </a:lnTo>
                  <a:lnTo>
                    <a:pt x="1377" y="1475"/>
                  </a:lnTo>
                  <a:lnTo>
                    <a:pt x="1373" y="1474"/>
                  </a:lnTo>
                  <a:lnTo>
                    <a:pt x="1359" y="1463"/>
                  </a:lnTo>
                  <a:lnTo>
                    <a:pt x="1347" y="1453"/>
                  </a:lnTo>
                  <a:lnTo>
                    <a:pt x="1341" y="1452"/>
                  </a:lnTo>
                  <a:lnTo>
                    <a:pt x="1332" y="1454"/>
                  </a:lnTo>
                  <a:lnTo>
                    <a:pt x="1323" y="1457"/>
                  </a:lnTo>
                  <a:lnTo>
                    <a:pt x="1316" y="1455"/>
                  </a:lnTo>
                  <a:lnTo>
                    <a:pt x="1305" y="1450"/>
                  </a:lnTo>
                  <a:lnTo>
                    <a:pt x="1293" y="1447"/>
                  </a:lnTo>
                  <a:lnTo>
                    <a:pt x="1281" y="1445"/>
                  </a:lnTo>
                  <a:lnTo>
                    <a:pt x="1275" y="1443"/>
                  </a:lnTo>
                  <a:lnTo>
                    <a:pt x="1266" y="1442"/>
                  </a:lnTo>
                  <a:lnTo>
                    <a:pt x="1260" y="1439"/>
                  </a:lnTo>
                  <a:lnTo>
                    <a:pt x="1257" y="1434"/>
                  </a:lnTo>
                  <a:lnTo>
                    <a:pt x="1258" y="1432"/>
                  </a:lnTo>
                  <a:lnTo>
                    <a:pt x="1258" y="1429"/>
                  </a:lnTo>
                  <a:lnTo>
                    <a:pt x="1260" y="1427"/>
                  </a:lnTo>
                  <a:lnTo>
                    <a:pt x="1260" y="1424"/>
                  </a:lnTo>
                  <a:lnTo>
                    <a:pt x="1258" y="1422"/>
                  </a:lnTo>
                  <a:lnTo>
                    <a:pt x="1255" y="1419"/>
                  </a:lnTo>
                  <a:lnTo>
                    <a:pt x="1250" y="1414"/>
                  </a:lnTo>
                  <a:lnTo>
                    <a:pt x="1245" y="1411"/>
                  </a:lnTo>
                  <a:lnTo>
                    <a:pt x="1240" y="1408"/>
                  </a:lnTo>
                  <a:lnTo>
                    <a:pt x="1227" y="1407"/>
                  </a:lnTo>
                  <a:lnTo>
                    <a:pt x="1215" y="1408"/>
                  </a:lnTo>
                  <a:lnTo>
                    <a:pt x="1202" y="1408"/>
                  </a:lnTo>
                  <a:lnTo>
                    <a:pt x="1200" y="1408"/>
                  </a:lnTo>
                  <a:lnTo>
                    <a:pt x="1199" y="1409"/>
                  </a:lnTo>
                  <a:lnTo>
                    <a:pt x="1197" y="1411"/>
                  </a:lnTo>
                  <a:lnTo>
                    <a:pt x="1197" y="1412"/>
                  </a:lnTo>
                  <a:lnTo>
                    <a:pt x="1197" y="1414"/>
                  </a:lnTo>
                  <a:lnTo>
                    <a:pt x="1197" y="1415"/>
                  </a:lnTo>
                  <a:lnTo>
                    <a:pt x="1199" y="1417"/>
                  </a:lnTo>
                  <a:lnTo>
                    <a:pt x="1199" y="1419"/>
                  </a:lnTo>
                  <a:lnTo>
                    <a:pt x="1199" y="1419"/>
                  </a:lnTo>
                  <a:lnTo>
                    <a:pt x="1199" y="1420"/>
                  </a:lnTo>
                  <a:lnTo>
                    <a:pt x="1197" y="1420"/>
                  </a:lnTo>
                  <a:lnTo>
                    <a:pt x="1195" y="1420"/>
                  </a:lnTo>
                  <a:lnTo>
                    <a:pt x="1192" y="1419"/>
                  </a:lnTo>
                  <a:lnTo>
                    <a:pt x="1181" y="1412"/>
                  </a:lnTo>
                  <a:lnTo>
                    <a:pt x="1169" y="1404"/>
                  </a:lnTo>
                  <a:lnTo>
                    <a:pt x="1158" y="1398"/>
                  </a:lnTo>
                  <a:lnTo>
                    <a:pt x="1140" y="1389"/>
                  </a:lnTo>
                  <a:lnTo>
                    <a:pt x="1123" y="1384"/>
                  </a:lnTo>
                  <a:lnTo>
                    <a:pt x="1105" y="1379"/>
                  </a:lnTo>
                  <a:lnTo>
                    <a:pt x="1082" y="1372"/>
                  </a:lnTo>
                  <a:lnTo>
                    <a:pt x="1060" y="1361"/>
                  </a:lnTo>
                  <a:lnTo>
                    <a:pt x="1048" y="1353"/>
                  </a:lnTo>
                  <a:lnTo>
                    <a:pt x="1037" y="1346"/>
                  </a:lnTo>
                  <a:lnTo>
                    <a:pt x="1026" y="1340"/>
                  </a:lnTo>
                  <a:lnTo>
                    <a:pt x="1013" y="1335"/>
                  </a:lnTo>
                  <a:lnTo>
                    <a:pt x="996" y="1323"/>
                  </a:lnTo>
                  <a:lnTo>
                    <a:pt x="977" y="1311"/>
                  </a:lnTo>
                  <a:lnTo>
                    <a:pt x="974" y="1309"/>
                  </a:lnTo>
                  <a:lnTo>
                    <a:pt x="971" y="1306"/>
                  </a:lnTo>
                  <a:lnTo>
                    <a:pt x="968" y="1304"/>
                  </a:lnTo>
                  <a:lnTo>
                    <a:pt x="966" y="1302"/>
                  </a:lnTo>
                  <a:lnTo>
                    <a:pt x="965" y="1300"/>
                  </a:lnTo>
                  <a:lnTo>
                    <a:pt x="963" y="1299"/>
                  </a:lnTo>
                  <a:lnTo>
                    <a:pt x="965" y="1295"/>
                  </a:lnTo>
                  <a:lnTo>
                    <a:pt x="965" y="1292"/>
                  </a:lnTo>
                  <a:lnTo>
                    <a:pt x="966" y="1290"/>
                  </a:lnTo>
                  <a:lnTo>
                    <a:pt x="967" y="1287"/>
                  </a:lnTo>
                  <a:lnTo>
                    <a:pt x="968" y="1285"/>
                  </a:lnTo>
                  <a:lnTo>
                    <a:pt x="969" y="1282"/>
                  </a:lnTo>
                  <a:lnTo>
                    <a:pt x="965" y="1270"/>
                  </a:lnTo>
                  <a:lnTo>
                    <a:pt x="956" y="1259"/>
                  </a:lnTo>
                  <a:lnTo>
                    <a:pt x="946" y="1249"/>
                  </a:lnTo>
                  <a:lnTo>
                    <a:pt x="940" y="1241"/>
                  </a:lnTo>
                  <a:lnTo>
                    <a:pt x="935" y="1236"/>
                  </a:lnTo>
                  <a:lnTo>
                    <a:pt x="930" y="1230"/>
                  </a:lnTo>
                  <a:lnTo>
                    <a:pt x="920" y="1223"/>
                  </a:lnTo>
                  <a:lnTo>
                    <a:pt x="908" y="1215"/>
                  </a:lnTo>
                  <a:lnTo>
                    <a:pt x="897" y="1202"/>
                  </a:lnTo>
                  <a:lnTo>
                    <a:pt x="885" y="1192"/>
                  </a:lnTo>
                  <a:lnTo>
                    <a:pt x="877" y="1185"/>
                  </a:lnTo>
                  <a:lnTo>
                    <a:pt x="871" y="1178"/>
                  </a:lnTo>
                  <a:lnTo>
                    <a:pt x="867" y="1169"/>
                  </a:lnTo>
                  <a:lnTo>
                    <a:pt x="864" y="1163"/>
                  </a:lnTo>
                  <a:lnTo>
                    <a:pt x="854" y="1151"/>
                  </a:lnTo>
                  <a:lnTo>
                    <a:pt x="841" y="1141"/>
                  </a:lnTo>
                  <a:lnTo>
                    <a:pt x="830" y="1132"/>
                  </a:lnTo>
                  <a:lnTo>
                    <a:pt x="820" y="1121"/>
                  </a:lnTo>
                  <a:lnTo>
                    <a:pt x="809" y="1113"/>
                  </a:lnTo>
                  <a:lnTo>
                    <a:pt x="804" y="1108"/>
                  </a:lnTo>
                  <a:lnTo>
                    <a:pt x="801" y="1102"/>
                  </a:lnTo>
                  <a:lnTo>
                    <a:pt x="799" y="1095"/>
                  </a:lnTo>
                  <a:lnTo>
                    <a:pt x="789" y="1076"/>
                  </a:lnTo>
                  <a:lnTo>
                    <a:pt x="775" y="1059"/>
                  </a:lnTo>
                  <a:lnTo>
                    <a:pt x="773" y="1056"/>
                  </a:lnTo>
                  <a:lnTo>
                    <a:pt x="771" y="1054"/>
                  </a:lnTo>
                  <a:lnTo>
                    <a:pt x="769" y="1051"/>
                  </a:lnTo>
                  <a:lnTo>
                    <a:pt x="766" y="1049"/>
                  </a:lnTo>
                  <a:lnTo>
                    <a:pt x="764" y="1046"/>
                  </a:lnTo>
                  <a:lnTo>
                    <a:pt x="761" y="1045"/>
                  </a:lnTo>
                  <a:lnTo>
                    <a:pt x="759" y="1045"/>
                  </a:lnTo>
                  <a:lnTo>
                    <a:pt x="758" y="1045"/>
                  </a:lnTo>
                  <a:lnTo>
                    <a:pt x="756" y="1047"/>
                  </a:lnTo>
                  <a:lnTo>
                    <a:pt x="756" y="1050"/>
                  </a:lnTo>
                  <a:lnTo>
                    <a:pt x="760" y="1065"/>
                  </a:lnTo>
                  <a:lnTo>
                    <a:pt x="759" y="1076"/>
                  </a:lnTo>
                  <a:lnTo>
                    <a:pt x="759" y="1080"/>
                  </a:lnTo>
                  <a:lnTo>
                    <a:pt x="759" y="1082"/>
                  </a:lnTo>
                  <a:lnTo>
                    <a:pt x="760" y="1086"/>
                  </a:lnTo>
                  <a:lnTo>
                    <a:pt x="763" y="1090"/>
                  </a:lnTo>
                  <a:lnTo>
                    <a:pt x="766" y="1092"/>
                  </a:lnTo>
                  <a:lnTo>
                    <a:pt x="776" y="1098"/>
                  </a:lnTo>
                  <a:lnTo>
                    <a:pt x="785" y="1105"/>
                  </a:lnTo>
                  <a:lnTo>
                    <a:pt x="791" y="1112"/>
                  </a:lnTo>
                  <a:lnTo>
                    <a:pt x="793" y="1121"/>
                  </a:lnTo>
                  <a:lnTo>
                    <a:pt x="796" y="1126"/>
                  </a:lnTo>
                  <a:lnTo>
                    <a:pt x="801" y="1132"/>
                  </a:lnTo>
                  <a:lnTo>
                    <a:pt x="806" y="1137"/>
                  </a:lnTo>
                  <a:lnTo>
                    <a:pt x="814" y="1146"/>
                  </a:lnTo>
                  <a:lnTo>
                    <a:pt x="822" y="1158"/>
                  </a:lnTo>
                  <a:lnTo>
                    <a:pt x="827" y="1164"/>
                  </a:lnTo>
                  <a:lnTo>
                    <a:pt x="832" y="1170"/>
                  </a:lnTo>
                  <a:lnTo>
                    <a:pt x="837" y="1175"/>
                  </a:lnTo>
                  <a:lnTo>
                    <a:pt x="840" y="1179"/>
                  </a:lnTo>
                  <a:lnTo>
                    <a:pt x="841" y="1182"/>
                  </a:lnTo>
                  <a:lnTo>
                    <a:pt x="842" y="1184"/>
                  </a:lnTo>
                  <a:lnTo>
                    <a:pt x="845" y="1187"/>
                  </a:lnTo>
                  <a:lnTo>
                    <a:pt x="846" y="1189"/>
                  </a:lnTo>
                  <a:lnTo>
                    <a:pt x="849" y="1192"/>
                  </a:lnTo>
                  <a:lnTo>
                    <a:pt x="851" y="1195"/>
                  </a:lnTo>
                  <a:lnTo>
                    <a:pt x="855" y="1200"/>
                  </a:lnTo>
                  <a:lnTo>
                    <a:pt x="856" y="1205"/>
                  </a:lnTo>
                  <a:lnTo>
                    <a:pt x="859" y="1210"/>
                  </a:lnTo>
                  <a:lnTo>
                    <a:pt x="860" y="1212"/>
                  </a:lnTo>
                  <a:lnTo>
                    <a:pt x="862" y="1214"/>
                  </a:lnTo>
                  <a:lnTo>
                    <a:pt x="865" y="1215"/>
                  </a:lnTo>
                  <a:lnTo>
                    <a:pt x="867" y="1216"/>
                  </a:lnTo>
                  <a:lnTo>
                    <a:pt x="870" y="1218"/>
                  </a:lnTo>
                  <a:lnTo>
                    <a:pt x="872" y="1220"/>
                  </a:lnTo>
                  <a:lnTo>
                    <a:pt x="876" y="1224"/>
                  </a:lnTo>
                  <a:lnTo>
                    <a:pt x="880" y="1229"/>
                  </a:lnTo>
                  <a:lnTo>
                    <a:pt x="882" y="1234"/>
                  </a:lnTo>
                  <a:lnTo>
                    <a:pt x="885" y="1239"/>
                  </a:lnTo>
                  <a:lnTo>
                    <a:pt x="885" y="1240"/>
                  </a:lnTo>
                  <a:lnTo>
                    <a:pt x="884" y="1241"/>
                  </a:lnTo>
                  <a:lnTo>
                    <a:pt x="882" y="1241"/>
                  </a:lnTo>
                  <a:lnTo>
                    <a:pt x="880" y="1241"/>
                  </a:lnTo>
                  <a:lnTo>
                    <a:pt x="879" y="1241"/>
                  </a:lnTo>
                  <a:lnTo>
                    <a:pt x="877" y="1241"/>
                  </a:lnTo>
                  <a:lnTo>
                    <a:pt x="874" y="1239"/>
                  </a:lnTo>
                  <a:lnTo>
                    <a:pt x="871" y="1238"/>
                  </a:lnTo>
                  <a:lnTo>
                    <a:pt x="869" y="1234"/>
                  </a:lnTo>
                  <a:lnTo>
                    <a:pt x="867" y="1231"/>
                  </a:lnTo>
                  <a:lnTo>
                    <a:pt x="865" y="1230"/>
                  </a:lnTo>
                  <a:lnTo>
                    <a:pt x="864" y="1228"/>
                  </a:lnTo>
                  <a:lnTo>
                    <a:pt x="861" y="1225"/>
                  </a:lnTo>
                  <a:lnTo>
                    <a:pt x="857" y="1223"/>
                  </a:lnTo>
                  <a:lnTo>
                    <a:pt x="854" y="1220"/>
                  </a:lnTo>
                  <a:lnTo>
                    <a:pt x="850" y="1218"/>
                  </a:lnTo>
                  <a:lnTo>
                    <a:pt x="849" y="1215"/>
                  </a:lnTo>
                  <a:lnTo>
                    <a:pt x="846" y="1213"/>
                  </a:lnTo>
                  <a:lnTo>
                    <a:pt x="842" y="1209"/>
                  </a:lnTo>
                  <a:lnTo>
                    <a:pt x="840" y="1207"/>
                  </a:lnTo>
                  <a:lnTo>
                    <a:pt x="837" y="1204"/>
                  </a:lnTo>
                  <a:lnTo>
                    <a:pt x="834" y="1203"/>
                  </a:lnTo>
                  <a:lnTo>
                    <a:pt x="830" y="1202"/>
                  </a:lnTo>
                  <a:lnTo>
                    <a:pt x="826" y="1202"/>
                  </a:lnTo>
                  <a:lnTo>
                    <a:pt x="824" y="1200"/>
                  </a:lnTo>
                  <a:lnTo>
                    <a:pt x="821" y="1198"/>
                  </a:lnTo>
                  <a:lnTo>
                    <a:pt x="820" y="1194"/>
                  </a:lnTo>
                  <a:lnTo>
                    <a:pt x="819" y="1184"/>
                  </a:lnTo>
                  <a:lnTo>
                    <a:pt x="818" y="1177"/>
                  </a:lnTo>
                  <a:lnTo>
                    <a:pt x="815" y="1169"/>
                  </a:lnTo>
                  <a:lnTo>
                    <a:pt x="806" y="1163"/>
                  </a:lnTo>
                  <a:lnTo>
                    <a:pt x="799" y="1158"/>
                  </a:lnTo>
                  <a:lnTo>
                    <a:pt x="791" y="1154"/>
                  </a:lnTo>
                  <a:lnTo>
                    <a:pt x="783" y="1151"/>
                  </a:lnTo>
                  <a:lnTo>
                    <a:pt x="778" y="1144"/>
                  </a:lnTo>
                  <a:lnTo>
                    <a:pt x="775" y="1137"/>
                  </a:lnTo>
                  <a:lnTo>
                    <a:pt x="775" y="1128"/>
                  </a:lnTo>
                  <a:lnTo>
                    <a:pt x="776" y="1121"/>
                  </a:lnTo>
                  <a:lnTo>
                    <a:pt x="773" y="1113"/>
                  </a:lnTo>
                  <a:lnTo>
                    <a:pt x="760" y="1103"/>
                  </a:lnTo>
                  <a:lnTo>
                    <a:pt x="751" y="1095"/>
                  </a:lnTo>
                  <a:lnTo>
                    <a:pt x="748" y="1092"/>
                  </a:lnTo>
                  <a:lnTo>
                    <a:pt x="747" y="1090"/>
                  </a:lnTo>
                  <a:lnTo>
                    <a:pt x="744" y="1086"/>
                  </a:lnTo>
                  <a:lnTo>
                    <a:pt x="743" y="1082"/>
                  </a:lnTo>
                  <a:lnTo>
                    <a:pt x="740" y="1080"/>
                  </a:lnTo>
                  <a:lnTo>
                    <a:pt x="733" y="1067"/>
                  </a:lnTo>
                  <a:lnTo>
                    <a:pt x="724" y="1055"/>
                  </a:lnTo>
                  <a:lnTo>
                    <a:pt x="714" y="1042"/>
                  </a:lnTo>
                  <a:lnTo>
                    <a:pt x="698" y="1019"/>
                  </a:lnTo>
                  <a:lnTo>
                    <a:pt x="683" y="995"/>
                  </a:lnTo>
                  <a:lnTo>
                    <a:pt x="673" y="985"/>
                  </a:lnTo>
                  <a:lnTo>
                    <a:pt x="663" y="976"/>
                  </a:lnTo>
                  <a:lnTo>
                    <a:pt x="652" y="969"/>
                  </a:lnTo>
                  <a:lnTo>
                    <a:pt x="636" y="958"/>
                  </a:lnTo>
                  <a:lnTo>
                    <a:pt x="621" y="943"/>
                  </a:lnTo>
                  <a:lnTo>
                    <a:pt x="608" y="924"/>
                  </a:lnTo>
                  <a:lnTo>
                    <a:pt x="598" y="906"/>
                  </a:lnTo>
                  <a:lnTo>
                    <a:pt x="591" y="886"/>
                  </a:lnTo>
                  <a:lnTo>
                    <a:pt x="586" y="874"/>
                  </a:lnTo>
                  <a:lnTo>
                    <a:pt x="581" y="862"/>
                  </a:lnTo>
                  <a:lnTo>
                    <a:pt x="578" y="858"/>
                  </a:lnTo>
                  <a:lnTo>
                    <a:pt x="576" y="855"/>
                  </a:lnTo>
                  <a:lnTo>
                    <a:pt x="573" y="852"/>
                  </a:lnTo>
                  <a:lnTo>
                    <a:pt x="571" y="848"/>
                  </a:lnTo>
                  <a:lnTo>
                    <a:pt x="567" y="845"/>
                  </a:lnTo>
                  <a:lnTo>
                    <a:pt x="563" y="835"/>
                  </a:lnTo>
                  <a:lnTo>
                    <a:pt x="560" y="824"/>
                  </a:lnTo>
                  <a:lnTo>
                    <a:pt x="557" y="820"/>
                  </a:lnTo>
                  <a:lnTo>
                    <a:pt x="556" y="817"/>
                  </a:lnTo>
                  <a:lnTo>
                    <a:pt x="553" y="814"/>
                  </a:lnTo>
                  <a:lnTo>
                    <a:pt x="552" y="810"/>
                  </a:lnTo>
                  <a:lnTo>
                    <a:pt x="552" y="805"/>
                  </a:lnTo>
                  <a:lnTo>
                    <a:pt x="551" y="795"/>
                  </a:lnTo>
                  <a:lnTo>
                    <a:pt x="551" y="786"/>
                  </a:lnTo>
                  <a:lnTo>
                    <a:pt x="552" y="779"/>
                  </a:lnTo>
                  <a:lnTo>
                    <a:pt x="551" y="768"/>
                  </a:lnTo>
                  <a:lnTo>
                    <a:pt x="550" y="755"/>
                  </a:lnTo>
                  <a:lnTo>
                    <a:pt x="541" y="731"/>
                  </a:lnTo>
                  <a:lnTo>
                    <a:pt x="541" y="722"/>
                  </a:lnTo>
                  <a:lnTo>
                    <a:pt x="542" y="714"/>
                  </a:lnTo>
                  <a:lnTo>
                    <a:pt x="543" y="705"/>
                  </a:lnTo>
                  <a:lnTo>
                    <a:pt x="545" y="684"/>
                  </a:lnTo>
                  <a:lnTo>
                    <a:pt x="543" y="662"/>
                  </a:lnTo>
                  <a:lnTo>
                    <a:pt x="541" y="641"/>
                  </a:lnTo>
                  <a:lnTo>
                    <a:pt x="541" y="615"/>
                  </a:lnTo>
                  <a:lnTo>
                    <a:pt x="540" y="610"/>
                  </a:lnTo>
                  <a:lnTo>
                    <a:pt x="537" y="606"/>
                  </a:lnTo>
                  <a:lnTo>
                    <a:pt x="535" y="602"/>
                  </a:lnTo>
                  <a:lnTo>
                    <a:pt x="533" y="598"/>
                  </a:lnTo>
                  <a:lnTo>
                    <a:pt x="532" y="595"/>
                  </a:lnTo>
                  <a:lnTo>
                    <a:pt x="530" y="588"/>
                  </a:lnTo>
                  <a:lnTo>
                    <a:pt x="528" y="581"/>
                  </a:lnTo>
                  <a:lnTo>
                    <a:pt x="527" y="575"/>
                  </a:lnTo>
                  <a:lnTo>
                    <a:pt x="528" y="570"/>
                  </a:lnTo>
                  <a:lnTo>
                    <a:pt x="531" y="567"/>
                  </a:lnTo>
                  <a:lnTo>
                    <a:pt x="538" y="570"/>
                  </a:lnTo>
                  <a:lnTo>
                    <a:pt x="546" y="576"/>
                  </a:lnTo>
                  <a:lnTo>
                    <a:pt x="555" y="580"/>
                  </a:lnTo>
                  <a:lnTo>
                    <a:pt x="561" y="580"/>
                  </a:lnTo>
                  <a:lnTo>
                    <a:pt x="565" y="576"/>
                  </a:lnTo>
                  <a:lnTo>
                    <a:pt x="565" y="569"/>
                  </a:lnTo>
                  <a:lnTo>
                    <a:pt x="562" y="560"/>
                  </a:lnTo>
                  <a:lnTo>
                    <a:pt x="558" y="555"/>
                  </a:lnTo>
                  <a:lnTo>
                    <a:pt x="551" y="554"/>
                  </a:lnTo>
                  <a:lnTo>
                    <a:pt x="545" y="554"/>
                  </a:lnTo>
                  <a:lnTo>
                    <a:pt x="538" y="554"/>
                  </a:lnTo>
                  <a:lnTo>
                    <a:pt x="532" y="556"/>
                  </a:lnTo>
                  <a:lnTo>
                    <a:pt x="526" y="559"/>
                  </a:lnTo>
                  <a:lnTo>
                    <a:pt x="520" y="560"/>
                  </a:lnTo>
                  <a:lnTo>
                    <a:pt x="515" y="559"/>
                  </a:lnTo>
                  <a:lnTo>
                    <a:pt x="510" y="551"/>
                  </a:lnTo>
                  <a:lnTo>
                    <a:pt x="496" y="534"/>
                  </a:lnTo>
                  <a:lnTo>
                    <a:pt x="484" y="520"/>
                  </a:lnTo>
                  <a:lnTo>
                    <a:pt x="476" y="511"/>
                  </a:lnTo>
                  <a:lnTo>
                    <a:pt x="471" y="500"/>
                  </a:lnTo>
                  <a:lnTo>
                    <a:pt x="470" y="488"/>
                  </a:lnTo>
                  <a:lnTo>
                    <a:pt x="472" y="475"/>
                  </a:lnTo>
                  <a:lnTo>
                    <a:pt x="474" y="469"/>
                  </a:lnTo>
                  <a:lnTo>
                    <a:pt x="472" y="462"/>
                  </a:lnTo>
                  <a:lnTo>
                    <a:pt x="470" y="455"/>
                  </a:lnTo>
                  <a:lnTo>
                    <a:pt x="470" y="444"/>
                  </a:lnTo>
                  <a:lnTo>
                    <a:pt x="471" y="443"/>
                  </a:lnTo>
                  <a:lnTo>
                    <a:pt x="471" y="442"/>
                  </a:lnTo>
                  <a:lnTo>
                    <a:pt x="472" y="440"/>
                  </a:lnTo>
                  <a:lnTo>
                    <a:pt x="472" y="439"/>
                  </a:lnTo>
                  <a:lnTo>
                    <a:pt x="475" y="437"/>
                  </a:lnTo>
                  <a:lnTo>
                    <a:pt x="474" y="435"/>
                  </a:lnTo>
                  <a:lnTo>
                    <a:pt x="472" y="433"/>
                  </a:lnTo>
                  <a:lnTo>
                    <a:pt x="471" y="431"/>
                  </a:lnTo>
                  <a:lnTo>
                    <a:pt x="469" y="429"/>
                  </a:lnTo>
                  <a:lnTo>
                    <a:pt x="466" y="428"/>
                  </a:lnTo>
                  <a:lnTo>
                    <a:pt x="465" y="427"/>
                  </a:lnTo>
                  <a:lnTo>
                    <a:pt x="464" y="422"/>
                  </a:lnTo>
                  <a:lnTo>
                    <a:pt x="461" y="417"/>
                  </a:lnTo>
                  <a:lnTo>
                    <a:pt x="459" y="413"/>
                  </a:lnTo>
                  <a:lnTo>
                    <a:pt x="457" y="408"/>
                  </a:lnTo>
                  <a:lnTo>
                    <a:pt x="457" y="403"/>
                  </a:lnTo>
                  <a:lnTo>
                    <a:pt x="457" y="396"/>
                  </a:lnTo>
                  <a:lnTo>
                    <a:pt x="456" y="387"/>
                  </a:lnTo>
                  <a:lnTo>
                    <a:pt x="456" y="380"/>
                  </a:lnTo>
                  <a:lnTo>
                    <a:pt x="455" y="377"/>
                  </a:lnTo>
                  <a:lnTo>
                    <a:pt x="454" y="378"/>
                  </a:lnTo>
                  <a:lnTo>
                    <a:pt x="453" y="381"/>
                  </a:lnTo>
                  <a:lnTo>
                    <a:pt x="453" y="383"/>
                  </a:lnTo>
                  <a:lnTo>
                    <a:pt x="451" y="386"/>
                  </a:lnTo>
                  <a:lnTo>
                    <a:pt x="450" y="387"/>
                  </a:lnTo>
                  <a:lnTo>
                    <a:pt x="449" y="389"/>
                  </a:lnTo>
                  <a:lnTo>
                    <a:pt x="446" y="389"/>
                  </a:lnTo>
                  <a:lnTo>
                    <a:pt x="445" y="389"/>
                  </a:lnTo>
                  <a:lnTo>
                    <a:pt x="443" y="391"/>
                  </a:lnTo>
                  <a:lnTo>
                    <a:pt x="440" y="391"/>
                  </a:lnTo>
                  <a:lnTo>
                    <a:pt x="438" y="389"/>
                  </a:lnTo>
                  <a:lnTo>
                    <a:pt x="435" y="389"/>
                  </a:lnTo>
                  <a:lnTo>
                    <a:pt x="434" y="387"/>
                  </a:lnTo>
                  <a:lnTo>
                    <a:pt x="431" y="391"/>
                  </a:lnTo>
                  <a:lnTo>
                    <a:pt x="430" y="393"/>
                  </a:lnTo>
                  <a:lnTo>
                    <a:pt x="429" y="393"/>
                  </a:lnTo>
                  <a:lnTo>
                    <a:pt x="429" y="393"/>
                  </a:lnTo>
                  <a:lnTo>
                    <a:pt x="429" y="392"/>
                  </a:lnTo>
                  <a:lnTo>
                    <a:pt x="428" y="389"/>
                  </a:lnTo>
                  <a:lnTo>
                    <a:pt x="428" y="386"/>
                  </a:lnTo>
                  <a:lnTo>
                    <a:pt x="428" y="383"/>
                  </a:lnTo>
                  <a:lnTo>
                    <a:pt x="428" y="380"/>
                  </a:lnTo>
                  <a:lnTo>
                    <a:pt x="428" y="377"/>
                  </a:lnTo>
                  <a:lnTo>
                    <a:pt x="429" y="373"/>
                  </a:lnTo>
                  <a:lnTo>
                    <a:pt x="429" y="372"/>
                  </a:lnTo>
                  <a:lnTo>
                    <a:pt x="426" y="368"/>
                  </a:lnTo>
                  <a:lnTo>
                    <a:pt x="425" y="366"/>
                  </a:lnTo>
                  <a:lnTo>
                    <a:pt x="423" y="363"/>
                  </a:lnTo>
                  <a:lnTo>
                    <a:pt x="421" y="362"/>
                  </a:lnTo>
                  <a:lnTo>
                    <a:pt x="419" y="360"/>
                  </a:lnTo>
                  <a:lnTo>
                    <a:pt x="418" y="356"/>
                  </a:lnTo>
                  <a:lnTo>
                    <a:pt x="419" y="352"/>
                  </a:lnTo>
                  <a:lnTo>
                    <a:pt x="421" y="348"/>
                  </a:lnTo>
                  <a:lnTo>
                    <a:pt x="424" y="343"/>
                  </a:lnTo>
                  <a:lnTo>
                    <a:pt x="425" y="340"/>
                  </a:lnTo>
                  <a:lnTo>
                    <a:pt x="426" y="338"/>
                  </a:lnTo>
                  <a:lnTo>
                    <a:pt x="426" y="335"/>
                  </a:lnTo>
                  <a:lnTo>
                    <a:pt x="426" y="334"/>
                  </a:lnTo>
                  <a:lnTo>
                    <a:pt x="425" y="330"/>
                  </a:lnTo>
                  <a:lnTo>
                    <a:pt x="423" y="327"/>
                  </a:lnTo>
                  <a:lnTo>
                    <a:pt x="420" y="321"/>
                  </a:lnTo>
                  <a:lnTo>
                    <a:pt x="418" y="315"/>
                  </a:lnTo>
                  <a:lnTo>
                    <a:pt x="415" y="309"/>
                  </a:lnTo>
                  <a:lnTo>
                    <a:pt x="413" y="305"/>
                  </a:lnTo>
                  <a:lnTo>
                    <a:pt x="410" y="301"/>
                  </a:lnTo>
                  <a:lnTo>
                    <a:pt x="410" y="299"/>
                  </a:lnTo>
                  <a:lnTo>
                    <a:pt x="409" y="295"/>
                  </a:lnTo>
                  <a:lnTo>
                    <a:pt x="409" y="292"/>
                  </a:lnTo>
                  <a:lnTo>
                    <a:pt x="409" y="290"/>
                  </a:lnTo>
                  <a:lnTo>
                    <a:pt x="409" y="287"/>
                  </a:lnTo>
                  <a:lnTo>
                    <a:pt x="408" y="285"/>
                  </a:lnTo>
                  <a:lnTo>
                    <a:pt x="406" y="283"/>
                  </a:lnTo>
                  <a:lnTo>
                    <a:pt x="405" y="281"/>
                  </a:lnTo>
                  <a:lnTo>
                    <a:pt x="403" y="280"/>
                  </a:lnTo>
                  <a:lnTo>
                    <a:pt x="401" y="278"/>
                  </a:lnTo>
                  <a:lnTo>
                    <a:pt x="400" y="275"/>
                  </a:lnTo>
                  <a:lnTo>
                    <a:pt x="398" y="274"/>
                  </a:lnTo>
                  <a:lnTo>
                    <a:pt x="396" y="271"/>
                  </a:lnTo>
                  <a:lnTo>
                    <a:pt x="395" y="270"/>
                  </a:lnTo>
                  <a:lnTo>
                    <a:pt x="394" y="270"/>
                  </a:lnTo>
                  <a:lnTo>
                    <a:pt x="393" y="271"/>
                  </a:lnTo>
                  <a:lnTo>
                    <a:pt x="391" y="275"/>
                  </a:lnTo>
                  <a:lnTo>
                    <a:pt x="391" y="276"/>
                  </a:lnTo>
                  <a:lnTo>
                    <a:pt x="390" y="279"/>
                  </a:lnTo>
                  <a:lnTo>
                    <a:pt x="390" y="281"/>
                  </a:lnTo>
                  <a:lnTo>
                    <a:pt x="389" y="285"/>
                  </a:lnTo>
                  <a:lnTo>
                    <a:pt x="388" y="287"/>
                  </a:lnTo>
                  <a:lnTo>
                    <a:pt x="386" y="290"/>
                  </a:lnTo>
                  <a:lnTo>
                    <a:pt x="385" y="291"/>
                  </a:lnTo>
                  <a:lnTo>
                    <a:pt x="384" y="290"/>
                  </a:lnTo>
                  <a:lnTo>
                    <a:pt x="380" y="286"/>
                  </a:lnTo>
                  <a:lnTo>
                    <a:pt x="379" y="279"/>
                  </a:lnTo>
                  <a:lnTo>
                    <a:pt x="379" y="270"/>
                  </a:lnTo>
                  <a:lnTo>
                    <a:pt x="379" y="264"/>
                  </a:lnTo>
                  <a:lnTo>
                    <a:pt x="380" y="261"/>
                  </a:lnTo>
                  <a:lnTo>
                    <a:pt x="382" y="260"/>
                  </a:lnTo>
                  <a:lnTo>
                    <a:pt x="383" y="258"/>
                  </a:lnTo>
                  <a:lnTo>
                    <a:pt x="384" y="255"/>
                  </a:lnTo>
                  <a:lnTo>
                    <a:pt x="384" y="253"/>
                  </a:lnTo>
                  <a:lnTo>
                    <a:pt x="384" y="249"/>
                  </a:lnTo>
                  <a:lnTo>
                    <a:pt x="383" y="244"/>
                  </a:lnTo>
                  <a:lnTo>
                    <a:pt x="382" y="239"/>
                  </a:lnTo>
                  <a:lnTo>
                    <a:pt x="380" y="235"/>
                  </a:lnTo>
                  <a:lnTo>
                    <a:pt x="379" y="230"/>
                  </a:lnTo>
                  <a:lnTo>
                    <a:pt x="377" y="228"/>
                  </a:lnTo>
                  <a:lnTo>
                    <a:pt x="374" y="225"/>
                  </a:lnTo>
                  <a:lnTo>
                    <a:pt x="373" y="223"/>
                  </a:lnTo>
                  <a:lnTo>
                    <a:pt x="370" y="220"/>
                  </a:lnTo>
                  <a:lnTo>
                    <a:pt x="370" y="218"/>
                  </a:lnTo>
                  <a:lnTo>
                    <a:pt x="372" y="217"/>
                  </a:lnTo>
                  <a:lnTo>
                    <a:pt x="372" y="214"/>
                  </a:lnTo>
                  <a:lnTo>
                    <a:pt x="372" y="213"/>
                  </a:lnTo>
                  <a:lnTo>
                    <a:pt x="370" y="209"/>
                  </a:lnTo>
                  <a:lnTo>
                    <a:pt x="369" y="209"/>
                  </a:lnTo>
                  <a:lnTo>
                    <a:pt x="368" y="209"/>
                  </a:lnTo>
                  <a:lnTo>
                    <a:pt x="365" y="210"/>
                  </a:lnTo>
                  <a:lnTo>
                    <a:pt x="363" y="210"/>
                  </a:lnTo>
                  <a:lnTo>
                    <a:pt x="362" y="212"/>
                  </a:lnTo>
                  <a:lnTo>
                    <a:pt x="360" y="212"/>
                  </a:lnTo>
                  <a:lnTo>
                    <a:pt x="355" y="212"/>
                  </a:lnTo>
                  <a:lnTo>
                    <a:pt x="354" y="212"/>
                  </a:lnTo>
                  <a:lnTo>
                    <a:pt x="353" y="210"/>
                  </a:lnTo>
                  <a:lnTo>
                    <a:pt x="353" y="209"/>
                  </a:lnTo>
                  <a:lnTo>
                    <a:pt x="353" y="208"/>
                  </a:lnTo>
                  <a:lnTo>
                    <a:pt x="353" y="207"/>
                  </a:lnTo>
                  <a:lnTo>
                    <a:pt x="349" y="209"/>
                  </a:lnTo>
                  <a:lnTo>
                    <a:pt x="347" y="212"/>
                  </a:lnTo>
                  <a:lnTo>
                    <a:pt x="345" y="213"/>
                  </a:lnTo>
                  <a:lnTo>
                    <a:pt x="343" y="212"/>
                  </a:lnTo>
                  <a:lnTo>
                    <a:pt x="342" y="209"/>
                  </a:lnTo>
                  <a:lnTo>
                    <a:pt x="339" y="205"/>
                  </a:lnTo>
                  <a:lnTo>
                    <a:pt x="337" y="202"/>
                  </a:lnTo>
                  <a:lnTo>
                    <a:pt x="337" y="197"/>
                  </a:lnTo>
                  <a:lnTo>
                    <a:pt x="337" y="192"/>
                  </a:lnTo>
                  <a:lnTo>
                    <a:pt x="337" y="189"/>
                  </a:lnTo>
                  <a:lnTo>
                    <a:pt x="335" y="188"/>
                  </a:lnTo>
                  <a:lnTo>
                    <a:pt x="333" y="187"/>
                  </a:lnTo>
                  <a:lnTo>
                    <a:pt x="332" y="186"/>
                  </a:lnTo>
                  <a:lnTo>
                    <a:pt x="330" y="184"/>
                  </a:lnTo>
                  <a:lnTo>
                    <a:pt x="329" y="183"/>
                  </a:lnTo>
                  <a:lnTo>
                    <a:pt x="324" y="177"/>
                  </a:lnTo>
                  <a:lnTo>
                    <a:pt x="320" y="168"/>
                  </a:lnTo>
                  <a:lnTo>
                    <a:pt x="318" y="161"/>
                  </a:lnTo>
                  <a:lnTo>
                    <a:pt x="313" y="154"/>
                  </a:lnTo>
                  <a:lnTo>
                    <a:pt x="312" y="154"/>
                  </a:lnTo>
                  <a:lnTo>
                    <a:pt x="312" y="152"/>
                  </a:lnTo>
                  <a:lnTo>
                    <a:pt x="312" y="151"/>
                  </a:lnTo>
                  <a:lnTo>
                    <a:pt x="312" y="147"/>
                  </a:lnTo>
                  <a:lnTo>
                    <a:pt x="310" y="144"/>
                  </a:lnTo>
                  <a:lnTo>
                    <a:pt x="310" y="142"/>
                  </a:lnTo>
                  <a:lnTo>
                    <a:pt x="310" y="141"/>
                  </a:lnTo>
                  <a:lnTo>
                    <a:pt x="310" y="138"/>
                  </a:lnTo>
                  <a:lnTo>
                    <a:pt x="309" y="137"/>
                  </a:lnTo>
                  <a:lnTo>
                    <a:pt x="309" y="136"/>
                  </a:lnTo>
                  <a:lnTo>
                    <a:pt x="308" y="137"/>
                  </a:lnTo>
                  <a:lnTo>
                    <a:pt x="303" y="140"/>
                  </a:lnTo>
                  <a:lnTo>
                    <a:pt x="299" y="147"/>
                  </a:lnTo>
                  <a:lnTo>
                    <a:pt x="297" y="156"/>
                  </a:lnTo>
                  <a:lnTo>
                    <a:pt x="294" y="163"/>
                  </a:lnTo>
                  <a:lnTo>
                    <a:pt x="292" y="169"/>
                  </a:lnTo>
                  <a:lnTo>
                    <a:pt x="288" y="171"/>
                  </a:lnTo>
                  <a:lnTo>
                    <a:pt x="284" y="169"/>
                  </a:lnTo>
                  <a:lnTo>
                    <a:pt x="281" y="166"/>
                  </a:lnTo>
                  <a:lnTo>
                    <a:pt x="277" y="162"/>
                  </a:lnTo>
                  <a:lnTo>
                    <a:pt x="273" y="159"/>
                  </a:lnTo>
                  <a:lnTo>
                    <a:pt x="267" y="157"/>
                  </a:lnTo>
                  <a:lnTo>
                    <a:pt x="259" y="154"/>
                  </a:lnTo>
                  <a:lnTo>
                    <a:pt x="252" y="156"/>
                  </a:lnTo>
                  <a:lnTo>
                    <a:pt x="244" y="159"/>
                  </a:lnTo>
                  <a:lnTo>
                    <a:pt x="242" y="162"/>
                  </a:lnTo>
                  <a:lnTo>
                    <a:pt x="241" y="162"/>
                  </a:lnTo>
                  <a:lnTo>
                    <a:pt x="239" y="159"/>
                  </a:lnTo>
                  <a:lnTo>
                    <a:pt x="238" y="158"/>
                  </a:lnTo>
                  <a:lnTo>
                    <a:pt x="237" y="154"/>
                  </a:lnTo>
                  <a:lnTo>
                    <a:pt x="236" y="152"/>
                  </a:lnTo>
                  <a:lnTo>
                    <a:pt x="235" y="148"/>
                  </a:lnTo>
                  <a:lnTo>
                    <a:pt x="233" y="146"/>
                  </a:lnTo>
                  <a:lnTo>
                    <a:pt x="231" y="143"/>
                  </a:lnTo>
                  <a:lnTo>
                    <a:pt x="230" y="142"/>
                  </a:lnTo>
                  <a:lnTo>
                    <a:pt x="227" y="142"/>
                  </a:lnTo>
                  <a:lnTo>
                    <a:pt x="225" y="143"/>
                  </a:lnTo>
                  <a:lnTo>
                    <a:pt x="223" y="143"/>
                  </a:lnTo>
                  <a:lnTo>
                    <a:pt x="221" y="142"/>
                  </a:lnTo>
                  <a:lnTo>
                    <a:pt x="220" y="141"/>
                  </a:lnTo>
                  <a:lnTo>
                    <a:pt x="220" y="140"/>
                  </a:lnTo>
                  <a:lnTo>
                    <a:pt x="218" y="137"/>
                  </a:lnTo>
                  <a:lnTo>
                    <a:pt x="218" y="135"/>
                  </a:lnTo>
                  <a:lnTo>
                    <a:pt x="217" y="133"/>
                  </a:lnTo>
                  <a:lnTo>
                    <a:pt x="216" y="131"/>
                  </a:lnTo>
                  <a:lnTo>
                    <a:pt x="211" y="130"/>
                  </a:lnTo>
                  <a:lnTo>
                    <a:pt x="205" y="130"/>
                  </a:lnTo>
                  <a:lnTo>
                    <a:pt x="198" y="132"/>
                  </a:lnTo>
                  <a:lnTo>
                    <a:pt x="195" y="137"/>
                  </a:lnTo>
                  <a:lnTo>
                    <a:pt x="193" y="143"/>
                  </a:lnTo>
                  <a:lnTo>
                    <a:pt x="196" y="148"/>
                  </a:lnTo>
                  <a:lnTo>
                    <a:pt x="198" y="152"/>
                  </a:lnTo>
                  <a:lnTo>
                    <a:pt x="197" y="157"/>
                  </a:lnTo>
                  <a:lnTo>
                    <a:pt x="197" y="161"/>
                  </a:lnTo>
                  <a:lnTo>
                    <a:pt x="196" y="162"/>
                  </a:lnTo>
                  <a:lnTo>
                    <a:pt x="193" y="164"/>
                  </a:lnTo>
                  <a:lnTo>
                    <a:pt x="191" y="164"/>
                  </a:lnTo>
                  <a:lnTo>
                    <a:pt x="190" y="166"/>
                  </a:lnTo>
                  <a:lnTo>
                    <a:pt x="186" y="168"/>
                  </a:lnTo>
                  <a:lnTo>
                    <a:pt x="183" y="171"/>
                  </a:lnTo>
                  <a:lnTo>
                    <a:pt x="181" y="173"/>
                  </a:lnTo>
                  <a:lnTo>
                    <a:pt x="178" y="176"/>
                  </a:lnTo>
                  <a:lnTo>
                    <a:pt x="177" y="179"/>
                  </a:lnTo>
                  <a:lnTo>
                    <a:pt x="173" y="182"/>
                  </a:lnTo>
                  <a:lnTo>
                    <a:pt x="171" y="184"/>
                  </a:lnTo>
                  <a:lnTo>
                    <a:pt x="168" y="186"/>
                  </a:lnTo>
                  <a:lnTo>
                    <a:pt x="166" y="188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3"/>
                  </a:lnTo>
                  <a:lnTo>
                    <a:pt x="156" y="194"/>
                  </a:lnTo>
                  <a:lnTo>
                    <a:pt x="155" y="193"/>
                  </a:lnTo>
                  <a:lnTo>
                    <a:pt x="155" y="188"/>
                  </a:lnTo>
                  <a:lnTo>
                    <a:pt x="155" y="182"/>
                  </a:lnTo>
                  <a:lnTo>
                    <a:pt x="155" y="177"/>
                  </a:lnTo>
                  <a:lnTo>
                    <a:pt x="156" y="173"/>
                  </a:lnTo>
                  <a:lnTo>
                    <a:pt x="155" y="171"/>
                  </a:lnTo>
                  <a:lnTo>
                    <a:pt x="155" y="169"/>
                  </a:lnTo>
                  <a:lnTo>
                    <a:pt x="154" y="168"/>
                  </a:lnTo>
                  <a:lnTo>
                    <a:pt x="152" y="167"/>
                  </a:lnTo>
                  <a:lnTo>
                    <a:pt x="152" y="166"/>
                  </a:lnTo>
                  <a:lnTo>
                    <a:pt x="152" y="163"/>
                  </a:lnTo>
                  <a:lnTo>
                    <a:pt x="152" y="159"/>
                  </a:lnTo>
                  <a:lnTo>
                    <a:pt x="156" y="154"/>
                  </a:lnTo>
                  <a:lnTo>
                    <a:pt x="159" y="148"/>
                  </a:lnTo>
                  <a:lnTo>
                    <a:pt x="161" y="142"/>
                  </a:lnTo>
                  <a:lnTo>
                    <a:pt x="161" y="138"/>
                  </a:lnTo>
                  <a:lnTo>
                    <a:pt x="161" y="136"/>
                  </a:lnTo>
                  <a:lnTo>
                    <a:pt x="162" y="135"/>
                  </a:lnTo>
                  <a:lnTo>
                    <a:pt x="165" y="135"/>
                  </a:lnTo>
                  <a:lnTo>
                    <a:pt x="166" y="133"/>
                  </a:lnTo>
                  <a:lnTo>
                    <a:pt x="168" y="133"/>
                  </a:lnTo>
                  <a:lnTo>
                    <a:pt x="171" y="132"/>
                  </a:lnTo>
                  <a:lnTo>
                    <a:pt x="172" y="130"/>
                  </a:lnTo>
                  <a:lnTo>
                    <a:pt x="173" y="127"/>
                  </a:lnTo>
                  <a:lnTo>
                    <a:pt x="173" y="123"/>
                  </a:lnTo>
                  <a:lnTo>
                    <a:pt x="173" y="120"/>
                  </a:lnTo>
                  <a:lnTo>
                    <a:pt x="173" y="117"/>
                  </a:lnTo>
                  <a:lnTo>
                    <a:pt x="172" y="116"/>
                  </a:lnTo>
                  <a:lnTo>
                    <a:pt x="171" y="116"/>
                  </a:lnTo>
                  <a:lnTo>
                    <a:pt x="168" y="117"/>
                  </a:lnTo>
                  <a:lnTo>
                    <a:pt x="167" y="118"/>
                  </a:lnTo>
                  <a:lnTo>
                    <a:pt x="165" y="120"/>
                  </a:lnTo>
                  <a:lnTo>
                    <a:pt x="162" y="122"/>
                  </a:lnTo>
                  <a:lnTo>
                    <a:pt x="161" y="125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0" y="144"/>
                  </a:lnTo>
                  <a:lnTo>
                    <a:pt x="147" y="146"/>
                  </a:lnTo>
                  <a:lnTo>
                    <a:pt x="146" y="148"/>
                  </a:lnTo>
                  <a:lnTo>
                    <a:pt x="145" y="151"/>
                  </a:lnTo>
                  <a:lnTo>
                    <a:pt x="145" y="154"/>
                  </a:lnTo>
                  <a:lnTo>
                    <a:pt x="145" y="162"/>
                  </a:lnTo>
                  <a:lnTo>
                    <a:pt x="144" y="168"/>
                  </a:lnTo>
                  <a:lnTo>
                    <a:pt x="142" y="173"/>
                  </a:lnTo>
                  <a:lnTo>
                    <a:pt x="141" y="176"/>
                  </a:lnTo>
                  <a:lnTo>
                    <a:pt x="139" y="176"/>
                  </a:lnTo>
                  <a:lnTo>
                    <a:pt x="137" y="177"/>
                  </a:lnTo>
                  <a:lnTo>
                    <a:pt x="135" y="178"/>
                  </a:lnTo>
                  <a:lnTo>
                    <a:pt x="134" y="179"/>
                  </a:lnTo>
                  <a:lnTo>
                    <a:pt x="132" y="181"/>
                  </a:lnTo>
                  <a:lnTo>
                    <a:pt x="130" y="184"/>
                  </a:lnTo>
                  <a:lnTo>
                    <a:pt x="130" y="187"/>
                  </a:lnTo>
                  <a:lnTo>
                    <a:pt x="130" y="189"/>
                  </a:lnTo>
                  <a:lnTo>
                    <a:pt x="130" y="190"/>
                  </a:lnTo>
                  <a:lnTo>
                    <a:pt x="130" y="192"/>
                  </a:lnTo>
                  <a:lnTo>
                    <a:pt x="131" y="193"/>
                  </a:lnTo>
                  <a:lnTo>
                    <a:pt x="131" y="194"/>
                  </a:lnTo>
                  <a:lnTo>
                    <a:pt x="132" y="197"/>
                  </a:lnTo>
                  <a:lnTo>
                    <a:pt x="131" y="200"/>
                  </a:lnTo>
                  <a:lnTo>
                    <a:pt x="130" y="203"/>
                  </a:lnTo>
                  <a:lnTo>
                    <a:pt x="129" y="204"/>
                  </a:lnTo>
                  <a:lnTo>
                    <a:pt x="126" y="204"/>
                  </a:lnTo>
                  <a:lnTo>
                    <a:pt x="124" y="204"/>
                  </a:lnTo>
                  <a:lnTo>
                    <a:pt x="121" y="203"/>
                  </a:lnTo>
                  <a:lnTo>
                    <a:pt x="119" y="202"/>
                  </a:lnTo>
                  <a:lnTo>
                    <a:pt x="117" y="203"/>
                  </a:lnTo>
                  <a:lnTo>
                    <a:pt x="117" y="205"/>
                  </a:lnTo>
                  <a:lnTo>
                    <a:pt x="117" y="208"/>
                  </a:lnTo>
                  <a:lnTo>
                    <a:pt x="119" y="210"/>
                  </a:lnTo>
                  <a:lnTo>
                    <a:pt x="120" y="212"/>
                  </a:lnTo>
                  <a:lnTo>
                    <a:pt x="121" y="212"/>
                  </a:lnTo>
                  <a:lnTo>
                    <a:pt x="125" y="215"/>
                  </a:lnTo>
                  <a:lnTo>
                    <a:pt x="127" y="219"/>
                  </a:lnTo>
                  <a:lnTo>
                    <a:pt x="127" y="225"/>
                  </a:lnTo>
                  <a:lnTo>
                    <a:pt x="124" y="233"/>
                  </a:lnTo>
                  <a:lnTo>
                    <a:pt x="121" y="241"/>
                  </a:lnTo>
                  <a:lnTo>
                    <a:pt x="116" y="246"/>
                  </a:lnTo>
                  <a:lnTo>
                    <a:pt x="110" y="250"/>
                  </a:lnTo>
                  <a:lnTo>
                    <a:pt x="105" y="254"/>
                  </a:lnTo>
                  <a:lnTo>
                    <a:pt x="99" y="261"/>
                  </a:lnTo>
                  <a:lnTo>
                    <a:pt x="92" y="271"/>
                  </a:lnTo>
                  <a:lnTo>
                    <a:pt x="88" y="283"/>
                  </a:lnTo>
                  <a:lnTo>
                    <a:pt x="86" y="286"/>
                  </a:lnTo>
                  <a:lnTo>
                    <a:pt x="85" y="289"/>
                  </a:lnTo>
                  <a:lnTo>
                    <a:pt x="85" y="291"/>
                  </a:lnTo>
                  <a:lnTo>
                    <a:pt x="85" y="292"/>
                  </a:lnTo>
                  <a:lnTo>
                    <a:pt x="81" y="295"/>
                  </a:lnTo>
                  <a:lnTo>
                    <a:pt x="79" y="296"/>
                  </a:lnTo>
                  <a:lnTo>
                    <a:pt x="76" y="297"/>
                  </a:lnTo>
                  <a:lnTo>
                    <a:pt x="74" y="301"/>
                  </a:lnTo>
                  <a:lnTo>
                    <a:pt x="69" y="315"/>
                  </a:lnTo>
                  <a:lnTo>
                    <a:pt x="61" y="322"/>
                  </a:lnTo>
                  <a:lnTo>
                    <a:pt x="59" y="324"/>
                  </a:lnTo>
                  <a:lnTo>
                    <a:pt x="56" y="325"/>
                  </a:lnTo>
                  <a:lnTo>
                    <a:pt x="54" y="324"/>
                  </a:lnTo>
                  <a:lnTo>
                    <a:pt x="51" y="322"/>
                  </a:lnTo>
                  <a:lnTo>
                    <a:pt x="51" y="319"/>
                  </a:lnTo>
                  <a:lnTo>
                    <a:pt x="50" y="314"/>
                  </a:lnTo>
                  <a:lnTo>
                    <a:pt x="50" y="310"/>
                  </a:lnTo>
                  <a:lnTo>
                    <a:pt x="50" y="306"/>
                  </a:lnTo>
                  <a:lnTo>
                    <a:pt x="51" y="304"/>
                  </a:lnTo>
                  <a:lnTo>
                    <a:pt x="53" y="301"/>
                  </a:lnTo>
                  <a:lnTo>
                    <a:pt x="55" y="300"/>
                  </a:lnTo>
                  <a:lnTo>
                    <a:pt x="56" y="300"/>
                  </a:lnTo>
                  <a:lnTo>
                    <a:pt x="58" y="299"/>
                  </a:lnTo>
                  <a:lnTo>
                    <a:pt x="59" y="297"/>
                  </a:lnTo>
                  <a:lnTo>
                    <a:pt x="61" y="296"/>
                  </a:lnTo>
                  <a:lnTo>
                    <a:pt x="63" y="294"/>
                  </a:lnTo>
                  <a:lnTo>
                    <a:pt x="63" y="291"/>
                  </a:lnTo>
                  <a:lnTo>
                    <a:pt x="64" y="290"/>
                  </a:lnTo>
                  <a:lnTo>
                    <a:pt x="65" y="287"/>
                  </a:lnTo>
                  <a:lnTo>
                    <a:pt x="66" y="285"/>
                  </a:lnTo>
                  <a:lnTo>
                    <a:pt x="69" y="284"/>
                  </a:lnTo>
                  <a:lnTo>
                    <a:pt x="69" y="281"/>
                  </a:lnTo>
                  <a:lnTo>
                    <a:pt x="70" y="280"/>
                  </a:lnTo>
                  <a:lnTo>
                    <a:pt x="70" y="278"/>
                  </a:lnTo>
                  <a:lnTo>
                    <a:pt x="70" y="275"/>
                  </a:lnTo>
                  <a:lnTo>
                    <a:pt x="71" y="273"/>
                  </a:lnTo>
                  <a:lnTo>
                    <a:pt x="71" y="270"/>
                  </a:lnTo>
                  <a:lnTo>
                    <a:pt x="73" y="269"/>
                  </a:lnTo>
                  <a:lnTo>
                    <a:pt x="74" y="268"/>
                  </a:lnTo>
                  <a:lnTo>
                    <a:pt x="76" y="266"/>
                  </a:lnTo>
                  <a:lnTo>
                    <a:pt x="78" y="265"/>
                  </a:lnTo>
                  <a:lnTo>
                    <a:pt x="79" y="264"/>
                  </a:lnTo>
                  <a:lnTo>
                    <a:pt x="80" y="260"/>
                  </a:lnTo>
                  <a:lnTo>
                    <a:pt x="80" y="256"/>
                  </a:lnTo>
                  <a:lnTo>
                    <a:pt x="81" y="254"/>
                  </a:lnTo>
                  <a:lnTo>
                    <a:pt x="83" y="251"/>
                  </a:lnTo>
                  <a:lnTo>
                    <a:pt x="83" y="243"/>
                  </a:lnTo>
                  <a:lnTo>
                    <a:pt x="85" y="235"/>
                  </a:lnTo>
                  <a:lnTo>
                    <a:pt x="88" y="228"/>
                  </a:lnTo>
                  <a:lnTo>
                    <a:pt x="88" y="225"/>
                  </a:lnTo>
                  <a:lnTo>
                    <a:pt x="88" y="223"/>
                  </a:lnTo>
                  <a:lnTo>
                    <a:pt x="89" y="220"/>
                  </a:lnTo>
                  <a:lnTo>
                    <a:pt x="90" y="217"/>
                  </a:lnTo>
                  <a:lnTo>
                    <a:pt x="90" y="215"/>
                  </a:lnTo>
                  <a:lnTo>
                    <a:pt x="88" y="214"/>
                  </a:lnTo>
                  <a:lnTo>
                    <a:pt x="86" y="214"/>
                  </a:lnTo>
                  <a:lnTo>
                    <a:pt x="85" y="214"/>
                  </a:lnTo>
                  <a:lnTo>
                    <a:pt x="85" y="215"/>
                  </a:lnTo>
                  <a:lnTo>
                    <a:pt x="84" y="217"/>
                  </a:lnTo>
                  <a:lnTo>
                    <a:pt x="83" y="219"/>
                  </a:lnTo>
                  <a:lnTo>
                    <a:pt x="81" y="222"/>
                  </a:lnTo>
                  <a:lnTo>
                    <a:pt x="80" y="223"/>
                  </a:lnTo>
                  <a:lnTo>
                    <a:pt x="79" y="223"/>
                  </a:lnTo>
                  <a:lnTo>
                    <a:pt x="78" y="223"/>
                  </a:lnTo>
                  <a:lnTo>
                    <a:pt x="76" y="220"/>
                  </a:lnTo>
                  <a:lnTo>
                    <a:pt x="76" y="219"/>
                  </a:lnTo>
                  <a:lnTo>
                    <a:pt x="76" y="218"/>
                  </a:lnTo>
                  <a:lnTo>
                    <a:pt x="76" y="217"/>
                  </a:lnTo>
                  <a:lnTo>
                    <a:pt x="76" y="214"/>
                  </a:lnTo>
                  <a:lnTo>
                    <a:pt x="76" y="213"/>
                  </a:lnTo>
                  <a:lnTo>
                    <a:pt x="75" y="212"/>
                  </a:lnTo>
                  <a:lnTo>
                    <a:pt x="74" y="212"/>
                  </a:lnTo>
                  <a:lnTo>
                    <a:pt x="74" y="214"/>
                  </a:lnTo>
                  <a:lnTo>
                    <a:pt x="73" y="215"/>
                  </a:lnTo>
                  <a:lnTo>
                    <a:pt x="70" y="218"/>
                  </a:lnTo>
                  <a:lnTo>
                    <a:pt x="69" y="220"/>
                  </a:lnTo>
                  <a:lnTo>
                    <a:pt x="69" y="223"/>
                  </a:lnTo>
                  <a:lnTo>
                    <a:pt x="68" y="224"/>
                  </a:lnTo>
                  <a:lnTo>
                    <a:pt x="68" y="227"/>
                  </a:lnTo>
                  <a:lnTo>
                    <a:pt x="68" y="229"/>
                  </a:lnTo>
                  <a:lnTo>
                    <a:pt x="68" y="232"/>
                  </a:lnTo>
                  <a:lnTo>
                    <a:pt x="66" y="233"/>
                  </a:lnTo>
                  <a:lnTo>
                    <a:pt x="66" y="234"/>
                  </a:lnTo>
                  <a:lnTo>
                    <a:pt x="65" y="235"/>
                  </a:lnTo>
                  <a:lnTo>
                    <a:pt x="64" y="234"/>
                  </a:lnTo>
                  <a:lnTo>
                    <a:pt x="63" y="233"/>
                  </a:lnTo>
                  <a:lnTo>
                    <a:pt x="63" y="232"/>
                  </a:lnTo>
                  <a:lnTo>
                    <a:pt x="61" y="229"/>
                  </a:lnTo>
                  <a:lnTo>
                    <a:pt x="61" y="228"/>
                  </a:lnTo>
                  <a:lnTo>
                    <a:pt x="60" y="225"/>
                  </a:lnTo>
                  <a:lnTo>
                    <a:pt x="58" y="222"/>
                  </a:lnTo>
                  <a:lnTo>
                    <a:pt x="56" y="219"/>
                  </a:lnTo>
                  <a:lnTo>
                    <a:pt x="54" y="218"/>
                  </a:lnTo>
                  <a:lnTo>
                    <a:pt x="51" y="217"/>
                  </a:lnTo>
                  <a:lnTo>
                    <a:pt x="49" y="217"/>
                  </a:lnTo>
                  <a:lnTo>
                    <a:pt x="48" y="219"/>
                  </a:lnTo>
                  <a:lnTo>
                    <a:pt x="45" y="223"/>
                  </a:lnTo>
                  <a:lnTo>
                    <a:pt x="43" y="227"/>
                  </a:lnTo>
                  <a:lnTo>
                    <a:pt x="41" y="229"/>
                  </a:lnTo>
                  <a:lnTo>
                    <a:pt x="40" y="230"/>
                  </a:lnTo>
                  <a:lnTo>
                    <a:pt x="40" y="230"/>
                  </a:lnTo>
                  <a:lnTo>
                    <a:pt x="38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6" y="225"/>
                  </a:lnTo>
                  <a:lnTo>
                    <a:pt x="38" y="224"/>
                  </a:lnTo>
                  <a:lnTo>
                    <a:pt x="38" y="223"/>
                  </a:lnTo>
                  <a:lnTo>
                    <a:pt x="38" y="219"/>
                  </a:lnTo>
                  <a:lnTo>
                    <a:pt x="38" y="217"/>
                  </a:lnTo>
                  <a:lnTo>
                    <a:pt x="38" y="213"/>
                  </a:lnTo>
                  <a:lnTo>
                    <a:pt x="36" y="210"/>
                  </a:lnTo>
                  <a:lnTo>
                    <a:pt x="36" y="208"/>
                  </a:lnTo>
                  <a:lnTo>
                    <a:pt x="38" y="204"/>
                  </a:lnTo>
                  <a:lnTo>
                    <a:pt x="39" y="200"/>
                  </a:lnTo>
                  <a:lnTo>
                    <a:pt x="39" y="197"/>
                  </a:lnTo>
                  <a:lnTo>
                    <a:pt x="39" y="194"/>
                  </a:lnTo>
                  <a:lnTo>
                    <a:pt x="39" y="192"/>
                  </a:lnTo>
                  <a:lnTo>
                    <a:pt x="38" y="189"/>
                  </a:lnTo>
                  <a:lnTo>
                    <a:pt x="38" y="186"/>
                  </a:lnTo>
                  <a:lnTo>
                    <a:pt x="36" y="183"/>
                  </a:lnTo>
                  <a:lnTo>
                    <a:pt x="35" y="181"/>
                  </a:lnTo>
                  <a:lnTo>
                    <a:pt x="35" y="179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31" y="183"/>
                  </a:lnTo>
                  <a:lnTo>
                    <a:pt x="30" y="184"/>
                  </a:lnTo>
                  <a:lnTo>
                    <a:pt x="29" y="187"/>
                  </a:lnTo>
                  <a:lnTo>
                    <a:pt x="29" y="189"/>
                  </a:lnTo>
                  <a:lnTo>
                    <a:pt x="28" y="190"/>
                  </a:lnTo>
                  <a:lnTo>
                    <a:pt x="26" y="192"/>
                  </a:lnTo>
                  <a:lnTo>
                    <a:pt x="24" y="190"/>
                  </a:lnTo>
                  <a:lnTo>
                    <a:pt x="21" y="188"/>
                  </a:lnTo>
                  <a:lnTo>
                    <a:pt x="19" y="183"/>
                  </a:lnTo>
                  <a:lnTo>
                    <a:pt x="17" y="181"/>
                  </a:lnTo>
                  <a:lnTo>
                    <a:pt x="14" y="177"/>
                  </a:lnTo>
                  <a:lnTo>
                    <a:pt x="12" y="173"/>
                  </a:lnTo>
                  <a:lnTo>
                    <a:pt x="10" y="172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7" y="167"/>
                  </a:lnTo>
                  <a:lnTo>
                    <a:pt x="5" y="164"/>
                  </a:lnTo>
                  <a:lnTo>
                    <a:pt x="5" y="163"/>
                  </a:lnTo>
                  <a:lnTo>
                    <a:pt x="5" y="162"/>
                  </a:lnTo>
                  <a:lnTo>
                    <a:pt x="7" y="162"/>
                  </a:lnTo>
                  <a:lnTo>
                    <a:pt x="9" y="163"/>
                  </a:lnTo>
                  <a:lnTo>
                    <a:pt x="14" y="164"/>
                  </a:lnTo>
                  <a:lnTo>
                    <a:pt x="19" y="164"/>
                  </a:lnTo>
                  <a:lnTo>
                    <a:pt x="24" y="163"/>
                  </a:lnTo>
                  <a:lnTo>
                    <a:pt x="26" y="161"/>
                  </a:lnTo>
                  <a:lnTo>
                    <a:pt x="26" y="159"/>
                  </a:lnTo>
                  <a:lnTo>
                    <a:pt x="26" y="158"/>
                  </a:lnTo>
                  <a:lnTo>
                    <a:pt x="25" y="157"/>
                  </a:lnTo>
                  <a:lnTo>
                    <a:pt x="23" y="157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8" y="157"/>
                  </a:lnTo>
                  <a:lnTo>
                    <a:pt x="17" y="157"/>
                  </a:lnTo>
                  <a:lnTo>
                    <a:pt x="17" y="157"/>
                  </a:lnTo>
                  <a:lnTo>
                    <a:pt x="14" y="157"/>
                  </a:lnTo>
                  <a:lnTo>
                    <a:pt x="13" y="154"/>
                  </a:lnTo>
                  <a:lnTo>
                    <a:pt x="10" y="152"/>
                  </a:lnTo>
                  <a:lnTo>
                    <a:pt x="9" y="149"/>
                  </a:lnTo>
                  <a:lnTo>
                    <a:pt x="8" y="148"/>
                  </a:lnTo>
                  <a:lnTo>
                    <a:pt x="7" y="148"/>
                  </a:lnTo>
                  <a:lnTo>
                    <a:pt x="5" y="148"/>
                  </a:lnTo>
                  <a:lnTo>
                    <a:pt x="5" y="147"/>
                  </a:lnTo>
                  <a:lnTo>
                    <a:pt x="4" y="146"/>
                  </a:lnTo>
                  <a:lnTo>
                    <a:pt x="3" y="144"/>
                  </a:lnTo>
                  <a:lnTo>
                    <a:pt x="3" y="143"/>
                  </a:lnTo>
                  <a:lnTo>
                    <a:pt x="3" y="140"/>
                  </a:lnTo>
                  <a:lnTo>
                    <a:pt x="3" y="137"/>
                  </a:lnTo>
                  <a:lnTo>
                    <a:pt x="3" y="133"/>
                  </a:lnTo>
                  <a:lnTo>
                    <a:pt x="3" y="130"/>
                  </a:lnTo>
                  <a:lnTo>
                    <a:pt x="2" y="127"/>
                  </a:lnTo>
                  <a:lnTo>
                    <a:pt x="2" y="126"/>
                  </a:lnTo>
                  <a:lnTo>
                    <a:pt x="0" y="126"/>
                  </a:lnTo>
                  <a:lnTo>
                    <a:pt x="5" y="117"/>
                  </a:lnTo>
                  <a:lnTo>
                    <a:pt x="12" y="105"/>
                  </a:lnTo>
                  <a:lnTo>
                    <a:pt x="12" y="103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97"/>
                  </a:lnTo>
                  <a:lnTo>
                    <a:pt x="14" y="97"/>
                  </a:lnTo>
                  <a:lnTo>
                    <a:pt x="17" y="96"/>
                  </a:lnTo>
                  <a:lnTo>
                    <a:pt x="18" y="93"/>
                  </a:lnTo>
                  <a:lnTo>
                    <a:pt x="19" y="90"/>
                  </a:lnTo>
                  <a:lnTo>
                    <a:pt x="19" y="87"/>
                  </a:lnTo>
                  <a:lnTo>
                    <a:pt x="19" y="85"/>
                  </a:lnTo>
                  <a:lnTo>
                    <a:pt x="19" y="79"/>
                  </a:lnTo>
                  <a:lnTo>
                    <a:pt x="20" y="74"/>
                  </a:lnTo>
                  <a:lnTo>
                    <a:pt x="21" y="69"/>
                  </a:lnTo>
                  <a:lnTo>
                    <a:pt x="24" y="66"/>
                  </a:lnTo>
                  <a:lnTo>
                    <a:pt x="25" y="65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9" y="71"/>
                  </a:lnTo>
                  <a:lnTo>
                    <a:pt x="29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1" y="71"/>
                  </a:lnTo>
                  <a:lnTo>
                    <a:pt x="34" y="70"/>
                  </a:lnTo>
                  <a:lnTo>
                    <a:pt x="36" y="66"/>
                  </a:lnTo>
                  <a:lnTo>
                    <a:pt x="39" y="64"/>
                  </a:lnTo>
                  <a:lnTo>
                    <a:pt x="40" y="61"/>
                  </a:lnTo>
                  <a:lnTo>
                    <a:pt x="41" y="59"/>
                  </a:lnTo>
                  <a:lnTo>
                    <a:pt x="43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49" y="59"/>
                  </a:lnTo>
                  <a:lnTo>
                    <a:pt x="51" y="59"/>
                  </a:lnTo>
                  <a:lnTo>
                    <a:pt x="53" y="59"/>
                  </a:lnTo>
                  <a:lnTo>
                    <a:pt x="56" y="52"/>
                  </a:lnTo>
                  <a:lnTo>
                    <a:pt x="60" y="44"/>
                  </a:lnTo>
                  <a:lnTo>
                    <a:pt x="61" y="38"/>
                  </a:lnTo>
                  <a:lnTo>
                    <a:pt x="61" y="21"/>
                  </a:lnTo>
                  <a:lnTo>
                    <a:pt x="61" y="20"/>
                  </a:lnTo>
                  <a:lnTo>
                    <a:pt x="63" y="16"/>
                  </a:lnTo>
                  <a:lnTo>
                    <a:pt x="64" y="14"/>
                  </a:lnTo>
                  <a:lnTo>
                    <a:pt x="65" y="10"/>
                  </a:lnTo>
                  <a:lnTo>
                    <a:pt x="66" y="5"/>
                  </a:lnTo>
                  <a:lnTo>
                    <a:pt x="65" y="5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1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5211" y="392"/>
              <a:ext cx="1012" cy="308"/>
            </a:xfrm>
            <a:custGeom>
              <a:avLst/>
              <a:gdLst>
                <a:gd name="T0" fmla="*/ 150 w 3036"/>
                <a:gd name="T1" fmla="*/ 332 h 923"/>
                <a:gd name="T2" fmla="*/ 226 w 3036"/>
                <a:gd name="T3" fmla="*/ 296 h 923"/>
                <a:gd name="T4" fmla="*/ 2110 w 3036"/>
                <a:gd name="T5" fmla="*/ 176 h 923"/>
                <a:gd name="T6" fmla="*/ 2158 w 3036"/>
                <a:gd name="T7" fmla="*/ 163 h 923"/>
                <a:gd name="T8" fmla="*/ 2208 w 3036"/>
                <a:gd name="T9" fmla="*/ 220 h 923"/>
                <a:gd name="T10" fmla="*/ 2104 w 3036"/>
                <a:gd name="T11" fmla="*/ 263 h 923"/>
                <a:gd name="T12" fmla="*/ 2091 w 3036"/>
                <a:gd name="T13" fmla="*/ 199 h 923"/>
                <a:gd name="T14" fmla="*/ 2073 w 3036"/>
                <a:gd name="T15" fmla="*/ 151 h 923"/>
                <a:gd name="T16" fmla="*/ 929 w 3036"/>
                <a:gd name="T17" fmla="*/ 155 h 923"/>
                <a:gd name="T18" fmla="*/ 814 w 3036"/>
                <a:gd name="T19" fmla="*/ 205 h 923"/>
                <a:gd name="T20" fmla="*/ 805 w 3036"/>
                <a:gd name="T21" fmla="*/ 94 h 923"/>
                <a:gd name="T22" fmla="*/ 44 w 3036"/>
                <a:gd name="T23" fmla="*/ 102 h 923"/>
                <a:gd name="T24" fmla="*/ 86 w 3036"/>
                <a:gd name="T25" fmla="*/ 145 h 923"/>
                <a:gd name="T26" fmla="*/ 90 w 3036"/>
                <a:gd name="T27" fmla="*/ 80 h 923"/>
                <a:gd name="T28" fmla="*/ 2678 w 3036"/>
                <a:gd name="T29" fmla="*/ 792 h 923"/>
                <a:gd name="T30" fmla="*/ 2528 w 3036"/>
                <a:gd name="T31" fmla="*/ 906 h 923"/>
                <a:gd name="T32" fmla="*/ 2489 w 3036"/>
                <a:gd name="T33" fmla="*/ 878 h 923"/>
                <a:gd name="T34" fmla="*/ 2363 w 3036"/>
                <a:gd name="T35" fmla="*/ 840 h 923"/>
                <a:gd name="T36" fmla="*/ 2367 w 3036"/>
                <a:gd name="T37" fmla="*/ 770 h 923"/>
                <a:gd name="T38" fmla="*/ 2407 w 3036"/>
                <a:gd name="T39" fmla="*/ 718 h 923"/>
                <a:gd name="T40" fmla="*/ 2451 w 3036"/>
                <a:gd name="T41" fmla="*/ 652 h 923"/>
                <a:gd name="T42" fmla="*/ 2475 w 3036"/>
                <a:gd name="T43" fmla="*/ 530 h 923"/>
                <a:gd name="T44" fmla="*/ 2503 w 3036"/>
                <a:gd name="T45" fmla="*/ 625 h 923"/>
                <a:gd name="T46" fmla="*/ 2534 w 3036"/>
                <a:gd name="T47" fmla="*/ 618 h 923"/>
                <a:gd name="T48" fmla="*/ 2569 w 3036"/>
                <a:gd name="T49" fmla="*/ 536 h 923"/>
                <a:gd name="T50" fmla="*/ 2574 w 3036"/>
                <a:gd name="T51" fmla="*/ 489 h 923"/>
                <a:gd name="T52" fmla="*/ 2626 w 3036"/>
                <a:gd name="T53" fmla="*/ 468 h 923"/>
                <a:gd name="T54" fmla="*/ 2578 w 3036"/>
                <a:gd name="T55" fmla="*/ 467 h 923"/>
                <a:gd name="T56" fmla="*/ 2565 w 3036"/>
                <a:gd name="T57" fmla="*/ 347 h 923"/>
                <a:gd name="T58" fmla="*/ 2550 w 3036"/>
                <a:gd name="T59" fmla="*/ 296 h 923"/>
                <a:gd name="T60" fmla="*/ 2543 w 3036"/>
                <a:gd name="T61" fmla="*/ 462 h 923"/>
                <a:gd name="T62" fmla="*/ 2505 w 3036"/>
                <a:gd name="T63" fmla="*/ 591 h 923"/>
                <a:gd name="T64" fmla="*/ 2492 w 3036"/>
                <a:gd name="T65" fmla="*/ 515 h 923"/>
                <a:gd name="T66" fmla="*/ 2478 w 3036"/>
                <a:gd name="T67" fmla="*/ 477 h 923"/>
                <a:gd name="T68" fmla="*/ 2422 w 3036"/>
                <a:gd name="T69" fmla="*/ 433 h 923"/>
                <a:gd name="T70" fmla="*/ 2454 w 3036"/>
                <a:gd name="T71" fmla="*/ 316 h 923"/>
                <a:gd name="T72" fmla="*/ 2482 w 3036"/>
                <a:gd name="T73" fmla="*/ 196 h 923"/>
                <a:gd name="T74" fmla="*/ 2494 w 3036"/>
                <a:gd name="T75" fmla="*/ 136 h 923"/>
                <a:gd name="T76" fmla="*/ 2502 w 3036"/>
                <a:gd name="T77" fmla="*/ 95 h 923"/>
                <a:gd name="T78" fmla="*/ 2527 w 3036"/>
                <a:gd name="T79" fmla="*/ 92 h 923"/>
                <a:gd name="T80" fmla="*/ 2548 w 3036"/>
                <a:gd name="T81" fmla="*/ 65 h 923"/>
                <a:gd name="T82" fmla="*/ 2584 w 3036"/>
                <a:gd name="T83" fmla="*/ 91 h 923"/>
                <a:gd name="T84" fmla="*/ 2612 w 3036"/>
                <a:gd name="T85" fmla="*/ 145 h 923"/>
                <a:gd name="T86" fmla="*/ 2677 w 3036"/>
                <a:gd name="T87" fmla="*/ 275 h 923"/>
                <a:gd name="T88" fmla="*/ 2637 w 3036"/>
                <a:gd name="T89" fmla="*/ 264 h 923"/>
                <a:gd name="T90" fmla="*/ 2659 w 3036"/>
                <a:gd name="T91" fmla="*/ 316 h 923"/>
                <a:gd name="T92" fmla="*/ 2690 w 3036"/>
                <a:gd name="T93" fmla="*/ 274 h 923"/>
                <a:gd name="T94" fmla="*/ 2703 w 3036"/>
                <a:gd name="T95" fmla="*/ 207 h 923"/>
                <a:gd name="T96" fmla="*/ 2745 w 3036"/>
                <a:gd name="T97" fmla="*/ 214 h 923"/>
                <a:gd name="T98" fmla="*/ 2782 w 3036"/>
                <a:gd name="T99" fmla="*/ 204 h 923"/>
                <a:gd name="T100" fmla="*/ 2777 w 3036"/>
                <a:gd name="T101" fmla="*/ 167 h 923"/>
                <a:gd name="T102" fmla="*/ 2842 w 3036"/>
                <a:gd name="T103" fmla="*/ 229 h 923"/>
                <a:gd name="T104" fmla="*/ 2819 w 3036"/>
                <a:gd name="T105" fmla="*/ 135 h 923"/>
                <a:gd name="T106" fmla="*/ 2857 w 3036"/>
                <a:gd name="T107" fmla="*/ 169 h 923"/>
                <a:gd name="T108" fmla="*/ 2863 w 3036"/>
                <a:gd name="T109" fmla="*/ 312 h 923"/>
                <a:gd name="T110" fmla="*/ 2900 w 3036"/>
                <a:gd name="T111" fmla="*/ 281 h 923"/>
                <a:gd name="T112" fmla="*/ 2864 w 3036"/>
                <a:gd name="T113" fmla="*/ 176 h 923"/>
                <a:gd name="T114" fmla="*/ 2864 w 3036"/>
                <a:gd name="T115" fmla="*/ 133 h 923"/>
                <a:gd name="T116" fmla="*/ 2878 w 3036"/>
                <a:gd name="T117" fmla="*/ 138 h 923"/>
                <a:gd name="T118" fmla="*/ 2910 w 3036"/>
                <a:gd name="T119" fmla="*/ 157 h 923"/>
                <a:gd name="T120" fmla="*/ 2892 w 3036"/>
                <a:gd name="T121" fmla="*/ 111 h 923"/>
                <a:gd name="T122" fmla="*/ 2923 w 3036"/>
                <a:gd name="T123" fmla="*/ 14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36" h="923">
                  <a:moveTo>
                    <a:pt x="283" y="248"/>
                  </a:moveTo>
                  <a:lnTo>
                    <a:pt x="277" y="248"/>
                  </a:lnTo>
                  <a:lnTo>
                    <a:pt x="269" y="249"/>
                  </a:lnTo>
                  <a:lnTo>
                    <a:pt x="262" y="253"/>
                  </a:lnTo>
                  <a:lnTo>
                    <a:pt x="254" y="255"/>
                  </a:lnTo>
                  <a:lnTo>
                    <a:pt x="252" y="258"/>
                  </a:lnTo>
                  <a:lnTo>
                    <a:pt x="242" y="261"/>
                  </a:lnTo>
                  <a:lnTo>
                    <a:pt x="234" y="266"/>
                  </a:lnTo>
                  <a:lnTo>
                    <a:pt x="228" y="275"/>
                  </a:lnTo>
                  <a:lnTo>
                    <a:pt x="223" y="281"/>
                  </a:lnTo>
                  <a:lnTo>
                    <a:pt x="216" y="288"/>
                  </a:lnTo>
                  <a:lnTo>
                    <a:pt x="208" y="293"/>
                  </a:lnTo>
                  <a:lnTo>
                    <a:pt x="202" y="294"/>
                  </a:lnTo>
                  <a:lnTo>
                    <a:pt x="198" y="293"/>
                  </a:lnTo>
                  <a:lnTo>
                    <a:pt x="196" y="289"/>
                  </a:lnTo>
                  <a:lnTo>
                    <a:pt x="193" y="286"/>
                  </a:lnTo>
                  <a:lnTo>
                    <a:pt x="191" y="283"/>
                  </a:lnTo>
                  <a:lnTo>
                    <a:pt x="188" y="279"/>
                  </a:lnTo>
                  <a:lnTo>
                    <a:pt x="186" y="275"/>
                  </a:lnTo>
                  <a:lnTo>
                    <a:pt x="183" y="274"/>
                  </a:lnTo>
                  <a:lnTo>
                    <a:pt x="182" y="274"/>
                  </a:lnTo>
                  <a:lnTo>
                    <a:pt x="180" y="274"/>
                  </a:lnTo>
                  <a:lnTo>
                    <a:pt x="177" y="275"/>
                  </a:lnTo>
                  <a:lnTo>
                    <a:pt x="176" y="276"/>
                  </a:lnTo>
                  <a:lnTo>
                    <a:pt x="175" y="279"/>
                  </a:lnTo>
                  <a:lnTo>
                    <a:pt x="175" y="283"/>
                  </a:lnTo>
                  <a:lnTo>
                    <a:pt x="176" y="286"/>
                  </a:lnTo>
                  <a:lnTo>
                    <a:pt x="177" y="290"/>
                  </a:lnTo>
                  <a:lnTo>
                    <a:pt x="178" y="293"/>
                  </a:lnTo>
                  <a:lnTo>
                    <a:pt x="178" y="295"/>
                  </a:lnTo>
                  <a:lnTo>
                    <a:pt x="176" y="298"/>
                  </a:lnTo>
                  <a:lnTo>
                    <a:pt x="173" y="301"/>
                  </a:lnTo>
                  <a:lnTo>
                    <a:pt x="171" y="305"/>
                  </a:lnTo>
                  <a:lnTo>
                    <a:pt x="167" y="310"/>
                  </a:lnTo>
                  <a:lnTo>
                    <a:pt x="162" y="315"/>
                  </a:lnTo>
                  <a:lnTo>
                    <a:pt x="157" y="320"/>
                  </a:lnTo>
                  <a:lnTo>
                    <a:pt x="155" y="324"/>
                  </a:lnTo>
                  <a:lnTo>
                    <a:pt x="152" y="329"/>
                  </a:lnTo>
                  <a:lnTo>
                    <a:pt x="150" y="332"/>
                  </a:lnTo>
                  <a:lnTo>
                    <a:pt x="147" y="336"/>
                  </a:lnTo>
                  <a:lnTo>
                    <a:pt x="137" y="339"/>
                  </a:lnTo>
                  <a:lnTo>
                    <a:pt x="127" y="336"/>
                  </a:lnTo>
                  <a:lnTo>
                    <a:pt x="119" y="331"/>
                  </a:lnTo>
                  <a:lnTo>
                    <a:pt x="110" y="329"/>
                  </a:lnTo>
                  <a:lnTo>
                    <a:pt x="109" y="329"/>
                  </a:lnTo>
                  <a:lnTo>
                    <a:pt x="107" y="329"/>
                  </a:lnTo>
                  <a:lnTo>
                    <a:pt x="105" y="327"/>
                  </a:lnTo>
                  <a:lnTo>
                    <a:pt x="101" y="327"/>
                  </a:lnTo>
                  <a:lnTo>
                    <a:pt x="99" y="327"/>
                  </a:lnTo>
                  <a:lnTo>
                    <a:pt x="96" y="327"/>
                  </a:lnTo>
                  <a:lnTo>
                    <a:pt x="94" y="329"/>
                  </a:lnTo>
                  <a:lnTo>
                    <a:pt x="92" y="329"/>
                  </a:lnTo>
                  <a:lnTo>
                    <a:pt x="92" y="330"/>
                  </a:lnTo>
                  <a:lnTo>
                    <a:pt x="92" y="331"/>
                  </a:lnTo>
                  <a:lnTo>
                    <a:pt x="95" y="334"/>
                  </a:lnTo>
                  <a:lnTo>
                    <a:pt x="97" y="335"/>
                  </a:lnTo>
                  <a:lnTo>
                    <a:pt x="100" y="336"/>
                  </a:lnTo>
                  <a:lnTo>
                    <a:pt x="102" y="335"/>
                  </a:lnTo>
                  <a:lnTo>
                    <a:pt x="105" y="335"/>
                  </a:lnTo>
                  <a:lnTo>
                    <a:pt x="107" y="334"/>
                  </a:lnTo>
                  <a:lnTo>
                    <a:pt x="110" y="334"/>
                  </a:lnTo>
                  <a:lnTo>
                    <a:pt x="114" y="334"/>
                  </a:lnTo>
                  <a:lnTo>
                    <a:pt x="117" y="334"/>
                  </a:lnTo>
                  <a:lnTo>
                    <a:pt x="120" y="335"/>
                  </a:lnTo>
                  <a:lnTo>
                    <a:pt x="123" y="336"/>
                  </a:lnTo>
                  <a:lnTo>
                    <a:pt x="133" y="342"/>
                  </a:lnTo>
                  <a:lnTo>
                    <a:pt x="143" y="346"/>
                  </a:lnTo>
                  <a:lnTo>
                    <a:pt x="155" y="346"/>
                  </a:lnTo>
                  <a:lnTo>
                    <a:pt x="166" y="345"/>
                  </a:lnTo>
                  <a:lnTo>
                    <a:pt x="176" y="339"/>
                  </a:lnTo>
                  <a:lnTo>
                    <a:pt x="186" y="334"/>
                  </a:lnTo>
                  <a:lnTo>
                    <a:pt x="202" y="322"/>
                  </a:lnTo>
                  <a:lnTo>
                    <a:pt x="217" y="310"/>
                  </a:lnTo>
                  <a:lnTo>
                    <a:pt x="221" y="309"/>
                  </a:lnTo>
                  <a:lnTo>
                    <a:pt x="222" y="306"/>
                  </a:lnTo>
                  <a:lnTo>
                    <a:pt x="224" y="304"/>
                  </a:lnTo>
                  <a:lnTo>
                    <a:pt x="224" y="301"/>
                  </a:lnTo>
                  <a:lnTo>
                    <a:pt x="226" y="296"/>
                  </a:lnTo>
                  <a:lnTo>
                    <a:pt x="226" y="295"/>
                  </a:lnTo>
                  <a:lnTo>
                    <a:pt x="227" y="293"/>
                  </a:lnTo>
                  <a:lnTo>
                    <a:pt x="229" y="291"/>
                  </a:lnTo>
                  <a:lnTo>
                    <a:pt x="232" y="291"/>
                  </a:lnTo>
                  <a:lnTo>
                    <a:pt x="234" y="290"/>
                  </a:lnTo>
                  <a:lnTo>
                    <a:pt x="236" y="289"/>
                  </a:lnTo>
                  <a:lnTo>
                    <a:pt x="241" y="284"/>
                  </a:lnTo>
                  <a:lnTo>
                    <a:pt x="244" y="279"/>
                  </a:lnTo>
                  <a:lnTo>
                    <a:pt x="249" y="273"/>
                  </a:lnTo>
                  <a:lnTo>
                    <a:pt x="264" y="265"/>
                  </a:lnTo>
                  <a:lnTo>
                    <a:pt x="273" y="263"/>
                  </a:lnTo>
                  <a:lnTo>
                    <a:pt x="282" y="258"/>
                  </a:lnTo>
                  <a:lnTo>
                    <a:pt x="285" y="249"/>
                  </a:lnTo>
                  <a:lnTo>
                    <a:pt x="283" y="248"/>
                  </a:lnTo>
                  <a:close/>
                  <a:moveTo>
                    <a:pt x="2079" y="137"/>
                  </a:moveTo>
                  <a:lnTo>
                    <a:pt x="2081" y="138"/>
                  </a:lnTo>
                  <a:lnTo>
                    <a:pt x="2083" y="140"/>
                  </a:lnTo>
                  <a:lnTo>
                    <a:pt x="2086" y="141"/>
                  </a:lnTo>
                  <a:lnTo>
                    <a:pt x="2089" y="143"/>
                  </a:lnTo>
                  <a:lnTo>
                    <a:pt x="2092" y="146"/>
                  </a:lnTo>
                  <a:lnTo>
                    <a:pt x="2094" y="148"/>
                  </a:lnTo>
                  <a:lnTo>
                    <a:pt x="2097" y="151"/>
                  </a:lnTo>
                  <a:lnTo>
                    <a:pt x="2098" y="153"/>
                  </a:lnTo>
                  <a:lnTo>
                    <a:pt x="2099" y="158"/>
                  </a:lnTo>
                  <a:lnTo>
                    <a:pt x="2100" y="161"/>
                  </a:lnTo>
                  <a:lnTo>
                    <a:pt x="2102" y="162"/>
                  </a:lnTo>
                  <a:lnTo>
                    <a:pt x="2104" y="164"/>
                  </a:lnTo>
                  <a:lnTo>
                    <a:pt x="2105" y="167"/>
                  </a:lnTo>
                  <a:lnTo>
                    <a:pt x="2105" y="168"/>
                  </a:lnTo>
                  <a:lnTo>
                    <a:pt x="2104" y="171"/>
                  </a:lnTo>
                  <a:lnTo>
                    <a:pt x="2104" y="173"/>
                  </a:lnTo>
                  <a:lnTo>
                    <a:pt x="2103" y="174"/>
                  </a:lnTo>
                  <a:lnTo>
                    <a:pt x="2103" y="174"/>
                  </a:lnTo>
                  <a:lnTo>
                    <a:pt x="2104" y="177"/>
                  </a:lnTo>
                  <a:lnTo>
                    <a:pt x="2105" y="178"/>
                  </a:lnTo>
                  <a:lnTo>
                    <a:pt x="2107" y="179"/>
                  </a:lnTo>
                  <a:lnTo>
                    <a:pt x="2109" y="178"/>
                  </a:lnTo>
                  <a:lnTo>
                    <a:pt x="2110" y="177"/>
                  </a:lnTo>
                  <a:lnTo>
                    <a:pt x="2110" y="176"/>
                  </a:lnTo>
                  <a:lnTo>
                    <a:pt x="2110" y="174"/>
                  </a:lnTo>
                  <a:lnTo>
                    <a:pt x="2110" y="173"/>
                  </a:lnTo>
                  <a:lnTo>
                    <a:pt x="2112" y="169"/>
                  </a:lnTo>
                  <a:lnTo>
                    <a:pt x="2112" y="167"/>
                  </a:lnTo>
                  <a:lnTo>
                    <a:pt x="2112" y="163"/>
                  </a:lnTo>
                  <a:lnTo>
                    <a:pt x="2113" y="161"/>
                  </a:lnTo>
                  <a:lnTo>
                    <a:pt x="2114" y="159"/>
                  </a:lnTo>
                  <a:lnTo>
                    <a:pt x="2114" y="159"/>
                  </a:lnTo>
                  <a:lnTo>
                    <a:pt x="2115" y="161"/>
                  </a:lnTo>
                  <a:lnTo>
                    <a:pt x="2117" y="163"/>
                  </a:lnTo>
                  <a:lnTo>
                    <a:pt x="2119" y="166"/>
                  </a:lnTo>
                  <a:lnTo>
                    <a:pt x="2120" y="168"/>
                  </a:lnTo>
                  <a:lnTo>
                    <a:pt x="2122" y="171"/>
                  </a:lnTo>
                  <a:lnTo>
                    <a:pt x="2123" y="172"/>
                  </a:lnTo>
                  <a:lnTo>
                    <a:pt x="2124" y="172"/>
                  </a:lnTo>
                  <a:lnTo>
                    <a:pt x="2124" y="172"/>
                  </a:lnTo>
                  <a:lnTo>
                    <a:pt x="2124" y="169"/>
                  </a:lnTo>
                  <a:lnTo>
                    <a:pt x="2124" y="167"/>
                  </a:lnTo>
                  <a:lnTo>
                    <a:pt x="2124" y="164"/>
                  </a:lnTo>
                  <a:lnTo>
                    <a:pt x="2124" y="162"/>
                  </a:lnTo>
                  <a:lnTo>
                    <a:pt x="2124" y="159"/>
                  </a:lnTo>
                  <a:lnTo>
                    <a:pt x="2124" y="158"/>
                  </a:lnTo>
                  <a:lnTo>
                    <a:pt x="2125" y="157"/>
                  </a:lnTo>
                  <a:lnTo>
                    <a:pt x="2128" y="156"/>
                  </a:lnTo>
                  <a:lnTo>
                    <a:pt x="2129" y="156"/>
                  </a:lnTo>
                  <a:lnTo>
                    <a:pt x="2132" y="157"/>
                  </a:lnTo>
                  <a:lnTo>
                    <a:pt x="2133" y="158"/>
                  </a:lnTo>
                  <a:lnTo>
                    <a:pt x="2134" y="161"/>
                  </a:lnTo>
                  <a:lnTo>
                    <a:pt x="2135" y="163"/>
                  </a:lnTo>
                  <a:lnTo>
                    <a:pt x="2137" y="166"/>
                  </a:lnTo>
                  <a:lnTo>
                    <a:pt x="2138" y="167"/>
                  </a:lnTo>
                  <a:lnTo>
                    <a:pt x="2142" y="166"/>
                  </a:lnTo>
                  <a:lnTo>
                    <a:pt x="2144" y="164"/>
                  </a:lnTo>
                  <a:lnTo>
                    <a:pt x="2145" y="163"/>
                  </a:lnTo>
                  <a:lnTo>
                    <a:pt x="2148" y="162"/>
                  </a:lnTo>
                  <a:lnTo>
                    <a:pt x="2149" y="162"/>
                  </a:lnTo>
                  <a:lnTo>
                    <a:pt x="2152" y="162"/>
                  </a:lnTo>
                  <a:lnTo>
                    <a:pt x="2154" y="163"/>
                  </a:lnTo>
                  <a:lnTo>
                    <a:pt x="2158" y="163"/>
                  </a:lnTo>
                  <a:lnTo>
                    <a:pt x="2160" y="164"/>
                  </a:lnTo>
                  <a:lnTo>
                    <a:pt x="2162" y="162"/>
                  </a:lnTo>
                  <a:lnTo>
                    <a:pt x="2162" y="159"/>
                  </a:lnTo>
                  <a:lnTo>
                    <a:pt x="2163" y="156"/>
                  </a:lnTo>
                  <a:lnTo>
                    <a:pt x="2164" y="153"/>
                  </a:lnTo>
                  <a:lnTo>
                    <a:pt x="2165" y="151"/>
                  </a:lnTo>
                  <a:lnTo>
                    <a:pt x="2168" y="152"/>
                  </a:lnTo>
                  <a:lnTo>
                    <a:pt x="2170" y="153"/>
                  </a:lnTo>
                  <a:lnTo>
                    <a:pt x="2173" y="156"/>
                  </a:lnTo>
                  <a:lnTo>
                    <a:pt x="2175" y="159"/>
                  </a:lnTo>
                  <a:lnTo>
                    <a:pt x="2176" y="162"/>
                  </a:lnTo>
                  <a:lnTo>
                    <a:pt x="2178" y="163"/>
                  </a:lnTo>
                  <a:lnTo>
                    <a:pt x="2179" y="164"/>
                  </a:lnTo>
                  <a:lnTo>
                    <a:pt x="2180" y="163"/>
                  </a:lnTo>
                  <a:lnTo>
                    <a:pt x="2183" y="163"/>
                  </a:lnTo>
                  <a:lnTo>
                    <a:pt x="2184" y="162"/>
                  </a:lnTo>
                  <a:lnTo>
                    <a:pt x="2186" y="161"/>
                  </a:lnTo>
                  <a:lnTo>
                    <a:pt x="2186" y="161"/>
                  </a:lnTo>
                  <a:lnTo>
                    <a:pt x="2188" y="161"/>
                  </a:lnTo>
                  <a:lnTo>
                    <a:pt x="2188" y="162"/>
                  </a:lnTo>
                  <a:lnTo>
                    <a:pt x="2188" y="164"/>
                  </a:lnTo>
                  <a:lnTo>
                    <a:pt x="2188" y="167"/>
                  </a:lnTo>
                  <a:lnTo>
                    <a:pt x="2186" y="168"/>
                  </a:lnTo>
                  <a:lnTo>
                    <a:pt x="2186" y="169"/>
                  </a:lnTo>
                  <a:lnTo>
                    <a:pt x="2185" y="169"/>
                  </a:lnTo>
                  <a:lnTo>
                    <a:pt x="2185" y="172"/>
                  </a:lnTo>
                  <a:lnTo>
                    <a:pt x="2185" y="174"/>
                  </a:lnTo>
                  <a:lnTo>
                    <a:pt x="2185" y="177"/>
                  </a:lnTo>
                  <a:lnTo>
                    <a:pt x="2186" y="179"/>
                  </a:lnTo>
                  <a:lnTo>
                    <a:pt x="2191" y="187"/>
                  </a:lnTo>
                  <a:lnTo>
                    <a:pt x="2196" y="193"/>
                  </a:lnTo>
                  <a:lnTo>
                    <a:pt x="2200" y="201"/>
                  </a:lnTo>
                  <a:lnTo>
                    <a:pt x="2203" y="203"/>
                  </a:lnTo>
                  <a:lnTo>
                    <a:pt x="2204" y="205"/>
                  </a:lnTo>
                  <a:lnTo>
                    <a:pt x="2205" y="208"/>
                  </a:lnTo>
                  <a:lnTo>
                    <a:pt x="2208" y="210"/>
                  </a:lnTo>
                  <a:lnTo>
                    <a:pt x="2208" y="213"/>
                  </a:lnTo>
                  <a:lnTo>
                    <a:pt x="2209" y="217"/>
                  </a:lnTo>
                  <a:lnTo>
                    <a:pt x="2208" y="220"/>
                  </a:lnTo>
                  <a:lnTo>
                    <a:pt x="2206" y="223"/>
                  </a:lnTo>
                  <a:lnTo>
                    <a:pt x="2205" y="227"/>
                  </a:lnTo>
                  <a:lnTo>
                    <a:pt x="2203" y="229"/>
                  </a:lnTo>
                  <a:lnTo>
                    <a:pt x="2203" y="232"/>
                  </a:lnTo>
                  <a:lnTo>
                    <a:pt x="2203" y="234"/>
                  </a:lnTo>
                  <a:lnTo>
                    <a:pt x="2203" y="238"/>
                  </a:lnTo>
                  <a:lnTo>
                    <a:pt x="2201" y="240"/>
                  </a:lnTo>
                  <a:lnTo>
                    <a:pt x="2200" y="243"/>
                  </a:lnTo>
                  <a:lnTo>
                    <a:pt x="2199" y="245"/>
                  </a:lnTo>
                  <a:lnTo>
                    <a:pt x="2196" y="247"/>
                  </a:lnTo>
                  <a:lnTo>
                    <a:pt x="2193" y="248"/>
                  </a:lnTo>
                  <a:lnTo>
                    <a:pt x="2190" y="248"/>
                  </a:lnTo>
                  <a:lnTo>
                    <a:pt x="2186" y="248"/>
                  </a:lnTo>
                  <a:lnTo>
                    <a:pt x="2185" y="250"/>
                  </a:lnTo>
                  <a:lnTo>
                    <a:pt x="2184" y="253"/>
                  </a:lnTo>
                  <a:lnTo>
                    <a:pt x="2181" y="255"/>
                  </a:lnTo>
                  <a:lnTo>
                    <a:pt x="2179" y="256"/>
                  </a:lnTo>
                  <a:lnTo>
                    <a:pt x="2176" y="259"/>
                  </a:lnTo>
                  <a:lnTo>
                    <a:pt x="2173" y="261"/>
                  </a:lnTo>
                  <a:lnTo>
                    <a:pt x="2170" y="263"/>
                  </a:lnTo>
                  <a:lnTo>
                    <a:pt x="2168" y="263"/>
                  </a:lnTo>
                  <a:lnTo>
                    <a:pt x="2164" y="264"/>
                  </a:lnTo>
                  <a:lnTo>
                    <a:pt x="2162" y="265"/>
                  </a:lnTo>
                  <a:lnTo>
                    <a:pt x="2159" y="268"/>
                  </a:lnTo>
                  <a:lnTo>
                    <a:pt x="2157" y="271"/>
                  </a:lnTo>
                  <a:lnTo>
                    <a:pt x="2155" y="279"/>
                  </a:lnTo>
                  <a:lnTo>
                    <a:pt x="2152" y="283"/>
                  </a:lnTo>
                  <a:lnTo>
                    <a:pt x="2147" y="284"/>
                  </a:lnTo>
                  <a:lnTo>
                    <a:pt x="2139" y="280"/>
                  </a:lnTo>
                  <a:lnTo>
                    <a:pt x="2133" y="274"/>
                  </a:lnTo>
                  <a:lnTo>
                    <a:pt x="2130" y="271"/>
                  </a:lnTo>
                  <a:lnTo>
                    <a:pt x="2128" y="268"/>
                  </a:lnTo>
                  <a:lnTo>
                    <a:pt x="2125" y="265"/>
                  </a:lnTo>
                  <a:lnTo>
                    <a:pt x="2123" y="263"/>
                  </a:lnTo>
                  <a:lnTo>
                    <a:pt x="2120" y="260"/>
                  </a:lnTo>
                  <a:lnTo>
                    <a:pt x="2117" y="258"/>
                  </a:lnTo>
                  <a:lnTo>
                    <a:pt x="2113" y="259"/>
                  </a:lnTo>
                  <a:lnTo>
                    <a:pt x="2108" y="261"/>
                  </a:lnTo>
                  <a:lnTo>
                    <a:pt x="2104" y="263"/>
                  </a:lnTo>
                  <a:lnTo>
                    <a:pt x="2100" y="264"/>
                  </a:lnTo>
                  <a:lnTo>
                    <a:pt x="2098" y="261"/>
                  </a:lnTo>
                  <a:lnTo>
                    <a:pt x="2095" y="260"/>
                  </a:lnTo>
                  <a:lnTo>
                    <a:pt x="2092" y="258"/>
                  </a:lnTo>
                  <a:lnTo>
                    <a:pt x="2089" y="255"/>
                  </a:lnTo>
                  <a:lnTo>
                    <a:pt x="2088" y="252"/>
                  </a:lnTo>
                  <a:lnTo>
                    <a:pt x="2087" y="248"/>
                  </a:lnTo>
                  <a:lnTo>
                    <a:pt x="2086" y="244"/>
                  </a:lnTo>
                  <a:lnTo>
                    <a:pt x="2086" y="240"/>
                  </a:lnTo>
                  <a:lnTo>
                    <a:pt x="2087" y="238"/>
                  </a:lnTo>
                  <a:lnTo>
                    <a:pt x="2089" y="238"/>
                  </a:lnTo>
                  <a:lnTo>
                    <a:pt x="2092" y="237"/>
                  </a:lnTo>
                  <a:lnTo>
                    <a:pt x="2093" y="237"/>
                  </a:lnTo>
                  <a:lnTo>
                    <a:pt x="2095" y="238"/>
                  </a:lnTo>
                  <a:lnTo>
                    <a:pt x="2097" y="238"/>
                  </a:lnTo>
                  <a:lnTo>
                    <a:pt x="2098" y="238"/>
                  </a:lnTo>
                  <a:lnTo>
                    <a:pt x="2099" y="238"/>
                  </a:lnTo>
                  <a:lnTo>
                    <a:pt x="2100" y="237"/>
                  </a:lnTo>
                  <a:lnTo>
                    <a:pt x="2100" y="235"/>
                  </a:lnTo>
                  <a:lnTo>
                    <a:pt x="2099" y="230"/>
                  </a:lnTo>
                  <a:lnTo>
                    <a:pt x="2098" y="227"/>
                  </a:lnTo>
                  <a:lnTo>
                    <a:pt x="2095" y="223"/>
                  </a:lnTo>
                  <a:lnTo>
                    <a:pt x="2093" y="220"/>
                  </a:lnTo>
                  <a:lnTo>
                    <a:pt x="2089" y="219"/>
                  </a:lnTo>
                  <a:lnTo>
                    <a:pt x="2084" y="217"/>
                  </a:lnTo>
                  <a:lnTo>
                    <a:pt x="2078" y="217"/>
                  </a:lnTo>
                  <a:lnTo>
                    <a:pt x="2073" y="217"/>
                  </a:lnTo>
                  <a:lnTo>
                    <a:pt x="2069" y="214"/>
                  </a:lnTo>
                  <a:lnTo>
                    <a:pt x="2067" y="210"/>
                  </a:lnTo>
                  <a:lnTo>
                    <a:pt x="2067" y="207"/>
                  </a:lnTo>
                  <a:lnTo>
                    <a:pt x="2068" y="203"/>
                  </a:lnTo>
                  <a:lnTo>
                    <a:pt x="2071" y="202"/>
                  </a:lnTo>
                  <a:lnTo>
                    <a:pt x="2072" y="201"/>
                  </a:lnTo>
                  <a:lnTo>
                    <a:pt x="2074" y="201"/>
                  </a:lnTo>
                  <a:lnTo>
                    <a:pt x="2077" y="201"/>
                  </a:lnTo>
                  <a:lnTo>
                    <a:pt x="2081" y="201"/>
                  </a:lnTo>
                  <a:lnTo>
                    <a:pt x="2084" y="201"/>
                  </a:lnTo>
                  <a:lnTo>
                    <a:pt x="2087" y="201"/>
                  </a:lnTo>
                  <a:lnTo>
                    <a:pt x="2091" y="199"/>
                  </a:lnTo>
                  <a:lnTo>
                    <a:pt x="2093" y="198"/>
                  </a:lnTo>
                  <a:lnTo>
                    <a:pt x="2094" y="196"/>
                  </a:lnTo>
                  <a:lnTo>
                    <a:pt x="2094" y="193"/>
                  </a:lnTo>
                  <a:lnTo>
                    <a:pt x="2094" y="189"/>
                  </a:lnTo>
                  <a:lnTo>
                    <a:pt x="2093" y="186"/>
                  </a:lnTo>
                  <a:lnTo>
                    <a:pt x="2092" y="183"/>
                  </a:lnTo>
                  <a:lnTo>
                    <a:pt x="2088" y="179"/>
                  </a:lnTo>
                  <a:lnTo>
                    <a:pt x="2084" y="178"/>
                  </a:lnTo>
                  <a:lnTo>
                    <a:pt x="2082" y="176"/>
                  </a:lnTo>
                  <a:lnTo>
                    <a:pt x="2078" y="174"/>
                  </a:lnTo>
                  <a:lnTo>
                    <a:pt x="2076" y="174"/>
                  </a:lnTo>
                  <a:lnTo>
                    <a:pt x="2074" y="176"/>
                  </a:lnTo>
                  <a:lnTo>
                    <a:pt x="2072" y="176"/>
                  </a:lnTo>
                  <a:lnTo>
                    <a:pt x="2071" y="178"/>
                  </a:lnTo>
                  <a:lnTo>
                    <a:pt x="2068" y="179"/>
                  </a:lnTo>
                  <a:lnTo>
                    <a:pt x="2067" y="181"/>
                  </a:lnTo>
                  <a:lnTo>
                    <a:pt x="2064" y="182"/>
                  </a:lnTo>
                  <a:lnTo>
                    <a:pt x="2062" y="182"/>
                  </a:lnTo>
                  <a:lnTo>
                    <a:pt x="2061" y="181"/>
                  </a:lnTo>
                  <a:lnTo>
                    <a:pt x="2058" y="178"/>
                  </a:lnTo>
                  <a:lnTo>
                    <a:pt x="2057" y="174"/>
                  </a:lnTo>
                  <a:lnTo>
                    <a:pt x="2056" y="173"/>
                  </a:lnTo>
                  <a:lnTo>
                    <a:pt x="2057" y="171"/>
                  </a:lnTo>
                  <a:lnTo>
                    <a:pt x="2058" y="171"/>
                  </a:lnTo>
                  <a:lnTo>
                    <a:pt x="2059" y="169"/>
                  </a:lnTo>
                  <a:lnTo>
                    <a:pt x="2061" y="168"/>
                  </a:lnTo>
                  <a:lnTo>
                    <a:pt x="2062" y="168"/>
                  </a:lnTo>
                  <a:lnTo>
                    <a:pt x="2062" y="167"/>
                  </a:lnTo>
                  <a:lnTo>
                    <a:pt x="2063" y="164"/>
                  </a:lnTo>
                  <a:lnTo>
                    <a:pt x="2064" y="162"/>
                  </a:lnTo>
                  <a:lnTo>
                    <a:pt x="2064" y="158"/>
                  </a:lnTo>
                  <a:lnTo>
                    <a:pt x="2064" y="155"/>
                  </a:lnTo>
                  <a:lnTo>
                    <a:pt x="2064" y="151"/>
                  </a:lnTo>
                  <a:lnTo>
                    <a:pt x="2066" y="148"/>
                  </a:lnTo>
                  <a:lnTo>
                    <a:pt x="2067" y="147"/>
                  </a:lnTo>
                  <a:lnTo>
                    <a:pt x="2068" y="146"/>
                  </a:lnTo>
                  <a:lnTo>
                    <a:pt x="2069" y="147"/>
                  </a:lnTo>
                  <a:lnTo>
                    <a:pt x="2072" y="148"/>
                  </a:lnTo>
                  <a:lnTo>
                    <a:pt x="2073" y="151"/>
                  </a:lnTo>
                  <a:lnTo>
                    <a:pt x="2074" y="152"/>
                  </a:lnTo>
                  <a:lnTo>
                    <a:pt x="2076" y="153"/>
                  </a:lnTo>
                  <a:lnTo>
                    <a:pt x="2077" y="155"/>
                  </a:lnTo>
                  <a:lnTo>
                    <a:pt x="2078" y="156"/>
                  </a:lnTo>
                  <a:lnTo>
                    <a:pt x="2079" y="156"/>
                  </a:lnTo>
                  <a:lnTo>
                    <a:pt x="2079" y="156"/>
                  </a:lnTo>
                  <a:lnTo>
                    <a:pt x="2078" y="153"/>
                  </a:lnTo>
                  <a:lnTo>
                    <a:pt x="2078" y="152"/>
                  </a:lnTo>
                  <a:lnTo>
                    <a:pt x="2078" y="150"/>
                  </a:lnTo>
                  <a:lnTo>
                    <a:pt x="2078" y="147"/>
                  </a:lnTo>
                  <a:lnTo>
                    <a:pt x="2077" y="145"/>
                  </a:lnTo>
                  <a:lnTo>
                    <a:pt x="2077" y="142"/>
                  </a:lnTo>
                  <a:lnTo>
                    <a:pt x="2077" y="140"/>
                  </a:lnTo>
                  <a:lnTo>
                    <a:pt x="2077" y="138"/>
                  </a:lnTo>
                  <a:lnTo>
                    <a:pt x="2078" y="137"/>
                  </a:lnTo>
                  <a:lnTo>
                    <a:pt x="2079" y="137"/>
                  </a:lnTo>
                  <a:close/>
                  <a:moveTo>
                    <a:pt x="825" y="69"/>
                  </a:moveTo>
                  <a:lnTo>
                    <a:pt x="829" y="72"/>
                  </a:lnTo>
                  <a:lnTo>
                    <a:pt x="831" y="77"/>
                  </a:lnTo>
                  <a:lnTo>
                    <a:pt x="832" y="82"/>
                  </a:lnTo>
                  <a:lnTo>
                    <a:pt x="834" y="89"/>
                  </a:lnTo>
                  <a:lnTo>
                    <a:pt x="837" y="92"/>
                  </a:lnTo>
                  <a:lnTo>
                    <a:pt x="842" y="95"/>
                  </a:lnTo>
                  <a:lnTo>
                    <a:pt x="852" y="95"/>
                  </a:lnTo>
                  <a:lnTo>
                    <a:pt x="857" y="97"/>
                  </a:lnTo>
                  <a:lnTo>
                    <a:pt x="860" y="100"/>
                  </a:lnTo>
                  <a:lnTo>
                    <a:pt x="861" y="102"/>
                  </a:lnTo>
                  <a:lnTo>
                    <a:pt x="862" y="105"/>
                  </a:lnTo>
                  <a:lnTo>
                    <a:pt x="862" y="107"/>
                  </a:lnTo>
                  <a:lnTo>
                    <a:pt x="865" y="113"/>
                  </a:lnTo>
                  <a:lnTo>
                    <a:pt x="870" y="116"/>
                  </a:lnTo>
                  <a:lnTo>
                    <a:pt x="877" y="118"/>
                  </a:lnTo>
                  <a:lnTo>
                    <a:pt x="885" y="120"/>
                  </a:lnTo>
                  <a:lnTo>
                    <a:pt x="891" y="121"/>
                  </a:lnTo>
                  <a:lnTo>
                    <a:pt x="898" y="123"/>
                  </a:lnTo>
                  <a:lnTo>
                    <a:pt x="906" y="130"/>
                  </a:lnTo>
                  <a:lnTo>
                    <a:pt x="912" y="137"/>
                  </a:lnTo>
                  <a:lnTo>
                    <a:pt x="918" y="143"/>
                  </a:lnTo>
                  <a:lnTo>
                    <a:pt x="929" y="155"/>
                  </a:lnTo>
                  <a:lnTo>
                    <a:pt x="936" y="167"/>
                  </a:lnTo>
                  <a:lnTo>
                    <a:pt x="937" y="182"/>
                  </a:lnTo>
                  <a:lnTo>
                    <a:pt x="933" y="187"/>
                  </a:lnTo>
                  <a:lnTo>
                    <a:pt x="928" y="188"/>
                  </a:lnTo>
                  <a:lnTo>
                    <a:pt x="921" y="187"/>
                  </a:lnTo>
                  <a:lnTo>
                    <a:pt x="916" y="184"/>
                  </a:lnTo>
                  <a:lnTo>
                    <a:pt x="911" y="182"/>
                  </a:lnTo>
                  <a:lnTo>
                    <a:pt x="910" y="181"/>
                  </a:lnTo>
                  <a:lnTo>
                    <a:pt x="906" y="177"/>
                  </a:lnTo>
                  <a:lnTo>
                    <a:pt x="903" y="177"/>
                  </a:lnTo>
                  <a:lnTo>
                    <a:pt x="900" y="177"/>
                  </a:lnTo>
                  <a:lnTo>
                    <a:pt x="897" y="178"/>
                  </a:lnTo>
                  <a:lnTo>
                    <a:pt x="895" y="178"/>
                  </a:lnTo>
                  <a:lnTo>
                    <a:pt x="893" y="177"/>
                  </a:lnTo>
                  <a:lnTo>
                    <a:pt x="891" y="173"/>
                  </a:lnTo>
                  <a:lnTo>
                    <a:pt x="888" y="169"/>
                  </a:lnTo>
                  <a:lnTo>
                    <a:pt x="887" y="167"/>
                  </a:lnTo>
                  <a:lnTo>
                    <a:pt x="886" y="163"/>
                  </a:lnTo>
                  <a:lnTo>
                    <a:pt x="883" y="162"/>
                  </a:lnTo>
                  <a:lnTo>
                    <a:pt x="881" y="158"/>
                  </a:lnTo>
                  <a:lnTo>
                    <a:pt x="877" y="158"/>
                  </a:lnTo>
                  <a:lnTo>
                    <a:pt x="875" y="158"/>
                  </a:lnTo>
                  <a:lnTo>
                    <a:pt x="872" y="159"/>
                  </a:lnTo>
                  <a:lnTo>
                    <a:pt x="871" y="162"/>
                  </a:lnTo>
                  <a:lnTo>
                    <a:pt x="868" y="166"/>
                  </a:lnTo>
                  <a:lnTo>
                    <a:pt x="867" y="168"/>
                  </a:lnTo>
                  <a:lnTo>
                    <a:pt x="867" y="172"/>
                  </a:lnTo>
                  <a:lnTo>
                    <a:pt x="867" y="174"/>
                  </a:lnTo>
                  <a:lnTo>
                    <a:pt x="867" y="179"/>
                  </a:lnTo>
                  <a:lnTo>
                    <a:pt x="863" y="183"/>
                  </a:lnTo>
                  <a:lnTo>
                    <a:pt x="857" y="184"/>
                  </a:lnTo>
                  <a:lnTo>
                    <a:pt x="851" y="184"/>
                  </a:lnTo>
                  <a:lnTo>
                    <a:pt x="847" y="187"/>
                  </a:lnTo>
                  <a:lnTo>
                    <a:pt x="842" y="193"/>
                  </a:lnTo>
                  <a:lnTo>
                    <a:pt x="837" y="199"/>
                  </a:lnTo>
                  <a:lnTo>
                    <a:pt x="832" y="204"/>
                  </a:lnTo>
                  <a:lnTo>
                    <a:pt x="826" y="207"/>
                  </a:lnTo>
                  <a:lnTo>
                    <a:pt x="816" y="208"/>
                  </a:lnTo>
                  <a:lnTo>
                    <a:pt x="814" y="205"/>
                  </a:lnTo>
                  <a:lnTo>
                    <a:pt x="812" y="203"/>
                  </a:lnTo>
                  <a:lnTo>
                    <a:pt x="812" y="201"/>
                  </a:lnTo>
                  <a:lnTo>
                    <a:pt x="811" y="198"/>
                  </a:lnTo>
                  <a:lnTo>
                    <a:pt x="811" y="194"/>
                  </a:lnTo>
                  <a:lnTo>
                    <a:pt x="811" y="192"/>
                  </a:lnTo>
                  <a:lnTo>
                    <a:pt x="810" y="189"/>
                  </a:lnTo>
                  <a:lnTo>
                    <a:pt x="807" y="188"/>
                  </a:lnTo>
                  <a:lnTo>
                    <a:pt x="805" y="187"/>
                  </a:lnTo>
                  <a:lnTo>
                    <a:pt x="801" y="187"/>
                  </a:lnTo>
                  <a:lnTo>
                    <a:pt x="796" y="186"/>
                  </a:lnTo>
                  <a:lnTo>
                    <a:pt x="789" y="184"/>
                  </a:lnTo>
                  <a:lnTo>
                    <a:pt x="782" y="182"/>
                  </a:lnTo>
                  <a:lnTo>
                    <a:pt x="780" y="178"/>
                  </a:lnTo>
                  <a:lnTo>
                    <a:pt x="781" y="172"/>
                  </a:lnTo>
                  <a:lnTo>
                    <a:pt x="782" y="169"/>
                  </a:lnTo>
                  <a:lnTo>
                    <a:pt x="785" y="168"/>
                  </a:lnTo>
                  <a:lnTo>
                    <a:pt x="789" y="167"/>
                  </a:lnTo>
                  <a:lnTo>
                    <a:pt x="791" y="166"/>
                  </a:lnTo>
                  <a:lnTo>
                    <a:pt x="795" y="163"/>
                  </a:lnTo>
                  <a:lnTo>
                    <a:pt x="796" y="162"/>
                  </a:lnTo>
                  <a:lnTo>
                    <a:pt x="801" y="156"/>
                  </a:lnTo>
                  <a:lnTo>
                    <a:pt x="805" y="151"/>
                  </a:lnTo>
                  <a:lnTo>
                    <a:pt x="809" y="146"/>
                  </a:lnTo>
                  <a:lnTo>
                    <a:pt x="816" y="141"/>
                  </a:lnTo>
                  <a:lnTo>
                    <a:pt x="820" y="136"/>
                  </a:lnTo>
                  <a:lnTo>
                    <a:pt x="819" y="131"/>
                  </a:lnTo>
                  <a:lnTo>
                    <a:pt x="811" y="126"/>
                  </a:lnTo>
                  <a:lnTo>
                    <a:pt x="810" y="125"/>
                  </a:lnTo>
                  <a:lnTo>
                    <a:pt x="807" y="123"/>
                  </a:lnTo>
                  <a:lnTo>
                    <a:pt x="805" y="123"/>
                  </a:lnTo>
                  <a:lnTo>
                    <a:pt x="802" y="122"/>
                  </a:lnTo>
                  <a:lnTo>
                    <a:pt x="801" y="120"/>
                  </a:lnTo>
                  <a:lnTo>
                    <a:pt x="801" y="118"/>
                  </a:lnTo>
                  <a:lnTo>
                    <a:pt x="801" y="115"/>
                  </a:lnTo>
                  <a:lnTo>
                    <a:pt x="801" y="112"/>
                  </a:lnTo>
                  <a:lnTo>
                    <a:pt x="801" y="108"/>
                  </a:lnTo>
                  <a:lnTo>
                    <a:pt x="802" y="104"/>
                  </a:lnTo>
                  <a:lnTo>
                    <a:pt x="804" y="100"/>
                  </a:lnTo>
                  <a:lnTo>
                    <a:pt x="805" y="94"/>
                  </a:lnTo>
                  <a:lnTo>
                    <a:pt x="806" y="87"/>
                  </a:lnTo>
                  <a:lnTo>
                    <a:pt x="809" y="80"/>
                  </a:lnTo>
                  <a:lnTo>
                    <a:pt x="811" y="74"/>
                  </a:lnTo>
                  <a:lnTo>
                    <a:pt x="817" y="70"/>
                  </a:lnTo>
                  <a:lnTo>
                    <a:pt x="825" y="69"/>
                  </a:lnTo>
                  <a:close/>
                  <a:moveTo>
                    <a:pt x="104" y="60"/>
                  </a:moveTo>
                  <a:lnTo>
                    <a:pt x="101" y="60"/>
                  </a:lnTo>
                  <a:lnTo>
                    <a:pt x="99" y="61"/>
                  </a:lnTo>
                  <a:lnTo>
                    <a:pt x="95" y="62"/>
                  </a:lnTo>
                  <a:lnTo>
                    <a:pt x="92" y="64"/>
                  </a:lnTo>
                  <a:lnTo>
                    <a:pt x="89" y="66"/>
                  </a:lnTo>
                  <a:lnTo>
                    <a:pt x="85" y="69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4" y="76"/>
                  </a:lnTo>
                  <a:lnTo>
                    <a:pt x="69" y="80"/>
                  </a:lnTo>
                  <a:lnTo>
                    <a:pt x="65" y="84"/>
                  </a:lnTo>
                  <a:lnTo>
                    <a:pt x="60" y="86"/>
                  </a:lnTo>
                  <a:lnTo>
                    <a:pt x="55" y="90"/>
                  </a:lnTo>
                  <a:lnTo>
                    <a:pt x="40" y="94"/>
                  </a:lnTo>
                  <a:lnTo>
                    <a:pt x="26" y="100"/>
                  </a:lnTo>
                  <a:lnTo>
                    <a:pt x="21" y="104"/>
                  </a:lnTo>
                  <a:lnTo>
                    <a:pt x="15" y="106"/>
                  </a:lnTo>
                  <a:lnTo>
                    <a:pt x="8" y="107"/>
                  </a:lnTo>
                  <a:lnTo>
                    <a:pt x="3" y="110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1" y="118"/>
                  </a:lnTo>
                  <a:lnTo>
                    <a:pt x="4" y="118"/>
                  </a:lnTo>
                  <a:lnTo>
                    <a:pt x="5" y="118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1" y="116"/>
                  </a:lnTo>
                  <a:lnTo>
                    <a:pt x="15" y="112"/>
                  </a:lnTo>
                  <a:lnTo>
                    <a:pt x="20" y="110"/>
                  </a:lnTo>
                  <a:lnTo>
                    <a:pt x="25" y="108"/>
                  </a:lnTo>
                  <a:lnTo>
                    <a:pt x="29" y="108"/>
                  </a:lnTo>
                  <a:lnTo>
                    <a:pt x="36" y="105"/>
                  </a:lnTo>
                  <a:lnTo>
                    <a:pt x="44" y="102"/>
                  </a:lnTo>
                  <a:lnTo>
                    <a:pt x="50" y="100"/>
                  </a:lnTo>
                  <a:lnTo>
                    <a:pt x="51" y="101"/>
                  </a:lnTo>
                  <a:lnTo>
                    <a:pt x="54" y="101"/>
                  </a:lnTo>
                  <a:lnTo>
                    <a:pt x="56" y="102"/>
                  </a:lnTo>
                  <a:lnTo>
                    <a:pt x="59" y="104"/>
                  </a:lnTo>
                  <a:lnTo>
                    <a:pt x="60" y="106"/>
                  </a:lnTo>
                  <a:lnTo>
                    <a:pt x="60" y="108"/>
                  </a:lnTo>
                  <a:lnTo>
                    <a:pt x="61" y="116"/>
                  </a:lnTo>
                  <a:lnTo>
                    <a:pt x="57" y="123"/>
                  </a:lnTo>
                  <a:lnTo>
                    <a:pt x="54" y="127"/>
                  </a:lnTo>
                  <a:lnTo>
                    <a:pt x="48" y="132"/>
                  </a:lnTo>
                  <a:lnTo>
                    <a:pt x="40" y="138"/>
                  </a:lnTo>
                  <a:lnTo>
                    <a:pt x="33" y="145"/>
                  </a:lnTo>
                  <a:lnTo>
                    <a:pt x="30" y="153"/>
                  </a:lnTo>
                  <a:lnTo>
                    <a:pt x="34" y="161"/>
                  </a:lnTo>
                  <a:lnTo>
                    <a:pt x="39" y="163"/>
                  </a:lnTo>
                  <a:lnTo>
                    <a:pt x="44" y="162"/>
                  </a:lnTo>
                  <a:lnTo>
                    <a:pt x="50" y="158"/>
                  </a:lnTo>
                  <a:lnTo>
                    <a:pt x="56" y="152"/>
                  </a:lnTo>
                  <a:lnTo>
                    <a:pt x="60" y="147"/>
                  </a:lnTo>
                  <a:lnTo>
                    <a:pt x="62" y="145"/>
                  </a:lnTo>
                  <a:lnTo>
                    <a:pt x="64" y="141"/>
                  </a:lnTo>
                  <a:lnTo>
                    <a:pt x="66" y="137"/>
                  </a:lnTo>
                  <a:lnTo>
                    <a:pt x="69" y="133"/>
                  </a:lnTo>
                  <a:lnTo>
                    <a:pt x="71" y="132"/>
                  </a:lnTo>
                  <a:lnTo>
                    <a:pt x="72" y="132"/>
                  </a:lnTo>
                  <a:lnTo>
                    <a:pt x="74" y="133"/>
                  </a:lnTo>
                  <a:lnTo>
                    <a:pt x="75" y="135"/>
                  </a:lnTo>
                  <a:lnTo>
                    <a:pt x="74" y="137"/>
                  </a:lnTo>
                  <a:lnTo>
                    <a:pt x="72" y="141"/>
                  </a:lnTo>
                  <a:lnTo>
                    <a:pt x="71" y="145"/>
                  </a:lnTo>
                  <a:lnTo>
                    <a:pt x="70" y="148"/>
                  </a:lnTo>
                  <a:lnTo>
                    <a:pt x="67" y="152"/>
                  </a:lnTo>
                  <a:lnTo>
                    <a:pt x="66" y="156"/>
                  </a:lnTo>
                  <a:lnTo>
                    <a:pt x="67" y="158"/>
                  </a:lnTo>
                  <a:lnTo>
                    <a:pt x="71" y="157"/>
                  </a:lnTo>
                  <a:lnTo>
                    <a:pt x="76" y="153"/>
                  </a:lnTo>
                  <a:lnTo>
                    <a:pt x="82" y="150"/>
                  </a:lnTo>
                  <a:lnTo>
                    <a:pt x="86" y="145"/>
                  </a:lnTo>
                  <a:lnTo>
                    <a:pt x="90" y="142"/>
                  </a:lnTo>
                  <a:lnTo>
                    <a:pt x="95" y="132"/>
                  </a:lnTo>
                  <a:lnTo>
                    <a:pt x="97" y="121"/>
                  </a:lnTo>
                  <a:lnTo>
                    <a:pt x="99" y="120"/>
                  </a:lnTo>
                  <a:lnTo>
                    <a:pt x="99" y="118"/>
                  </a:lnTo>
                  <a:lnTo>
                    <a:pt x="100" y="116"/>
                  </a:lnTo>
                  <a:lnTo>
                    <a:pt x="101" y="115"/>
                  </a:lnTo>
                  <a:lnTo>
                    <a:pt x="101" y="115"/>
                  </a:lnTo>
                  <a:lnTo>
                    <a:pt x="104" y="115"/>
                  </a:lnTo>
                  <a:lnTo>
                    <a:pt x="105" y="116"/>
                  </a:lnTo>
                  <a:lnTo>
                    <a:pt x="112" y="116"/>
                  </a:lnTo>
                  <a:lnTo>
                    <a:pt x="119" y="111"/>
                  </a:lnTo>
                  <a:lnTo>
                    <a:pt x="123" y="104"/>
                  </a:lnTo>
                  <a:lnTo>
                    <a:pt x="126" y="95"/>
                  </a:lnTo>
                  <a:lnTo>
                    <a:pt x="127" y="92"/>
                  </a:lnTo>
                  <a:lnTo>
                    <a:pt x="130" y="90"/>
                  </a:lnTo>
                  <a:lnTo>
                    <a:pt x="131" y="87"/>
                  </a:lnTo>
                  <a:lnTo>
                    <a:pt x="133" y="86"/>
                  </a:lnTo>
                  <a:lnTo>
                    <a:pt x="135" y="85"/>
                  </a:lnTo>
                  <a:lnTo>
                    <a:pt x="136" y="82"/>
                  </a:lnTo>
                  <a:lnTo>
                    <a:pt x="136" y="80"/>
                  </a:lnTo>
                  <a:lnTo>
                    <a:pt x="136" y="77"/>
                  </a:lnTo>
                  <a:lnTo>
                    <a:pt x="135" y="76"/>
                  </a:lnTo>
                  <a:lnTo>
                    <a:pt x="132" y="75"/>
                  </a:lnTo>
                  <a:lnTo>
                    <a:pt x="130" y="75"/>
                  </a:lnTo>
                  <a:lnTo>
                    <a:pt x="127" y="76"/>
                  </a:lnTo>
                  <a:lnTo>
                    <a:pt x="126" y="76"/>
                  </a:lnTo>
                  <a:lnTo>
                    <a:pt x="122" y="79"/>
                  </a:lnTo>
                  <a:lnTo>
                    <a:pt x="120" y="82"/>
                  </a:lnTo>
                  <a:lnTo>
                    <a:pt x="117" y="85"/>
                  </a:lnTo>
                  <a:lnTo>
                    <a:pt x="116" y="87"/>
                  </a:lnTo>
                  <a:lnTo>
                    <a:pt x="112" y="90"/>
                  </a:lnTo>
                  <a:lnTo>
                    <a:pt x="109" y="91"/>
                  </a:lnTo>
                  <a:lnTo>
                    <a:pt x="106" y="91"/>
                  </a:lnTo>
                  <a:lnTo>
                    <a:pt x="102" y="91"/>
                  </a:lnTo>
                  <a:lnTo>
                    <a:pt x="100" y="92"/>
                  </a:lnTo>
                  <a:lnTo>
                    <a:pt x="94" y="91"/>
                  </a:lnTo>
                  <a:lnTo>
                    <a:pt x="90" y="86"/>
                  </a:lnTo>
                  <a:lnTo>
                    <a:pt x="90" y="80"/>
                  </a:lnTo>
                  <a:lnTo>
                    <a:pt x="92" y="74"/>
                  </a:lnTo>
                  <a:lnTo>
                    <a:pt x="97" y="69"/>
                  </a:lnTo>
                  <a:lnTo>
                    <a:pt x="99" y="67"/>
                  </a:lnTo>
                  <a:lnTo>
                    <a:pt x="100" y="66"/>
                  </a:lnTo>
                  <a:lnTo>
                    <a:pt x="102" y="65"/>
                  </a:lnTo>
                  <a:lnTo>
                    <a:pt x="104" y="64"/>
                  </a:lnTo>
                  <a:lnTo>
                    <a:pt x="106" y="62"/>
                  </a:lnTo>
                  <a:lnTo>
                    <a:pt x="106" y="61"/>
                  </a:lnTo>
                  <a:lnTo>
                    <a:pt x="106" y="61"/>
                  </a:lnTo>
                  <a:lnTo>
                    <a:pt x="105" y="61"/>
                  </a:lnTo>
                  <a:lnTo>
                    <a:pt x="104" y="60"/>
                  </a:lnTo>
                  <a:close/>
                  <a:moveTo>
                    <a:pt x="2940" y="0"/>
                  </a:moveTo>
                  <a:lnTo>
                    <a:pt x="2970" y="101"/>
                  </a:lnTo>
                  <a:lnTo>
                    <a:pt x="2995" y="204"/>
                  </a:lnTo>
                  <a:lnTo>
                    <a:pt x="3015" y="310"/>
                  </a:lnTo>
                  <a:lnTo>
                    <a:pt x="3029" y="417"/>
                  </a:lnTo>
                  <a:lnTo>
                    <a:pt x="3036" y="526"/>
                  </a:lnTo>
                  <a:lnTo>
                    <a:pt x="3021" y="536"/>
                  </a:lnTo>
                  <a:lnTo>
                    <a:pt x="3005" y="545"/>
                  </a:lnTo>
                  <a:lnTo>
                    <a:pt x="2944" y="587"/>
                  </a:lnTo>
                  <a:lnTo>
                    <a:pt x="2882" y="636"/>
                  </a:lnTo>
                  <a:lnTo>
                    <a:pt x="2817" y="689"/>
                  </a:lnTo>
                  <a:lnTo>
                    <a:pt x="2749" y="745"/>
                  </a:lnTo>
                  <a:lnTo>
                    <a:pt x="2678" y="804"/>
                  </a:lnTo>
                  <a:lnTo>
                    <a:pt x="2680" y="801"/>
                  </a:lnTo>
                  <a:lnTo>
                    <a:pt x="2680" y="801"/>
                  </a:lnTo>
                  <a:lnTo>
                    <a:pt x="2681" y="800"/>
                  </a:lnTo>
                  <a:lnTo>
                    <a:pt x="2681" y="797"/>
                  </a:lnTo>
                  <a:lnTo>
                    <a:pt x="2682" y="797"/>
                  </a:lnTo>
                  <a:lnTo>
                    <a:pt x="2682" y="796"/>
                  </a:lnTo>
                  <a:lnTo>
                    <a:pt x="2683" y="795"/>
                  </a:lnTo>
                  <a:lnTo>
                    <a:pt x="2685" y="792"/>
                  </a:lnTo>
                  <a:lnTo>
                    <a:pt x="2683" y="791"/>
                  </a:lnTo>
                  <a:lnTo>
                    <a:pt x="2683" y="790"/>
                  </a:lnTo>
                  <a:lnTo>
                    <a:pt x="2682" y="790"/>
                  </a:lnTo>
                  <a:lnTo>
                    <a:pt x="2681" y="791"/>
                  </a:lnTo>
                  <a:lnTo>
                    <a:pt x="2680" y="792"/>
                  </a:lnTo>
                  <a:lnTo>
                    <a:pt x="2680" y="792"/>
                  </a:lnTo>
                  <a:lnTo>
                    <a:pt x="2678" y="792"/>
                  </a:lnTo>
                  <a:lnTo>
                    <a:pt x="2674" y="800"/>
                  </a:lnTo>
                  <a:lnTo>
                    <a:pt x="2669" y="806"/>
                  </a:lnTo>
                  <a:lnTo>
                    <a:pt x="2664" y="811"/>
                  </a:lnTo>
                  <a:lnTo>
                    <a:pt x="2664" y="811"/>
                  </a:lnTo>
                  <a:lnTo>
                    <a:pt x="2662" y="814"/>
                  </a:lnTo>
                  <a:lnTo>
                    <a:pt x="2661" y="815"/>
                  </a:lnTo>
                  <a:lnTo>
                    <a:pt x="2661" y="817"/>
                  </a:lnTo>
                  <a:lnTo>
                    <a:pt x="2661" y="819"/>
                  </a:lnTo>
                  <a:lnTo>
                    <a:pt x="2656" y="821"/>
                  </a:lnTo>
                  <a:lnTo>
                    <a:pt x="2652" y="824"/>
                  </a:lnTo>
                  <a:lnTo>
                    <a:pt x="2647" y="827"/>
                  </a:lnTo>
                  <a:lnTo>
                    <a:pt x="2647" y="827"/>
                  </a:lnTo>
                  <a:lnTo>
                    <a:pt x="2645" y="829"/>
                  </a:lnTo>
                  <a:lnTo>
                    <a:pt x="2642" y="830"/>
                  </a:lnTo>
                  <a:lnTo>
                    <a:pt x="2642" y="830"/>
                  </a:lnTo>
                  <a:lnTo>
                    <a:pt x="2644" y="827"/>
                  </a:lnTo>
                  <a:lnTo>
                    <a:pt x="2644" y="825"/>
                  </a:lnTo>
                  <a:lnTo>
                    <a:pt x="2642" y="824"/>
                  </a:lnTo>
                  <a:lnTo>
                    <a:pt x="2642" y="821"/>
                  </a:lnTo>
                  <a:lnTo>
                    <a:pt x="2641" y="819"/>
                  </a:lnTo>
                  <a:lnTo>
                    <a:pt x="2641" y="816"/>
                  </a:lnTo>
                  <a:lnTo>
                    <a:pt x="2640" y="815"/>
                  </a:lnTo>
                  <a:lnTo>
                    <a:pt x="2639" y="812"/>
                  </a:lnTo>
                  <a:lnTo>
                    <a:pt x="2637" y="811"/>
                  </a:lnTo>
                  <a:lnTo>
                    <a:pt x="2636" y="810"/>
                  </a:lnTo>
                  <a:lnTo>
                    <a:pt x="2635" y="811"/>
                  </a:lnTo>
                  <a:lnTo>
                    <a:pt x="2629" y="821"/>
                  </a:lnTo>
                  <a:lnTo>
                    <a:pt x="2624" y="832"/>
                  </a:lnTo>
                  <a:lnTo>
                    <a:pt x="2622" y="836"/>
                  </a:lnTo>
                  <a:lnTo>
                    <a:pt x="2621" y="841"/>
                  </a:lnTo>
                  <a:lnTo>
                    <a:pt x="2620" y="846"/>
                  </a:lnTo>
                  <a:lnTo>
                    <a:pt x="2619" y="850"/>
                  </a:lnTo>
                  <a:lnTo>
                    <a:pt x="2602" y="862"/>
                  </a:lnTo>
                  <a:lnTo>
                    <a:pt x="2604" y="860"/>
                  </a:lnTo>
                  <a:lnTo>
                    <a:pt x="2604" y="857"/>
                  </a:lnTo>
                  <a:lnTo>
                    <a:pt x="2605" y="855"/>
                  </a:lnTo>
                  <a:lnTo>
                    <a:pt x="2606" y="851"/>
                  </a:lnTo>
                  <a:lnTo>
                    <a:pt x="2606" y="850"/>
                  </a:lnTo>
                  <a:lnTo>
                    <a:pt x="2528" y="906"/>
                  </a:lnTo>
                  <a:lnTo>
                    <a:pt x="2528" y="904"/>
                  </a:lnTo>
                  <a:lnTo>
                    <a:pt x="2528" y="902"/>
                  </a:lnTo>
                  <a:lnTo>
                    <a:pt x="2528" y="899"/>
                  </a:lnTo>
                  <a:lnTo>
                    <a:pt x="2527" y="897"/>
                  </a:lnTo>
                  <a:lnTo>
                    <a:pt x="2525" y="894"/>
                  </a:lnTo>
                  <a:lnTo>
                    <a:pt x="2523" y="894"/>
                  </a:lnTo>
                  <a:lnTo>
                    <a:pt x="2522" y="894"/>
                  </a:lnTo>
                  <a:lnTo>
                    <a:pt x="2520" y="893"/>
                  </a:lnTo>
                  <a:lnTo>
                    <a:pt x="2519" y="892"/>
                  </a:lnTo>
                  <a:lnTo>
                    <a:pt x="2518" y="889"/>
                  </a:lnTo>
                  <a:lnTo>
                    <a:pt x="2517" y="887"/>
                  </a:lnTo>
                  <a:lnTo>
                    <a:pt x="2515" y="885"/>
                  </a:lnTo>
                  <a:lnTo>
                    <a:pt x="2515" y="881"/>
                  </a:lnTo>
                  <a:lnTo>
                    <a:pt x="2514" y="877"/>
                  </a:lnTo>
                  <a:lnTo>
                    <a:pt x="2514" y="873"/>
                  </a:lnTo>
                  <a:lnTo>
                    <a:pt x="2513" y="871"/>
                  </a:lnTo>
                  <a:lnTo>
                    <a:pt x="2512" y="868"/>
                  </a:lnTo>
                  <a:lnTo>
                    <a:pt x="2510" y="868"/>
                  </a:lnTo>
                  <a:lnTo>
                    <a:pt x="2509" y="868"/>
                  </a:lnTo>
                  <a:lnTo>
                    <a:pt x="2507" y="870"/>
                  </a:lnTo>
                  <a:lnTo>
                    <a:pt x="2505" y="870"/>
                  </a:lnTo>
                  <a:lnTo>
                    <a:pt x="2503" y="871"/>
                  </a:lnTo>
                  <a:lnTo>
                    <a:pt x="2502" y="871"/>
                  </a:lnTo>
                  <a:lnTo>
                    <a:pt x="2499" y="872"/>
                  </a:lnTo>
                  <a:lnTo>
                    <a:pt x="2498" y="872"/>
                  </a:lnTo>
                  <a:lnTo>
                    <a:pt x="2495" y="871"/>
                  </a:lnTo>
                  <a:lnTo>
                    <a:pt x="2494" y="868"/>
                  </a:lnTo>
                  <a:lnTo>
                    <a:pt x="2492" y="866"/>
                  </a:lnTo>
                  <a:lnTo>
                    <a:pt x="2490" y="865"/>
                  </a:lnTo>
                  <a:lnTo>
                    <a:pt x="2490" y="863"/>
                  </a:lnTo>
                  <a:lnTo>
                    <a:pt x="2488" y="863"/>
                  </a:lnTo>
                  <a:lnTo>
                    <a:pt x="2487" y="863"/>
                  </a:lnTo>
                  <a:lnTo>
                    <a:pt x="2487" y="866"/>
                  </a:lnTo>
                  <a:lnTo>
                    <a:pt x="2487" y="867"/>
                  </a:lnTo>
                  <a:lnTo>
                    <a:pt x="2485" y="870"/>
                  </a:lnTo>
                  <a:lnTo>
                    <a:pt x="2485" y="872"/>
                  </a:lnTo>
                  <a:lnTo>
                    <a:pt x="2485" y="873"/>
                  </a:lnTo>
                  <a:lnTo>
                    <a:pt x="2488" y="876"/>
                  </a:lnTo>
                  <a:lnTo>
                    <a:pt x="2489" y="878"/>
                  </a:lnTo>
                  <a:lnTo>
                    <a:pt x="2490" y="882"/>
                  </a:lnTo>
                  <a:lnTo>
                    <a:pt x="2495" y="897"/>
                  </a:lnTo>
                  <a:lnTo>
                    <a:pt x="2499" y="913"/>
                  </a:lnTo>
                  <a:lnTo>
                    <a:pt x="2499" y="917"/>
                  </a:lnTo>
                  <a:lnTo>
                    <a:pt x="2499" y="921"/>
                  </a:lnTo>
                  <a:lnTo>
                    <a:pt x="2500" y="923"/>
                  </a:lnTo>
                  <a:lnTo>
                    <a:pt x="2472" y="916"/>
                  </a:lnTo>
                  <a:lnTo>
                    <a:pt x="2472" y="902"/>
                  </a:lnTo>
                  <a:lnTo>
                    <a:pt x="2470" y="889"/>
                  </a:lnTo>
                  <a:lnTo>
                    <a:pt x="2468" y="887"/>
                  </a:lnTo>
                  <a:lnTo>
                    <a:pt x="2467" y="886"/>
                  </a:lnTo>
                  <a:lnTo>
                    <a:pt x="2464" y="885"/>
                  </a:lnTo>
                  <a:lnTo>
                    <a:pt x="2460" y="883"/>
                  </a:lnTo>
                  <a:lnTo>
                    <a:pt x="2458" y="885"/>
                  </a:lnTo>
                  <a:lnTo>
                    <a:pt x="2456" y="885"/>
                  </a:lnTo>
                  <a:lnTo>
                    <a:pt x="2454" y="887"/>
                  </a:lnTo>
                  <a:lnTo>
                    <a:pt x="2452" y="891"/>
                  </a:lnTo>
                  <a:lnTo>
                    <a:pt x="2449" y="896"/>
                  </a:lnTo>
                  <a:lnTo>
                    <a:pt x="2447" y="899"/>
                  </a:lnTo>
                  <a:lnTo>
                    <a:pt x="2444" y="903"/>
                  </a:lnTo>
                  <a:lnTo>
                    <a:pt x="2441" y="908"/>
                  </a:lnTo>
                  <a:lnTo>
                    <a:pt x="2368" y="891"/>
                  </a:lnTo>
                  <a:lnTo>
                    <a:pt x="2368" y="891"/>
                  </a:lnTo>
                  <a:lnTo>
                    <a:pt x="2368" y="889"/>
                  </a:lnTo>
                  <a:lnTo>
                    <a:pt x="2370" y="882"/>
                  </a:lnTo>
                  <a:lnTo>
                    <a:pt x="2371" y="877"/>
                  </a:lnTo>
                  <a:lnTo>
                    <a:pt x="2372" y="871"/>
                  </a:lnTo>
                  <a:lnTo>
                    <a:pt x="2371" y="863"/>
                  </a:lnTo>
                  <a:lnTo>
                    <a:pt x="2371" y="861"/>
                  </a:lnTo>
                  <a:lnTo>
                    <a:pt x="2371" y="857"/>
                  </a:lnTo>
                  <a:lnTo>
                    <a:pt x="2370" y="855"/>
                  </a:lnTo>
                  <a:lnTo>
                    <a:pt x="2370" y="852"/>
                  </a:lnTo>
                  <a:lnTo>
                    <a:pt x="2368" y="850"/>
                  </a:lnTo>
                  <a:lnTo>
                    <a:pt x="2366" y="847"/>
                  </a:lnTo>
                  <a:lnTo>
                    <a:pt x="2366" y="847"/>
                  </a:lnTo>
                  <a:lnTo>
                    <a:pt x="2365" y="846"/>
                  </a:lnTo>
                  <a:lnTo>
                    <a:pt x="2363" y="843"/>
                  </a:lnTo>
                  <a:lnTo>
                    <a:pt x="2363" y="841"/>
                  </a:lnTo>
                  <a:lnTo>
                    <a:pt x="2363" y="840"/>
                  </a:lnTo>
                  <a:lnTo>
                    <a:pt x="2363" y="837"/>
                  </a:lnTo>
                  <a:lnTo>
                    <a:pt x="2363" y="835"/>
                  </a:lnTo>
                  <a:lnTo>
                    <a:pt x="2365" y="832"/>
                  </a:lnTo>
                  <a:lnTo>
                    <a:pt x="2365" y="830"/>
                  </a:lnTo>
                  <a:lnTo>
                    <a:pt x="2363" y="827"/>
                  </a:lnTo>
                  <a:lnTo>
                    <a:pt x="2360" y="824"/>
                  </a:lnTo>
                  <a:lnTo>
                    <a:pt x="2356" y="821"/>
                  </a:lnTo>
                  <a:lnTo>
                    <a:pt x="2352" y="819"/>
                  </a:lnTo>
                  <a:lnTo>
                    <a:pt x="2351" y="817"/>
                  </a:lnTo>
                  <a:lnTo>
                    <a:pt x="2348" y="817"/>
                  </a:lnTo>
                  <a:lnTo>
                    <a:pt x="2346" y="816"/>
                  </a:lnTo>
                  <a:lnTo>
                    <a:pt x="2345" y="815"/>
                  </a:lnTo>
                  <a:lnTo>
                    <a:pt x="2342" y="814"/>
                  </a:lnTo>
                  <a:lnTo>
                    <a:pt x="2341" y="811"/>
                  </a:lnTo>
                  <a:lnTo>
                    <a:pt x="2340" y="807"/>
                  </a:lnTo>
                  <a:lnTo>
                    <a:pt x="2340" y="804"/>
                  </a:lnTo>
                  <a:lnTo>
                    <a:pt x="2338" y="800"/>
                  </a:lnTo>
                  <a:lnTo>
                    <a:pt x="2338" y="797"/>
                  </a:lnTo>
                  <a:lnTo>
                    <a:pt x="2340" y="796"/>
                  </a:lnTo>
                  <a:lnTo>
                    <a:pt x="2341" y="795"/>
                  </a:lnTo>
                  <a:lnTo>
                    <a:pt x="2342" y="792"/>
                  </a:lnTo>
                  <a:lnTo>
                    <a:pt x="2343" y="791"/>
                  </a:lnTo>
                  <a:lnTo>
                    <a:pt x="2345" y="790"/>
                  </a:lnTo>
                  <a:lnTo>
                    <a:pt x="2346" y="789"/>
                  </a:lnTo>
                  <a:lnTo>
                    <a:pt x="2348" y="788"/>
                  </a:lnTo>
                  <a:lnTo>
                    <a:pt x="2350" y="788"/>
                  </a:lnTo>
                  <a:lnTo>
                    <a:pt x="2352" y="788"/>
                  </a:lnTo>
                  <a:lnTo>
                    <a:pt x="2353" y="789"/>
                  </a:lnTo>
                  <a:lnTo>
                    <a:pt x="2356" y="790"/>
                  </a:lnTo>
                  <a:lnTo>
                    <a:pt x="2357" y="791"/>
                  </a:lnTo>
                  <a:lnTo>
                    <a:pt x="2360" y="792"/>
                  </a:lnTo>
                  <a:lnTo>
                    <a:pt x="2362" y="792"/>
                  </a:lnTo>
                  <a:lnTo>
                    <a:pt x="2365" y="792"/>
                  </a:lnTo>
                  <a:lnTo>
                    <a:pt x="2366" y="792"/>
                  </a:lnTo>
                  <a:lnTo>
                    <a:pt x="2368" y="790"/>
                  </a:lnTo>
                  <a:lnTo>
                    <a:pt x="2370" y="788"/>
                  </a:lnTo>
                  <a:lnTo>
                    <a:pt x="2371" y="783"/>
                  </a:lnTo>
                  <a:lnTo>
                    <a:pt x="2370" y="776"/>
                  </a:lnTo>
                  <a:lnTo>
                    <a:pt x="2367" y="770"/>
                  </a:lnTo>
                  <a:lnTo>
                    <a:pt x="2366" y="765"/>
                  </a:lnTo>
                  <a:lnTo>
                    <a:pt x="2368" y="759"/>
                  </a:lnTo>
                  <a:lnTo>
                    <a:pt x="2370" y="758"/>
                  </a:lnTo>
                  <a:lnTo>
                    <a:pt x="2371" y="759"/>
                  </a:lnTo>
                  <a:lnTo>
                    <a:pt x="2373" y="760"/>
                  </a:lnTo>
                  <a:lnTo>
                    <a:pt x="2375" y="761"/>
                  </a:lnTo>
                  <a:lnTo>
                    <a:pt x="2376" y="761"/>
                  </a:lnTo>
                  <a:lnTo>
                    <a:pt x="2378" y="761"/>
                  </a:lnTo>
                  <a:lnTo>
                    <a:pt x="2380" y="761"/>
                  </a:lnTo>
                  <a:lnTo>
                    <a:pt x="2381" y="763"/>
                  </a:lnTo>
                  <a:lnTo>
                    <a:pt x="2381" y="764"/>
                  </a:lnTo>
                  <a:lnTo>
                    <a:pt x="2382" y="766"/>
                  </a:lnTo>
                  <a:lnTo>
                    <a:pt x="2383" y="768"/>
                  </a:lnTo>
                  <a:lnTo>
                    <a:pt x="2384" y="769"/>
                  </a:lnTo>
                  <a:lnTo>
                    <a:pt x="2386" y="770"/>
                  </a:lnTo>
                  <a:lnTo>
                    <a:pt x="2387" y="769"/>
                  </a:lnTo>
                  <a:lnTo>
                    <a:pt x="2389" y="766"/>
                  </a:lnTo>
                  <a:lnTo>
                    <a:pt x="2389" y="764"/>
                  </a:lnTo>
                  <a:lnTo>
                    <a:pt x="2389" y="761"/>
                  </a:lnTo>
                  <a:lnTo>
                    <a:pt x="2391" y="761"/>
                  </a:lnTo>
                  <a:lnTo>
                    <a:pt x="2392" y="760"/>
                  </a:lnTo>
                  <a:lnTo>
                    <a:pt x="2393" y="760"/>
                  </a:lnTo>
                  <a:lnTo>
                    <a:pt x="2394" y="759"/>
                  </a:lnTo>
                  <a:lnTo>
                    <a:pt x="2396" y="756"/>
                  </a:lnTo>
                  <a:lnTo>
                    <a:pt x="2397" y="754"/>
                  </a:lnTo>
                  <a:lnTo>
                    <a:pt x="2398" y="751"/>
                  </a:lnTo>
                  <a:lnTo>
                    <a:pt x="2399" y="748"/>
                  </a:lnTo>
                  <a:lnTo>
                    <a:pt x="2399" y="746"/>
                  </a:lnTo>
                  <a:lnTo>
                    <a:pt x="2401" y="743"/>
                  </a:lnTo>
                  <a:lnTo>
                    <a:pt x="2401" y="740"/>
                  </a:lnTo>
                  <a:lnTo>
                    <a:pt x="2401" y="737"/>
                  </a:lnTo>
                  <a:lnTo>
                    <a:pt x="2401" y="735"/>
                  </a:lnTo>
                  <a:lnTo>
                    <a:pt x="2402" y="733"/>
                  </a:lnTo>
                  <a:lnTo>
                    <a:pt x="2403" y="729"/>
                  </a:lnTo>
                  <a:lnTo>
                    <a:pt x="2404" y="727"/>
                  </a:lnTo>
                  <a:lnTo>
                    <a:pt x="2404" y="723"/>
                  </a:lnTo>
                  <a:lnTo>
                    <a:pt x="2404" y="720"/>
                  </a:lnTo>
                  <a:lnTo>
                    <a:pt x="2406" y="718"/>
                  </a:lnTo>
                  <a:lnTo>
                    <a:pt x="2407" y="718"/>
                  </a:lnTo>
                  <a:lnTo>
                    <a:pt x="2407" y="719"/>
                  </a:lnTo>
                  <a:lnTo>
                    <a:pt x="2408" y="720"/>
                  </a:lnTo>
                  <a:lnTo>
                    <a:pt x="2408" y="720"/>
                  </a:lnTo>
                  <a:lnTo>
                    <a:pt x="2409" y="722"/>
                  </a:lnTo>
                  <a:lnTo>
                    <a:pt x="2409" y="723"/>
                  </a:lnTo>
                  <a:lnTo>
                    <a:pt x="2411" y="722"/>
                  </a:lnTo>
                  <a:lnTo>
                    <a:pt x="2411" y="720"/>
                  </a:lnTo>
                  <a:lnTo>
                    <a:pt x="2412" y="719"/>
                  </a:lnTo>
                  <a:lnTo>
                    <a:pt x="2413" y="718"/>
                  </a:lnTo>
                  <a:lnTo>
                    <a:pt x="2416" y="717"/>
                  </a:lnTo>
                  <a:lnTo>
                    <a:pt x="2416" y="717"/>
                  </a:lnTo>
                  <a:lnTo>
                    <a:pt x="2417" y="715"/>
                  </a:lnTo>
                  <a:lnTo>
                    <a:pt x="2418" y="715"/>
                  </a:lnTo>
                  <a:lnTo>
                    <a:pt x="2421" y="714"/>
                  </a:lnTo>
                  <a:lnTo>
                    <a:pt x="2421" y="710"/>
                  </a:lnTo>
                  <a:lnTo>
                    <a:pt x="2421" y="707"/>
                  </a:lnTo>
                  <a:lnTo>
                    <a:pt x="2423" y="704"/>
                  </a:lnTo>
                  <a:lnTo>
                    <a:pt x="2426" y="703"/>
                  </a:lnTo>
                  <a:lnTo>
                    <a:pt x="2426" y="700"/>
                  </a:lnTo>
                  <a:lnTo>
                    <a:pt x="2427" y="699"/>
                  </a:lnTo>
                  <a:lnTo>
                    <a:pt x="2426" y="697"/>
                  </a:lnTo>
                  <a:lnTo>
                    <a:pt x="2426" y="694"/>
                  </a:lnTo>
                  <a:lnTo>
                    <a:pt x="2426" y="692"/>
                  </a:lnTo>
                  <a:lnTo>
                    <a:pt x="2427" y="689"/>
                  </a:lnTo>
                  <a:lnTo>
                    <a:pt x="2428" y="686"/>
                  </a:lnTo>
                  <a:lnTo>
                    <a:pt x="2428" y="683"/>
                  </a:lnTo>
                  <a:lnTo>
                    <a:pt x="2429" y="679"/>
                  </a:lnTo>
                  <a:lnTo>
                    <a:pt x="2431" y="676"/>
                  </a:lnTo>
                  <a:lnTo>
                    <a:pt x="2432" y="671"/>
                  </a:lnTo>
                  <a:lnTo>
                    <a:pt x="2433" y="666"/>
                  </a:lnTo>
                  <a:lnTo>
                    <a:pt x="2433" y="659"/>
                  </a:lnTo>
                  <a:lnTo>
                    <a:pt x="2436" y="658"/>
                  </a:lnTo>
                  <a:lnTo>
                    <a:pt x="2439" y="657"/>
                  </a:lnTo>
                  <a:lnTo>
                    <a:pt x="2442" y="656"/>
                  </a:lnTo>
                  <a:lnTo>
                    <a:pt x="2444" y="654"/>
                  </a:lnTo>
                  <a:lnTo>
                    <a:pt x="2446" y="653"/>
                  </a:lnTo>
                  <a:lnTo>
                    <a:pt x="2447" y="653"/>
                  </a:lnTo>
                  <a:lnTo>
                    <a:pt x="2449" y="653"/>
                  </a:lnTo>
                  <a:lnTo>
                    <a:pt x="2451" y="652"/>
                  </a:lnTo>
                  <a:lnTo>
                    <a:pt x="2452" y="649"/>
                  </a:lnTo>
                  <a:lnTo>
                    <a:pt x="2453" y="647"/>
                  </a:lnTo>
                  <a:lnTo>
                    <a:pt x="2454" y="646"/>
                  </a:lnTo>
                  <a:lnTo>
                    <a:pt x="2456" y="645"/>
                  </a:lnTo>
                  <a:lnTo>
                    <a:pt x="2457" y="645"/>
                  </a:lnTo>
                  <a:lnTo>
                    <a:pt x="2459" y="645"/>
                  </a:lnTo>
                  <a:lnTo>
                    <a:pt x="2462" y="645"/>
                  </a:lnTo>
                  <a:lnTo>
                    <a:pt x="2463" y="645"/>
                  </a:lnTo>
                  <a:lnTo>
                    <a:pt x="2464" y="645"/>
                  </a:lnTo>
                  <a:lnTo>
                    <a:pt x="2464" y="645"/>
                  </a:lnTo>
                  <a:lnTo>
                    <a:pt x="2464" y="642"/>
                  </a:lnTo>
                  <a:lnTo>
                    <a:pt x="2467" y="637"/>
                  </a:lnTo>
                  <a:lnTo>
                    <a:pt x="2468" y="631"/>
                  </a:lnTo>
                  <a:lnTo>
                    <a:pt x="2468" y="626"/>
                  </a:lnTo>
                  <a:lnTo>
                    <a:pt x="2468" y="611"/>
                  </a:lnTo>
                  <a:lnTo>
                    <a:pt x="2467" y="608"/>
                  </a:lnTo>
                  <a:lnTo>
                    <a:pt x="2467" y="606"/>
                  </a:lnTo>
                  <a:lnTo>
                    <a:pt x="2465" y="602"/>
                  </a:lnTo>
                  <a:lnTo>
                    <a:pt x="2465" y="600"/>
                  </a:lnTo>
                  <a:lnTo>
                    <a:pt x="2464" y="597"/>
                  </a:lnTo>
                  <a:lnTo>
                    <a:pt x="2463" y="595"/>
                  </a:lnTo>
                  <a:lnTo>
                    <a:pt x="2463" y="592"/>
                  </a:lnTo>
                  <a:lnTo>
                    <a:pt x="2462" y="589"/>
                  </a:lnTo>
                  <a:lnTo>
                    <a:pt x="2462" y="585"/>
                  </a:lnTo>
                  <a:lnTo>
                    <a:pt x="2462" y="576"/>
                  </a:lnTo>
                  <a:lnTo>
                    <a:pt x="2460" y="574"/>
                  </a:lnTo>
                  <a:lnTo>
                    <a:pt x="2460" y="571"/>
                  </a:lnTo>
                  <a:lnTo>
                    <a:pt x="2459" y="567"/>
                  </a:lnTo>
                  <a:lnTo>
                    <a:pt x="2459" y="564"/>
                  </a:lnTo>
                  <a:lnTo>
                    <a:pt x="2459" y="555"/>
                  </a:lnTo>
                  <a:lnTo>
                    <a:pt x="2462" y="546"/>
                  </a:lnTo>
                  <a:lnTo>
                    <a:pt x="2464" y="538"/>
                  </a:lnTo>
                  <a:lnTo>
                    <a:pt x="2467" y="535"/>
                  </a:lnTo>
                  <a:lnTo>
                    <a:pt x="2468" y="534"/>
                  </a:lnTo>
                  <a:lnTo>
                    <a:pt x="2469" y="534"/>
                  </a:lnTo>
                  <a:lnTo>
                    <a:pt x="2470" y="535"/>
                  </a:lnTo>
                  <a:lnTo>
                    <a:pt x="2473" y="535"/>
                  </a:lnTo>
                  <a:lnTo>
                    <a:pt x="2474" y="533"/>
                  </a:lnTo>
                  <a:lnTo>
                    <a:pt x="2475" y="530"/>
                  </a:lnTo>
                  <a:lnTo>
                    <a:pt x="2478" y="526"/>
                  </a:lnTo>
                  <a:lnTo>
                    <a:pt x="2479" y="526"/>
                  </a:lnTo>
                  <a:lnTo>
                    <a:pt x="2479" y="528"/>
                  </a:lnTo>
                  <a:lnTo>
                    <a:pt x="2480" y="529"/>
                  </a:lnTo>
                  <a:lnTo>
                    <a:pt x="2480" y="531"/>
                  </a:lnTo>
                  <a:lnTo>
                    <a:pt x="2480" y="534"/>
                  </a:lnTo>
                  <a:lnTo>
                    <a:pt x="2480" y="536"/>
                  </a:lnTo>
                  <a:lnTo>
                    <a:pt x="2480" y="538"/>
                  </a:lnTo>
                  <a:lnTo>
                    <a:pt x="2480" y="569"/>
                  </a:lnTo>
                  <a:lnTo>
                    <a:pt x="2480" y="569"/>
                  </a:lnTo>
                  <a:lnTo>
                    <a:pt x="2479" y="570"/>
                  </a:lnTo>
                  <a:lnTo>
                    <a:pt x="2478" y="572"/>
                  </a:lnTo>
                  <a:lnTo>
                    <a:pt x="2478" y="574"/>
                  </a:lnTo>
                  <a:lnTo>
                    <a:pt x="2478" y="592"/>
                  </a:lnTo>
                  <a:lnTo>
                    <a:pt x="2478" y="596"/>
                  </a:lnTo>
                  <a:lnTo>
                    <a:pt x="2477" y="600"/>
                  </a:lnTo>
                  <a:lnTo>
                    <a:pt x="2477" y="603"/>
                  </a:lnTo>
                  <a:lnTo>
                    <a:pt x="2478" y="607"/>
                  </a:lnTo>
                  <a:lnTo>
                    <a:pt x="2478" y="613"/>
                  </a:lnTo>
                  <a:lnTo>
                    <a:pt x="2479" y="618"/>
                  </a:lnTo>
                  <a:lnTo>
                    <a:pt x="2480" y="623"/>
                  </a:lnTo>
                  <a:lnTo>
                    <a:pt x="2482" y="627"/>
                  </a:lnTo>
                  <a:lnTo>
                    <a:pt x="2483" y="632"/>
                  </a:lnTo>
                  <a:lnTo>
                    <a:pt x="2484" y="635"/>
                  </a:lnTo>
                  <a:lnTo>
                    <a:pt x="2485" y="637"/>
                  </a:lnTo>
                  <a:lnTo>
                    <a:pt x="2487" y="638"/>
                  </a:lnTo>
                  <a:lnTo>
                    <a:pt x="2489" y="638"/>
                  </a:lnTo>
                  <a:lnTo>
                    <a:pt x="2490" y="637"/>
                  </a:lnTo>
                  <a:lnTo>
                    <a:pt x="2493" y="636"/>
                  </a:lnTo>
                  <a:lnTo>
                    <a:pt x="2494" y="635"/>
                  </a:lnTo>
                  <a:lnTo>
                    <a:pt x="2495" y="633"/>
                  </a:lnTo>
                  <a:lnTo>
                    <a:pt x="2498" y="632"/>
                  </a:lnTo>
                  <a:lnTo>
                    <a:pt x="2498" y="631"/>
                  </a:lnTo>
                  <a:lnTo>
                    <a:pt x="2499" y="628"/>
                  </a:lnTo>
                  <a:lnTo>
                    <a:pt x="2499" y="627"/>
                  </a:lnTo>
                  <a:lnTo>
                    <a:pt x="2499" y="626"/>
                  </a:lnTo>
                  <a:lnTo>
                    <a:pt x="2500" y="625"/>
                  </a:lnTo>
                  <a:lnTo>
                    <a:pt x="2502" y="625"/>
                  </a:lnTo>
                  <a:lnTo>
                    <a:pt x="2503" y="625"/>
                  </a:lnTo>
                  <a:lnTo>
                    <a:pt x="2504" y="623"/>
                  </a:lnTo>
                  <a:lnTo>
                    <a:pt x="2504" y="622"/>
                  </a:lnTo>
                  <a:lnTo>
                    <a:pt x="2504" y="621"/>
                  </a:lnTo>
                  <a:lnTo>
                    <a:pt x="2505" y="620"/>
                  </a:lnTo>
                  <a:lnTo>
                    <a:pt x="2505" y="618"/>
                  </a:lnTo>
                  <a:lnTo>
                    <a:pt x="2507" y="618"/>
                  </a:lnTo>
                  <a:lnTo>
                    <a:pt x="2507" y="621"/>
                  </a:lnTo>
                  <a:lnTo>
                    <a:pt x="2507" y="623"/>
                  </a:lnTo>
                  <a:lnTo>
                    <a:pt x="2508" y="626"/>
                  </a:lnTo>
                  <a:lnTo>
                    <a:pt x="2509" y="628"/>
                  </a:lnTo>
                  <a:lnTo>
                    <a:pt x="2509" y="632"/>
                  </a:lnTo>
                  <a:lnTo>
                    <a:pt x="2509" y="636"/>
                  </a:lnTo>
                  <a:lnTo>
                    <a:pt x="2510" y="638"/>
                  </a:lnTo>
                  <a:lnTo>
                    <a:pt x="2512" y="642"/>
                  </a:lnTo>
                  <a:lnTo>
                    <a:pt x="2513" y="645"/>
                  </a:lnTo>
                  <a:lnTo>
                    <a:pt x="2514" y="645"/>
                  </a:lnTo>
                  <a:lnTo>
                    <a:pt x="2515" y="645"/>
                  </a:lnTo>
                  <a:lnTo>
                    <a:pt x="2515" y="645"/>
                  </a:lnTo>
                  <a:lnTo>
                    <a:pt x="2515" y="643"/>
                  </a:lnTo>
                  <a:lnTo>
                    <a:pt x="2515" y="641"/>
                  </a:lnTo>
                  <a:lnTo>
                    <a:pt x="2515" y="638"/>
                  </a:lnTo>
                  <a:lnTo>
                    <a:pt x="2517" y="637"/>
                  </a:lnTo>
                  <a:lnTo>
                    <a:pt x="2517" y="635"/>
                  </a:lnTo>
                  <a:lnTo>
                    <a:pt x="2517" y="633"/>
                  </a:lnTo>
                  <a:lnTo>
                    <a:pt x="2518" y="635"/>
                  </a:lnTo>
                  <a:lnTo>
                    <a:pt x="2519" y="635"/>
                  </a:lnTo>
                  <a:lnTo>
                    <a:pt x="2522" y="636"/>
                  </a:lnTo>
                  <a:lnTo>
                    <a:pt x="2523" y="636"/>
                  </a:lnTo>
                  <a:lnTo>
                    <a:pt x="2524" y="636"/>
                  </a:lnTo>
                  <a:lnTo>
                    <a:pt x="2525" y="633"/>
                  </a:lnTo>
                  <a:lnTo>
                    <a:pt x="2527" y="631"/>
                  </a:lnTo>
                  <a:lnTo>
                    <a:pt x="2527" y="630"/>
                  </a:lnTo>
                  <a:lnTo>
                    <a:pt x="2528" y="628"/>
                  </a:lnTo>
                  <a:lnTo>
                    <a:pt x="2529" y="627"/>
                  </a:lnTo>
                  <a:lnTo>
                    <a:pt x="2530" y="626"/>
                  </a:lnTo>
                  <a:lnTo>
                    <a:pt x="2531" y="623"/>
                  </a:lnTo>
                  <a:lnTo>
                    <a:pt x="2533" y="622"/>
                  </a:lnTo>
                  <a:lnTo>
                    <a:pt x="2533" y="620"/>
                  </a:lnTo>
                  <a:lnTo>
                    <a:pt x="2534" y="618"/>
                  </a:lnTo>
                  <a:lnTo>
                    <a:pt x="2535" y="616"/>
                  </a:lnTo>
                  <a:lnTo>
                    <a:pt x="2538" y="613"/>
                  </a:lnTo>
                  <a:lnTo>
                    <a:pt x="2539" y="611"/>
                  </a:lnTo>
                  <a:lnTo>
                    <a:pt x="2541" y="608"/>
                  </a:lnTo>
                  <a:lnTo>
                    <a:pt x="2543" y="607"/>
                  </a:lnTo>
                  <a:lnTo>
                    <a:pt x="2544" y="608"/>
                  </a:lnTo>
                  <a:lnTo>
                    <a:pt x="2544" y="608"/>
                  </a:lnTo>
                  <a:lnTo>
                    <a:pt x="2545" y="608"/>
                  </a:lnTo>
                  <a:lnTo>
                    <a:pt x="2545" y="611"/>
                  </a:lnTo>
                  <a:lnTo>
                    <a:pt x="2546" y="611"/>
                  </a:lnTo>
                  <a:lnTo>
                    <a:pt x="2548" y="612"/>
                  </a:lnTo>
                  <a:lnTo>
                    <a:pt x="2548" y="613"/>
                  </a:lnTo>
                  <a:lnTo>
                    <a:pt x="2549" y="616"/>
                  </a:lnTo>
                  <a:lnTo>
                    <a:pt x="2550" y="617"/>
                  </a:lnTo>
                  <a:lnTo>
                    <a:pt x="2550" y="620"/>
                  </a:lnTo>
                  <a:lnTo>
                    <a:pt x="2551" y="621"/>
                  </a:lnTo>
                  <a:lnTo>
                    <a:pt x="2553" y="623"/>
                  </a:lnTo>
                  <a:lnTo>
                    <a:pt x="2554" y="623"/>
                  </a:lnTo>
                  <a:lnTo>
                    <a:pt x="2555" y="623"/>
                  </a:lnTo>
                  <a:lnTo>
                    <a:pt x="2556" y="621"/>
                  </a:lnTo>
                  <a:lnTo>
                    <a:pt x="2556" y="620"/>
                  </a:lnTo>
                  <a:lnTo>
                    <a:pt x="2558" y="617"/>
                  </a:lnTo>
                  <a:lnTo>
                    <a:pt x="2558" y="615"/>
                  </a:lnTo>
                  <a:lnTo>
                    <a:pt x="2559" y="612"/>
                  </a:lnTo>
                  <a:lnTo>
                    <a:pt x="2560" y="611"/>
                  </a:lnTo>
                  <a:lnTo>
                    <a:pt x="2561" y="611"/>
                  </a:lnTo>
                  <a:lnTo>
                    <a:pt x="2565" y="606"/>
                  </a:lnTo>
                  <a:lnTo>
                    <a:pt x="2568" y="597"/>
                  </a:lnTo>
                  <a:lnTo>
                    <a:pt x="2566" y="590"/>
                  </a:lnTo>
                  <a:lnTo>
                    <a:pt x="2565" y="586"/>
                  </a:lnTo>
                  <a:lnTo>
                    <a:pt x="2565" y="582"/>
                  </a:lnTo>
                  <a:lnTo>
                    <a:pt x="2566" y="577"/>
                  </a:lnTo>
                  <a:lnTo>
                    <a:pt x="2566" y="574"/>
                  </a:lnTo>
                  <a:lnTo>
                    <a:pt x="2566" y="559"/>
                  </a:lnTo>
                  <a:lnTo>
                    <a:pt x="2568" y="552"/>
                  </a:lnTo>
                  <a:lnTo>
                    <a:pt x="2569" y="547"/>
                  </a:lnTo>
                  <a:lnTo>
                    <a:pt x="2569" y="543"/>
                  </a:lnTo>
                  <a:lnTo>
                    <a:pt x="2569" y="539"/>
                  </a:lnTo>
                  <a:lnTo>
                    <a:pt x="2569" y="536"/>
                  </a:lnTo>
                  <a:lnTo>
                    <a:pt x="2570" y="535"/>
                  </a:lnTo>
                  <a:lnTo>
                    <a:pt x="2570" y="534"/>
                  </a:lnTo>
                  <a:lnTo>
                    <a:pt x="2571" y="533"/>
                  </a:lnTo>
                  <a:lnTo>
                    <a:pt x="2574" y="531"/>
                  </a:lnTo>
                  <a:lnTo>
                    <a:pt x="2575" y="530"/>
                  </a:lnTo>
                  <a:lnTo>
                    <a:pt x="2576" y="531"/>
                  </a:lnTo>
                  <a:lnTo>
                    <a:pt x="2578" y="534"/>
                  </a:lnTo>
                  <a:lnTo>
                    <a:pt x="2579" y="536"/>
                  </a:lnTo>
                  <a:lnTo>
                    <a:pt x="2580" y="539"/>
                  </a:lnTo>
                  <a:lnTo>
                    <a:pt x="2583" y="543"/>
                  </a:lnTo>
                  <a:lnTo>
                    <a:pt x="2584" y="545"/>
                  </a:lnTo>
                  <a:lnTo>
                    <a:pt x="2585" y="547"/>
                  </a:lnTo>
                  <a:lnTo>
                    <a:pt x="2586" y="550"/>
                  </a:lnTo>
                  <a:lnTo>
                    <a:pt x="2588" y="550"/>
                  </a:lnTo>
                  <a:lnTo>
                    <a:pt x="2589" y="550"/>
                  </a:lnTo>
                  <a:lnTo>
                    <a:pt x="2589" y="549"/>
                  </a:lnTo>
                  <a:lnTo>
                    <a:pt x="2590" y="546"/>
                  </a:lnTo>
                  <a:lnTo>
                    <a:pt x="2590" y="543"/>
                  </a:lnTo>
                  <a:lnTo>
                    <a:pt x="2591" y="535"/>
                  </a:lnTo>
                  <a:lnTo>
                    <a:pt x="2591" y="526"/>
                  </a:lnTo>
                  <a:lnTo>
                    <a:pt x="2590" y="516"/>
                  </a:lnTo>
                  <a:lnTo>
                    <a:pt x="2589" y="515"/>
                  </a:lnTo>
                  <a:lnTo>
                    <a:pt x="2589" y="514"/>
                  </a:lnTo>
                  <a:lnTo>
                    <a:pt x="2588" y="515"/>
                  </a:lnTo>
                  <a:lnTo>
                    <a:pt x="2586" y="515"/>
                  </a:lnTo>
                  <a:lnTo>
                    <a:pt x="2586" y="516"/>
                  </a:lnTo>
                  <a:lnTo>
                    <a:pt x="2585" y="516"/>
                  </a:lnTo>
                  <a:lnTo>
                    <a:pt x="2583" y="518"/>
                  </a:lnTo>
                  <a:lnTo>
                    <a:pt x="2580" y="519"/>
                  </a:lnTo>
                  <a:lnTo>
                    <a:pt x="2576" y="518"/>
                  </a:lnTo>
                  <a:lnTo>
                    <a:pt x="2575" y="516"/>
                  </a:lnTo>
                  <a:lnTo>
                    <a:pt x="2573" y="514"/>
                  </a:lnTo>
                  <a:lnTo>
                    <a:pt x="2571" y="510"/>
                  </a:lnTo>
                  <a:lnTo>
                    <a:pt x="2571" y="506"/>
                  </a:lnTo>
                  <a:lnTo>
                    <a:pt x="2573" y="503"/>
                  </a:lnTo>
                  <a:lnTo>
                    <a:pt x="2575" y="498"/>
                  </a:lnTo>
                  <a:lnTo>
                    <a:pt x="2574" y="497"/>
                  </a:lnTo>
                  <a:lnTo>
                    <a:pt x="2574" y="493"/>
                  </a:lnTo>
                  <a:lnTo>
                    <a:pt x="2574" y="489"/>
                  </a:lnTo>
                  <a:lnTo>
                    <a:pt x="2575" y="485"/>
                  </a:lnTo>
                  <a:lnTo>
                    <a:pt x="2575" y="483"/>
                  </a:lnTo>
                  <a:lnTo>
                    <a:pt x="2575" y="483"/>
                  </a:lnTo>
                  <a:lnTo>
                    <a:pt x="2576" y="483"/>
                  </a:lnTo>
                  <a:lnTo>
                    <a:pt x="2578" y="483"/>
                  </a:lnTo>
                  <a:lnTo>
                    <a:pt x="2579" y="484"/>
                  </a:lnTo>
                  <a:lnTo>
                    <a:pt x="2580" y="485"/>
                  </a:lnTo>
                  <a:lnTo>
                    <a:pt x="2583" y="484"/>
                  </a:lnTo>
                  <a:lnTo>
                    <a:pt x="2584" y="483"/>
                  </a:lnTo>
                  <a:lnTo>
                    <a:pt x="2585" y="480"/>
                  </a:lnTo>
                  <a:lnTo>
                    <a:pt x="2586" y="478"/>
                  </a:lnTo>
                  <a:lnTo>
                    <a:pt x="2588" y="475"/>
                  </a:lnTo>
                  <a:lnTo>
                    <a:pt x="2589" y="475"/>
                  </a:lnTo>
                  <a:lnTo>
                    <a:pt x="2590" y="475"/>
                  </a:lnTo>
                  <a:lnTo>
                    <a:pt x="2593" y="475"/>
                  </a:lnTo>
                  <a:lnTo>
                    <a:pt x="2595" y="474"/>
                  </a:lnTo>
                  <a:lnTo>
                    <a:pt x="2598" y="473"/>
                  </a:lnTo>
                  <a:lnTo>
                    <a:pt x="2600" y="472"/>
                  </a:lnTo>
                  <a:lnTo>
                    <a:pt x="2602" y="474"/>
                  </a:lnTo>
                  <a:lnTo>
                    <a:pt x="2604" y="475"/>
                  </a:lnTo>
                  <a:lnTo>
                    <a:pt x="2605" y="477"/>
                  </a:lnTo>
                  <a:lnTo>
                    <a:pt x="2606" y="478"/>
                  </a:lnTo>
                  <a:lnTo>
                    <a:pt x="2607" y="479"/>
                  </a:lnTo>
                  <a:lnTo>
                    <a:pt x="2610" y="478"/>
                  </a:lnTo>
                  <a:lnTo>
                    <a:pt x="2610" y="477"/>
                  </a:lnTo>
                  <a:lnTo>
                    <a:pt x="2611" y="475"/>
                  </a:lnTo>
                  <a:lnTo>
                    <a:pt x="2612" y="473"/>
                  </a:lnTo>
                  <a:lnTo>
                    <a:pt x="2614" y="472"/>
                  </a:lnTo>
                  <a:lnTo>
                    <a:pt x="2615" y="472"/>
                  </a:lnTo>
                  <a:lnTo>
                    <a:pt x="2616" y="469"/>
                  </a:lnTo>
                  <a:lnTo>
                    <a:pt x="2617" y="468"/>
                  </a:lnTo>
                  <a:lnTo>
                    <a:pt x="2619" y="468"/>
                  </a:lnTo>
                  <a:lnTo>
                    <a:pt x="2620" y="468"/>
                  </a:lnTo>
                  <a:lnTo>
                    <a:pt x="2621" y="468"/>
                  </a:lnTo>
                  <a:lnTo>
                    <a:pt x="2622" y="469"/>
                  </a:lnTo>
                  <a:lnTo>
                    <a:pt x="2624" y="469"/>
                  </a:lnTo>
                  <a:lnTo>
                    <a:pt x="2625" y="469"/>
                  </a:lnTo>
                  <a:lnTo>
                    <a:pt x="2625" y="469"/>
                  </a:lnTo>
                  <a:lnTo>
                    <a:pt x="2626" y="468"/>
                  </a:lnTo>
                  <a:lnTo>
                    <a:pt x="2626" y="467"/>
                  </a:lnTo>
                  <a:lnTo>
                    <a:pt x="2626" y="464"/>
                  </a:lnTo>
                  <a:lnTo>
                    <a:pt x="2626" y="463"/>
                  </a:lnTo>
                  <a:lnTo>
                    <a:pt x="2625" y="462"/>
                  </a:lnTo>
                  <a:lnTo>
                    <a:pt x="2625" y="462"/>
                  </a:lnTo>
                  <a:lnTo>
                    <a:pt x="2624" y="462"/>
                  </a:lnTo>
                  <a:lnTo>
                    <a:pt x="2622" y="462"/>
                  </a:lnTo>
                  <a:lnTo>
                    <a:pt x="2622" y="460"/>
                  </a:lnTo>
                  <a:lnTo>
                    <a:pt x="2621" y="458"/>
                  </a:lnTo>
                  <a:lnTo>
                    <a:pt x="2620" y="457"/>
                  </a:lnTo>
                  <a:lnTo>
                    <a:pt x="2619" y="457"/>
                  </a:lnTo>
                  <a:lnTo>
                    <a:pt x="2617" y="454"/>
                  </a:lnTo>
                  <a:lnTo>
                    <a:pt x="2617" y="454"/>
                  </a:lnTo>
                  <a:lnTo>
                    <a:pt x="2616" y="454"/>
                  </a:lnTo>
                  <a:lnTo>
                    <a:pt x="2616" y="457"/>
                  </a:lnTo>
                  <a:lnTo>
                    <a:pt x="2616" y="459"/>
                  </a:lnTo>
                  <a:lnTo>
                    <a:pt x="2614" y="460"/>
                  </a:lnTo>
                  <a:lnTo>
                    <a:pt x="2611" y="462"/>
                  </a:lnTo>
                  <a:lnTo>
                    <a:pt x="2611" y="462"/>
                  </a:lnTo>
                  <a:lnTo>
                    <a:pt x="2609" y="462"/>
                  </a:lnTo>
                  <a:lnTo>
                    <a:pt x="2606" y="462"/>
                  </a:lnTo>
                  <a:lnTo>
                    <a:pt x="2602" y="460"/>
                  </a:lnTo>
                  <a:lnTo>
                    <a:pt x="2600" y="459"/>
                  </a:lnTo>
                  <a:lnTo>
                    <a:pt x="2598" y="460"/>
                  </a:lnTo>
                  <a:lnTo>
                    <a:pt x="2595" y="462"/>
                  </a:lnTo>
                  <a:lnTo>
                    <a:pt x="2593" y="462"/>
                  </a:lnTo>
                  <a:lnTo>
                    <a:pt x="2591" y="460"/>
                  </a:lnTo>
                  <a:lnTo>
                    <a:pt x="2591" y="459"/>
                  </a:lnTo>
                  <a:lnTo>
                    <a:pt x="2590" y="457"/>
                  </a:lnTo>
                  <a:lnTo>
                    <a:pt x="2590" y="457"/>
                  </a:lnTo>
                  <a:lnTo>
                    <a:pt x="2589" y="455"/>
                  </a:lnTo>
                  <a:lnTo>
                    <a:pt x="2588" y="457"/>
                  </a:lnTo>
                  <a:lnTo>
                    <a:pt x="2586" y="457"/>
                  </a:lnTo>
                  <a:lnTo>
                    <a:pt x="2585" y="459"/>
                  </a:lnTo>
                  <a:lnTo>
                    <a:pt x="2585" y="460"/>
                  </a:lnTo>
                  <a:lnTo>
                    <a:pt x="2584" y="463"/>
                  </a:lnTo>
                  <a:lnTo>
                    <a:pt x="2583" y="464"/>
                  </a:lnTo>
                  <a:lnTo>
                    <a:pt x="2580" y="467"/>
                  </a:lnTo>
                  <a:lnTo>
                    <a:pt x="2578" y="467"/>
                  </a:lnTo>
                  <a:lnTo>
                    <a:pt x="2575" y="467"/>
                  </a:lnTo>
                  <a:lnTo>
                    <a:pt x="2574" y="469"/>
                  </a:lnTo>
                  <a:lnTo>
                    <a:pt x="2571" y="472"/>
                  </a:lnTo>
                  <a:lnTo>
                    <a:pt x="2569" y="472"/>
                  </a:lnTo>
                  <a:lnTo>
                    <a:pt x="2569" y="467"/>
                  </a:lnTo>
                  <a:lnTo>
                    <a:pt x="2570" y="467"/>
                  </a:lnTo>
                  <a:lnTo>
                    <a:pt x="2570" y="467"/>
                  </a:lnTo>
                  <a:lnTo>
                    <a:pt x="2571" y="465"/>
                  </a:lnTo>
                  <a:lnTo>
                    <a:pt x="2571" y="464"/>
                  </a:lnTo>
                  <a:lnTo>
                    <a:pt x="2574" y="464"/>
                  </a:lnTo>
                  <a:lnTo>
                    <a:pt x="2574" y="463"/>
                  </a:lnTo>
                  <a:lnTo>
                    <a:pt x="2574" y="460"/>
                  </a:lnTo>
                  <a:lnTo>
                    <a:pt x="2571" y="457"/>
                  </a:lnTo>
                  <a:lnTo>
                    <a:pt x="2571" y="453"/>
                  </a:lnTo>
                  <a:lnTo>
                    <a:pt x="2570" y="450"/>
                  </a:lnTo>
                  <a:lnTo>
                    <a:pt x="2569" y="448"/>
                  </a:lnTo>
                  <a:lnTo>
                    <a:pt x="2568" y="446"/>
                  </a:lnTo>
                  <a:lnTo>
                    <a:pt x="2565" y="443"/>
                  </a:lnTo>
                  <a:lnTo>
                    <a:pt x="2564" y="441"/>
                  </a:lnTo>
                  <a:lnTo>
                    <a:pt x="2564" y="441"/>
                  </a:lnTo>
                  <a:lnTo>
                    <a:pt x="2563" y="439"/>
                  </a:lnTo>
                  <a:lnTo>
                    <a:pt x="2563" y="437"/>
                  </a:lnTo>
                  <a:lnTo>
                    <a:pt x="2561" y="436"/>
                  </a:lnTo>
                  <a:lnTo>
                    <a:pt x="2560" y="433"/>
                  </a:lnTo>
                  <a:lnTo>
                    <a:pt x="2559" y="433"/>
                  </a:lnTo>
                  <a:lnTo>
                    <a:pt x="2559" y="431"/>
                  </a:lnTo>
                  <a:lnTo>
                    <a:pt x="2558" y="428"/>
                  </a:lnTo>
                  <a:lnTo>
                    <a:pt x="2556" y="424"/>
                  </a:lnTo>
                  <a:lnTo>
                    <a:pt x="2556" y="421"/>
                  </a:lnTo>
                  <a:lnTo>
                    <a:pt x="2556" y="417"/>
                  </a:lnTo>
                  <a:lnTo>
                    <a:pt x="2558" y="414"/>
                  </a:lnTo>
                  <a:lnTo>
                    <a:pt x="2558" y="412"/>
                  </a:lnTo>
                  <a:lnTo>
                    <a:pt x="2559" y="408"/>
                  </a:lnTo>
                  <a:lnTo>
                    <a:pt x="2559" y="404"/>
                  </a:lnTo>
                  <a:lnTo>
                    <a:pt x="2558" y="393"/>
                  </a:lnTo>
                  <a:lnTo>
                    <a:pt x="2556" y="381"/>
                  </a:lnTo>
                  <a:lnTo>
                    <a:pt x="2556" y="357"/>
                  </a:lnTo>
                  <a:lnTo>
                    <a:pt x="2564" y="350"/>
                  </a:lnTo>
                  <a:lnTo>
                    <a:pt x="2565" y="347"/>
                  </a:lnTo>
                  <a:lnTo>
                    <a:pt x="2566" y="345"/>
                  </a:lnTo>
                  <a:lnTo>
                    <a:pt x="2566" y="341"/>
                  </a:lnTo>
                  <a:lnTo>
                    <a:pt x="2568" y="337"/>
                  </a:lnTo>
                  <a:lnTo>
                    <a:pt x="2569" y="334"/>
                  </a:lnTo>
                  <a:lnTo>
                    <a:pt x="2570" y="329"/>
                  </a:lnTo>
                  <a:lnTo>
                    <a:pt x="2571" y="324"/>
                  </a:lnTo>
                  <a:lnTo>
                    <a:pt x="2571" y="319"/>
                  </a:lnTo>
                  <a:lnTo>
                    <a:pt x="2574" y="314"/>
                  </a:lnTo>
                  <a:lnTo>
                    <a:pt x="2574" y="310"/>
                  </a:lnTo>
                  <a:lnTo>
                    <a:pt x="2574" y="306"/>
                  </a:lnTo>
                  <a:lnTo>
                    <a:pt x="2575" y="303"/>
                  </a:lnTo>
                  <a:lnTo>
                    <a:pt x="2578" y="300"/>
                  </a:lnTo>
                  <a:lnTo>
                    <a:pt x="2579" y="298"/>
                  </a:lnTo>
                  <a:lnTo>
                    <a:pt x="2580" y="295"/>
                  </a:lnTo>
                  <a:lnTo>
                    <a:pt x="2580" y="285"/>
                  </a:lnTo>
                  <a:lnTo>
                    <a:pt x="2576" y="275"/>
                  </a:lnTo>
                  <a:lnTo>
                    <a:pt x="2571" y="266"/>
                  </a:lnTo>
                  <a:lnTo>
                    <a:pt x="2569" y="264"/>
                  </a:lnTo>
                  <a:lnTo>
                    <a:pt x="2566" y="261"/>
                  </a:lnTo>
                  <a:lnTo>
                    <a:pt x="2564" y="261"/>
                  </a:lnTo>
                  <a:lnTo>
                    <a:pt x="2563" y="260"/>
                  </a:lnTo>
                  <a:lnTo>
                    <a:pt x="2560" y="260"/>
                  </a:lnTo>
                  <a:lnTo>
                    <a:pt x="2558" y="260"/>
                  </a:lnTo>
                  <a:lnTo>
                    <a:pt x="2556" y="261"/>
                  </a:lnTo>
                  <a:lnTo>
                    <a:pt x="2554" y="260"/>
                  </a:lnTo>
                  <a:lnTo>
                    <a:pt x="2554" y="260"/>
                  </a:lnTo>
                  <a:lnTo>
                    <a:pt x="2553" y="261"/>
                  </a:lnTo>
                  <a:lnTo>
                    <a:pt x="2553" y="263"/>
                  </a:lnTo>
                  <a:lnTo>
                    <a:pt x="2553" y="265"/>
                  </a:lnTo>
                  <a:lnTo>
                    <a:pt x="2554" y="266"/>
                  </a:lnTo>
                  <a:lnTo>
                    <a:pt x="2554" y="269"/>
                  </a:lnTo>
                  <a:lnTo>
                    <a:pt x="2553" y="270"/>
                  </a:lnTo>
                  <a:lnTo>
                    <a:pt x="2553" y="270"/>
                  </a:lnTo>
                  <a:lnTo>
                    <a:pt x="2551" y="270"/>
                  </a:lnTo>
                  <a:lnTo>
                    <a:pt x="2550" y="271"/>
                  </a:lnTo>
                  <a:lnTo>
                    <a:pt x="2549" y="273"/>
                  </a:lnTo>
                  <a:lnTo>
                    <a:pt x="2549" y="274"/>
                  </a:lnTo>
                  <a:lnTo>
                    <a:pt x="2548" y="285"/>
                  </a:lnTo>
                  <a:lnTo>
                    <a:pt x="2550" y="296"/>
                  </a:lnTo>
                  <a:lnTo>
                    <a:pt x="2551" y="307"/>
                  </a:lnTo>
                  <a:lnTo>
                    <a:pt x="2551" y="317"/>
                  </a:lnTo>
                  <a:lnTo>
                    <a:pt x="2549" y="324"/>
                  </a:lnTo>
                  <a:lnTo>
                    <a:pt x="2545" y="329"/>
                  </a:lnTo>
                  <a:lnTo>
                    <a:pt x="2545" y="334"/>
                  </a:lnTo>
                  <a:lnTo>
                    <a:pt x="2543" y="339"/>
                  </a:lnTo>
                  <a:lnTo>
                    <a:pt x="2540" y="342"/>
                  </a:lnTo>
                  <a:lnTo>
                    <a:pt x="2538" y="345"/>
                  </a:lnTo>
                  <a:lnTo>
                    <a:pt x="2535" y="349"/>
                  </a:lnTo>
                  <a:lnTo>
                    <a:pt x="2533" y="352"/>
                  </a:lnTo>
                  <a:lnTo>
                    <a:pt x="2529" y="360"/>
                  </a:lnTo>
                  <a:lnTo>
                    <a:pt x="2527" y="368"/>
                  </a:lnTo>
                  <a:lnTo>
                    <a:pt x="2528" y="378"/>
                  </a:lnTo>
                  <a:lnTo>
                    <a:pt x="2528" y="386"/>
                  </a:lnTo>
                  <a:lnTo>
                    <a:pt x="2529" y="392"/>
                  </a:lnTo>
                  <a:lnTo>
                    <a:pt x="2528" y="400"/>
                  </a:lnTo>
                  <a:lnTo>
                    <a:pt x="2528" y="402"/>
                  </a:lnTo>
                  <a:lnTo>
                    <a:pt x="2527" y="404"/>
                  </a:lnTo>
                  <a:lnTo>
                    <a:pt x="2527" y="408"/>
                  </a:lnTo>
                  <a:lnTo>
                    <a:pt x="2528" y="412"/>
                  </a:lnTo>
                  <a:lnTo>
                    <a:pt x="2528" y="418"/>
                  </a:lnTo>
                  <a:lnTo>
                    <a:pt x="2528" y="423"/>
                  </a:lnTo>
                  <a:lnTo>
                    <a:pt x="2530" y="428"/>
                  </a:lnTo>
                  <a:lnTo>
                    <a:pt x="2530" y="431"/>
                  </a:lnTo>
                  <a:lnTo>
                    <a:pt x="2531" y="432"/>
                  </a:lnTo>
                  <a:lnTo>
                    <a:pt x="2533" y="434"/>
                  </a:lnTo>
                  <a:lnTo>
                    <a:pt x="2534" y="436"/>
                  </a:lnTo>
                  <a:lnTo>
                    <a:pt x="2535" y="438"/>
                  </a:lnTo>
                  <a:lnTo>
                    <a:pt x="2535" y="441"/>
                  </a:lnTo>
                  <a:lnTo>
                    <a:pt x="2536" y="443"/>
                  </a:lnTo>
                  <a:lnTo>
                    <a:pt x="2538" y="447"/>
                  </a:lnTo>
                  <a:lnTo>
                    <a:pt x="2538" y="447"/>
                  </a:lnTo>
                  <a:lnTo>
                    <a:pt x="2538" y="447"/>
                  </a:lnTo>
                  <a:lnTo>
                    <a:pt x="2539" y="447"/>
                  </a:lnTo>
                  <a:lnTo>
                    <a:pt x="2540" y="449"/>
                  </a:lnTo>
                  <a:lnTo>
                    <a:pt x="2541" y="450"/>
                  </a:lnTo>
                  <a:lnTo>
                    <a:pt x="2543" y="454"/>
                  </a:lnTo>
                  <a:lnTo>
                    <a:pt x="2543" y="458"/>
                  </a:lnTo>
                  <a:lnTo>
                    <a:pt x="2543" y="462"/>
                  </a:lnTo>
                  <a:lnTo>
                    <a:pt x="2543" y="464"/>
                  </a:lnTo>
                  <a:lnTo>
                    <a:pt x="2543" y="472"/>
                  </a:lnTo>
                  <a:lnTo>
                    <a:pt x="2543" y="479"/>
                  </a:lnTo>
                  <a:lnTo>
                    <a:pt x="2541" y="487"/>
                  </a:lnTo>
                  <a:lnTo>
                    <a:pt x="2538" y="490"/>
                  </a:lnTo>
                  <a:lnTo>
                    <a:pt x="2534" y="495"/>
                  </a:lnTo>
                  <a:lnTo>
                    <a:pt x="2530" y="504"/>
                  </a:lnTo>
                  <a:lnTo>
                    <a:pt x="2530" y="514"/>
                  </a:lnTo>
                  <a:lnTo>
                    <a:pt x="2531" y="518"/>
                  </a:lnTo>
                  <a:lnTo>
                    <a:pt x="2531" y="521"/>
                  </a:lnTo>
                  <a:lnTo>
                    <a:pt x="2531" y="525"/>
                  </a:lnTo>
                  <a:lnTo>
                    <a:pt x="2530" y="529"/>
                  </a:lnTo>
                  <a:lnTo>
                    <a:pt x="2530" y="533"/>
                  </a:lnTo>
                  <a:lnTo>
                    <a:pt x="2530" y="535"/>
                  </a:lnTo>
                  <a:lnTo>
                    <a:pt x="2531" y="539"/>
                  </a:lnTo>
                  <a:lnTo>
                    <a:pt x="2533" y="540"/>
                  </a:lnTo>
                  <a:lnTo>
                    <a:pt x="2533" y="543"/>
                  </a:lnTo>
                  <a:lnTo>
                    <a:pt x="2534" y="546"/>
                  </a:lnTo>
                  <a:lnTo>
                    <a:pt x="2534" y="550"/>
                  </a:lnTo>
                  <a:lnTo>
                    <a:pt x="2533" y="555"/>
                  </a:lnTo>
                  <a:lnTo>
                    <a:pt x="2533" y="559"/>
                  </a:lnTo>
                  <a:lnTo>
                    <a:pt x="2530" y="564"/>
                  </a:lnTo>
                  <a:lnTo>
                    <a:pt x="2529" y="569"/>
                  </a:lnTo>
                  <a:lnTo>
                    <a:pt x="2528" y="574"/>
                  </a:lnTo>
                  <a:lnTo>
                    <a:pt x="2527" y="577"/>
                  </a:lnTo>
                  <a:lnTo>
                    <a:pt x="2525" y="577"/>
                  </a:lnTo>
                  <a:lnTo>
                    <a:pt x="2524" y="577"/>
                  </a:lnTo>
                  <a:lnTo>
                    <a:pt x="2523" y="577"/>
                  </a:lnTo>
                  <a:lnTo>
                    <a:pt x="2520" y="576"/>
                  </a:lnTo>
                  <a:lnTo>
                    <a:pt x="2519" y="575"/>
                  </a:lnTo>
                  <a:lnTo>
                    <a:pt x="2518" y="575"/>
                  </a:lnTo>
                  <a:lnTo>
                    <a:pt x="2517" y="576"/>
                  </a:lnTo>
                  <a:lnTo>
                    <a:pt x="2515" y="580"/>
                  </a:lnTo>
                  <a:lnTo>
                    <a:pt x="2514" y="584"/>
                  </a:lnTo>
                  <a:lnTo>
                    <a:pt x="2513" y="587"/>
                  </a:lnTo>
                  <a:lnTo>
                    <a:pt x="2512" y="590"/>
                  </a:lnTo>
                  <a:lnTo>
                    <a:pt x="2510" y="591"/>
                  </a:lnTo>
                  <a:lnTo>
                    <a:pt x="2508" y="591"/>
                  </a:lnTo>
                  <a:lnTo>
                    <a:pt x="2505" y="591"/>
                  </a:lnTo>
                  <a:lnTo>
                    <a:pt x="2504" y="592"/>
                  </a:lnTo>
                  <a:lnTo>
                    <a:pt x="2502" y="598"/>
                  </a:lnTo>
                  <a:lnTo>
                    <a:pt x="2500" y="606"/>
                  </a:lnTo>
                  <a:lnTo>
                    <a:pt x="2497" y="613"/>
                  </a:lnTo>
                  <a:lnTo>
                    <a:pt x="2495" y="613"/>
                  </a:lnTo>
                  <a:lnTo>
                    <a:pt x="2493" y="613"/>
                  </a:lnTo>
                  <a:lnTo>
                    <a:pt x="2492" y="612"/>
                  </a:lnTo>
                  <a:lnTo>
                    <a:pt x="2489" y="612"/>
                  </a:lnTo>
                  <a:lnTo>
                    <a:pt x="2487" y="611"/>
                  </a:lnTo>
                  <a:lnTo>
                    <a:pt x="2485" y="610"/>
                  </a:lnTo>
                  <a:lnTo>
                    <a:pt x="2484" y="608"/>
                  </a:lnTo>
                  <a:lnTo>
                    <a:pt x="2484" y="606"/>
                  </a:lnTo>
                  <a:lnTo>
                    <a:pt x="2485" y="602"/>
                  </a:lnTo>
                  <a:lnTo>
                    <a:pt x="2487" y="601"/>
                  </a:lnTo>
                  <a:lnTo>
                    <a:pt x="2487" y="598"/>
                  </a:lnTo>
                  <a:lnTo>
                    <a:pt x="2488" y="595"/>
                  </a:lnTo>
                  <a:lnTo>
                    <a:pt x="2488" y="592"/>
                  </a:lnTo>
                  <a:lnTo>
                    <a:pt x="2488" y="579"/>
                  </a:lnTo>
                  <a:lnTo>
                    <a:pt x="2488" y="576"/>
                  </a:lnTo>
                  <a:lnTo>
                    <a:pt x="2489" y="575"/>
                  </a:lnTo>
                  <a:lnTo>
                    <a:pt x="2489" y="575"/>
                  </a:lnTo>
                  <a:lnTo>
                    <a:pt x="2490" y="575"/>
                  </a:lnTo>
                  <a:lnTo>
                    <a:pt x="2492" y="575"/>
                  </a:lnTo>
                  <a:lnTo>
                    <a:pt x="2493" y="575"/>
                  </a:lnTo>
                  <a:lnTo>
                    <a:pt x="2494" y="574"/>
                  </a:lnTo>
                  <a:lnTo>
                    <a:pt x="2495" y="574"/>
                  </a:lnTo>
                  <a:lnTo>
                    <a:pt x="2497" y="571"/>
                  </a:lnTo>
                  <a:lnTo>
                    <a:pt x="2498" y="569"/>
                  </a:lnTo>
                  <a:lnTo>
                    <a:pt x="2499" y="566"/>
                  </a:lnTo>
                  <a:lnTo>
                    <a:pt x="2499" y="560"/>
                  </a:lnTo>
                  <a:lnTo>
                    <a:pt x="2498" y="551"/>
                  </a:lnTo>
                  <a:lnTo>
                    <a:pt x="2495" y="544"/>
                  </a:lnTo>
                  <a:lnTo>
                    <a:pt x="2494" y="538"/>
                  </a:lnTo>
                  <a:lnTo>
                    <a:pt x="2493" y="535"/>
                  </a:lnTo>
                  <a:lnTo>
                    <a:pt x="2492" y="531"/>
                  </a:lnTo>
                  <a:lnTo>
                    <a:pt x="2490" y="529"/>
                  </a:lnTo>
                  <a:lnTo>
                    <a:pt x="2488" y="524"/>
                  </a:lnTo>
                  <a:lnTo>
                    <a:pt x="2489" y="519"/>
                  </a:lnTo>
                  <a:lnTo>
                    <a:pt x="2492" y="515"/>
                  </a:lnTo>
                  <a:lnTo>
                    <a:pt x="2494" y="511"/>
                  </a:lnTo>
                  <a:lnTo>
                    <a:pt x="2495" y="508"/>
                  </a:lnTo>
                  <a:lnTo>
                    <a:pt x="2498" y="504"/>
                  </a:lnTo>
                  <a:lnTo>
                    <a:pt x="2500" y="500"/>
                  </a:lnTo>
                  <a:lnTo>
                    <a:pt x="2502" y="498"/>
                  </a:lnTo>
                  <a:lnTo>
                    <a:pt x="2504" y="493"/>
                  </a:lnTo>
                  <a:lnTo>
                    <a:pt x="2504" y="490"/>
                  </a:lnTo>
                  <a:lnTo>
                    <a:pt x="2503" y="488"/>
                  </a:lnTo>
                  <a:lnTo>
                    <a:pt x="2502" y="485"/>
                  </a:lnTo>
                  <a:lnTo>
                    <a:pt x="2500" y="485"/>
                  </a:lnTo>
                  <a:lnTo>
                    <a:pt x="2499" y="487"/>
                  </a:lnTo>
                  <a:lnTo>
                    <a:pt x="2499" y="489"/>
                  </a:lnTo>
                  <a:lnTo>
                    <a:pt x="2499" y="490"/>
                  </a:lnTo>
                  <a:lnTo>
                    <a:pt x="2497" y="495"/>
                  </a:lnTo>
                  <a:lnTo>
                    <a:pt x="2495" y="499"/>
                  </a:lnTo>
                  <a:lnTo>
                    <a:pt x="2493" y="503"/>
                  </a:lnTo>
                  <a:lnTo>
                    <a:pt x="2490" y="506"/>
                  </a:lnTo>
                  <a:lnTo>
                    <a:pt x="2489" y="508"/>
                  </a:lnTo>
                  <a:lnTo>
                    <a:pt x="2488" y="508"/>
                  </a:lnTo>
                  <a:lnTo>
                    <a:pt x="2487" y="508"/>
                  </a:lnTo>
                  <a:lnTo>
                    <a:pt x="2487" y="506"/>
                  </a:lnTo>
                  <a:lnTo>
                    <a:pt x="2485" y="504"/>
                  </a:lnTo>
                  <a:lnTo>
                    <a:pt x="2485" y="501"/>
                  </a:lnTo>
                  <a:lnTo>
                    <a:pt x="2484" y="498"/>
                  </a:lnTo>
                  <a:lnTo>
                    <a:pt x="2484" y="494"/>
                  </a:lnTo>
                  <a:lnTo>
                    <a:pt x="2483" y="490"/>
                  </a:lnTo>
                  <a:lnTo>
                    <a:pt x="2483" y="483"/>
                  </a:lnTo>
                  <a:lnTo>
                    <a:pt x="2483" y="474"/>
                  </a:lnTo>
                  <a:lnTo>
                    <a:pt x="2482" y="467"/>
                  </a:lnTo>
                  <a:lnTo>
                    <a:pt x="2478" y="462"/>
                  </a:lnTo>
                  <a:lnTo>
                    <a:pt x="2477" y="462"/>
                  </a:lnTo>
                  <a:lnTo>
                    <a:pt x="2477" y="462"/>
                  </a:lnTo>
                  <a:lnTo>
                    <a:pt x="2477" y="463"/>
                  </a:lnTo>
                  <a:lnTo>
                    <a:pt x="2477" y="465"/>
                  </a:lnTo>
                  <a:lnTo>
                    <a:pt x="2478" y="468"/>
                  </a:lnTo>
                  <a:lnTo>
                    <a:pt x="2478" y="470"/>
                  </a:lnTo>
                  <a:lnTo>
                    <a:pt x="2478" y="472"/>
                  </a:lnTo>
                  <a:lnTo>
                    <a:pt x="2478" y="475"/>
                  </a:lnTo>
                  <a:lnTo>
                    <a:pt x="2478" y="477"/>
                  </a:lnTo>
                  <a:lnTo>
                    <a:pt x="2477" y="478"/>
                  </a:lnTo>
                  <a:lnTo>
                    <a:pt x="2475" y="480"/>
                  </a:lnTo>
                  <a:lnTo>
                    <a:pt x="2474" y="482"/>
                  </a:lnTo>
                  <a:lnTo>
                    <a:pt x="2473" y="484"/>
                  </a:lnTo>
                  <a:lnTo>
                    <a:pt x="2472" y="487"/>
                  </a:lnTo>
                  <a:lnTo>
                    <a:pt x="2470" y="490"/>
                  </a:lnTo>
                  <a:lnTo>
                    <a:pt x="2469" y="495"/>
                  </a:lnTo>
                  <a:lnTo>
                    <a:pt x="2467" y="500"/>
                  </a:lnTo>
                  <a:lnTo>
                    <a:pt x="2464" y="504"/>
                  </a:lnTo>
                  <a:lnTo>
                    <a:pt x="2463" y="504"/>
                  </a:lnTo>
                  <a:lnTo>
                    <a:pt x="2462" y="504"/>
                  </a:lnTo>
                  <a:lnTo>
                    <a:pt x="2462" y="505"/>
                  </a:lnTo>
                  <a:lnTo>
                    <a:pt x="2459" y="506"/>
                  </a:lnTo>
                  <a:lnTo>
                    <a:pt x="2457" y="509"/>
                  </a:lnTo>
                  <a:lnTo>
                    <a:pt x="2456" y="510"/>
                  </a:lnTo>
                  <a:lnTo>
                    <a:pt x="2453" y="510"/>
                  </a:lnTo>
                  <a:lnTo>
                    <a:pt x="2451" y="510"/>
                  </a:lnTo>
                  <a:lnTo>
                    <a:pt x="2447" y="509"/>
                  </a:lnTo>
                  <a:lnTo>
                    <a:pt x="2444" y="506"/>
                  </a:lnTo>
                  <a:lnTo>
                    <a:pt x="2442" y="504"/>
                  </a:lnTo>
                  <a:lnTo>
                    <a:pt x="2438" y="504"/>
                  </a:lnTo>
                  <a:lnTo>
                    <a:pt x="2438" y="503"/>
                  </a:lnTo>
                  <a:lnTo>
                    <a:pt x="2437" y="501"/>
                  </a:lnTo>
                  <a:lnTo>
                    <a:pt x="2436" y="500"/>
                  </a:lnTo>
                  <a:lnTo>
                    <a:pt x="2433" y="498"/>
                  </a:lnTo>
                  <a:lnTo>
                    <a:pt x="2434" y="484"/>
                  </a:lnTo>
                  <a:lnTo>
                    <a:pt x="2436" y="472"/>
                  </a:lnTo>
                  <a:lnTo>
                    <a:pt x="2434" y="467"/>
                  </a:lnTo>
                  <a:lnTo>
                    <a:pt x="2433" y="463"/>
                  </a:lnTo>
                  <a:lnTo>
                    <a:pt x="2431" y="458"/>
                  </a:lnTo>
                  <a:lnTo>
                    <a:pt x="2431" y="452"/>
                  </a:lnTo>
                  <a:lnTo>
                    <a:pt x="2431" y="448"/>
                  </a:lnTo>
                  <a:lnTo>
                    <a:pt x="2431" y="443"/>
                  </a:lnTo>
                  <a:lnTo>
                    <a:pt x="2431" y="439"/>
                  </a:lnTo>
                  <a:lnTo>
                    <a:pt x="2429" y="436"/>
                  </a:lnTo>
                  <a:lnTo>
                    <a:pt x="2428" y="433"/>
                  </a:lnTo>
                  <a:lnTo>
                    <a:pt x="2427" y="432"/>
                  </a:lnTo>
                  <a:lnTo>
                    <a:pt x="2424" y="432"/>
                  </a:lnTo>
                  <a:lnTo>
                    <a:pt x="2422" y="433"/>
                  </a:lnTo>
                  <a:lnTo>
                    <a:pt x="2421" y="433"/>
                  </a:lnTo>
                  <a:lnTo>
                    <a:pt x="2418" y="432"/>
                  </a:lnTo>
                  <a:lnTo>
                    <a:pt x="2417" y="431"/>
                  </a:lnTo>
                  <a:lnTo>
                    <a:pt x="2414" y="428"/>
                  </a:lnTo>
                  <a:lnTo>
                    <a:pt x="2412" y="427"/>
                  </a:lnTo>
                  <a:lnTo>
                    <a:pt x="2411" y="423"/>
                  </a:lnTo>
                  <a:lnTo>
                    <a:pt x="2409" y="421"/>
                  </a:lnTo>
                  <a:lnTo>
                    <a:pt x="2413" y="421"/>
                  </a:lnTo>
                  <a:lnTo>
                    <a:pt x="2416" y="422"/>
                  </a:lnTo>
                  <a:lnTo>
                    <a:pt x="2418" y="423"/>
                  </a:lnTo>
                  <a:lnTo>
                    <a:pt x="2421" y="424"/>
                  </a:lnTo>
                  <a:lnTo>
                    <a:pt x="2423" y="424"/>
                  </a:lnTo>
                  <a:lnTo>
                    <a:pt x="2426" y="423"/>
                  </a:lnTo>
                  <a:lnTo>
                    <a:pt x="2427" y="419"/>
                  </a:lnTo>
                  <a:lnTo>
                    <a:pt x="2426" y="413"/>
                  </a:lnTo>
                  <a:lnTo>
                    <a:pt x="2424" y="407"/>
                  </a:lnTo>
                  <a:lnTo>
                    <a:pt x="2423" y="402"/>
                  </a:lnTo>
                  <a:lnTo>
                    <a:pt x="2423" y="368"/>
                  </a:lnTo>
                  <a:lnTo>
                    <a:pt x="2423" y="366"/>
                  </a:lnTo>
                  <a:lnTo>
                    <a:pt x="2423" y="365"/>
                  </a:lnTo>
                  <a:lnTo>
                    <a:pt x="2423" y="365"/>
                  </a:lnTo>
                  <a:lnTo>
                    <a:pt x="2424" y="365"/>
                  </a:lnTo>
                  <a:lnTo>
                    <a:pt x="2426" y="366"/>
                  </a:lnTo>
                  <a:lnTo>
                    <a:pt x="2427" y="365"/>
                  </a:lnTo>
                  <a:lnTo>
                    <a:pt x="2428" y="363"/>
                  </a:lnTo>
                  <a:lnTo>
                    <a:pt x="2428" y="361"/>
                  </a:lnTo>
                  <a:lnTo>
                    <a:pt x="2429" y="360"/>
                  </a:lnTo>
                  <a:lnTo>
                    <a:pt x="2431" y="357"/>
                  </a:lnTo>
                  <a:lnTo>
                    <a:pt x="2436" y="346"/>
                  </a:lnTo>
                  <a:lnTo>
                    <a:pt x="2442" y="336"/>
                  </a:lnTo>
                  <a:lnTo>
                    <a:pt x="2444" y="336"/>
                  </a:lnTo>
                  <a:lnTo>
                    <a:pt x="2447" y="336"/>
                  </a:lnTo>
                  <a:lnTo>
                    <a:pt x="2449" y="334"/>
                  </a:lnTo>
                  <a:lnTo>
                    <a:pt x="2449" y="334"/>
                  </a:lnTo>
                  <a:lnTo>
                    <a:pt x="2449" y="331"/>
                  </a:lnTo>
                  <a:lnTo>
                    <a:pt x="2451" y="327"/>
                  </a:lnTo>
                  <a:lnTo>
                    <a:pt x="2452" y="324"/>
                  </a:lnTo>
                  <a:lnTo>
                    <a:pt x="2453" y="320"/>
                  </a:lnTo>
                  <a:lnTo>
                    <a:pt x="2454" y="316"/>
                  </a:lnTo>
                  <a:lnTo>
                    <a:pt x="2457" y="311"/>
                  </a:lnTo>
                  <a:lnTo>
                    <a:pt x="2459" y="305"/>
                  </a:lnTo>
                  <a:lnTo>
                    <a:pt x="2459" y="303"/>
                  </a:lnTo>
                  <a:lnTo>
                    <a:pt x="2460" y="300"/>
                  </a:lnTo>
                  <a:lnTo>
                    <a:pt x="2460" y="298"/>
                  </a:lnTo>
                  <a:lnTo>
                    <a:pt x="2462" y="295"/>
                  </a:lnTo>
                  <a:lnTo>
                    <a:pt x="2463" y="293"/>
                  </a:lnTo>
                  <a:lnTo>
                    <a:pt x="2463" y="291"/>
                  </a:lnTo>
                  <a:lnTo>
                    <a:pt x="2464" y="290"/>
                  </a:lnTo>
                  <a:lnTo>
                    <a:pt x="2465" y="289"/>
                  </a:lnTo>
                  <a:lnTo>
                    <a:pt x="2468" y="288"/>
                  </a:lnTo>
                  <a:lnTo>
                    <a:pt x="2469" y="280"/>
                  </a:lnTo>
                  <a:lnTo>
                    <a:pt x="2470" y="273"/>
                  </a:lnTo>
                  <a:lnTo>
                    <a:pt x="2473" y="264"/>
                  </a:lnTo>
                  <a:lnTo>
                    <a:pt x="2473" y="250"/>
                  </a:lnTo>
                  <a:lnTo>
                    <a:pt x="2473" y="248"/>
                  </a:lnTo>
                  <a:lnTo>
                    <a:pt x="2474" y="244"/>
                  </a:lnTo>
                  <a:lnTo>
                    <a:pt x="2475" y="243"/>
                  </a:lnTo>
                  <a:lnTo>
                    <a:pt x="2475" y="240"/>
                  </a:lnTo>
                  <a:lnTo>
                    <a:pt x="2477" y="239"/>
                  </a:lnTo>
                  <a:lnTo>
                    <a:pt x="2477" y="237"/>
                  </a:lnTo>
                  <a:lnTo>
                    <a:pt x="2475" y="234"/>
                  </a:lnTo>
                  <a:lnTo>
                    <a:pt x="2475" y="232"/>
                  </a:lnTo>
                  <a:lnTo>
                    <a:pt x="2475" y="230"/>
                  </a:lnTo>
                  <a:lnTo>
                    <a:pt x="2474" y="227"/>
                  </a:lnTo>
                  <a:lnTo>
                    <a:pt x="2474" y="224"/>
                  </a:lnTo>
                  <a:lnTo>
                    <a:pt x="2474" y="223"/>
                  </a:lnTo>
                  <a:lnTo>
                    <a:pt x="2475" y="220"/>
                  </a:lnTo>
                  <a:lnTo>
                    <a:pt x="2475" y="219"/>
                  </a:lnTo>
                  <a:lnTo>
                    <a:pt x="2475" y="212"/>
                  </a:lnTo>
                  <a:lnTo>
                    <a:pt x="2475" y="210"/>
                  </a:lnTo>
                  <a:lnTo>
                    <a:pt x="2477" y="210"/>
                  </a:lnTo>
                  <a:lnTo>
                    <a:pt x="2477" y="210"/>
                  </a:lnTo>
                  <a:lnTo>
                    <a:pt x="2478" y="210"/>
                  </a:lnTo>
                  <a:lnTo>
                    <a:pt x="2478" y="209"/>
                  </a:lnTo>
                  <a:lnTo>
                    <a:pt x="2478" y="198"/>
                  </a:lnTo>
                  <a:lnTo>
                    <a:pt x="2479" y="197"/>
                  </a:lnTo>
                  <a:lnTo>
                    <a:pt x="2480" y="196"/>
                  </a:lnTo>
                  <a:lnTo>
                    <a:pt x="2482" y="196"/>
                  </a:lnTo>
                  <a:lnTo>
                    <a:pt x="2483" y="193"/>
                  </a:lnTo>
                  <a:lnTo>
                    <a:pt x="2483" y="173"/>
                  </a:lnTo>
                  <a:lnTo>
                    <a:pt x="2482" y="169"/>
                  </a:lnTo>
                  <a:lnTo>
                    <a:pt x="2482" y="168"/>
                  </a:lnTo>
                  <a:lnTo>
                    <a:pt x="2480" y="167"/>
                  </a:lnTo>
                  <a:lnTo>
                    <a:pt x="2480" y="166"/>
                  </a:lnTo>
                  <a:lnTo>
                    <a:pt x="2480" y="164"/>
                  </a:lnTo>
                  <a:lnTo>
                    <a:pt x="2479" y="163"/>
                  </a:lnTo>
                  <a:lnTo>
                    <a:pt x="2479" y="161"/>
                  </a:lnTo>
                  <a:lnTo>
                    <a:pt x="2480" y="159"/>
                  </a:lnTo>
                  <a:lnTo>
                    <a:pt x="2480" y="157"/>
                  </a:lnTo>
                  <a:lnTo>
                    <a:pt x="2482" y="151"/>
                  </a:lnTo>
                  <a:lnTo>
                    <a:pt x="2482" y="143"/>
                  </a:lnTo>
                  <a:lnTo>
                    <a:pt x="2480" y="136"/>
                  </a:lnTo>
                  <a:lnTo>
                    <a:pt x="2482" y="137"/>
                  </a:lnTo>
                  <a:lnTo>
                    <a:pt x="2483" y="138"/>
                  </a:lnTo>
                  <a:lnTo>
                    <a:pt x="2483" y="138"/>
                  </a:lnTo>
                  <a:lnTo>
                    <a:pt x="2483" y="138"/>
                  </a:lnTo>
                  <a:lnTo>
                    <a:pt x="2483" y="137"/>
                  </a:lnTo>
                  <a:lnTo>
                    <a:pt x="2483" y="133"/>
                  </a:lnTo>
                  <a:lnTo>
                    <a:pt x="2483" y="133"/>
                  </a:lnTo>
                  <a:lnTo>
                    <a:pt x="2484" y="133"/>
                  </a:lnTo>
                  <a:lnTo>
                    <a:pt x="2484" y="136"/>
                  </a:lnTo>
                  <a:lnTo>
                    <a:pt x="2485" y="137"/>
                  </a:lnTo>
                  <a:lnTo>
                    <a:pt x="2485" y="140"/>
                  </a:lnTo>
                  <a:lnTo>
                    <a:pt x="2485" y="141"/>
                  </a:lnTo>
                  <a:lnTo>
                    <a:pt x="2485" y="143"/>
                  </a:lnTo>
                  <a:lnTo>
                    <a:pt x="2487" y="145"/>
                  </a:lnTo>
                  <a:lnTo>
                    <a:pt x="2488" y="145"/>
                  </a:lnTo>
                  <a:lnTo>
                    <a:pt x="2488" y="145"/>
                  </a:lnTo>
                  <a:lnTo>
                    <a:pt x="2488" y="143"/>
                  </a:lnTo>
                  <a:lnTo>
                    <a:pt x="2488" y="136"/>
                  </a:lnTo>
                  <a:lnTo>
                    <a:pt x="2489" y="135"/>
                  </a:lnTo>
                  <a:lnTo>
                    <a:pt x="2489" y="135"/>
                  </a:lnTo>
                  <a:lnTo>
                    <a:pt x="2490" y="135"/>
                  </a:lnTo>
                  <a:lnTo>
                    <a:pt x="2492" y="136"/>
                  </a:lnTo>
                  <a:lnTo>
                    <a:pt x="2493" y="136"/>
                  </a:lnTo>
                  <a:lnTo>
                    <a:pt x="2493" y="137"/>
                  </a:lnTo>
                  <a:lnTo>
                    <a:pt x="2494" y="136"/>
                  </a:lnTo>
                  <a:lnTo>
                    <a:pt x="2493" y="135"/>
                  </a:lnTo>
                  <a:lnTo>
                    <a:pt x="2493" y="132"/>
                  </a:lnTo>
                  <a:lnTo>
                    <a:pt x="2493" y="128"/>
                  </a:lnTo>
                  <a:lnTo>
                    <a:pt x="2492" y="126"/>
                  </a:lnTo>
                  <a:lnTo>
                    <a:pt x="2492" y="123"/>
                  </a:lnTo>
                  <a:lnTo>
                    <a:pt x="2492" y="121"/>
                  </a:lnTo>
                  <a:lnTo>
                    <a:pt x="2490" y="121"/>
                  </a:lnTo>
                  <a:lnTo>
                    <a:pt x="2492" y="121"/>
                  </a:lnTo>
                  <a:lnTo>
                    <a:pt x="2493" y="122"/>
                  </a:lnTo>
                  <a:lnTo>
                    <a:pt x="2494" y="123"/>
                  </a:lnTo>
                  <a:lnTo>
                    <a:pt x="2495" y="123"/>
                  </a:lnTo>
                  <a:lnTo>
                    <a:pt x="2495" y="123"/>
                  </a:lnTo>
                  <a:lnTo>
                    <a:pt x="2495" y="123"/>
                  </a:lnTo>
                  <a:lnTo>
                    <a:pt x="2497" y="121"/>
                  </a:lnTo>
                  <a:lnTo>
                    <a:pt x="2497" y="118"/>
                  </a:lnTo>
                  <a:lnTo>
                    <a:pt x="2495" y="117"/>
                  </a:lnTo>
                  <a:lnTo>
                    <a:pt x="2495" y="115"/>
                  </a:lnTo>
                  <a:lnTo>
                    <a:pt x="2495" y="112"/>
                  </a:lnTo>
                  <a:lnTo>
                    <a:pt x="2495" y="111"/>
                  </a:lnTo>
                  <a:lnTo>
                    <a:pt x="2495" y="110"/>
                  </a:lnTo>
                  <a:lnTo>
                    <a:pt x="2497" y="110"/>
                  </a:lnTo>
                  <a:lnTo>
                    <a:pt x="2498" y="111"/>
                  </a:lnTo>
                  <a:lnTo>
                    <a:pt x="2498" y="111"/>
                  </a:lnTo>
                  <a:lnTo>
                    <a:pt x="2498" y="112"/>
                  </a:lnTo>
                  <a:lnTo>
                    <a:pt x="2499" y="112"/>
                  </a:lnTo>
                  <a:lnTo>
                    <a:pt x="2499" y="112"/>
                  </a:lnTo>
                  <a:lnTo>
                    <a:pt x="2499" y="110"/>
                  </a:lnTo>
                  <a:lnTo>
                    <a:pt x="2499" y="97"/>
                  </a:lnTo>
                  <a:lnTo>
                    <a:pt x="2498" y="95"/>
                  </a:lnTo>
                  <a:lnTo>
                    <a:pt x="2498" y="92"/>
                  </a:lnTo>
                  <a:lnTo>
                    <a:pt x="2497" y="89"/>
                  </a:lnTo>
                  <a:lnTo>
                    <a:pt x="2497" y="86"/>
                  </a:lnTo>
                  <a:lnTo>
                    <a:pt x="2497" y="86"/>
                  </a:lnTo>
                  <a:lnTo>
                    <a:pt x="2497" y="86"/>
                  </a:lnTo>
                  <a:lnTo>
                    <a:pt x="2498" y="87"/>
                  </a:lnTo>
                  <a:lnTo>
                    <a:pt x="2499" y="90"/>
                  </a:lnTo>
                  <a:lnTo>
                    <a:pt x="2500" y="91"/>
                  </a:lnTo>
                  <a:lnTo>
                    <a:pt x="2502" y="94"/>
                  </a:lnTo>
                  <a:lnTo>
                    <a:pt x="2502" y="95"/>
                  </a:lnTo>
                  <a:lnTo>
                    <a:pt x="2503" y="96"/>
                  </a:lnTo>
                  <a:lnTo>
                    <a:pt x="2504" y="97"/>
                  </a:lnTo>
                  <a:lnTo>
                    <a:pt x="2504" y="97"/>
                  </a:lnTo>
                  <a:lnTo>
                    <a:pt x="2504" y="96"/>
                  </a:lnTo>
                  <a:lnTo>
                    <a:pt x="2504" y="94"/>
                  </a:lnTo>
                  <a:lnTo>
                    <a:pt x="2504" y="92"/>
                  </a:lnTo>
                  <a:lnTo>
                    <a:pt x="2504" y="90"/>
                  </a:lnTo>
                  <a:lnTo>
                    <a:pt x="2504" y="89"/>
                  </a:lnTo>
                  <a:lnTo>
                    <a:pt x="2505" y="89"/>
                  </a:lnTo>
                  <a:lnTo>
                    <a:pt x="2507" y="89"/>
                  </a:lnTo>
                  <a:lnTo>
                    <a:pt x="2508" y="90"/>
                  </a:lnTo>
                  <a:lnTo>
                    <a:pt x="2509" y="91"/>
                  </a:lnTo>
                  <a:lnTo>
                    <a:pt x="2509" y="92"/>
                  </a:lnTo>
                  <a:lnTo>
                    <a:pt x="2510" y="94"/>
                  </a:lnTo>
                  <a:lnTo>
                    <a:pt x="2512" y="94"/>
                  </a:lnTo>
                  <a:lnTo>
                    <a:pt x="2512" y="94"/>
                  </a:lnTo>
                  <a:lnTo>
                    <a:pt x="2512" y="92"/>
                  </a:lnTo>
                  <a:lnTo>
                    <a:pt x="2512" y="91"/>
                  </a:lnTo>
                  <a:lnTo>
                    <a:pt x="2512" y="89"/>
                  </a:lnTo>
                  <a:lnTo>
                    <a:pt x="2512" y="87"/>
                  </a:lnTo>
                  <a:lnTo>
                    <a:pt x="2513" y="86"/>
                  </a:lnTo>
                  <a:lnTo>
                    <a:pt x="2513" y="85"/>
                  </a:lnTo>
                  <a:lnTo>
                    <a:pt x="2514" y="84"/>
                  </a:lnTo>
                  <a:lnTo>
                    <a:pt x="2515" y="85"/>
                  </a:lnTo>
                  <a:lnTo>
                    <a:pt x="2515" y="87"/>
                  </a:lnTo>
                  <a:lnTo>
                    <a:pt x="2517" y="89"/>
                  </a:lnTo>
                  <a:lnTo>
                    <a:pt x="2518" y="90"/>
                  </a:lnTo>
                  <a:lnTo>
                    <a:pt x="2519" y="91"/>
                  </a:lnTo>
                  <a:lnTo>
                    <a:pt x="2519" y="91"/>
                  </a:lnTo>
                  <a:lnTo>
                    <a:pt x="2519" y="89"/>
                  </a:lnTo>
                  <a:lnTo>
                    <a:pt x="2519" y="87"/>
                  </a:lnTo>
                  <a:lnTo>
                    <a:pt x="2520" y="86"/>
                  </a:lnTo>
                  <a:lnTo>
                    <a:pt x="2520" y="86"/>
                  </a:lnTo>
                  <a:lnTo>
                    <a:pt x="2522" y="86"/>
                  </a:lnTo>
                  <a:lnTo>
                    <a:pt x="2523" y="86"/>
                  </a:lnTo>
                  <a:lnTo>
                    <a:pt x="2524" y="89"/>
                  </a:lnTo>
                  <a:lnTo>
                    <a:pt x="2525" y="90"/>
                  </a:lnTo>
                  <a:lnTo>
                    <a:pt x="2525" y="91"/>
                  </a:lnTo>
                  <a:lnTo>
                    <a:pt x="2527" y="92"/>
                  </a:lnTo>
                  <a:lnTo>
                    <a:pt x="2528" y="92"/>
                  </a:lnTo>
                  <a:lnTo>
                    <a:pt x="2528" y="92"/>
                  </a:lnTo>
                  <a:lnTo>
                    <a:pt x="2529" y="90"/>
                  </a:lnTo>
                  <a:lnTo>
                    <a:pt x="2529" y="89"/>
                  </a:lnTo>
                  <a:lnTo>
                    <a:pt x="2529" y="87"/>
                  </a:lnTo>
                  <a:lnTo>
                    <a:pt x="2529" y="87"/>
                  </a:lnTo>
                  <a:lnTo>
                    <a:pt x="2530" y="86"/>
                  </a:lnTo>
                  <a:lnTo>
                    <a:pt x="2531" y="86"/>
                  </a:lnTo>
                  <a:lnTo>
                    <a:pt x="2533" y="85"/>
                  </a:lnTo>
                  <a:lnTo>
                    <a:pt x="2533" y="82"/>
                  </a:lnTo>
                  <a:lnTo>
                    <a:pt x="2533" y="79"/>
                  </a:lnTo>
                  <a:lnTo>
                    <a:pt x="2531" y="77"/>
                  </a:lnTo>
                  <a:lnTo>
                    <a:pt x="2531" y="76"/>
                  </a:lnTo>
                  <a:lnTo>
                    <a:pt x="2531" y="75"/>
                  </a:lnTo>
                  <a:lnTo>
                    <a:pt x="2533" y="75"/>
                  </a:lnTo>
                  <a:lnTo>
                    <a:pt x="2533" y="76"/>
                  </a:lnTo>
                  <a:lnTo>
                    <a:pt x="2534" y="79"/>
                  </a:lnTo>
                  <a:lnTo>
                    <a:pt x="2535" y="80"/>
                  </a:lnTo>
                  <a:lnTo>
                    <a:pt x="2536" y="80"/>
                  </a:lnTo>
                  <a:lnTo>
                    <a:pt x="2538" y="79"/>
                  </a:lnTo>
                  <a:lnTo>
                    <a:pt x="2538" y="76"/>
                  </a:lnTo>
                  <a:lnTo>
                    <a:pt x="2538" y="66"/>
                  </a:lnTo>
                  <a:lnTo>
                    <a:pt x="2539" y="65"/>
                  </a:lnTo>
                  <a:lnTo>
                    <a:pt x="2540" y="64"/>
                  </a:lnTo>
                  <a:lnTo>
                    <a:pt x="2540" y="62"/>
                  </a:lnTo>
                  <a:lnTo>
                    <a:pt x="2541" y="62"/>
                  </a:lnTo>
                  <a:lnTo>
                    <a:pt x="2541" y="64"/>
                  </a:lnTo>
                  <a:lnTo>
                    <a:pt x="2543" y="66"/>
                  </a:lnTo>
                  <a:lnTo>
                    <a:pt x="2543" y="67"/>
                  </a:lnTo>
                  <a:lnTo>
                    <a:pt x="2544" y="69"/>
                  </a:lnTo>
                  <a:lnTo>
                    <a:pt x="2544" y="70"/>
                  </a:lnTo>
                  <a:lnTo>
                    <a:pt x="2545" y="71"/>
                  </a:lnTo>
                  <a:lnTo>
                    <a:pt x="2545" y="71"/>
                  </a:lnTo>
                  <a:lnTo>
                    <a:pt x="2545" y="71"/>
                  </a:lnTo>
                  <a:lnTo>
                    <a:pt x="2545" y="70"/>
                  </a:lnTo>
                  <a:lnTo>
                    <a:pt x="2546" y="69"/>
                  </a:lnTo>
                  <a:lnTo>
                    <a:pt x="2546" y="67"/>
                  </a:lnTo>
                  <a:lnTo>
                    <a:pt x="2546" y="66"/>
                  </a:lnTo>
                  <a:lnTo>
                    <a:pt x="2548" y="65"/>
                  </a:lnTo>
                  <a:lnTo>
                    <a:pt x="2549" y="66"/>
                  </a:lnTo>
                  <a:lnTo>
                    <a:pt x="2549" y="66"/>
                  </a:lnTo>
                  <a:lnTo>
                    <a:pt x="2550" y="67"/>
                  </a:lnTo>
                  <a:lnTo>
                    <a:pt x="2551" y="67"/>
                  </a:lnTo>
                  <a:lnTo>
                    <a:pt x="2553" y="69"/>
                  </a:lnTo>
                  <a:lnTo>
                    <a:pt x="2553" y="69"/>
                  </a:lnTo>
                  <a:lnTo>
                    <a:pt x="2554" y="69"/>
                  </a:lnTo>
                  <a:lnTo>
                    <a:pt x="2554" y="66"/>
                  </a:lnTo>
                  <a:lnTo>
                    <a:pt x="2554" y="66"/>
                  </a:lnTo>
                  <a:lnTo>
                    <a:pt x="2555" y="66"/>
                  </a:lnTo>
                  <a:lnTo>
                    <a:pt x="2555" y="67"/>
                  </a:lnTo>
                  <a:lnTo>
                    <a:pt x="2556" y="67"/>
                  </a:lnTo>
                  <a:lnTo>
                    <a:pt x="2556" y="69"/>
                  </a:lnTo>
                  <a:lnTo>
                    <a:pt x="2561" y="69"/>
                  </a:lnTo>
                  <a:lnTo>
                    <a:pt x="2563" y="67"/>
                  </a:lnTo>
                  <a:lnTo>
                    <a:pt x="2563" y="66"/>
                  </a:lnTo>
                  <a:lnTo>
                    <a:pt x="2563" y="65"/>
                  </a:lnTo>
                  <a:lnTo>
                    <a:pt x="2561" y="64"/>
                  </a:lnTo>
                  <a:lnTo>
                    <a:pt x="2561" y="64"/>
                  </a:lnTo>
                  <a:lnTo>
                    <a:pt x="2564" y="64"/>
                  </a:lnTo>
                  <a:lnTo>
                    <a:pt x="2565" y="66"/>
                  </a:lnTo>
                  <a:lnTo>
                    <a:pt x="2566" y="69"/>
                  </a:lnTo>
                  <a:lnTo>
                    <a:pt x="2566" y="71"/>
                  </a:lnTo>
                  <a:lnTo>
                    <a:pt x="2569" y="72"/>
                  </a:lnTo>
                  <a:lnTo>
                    <a:pt x="2570" y="74"/>
                  </a:lnTo>
                  <a:lnTo>
                    <a:pt x="2571" y="75"/>
                  </a:lnTo>
                  <a:lnTo>
                    <a:pt x="2571" y="76"/>
                  </a:lnTo>
                  <a:lnTo>
                    <a:pt x="2574" y="76"/>
                  </a:lnTo>
                  <a:lnTo>
                    <a:pt x="2574" y="77"/>
                  </a:lnTo>
                  <a:lnTo>
                    <a:pt x="2574" y="80"/>
                  </a:lnTo>
                  <a:lnTo>
                    <a:pt x="2575" y="81"/>
                  </a:lnTo>
                  <a:lnTo>
                    <a:pt x="2576" y="82"/>
                  </a:lnTo>
                  <a:lnTo>
                    <a:pt x="2578" y="82"/>
                  </a:lnTo>
                  <a:lnTo>
                    <a:pt x="2579" y="82"/>
                  </a:lnTo>
                  <a:lnTo>
                    <a:pt x="2579" y="82"/>
                  </a:lnTo>
                  <a:lnTo>
                    <a:pt x="2580" y="84"/>
                  </a:lnTo>
                  <a:lnTo>
                    <a:pt x="2581" y="87"/>
                  </a:lnTo>
                  <a:lnTo>
                    <a:pt x="2583" y="90"/>
                  </a:lnTo>
                  <a:lnTo>
                    <a:pt x="2584" y="91"/>
                  </a:lnTo>
                  <a:lnTo>
                    <a:pt x="2585" y="92"/>
                  </a:lnTo>
                  <a:lnTo>
                    <a:pt x="2588" y="95"/>
                  </a:lnTo>
                  <a:lnTo>
                    <a:pt x="2589" y="97"/>
                  </a:lnTo>
                  <a:lnTo>
                    <a:pt x="2590" y="100"/>
                  </a:lnTo>
                  <a:lnTo>
                    <a:pt x="2591" y="101"/>
                  </a:lnTo>
                  <a:lnTo>
                    <a:pt x="2593" y="102"/>
                  </a:lnTo>
                  <a:lnTo>
                    <a:pt x="2594" y="105"/>
                  </a:lnTo>
                  <a:lnTo>
                    <a:pt x="2594" y="106"/>
                  </a:lnTo>
                  <a:lnTo>
                    <a:pt x="2594" y="107"/>
                  </a:lnTo>
                  <a:lnTo>
                    <a:pt x="2593" y="107"/>
                  </a:lnTo>
                  <a:lnTo>
                    <a:pt x="2593" y="108"/>
                  </a:lnTo>
                  <a:lnTo>
                    <a:pt x="2591" y="108"/>
                  </a:lnTo>
                  <a:lnTo>
                    <a:pt x="2590" y="108"/>
                  </a:lnTo>
                  <a:lnTo>
                    <a:pt x="2589" y="108"/>
                  </a:lnTo>
                  <a:lnTo>
                    <a:pt x="2588" y="110"/>
                  </a:lnTo>
                  <a:lnTo>
                    <a:pt x="2588" y="112"/>
                  </a:lnTo>
                  <a:lnTo>
                    <a:pt x="2589" y="115"/>
                  </a:lnTo>
                  <a:lnTo>
                    <a:pt x="2589" y="120"/>
                  </a:lnTo>
                  <a:lnTo>
                    <a:pt x="2590" y="123"/>
                  </a:lnTo>
                  <a:lnTo>
                    <a:pt x="2591" y="126"/>
                  </a:lnTo>
                  <a:lnTo>
                    <a:pt x="2593" y="128"/>
                  </a:lnTo>
                  <a:lnTo>
                    <a:pt x="2594" y="131"/>
                  </a:lnTo>
                  <a:lnTo>
                    <a:pt x="2595" y="132"/>
                  </a:lnTo>
                  <a:lnTo>
                    <a:pt x="2596" y="133"/>
                  </a:lnTo>
                  <a:lnTo>
                    <a:pt x="2598" y="135"/>
                  </a:lnTo>
                  <a:lnTo>
                    <a:pt x="2598" y="136"/>
                  </a:lnTo>
                  <a:lnTo>
                    <a:pt x="2600" y="138"/>
                  </a:lnTo>
                  <a:lnTo>
                    <a:pt x="2604" y="140"/>
                  </a:lnTo>
                  <a:lnTo>
                    <a:pt x="2606" y="141"/>
                  </a:lnTo>
                  <a:lnTo>
                    <a:pt x="2607" y="143"/>
                  </a:lnTo>
                  <a:lnTo>
                    <a:pt x="2610" y="146"/>
                  </a:lnTo>
                  <a:lnTo>
                    <a:pt x="2611" y="148"/>
                  </a:lnTo>
                  <a:lnTo>
                    <a:pt x="2612" y="148"/>
                  </a:lnTo>
                  <a:lnTo>
                    <a:pt x="2614" y="150"/>
                  </a:lnTo>
                  <a:lnTo>
                    <a:pt x="2614" y="150"/>
                  </a:lnTo>
                  <a:lnTo>
                    <a:pt x="2612" y="148"/>
                  </a:lnTo>
                  <a:lnTo>
                    <a:pt x="2612" y="147"/>
                  </a:lnTo>
                  <a:lnTo>
                    <a:pt x="2612" y="146"/>
                  </a:lnTo>
                  <a:lnTo>
                    <a:pt x="2612" y="145"/>
                  </a:lnTo>
                  <a:lnTo>
                    <a:pt x="2614" y="143"/>
                  </a:lnTo>
                  <a:lnTo>
                    <a:pt x="2615" y="146"/>
                  </a:lnTo>
                  <a:lnTo>
                    <a:pt x="2616" y="147"/>
                  </a:lnTo>
                  <a:lnTo>
                    <a:pt x="2617" y="147"/>
                  </a:lnTo>
                  <a:lnTo>
                    <a:pt x="2619" y="150"/>
                  </a:lnTo>
                  <a:lnTo>
                    <a:pt x="2619" y="151"/>
                  </a:lnTo>
                  <a:lnTo>
                    <a:pt x="2620" y="152"/>
                  </a:lnTo>
                  <a:lnTo>
                    <a:pt x="2621" y="152"/>
                  </a:lnTo>
                  <a:lnTo>
                    <a:pt x="2621" y="152"/>
                  </a:lnTo>
                  <a:lnTo>
                    <a:pt x="2624" y="152"/>
                  </a:lnTo>
                  <a:lnTo>
                    <a:pt x="2626" y="155"/>
                  </a:lnTo>
                  <a:lnTo>
                    <a:pt x="2630" y="157"/>
                  </a:lnTo>
                  <a:lnTo>
                    <a:pt x="2631" y="157"/>
                  </a:lnTo>
                  <a:lnTo>
                    <a:pt x="2634" y="156"/>
                  </a:lnTo>
                  <a:lnTo>
                    <a:pt x="2635" y="156"/>
                  </a:lnTo>
                  <a:lnTo>
                    <a:pt x="2637" y="157"/>
                  </a:lnTo>
                  <a:lnTo>
                    <a:pt x="2637" y="157"/>
                  </a:lnTo>
                  <a:lnTo>
                    <a:pt x="2639" y="159"/>
                  </a:lnTo>
                  <a:lnTo>
                    <a:pt x="2639" y="161"/>
                  </a:lnTo>
                  <a:lnTo>
                    <a:pt x="2640" y="163"/>
                  </a:lnTo>
                  <a:lnTo>
                    <a:pt x="2640" y="164"/>
                  </a:lnTo>
                  <a:lnTo>
                    <a:pt x="2646" y="176"/>
                  </a:lnTo>
                  <a:lnTo>
                    <a:pt x="2652" y="186"/>
                  </a:lnTo>
                  <a:lnTo>
                    <a:pt x="2655" y="189"/>
                  </a:lnTo>
                  <a:lnTo>
                    <a:pt x="2655" y="192"/>
                  </a:lnTo>
                  <a:lnTo>
                    <a:pt x="2656" y="196"/>
                  </a:lnTo>
                  <a:lnTo>
                    <a:pt x="2659" y="198"/>
                  </a:lnTo>
                  <a:lnTo>
                    <a:pt x="2661" y="203"/>
                  </a:lnTo>
                  <a:lnTo>
                    <a:pt x="2664" y="207"/>
                  </a:lnTo>
                  <a:lnTo>
                    <a:pt x="2666" y="209"/>
                  </a:lnTo>
                  <a:lnTo>
                    <a:pt x="2672" y="219"/>
                  </a:lnTo>
                  <a:lnTo>
                    <a:pt x="2678" y="233"/>
                  </a:lnTo>
                  <a:lnTo>
                    <a:pt x="2682" y="249"/>
                  </a:lnTo>
                  <a:lnTo>
                    <a:pt x="2681" y="264"/>
                  </a:lnTo>
                  <a:lnTo>
                    <a:pt x="2681" y="266"/>
                  </a:lnTo>
                  <a:lnTo>
                    <a:pt x="2680" y="269"/>
                  </a:lnTo>
                  <a:lnTo>
                    <a:pt x="2680" y="271"/>
                  </a:lnTo>
                  <a:lnTo>
                    <a:pt x="2678" y="274"/>
                  </a:lnTo>
                  <a:lnTo>
                    <a:pt x="2677" y="275"/>
                  </a:lnTo>
                  <a:lnTo>
                    <a:pt x="2675" y="275"/>
                  </a:lnTo>
                  <a:lnTo>
                    <a:pt x="2674" y="275"/>
                  </a:lnTo>
                  <a:lnTo>
                    <a:pt x="2671" y="274"/>
                  </a:lnTo>
                  <a:lnTo>
                    <a:pt x="2670" y="275"/>
                  </a:lnTo>
                  <a:lnTo>
                    <a:pt x="2669" y="275"/>
                  </a:lnTo>
                  <a:lnTo>
                    <a:pt x="2669" y="276"/>
                  </a:lnTo>
                  <a:lnTo>
                    <a:pt x="2667" y="278"/>
                  </a:lnTo>
                  <a:lnTo>
                    <a:pt x="2667" y="278"/>
                  </a:lnTo>
                  <a:lnTo>
                    <a:pt x="2666" y="276"/>
                  </a:lnTo>
                  <a:lnTo>
                    <a:pt x="2664" y="276"/>
                  </a:lnTo>
                  <a:lnTo>
                    <a:pt x="2661" y="274"/>
                  </a:lnTo>
                  <a:lnTo>
                    <a:pt x="2659" y="271"/>
                  </a:lnTo>
                  <a:lnTo>
                    <a:pt x="2654" y="269"/>
                  </a:lnTo>
                  <a:lnTo>
                    <a:pt x="2650" y="266"/>
                  </a:lnTo>
                  <a:lnTo>
                    <a:pt x="2647" y="264"/>
                  </a:lnTo>
                  <a:lnTo>
                    <a:pt x="2646" y="263"/>
                  </a:lnTo>
                  <a:lnTo>
                    <a:pt x="2644" y="260"/>
                  </a:lnTo>
                  <a:lnTo>
                    <a:pt x="2641" y="258"/>
                  </a:lnTo>
                  <a:lnTo>
                    <a:pt x="2640" y="253"/>
                  </a:lnTo>
                  <a:lnTo>
                    <a:pt x="2635" y="247"/>
                  </a:lnTo>
                  <a:lnTo>
                    <a:pt x="2630" y="240"/>
                  </a:lnTo>
                  <a:lnTo>
                    <a:pt x="2624" y="235"/>
                  </a:lnTo>
                  <a:lnTo>
                    <a:pt x="2622" y="234"/>
                  </a:lnTo>
                  <a:lnTo>
                    <a:pt x="2621" y="234"/>
                  </a:lnTo>
                  <a:lnTo>
                    <a:pt x="2621" y="235"/>
                  </a:lnTo>
                  <a:lnTo>
                    <a:pt x="2621" y="237"/>
                  </a:lnTo>
                  <a:lnTo>
                    <a:pt x="2621" y="238"/>
                  </a:lnTo>
                  <a:lnTo>
                    <a:pt x="2621" y="239"/>
                  </a:lnTo>
                  <a:lnTo>
                    <a:pt x="2621" y="240"/>
                  </a:lnTo>
                  <a:lnTo>
                    <a:pt x="2624" y="243"/>
                  </a:lnTo>
                  <a:lnTo>
                    <a:pt x="2626" y="245"/>
                  </a:lnTo>
                  <a:lnTo>
                    <a:pt x="2626" y="248"/>
                  </a:lnTo>
                  <a:lnTo>
                    <a:pt x="2629" y="250"/>
                  </a:lnTo>
                  <a:lnTo>
                    <a:pt x="2630" y="253"/>
                  </a:lnTo>
                  <a:lnTo>
                    <a:pt x="2630" y="256"/>
                  </a:lnTo>
                  <a:lnTo>
                    <a:pt x="2632" y="259"/>
                  </a:lnTo>
                  <a:lnTo>
                    <a:pt x="2632" y="261"/>
                  </a:lnTo>
                  <a:lnTo>
                    <a:pt x="2635" y="263"/>
                  </a:lnTo>
                  <a:lnTo>
                    <a:pt x="2637" y="264"/>
                  </a:lnTo>
                  <a:lnTo>
                    <a:pt x="2639" y="269"/>
                  </a:lnTo>
                  <a:lnTo>
                    <a:pt x="2640" y="274"/>
                  </a:lnTo>
                  <a:lnTo>
                    <a:pt x="2642" y="279"/>
                  </a:lnTo>
                  <a:lnTo>
                    <a:pt x="2644" y="285"/>
                  </a:lnTo>
                  <a:lnTo>
                    <a:pt x="2645" y="290"/>
                  </a:lnTo>
                  <a:lnTo>
                    <a:pt x="2645" y="295"/>
                  </a:lnTo>
                  <a:lnTo>
                    <a:pt x="2649" y="314"/>
                  </a:lnTo>
                  <a:lnTo>
                    <a:pt x="2650" y="331"/>
                  </a:lnTo>
                  <a:lnTo>
                    <a:pt x="2651" y="334"/>
                  </a:lnTo>
                  <a:lnTo>
                    <a:pt x="2652" y="335"/>
                  </a:lnTo>
                  <a:lnTo>
                    <a:pt x="2654" y="336"/>
                  </a:lnTo>
                  <a:lnTo>
                    <a:pt x="2655" y="336"/>
                  </a:lnTo>
                  <a:lnTo>
                    <a:pt x="2655" y="336"/>
                  </a:lnTo>
                  <a:lnTo>
                    <a:pt x="2657" y="340"/>
                  </a:lnTo>
                  <a:lnTo>
                    <a:pt x="2660" y="342"/>
                  </a:lnTo>
                  <a:lnTo>
                    <a:pt x="2661" y="345"/>
                  </a:lnTo>
                  <a:lnTo>
                    <a:pt x="2662" y="347"/>
                  </a:lnTo>
                  <a:lnTo>
                    <a:pt x="2665" y="351"/>
                  </a:lnTo>
                  <a:lnTo>
                    <a:pt x="2667" y="353"/>
                  </a:lnTo>
                  <a:lnTo>
                    <a:pt x="2669" y="355"/>
                  </a:lnTo>
                  <a:lnTo>
                    <a:pt x="2671" y="356"/>
                  </a:lnTo>
                  <a:lnTo>
                    <a:pt x="2672" y="355"/>
                  </a:lnTo>
                  <a:lnTo>
                    <a:pt x="2674" y="352"/>
                  </a:lnTo>
                  <a:lnTo>
                    <a:pt x="2674" y="349"/>
                  </a:lnTo>
                  <a:lnTo>
                    <a:pt x="2674" y="345"/>
                  </a:lnTo>
                  <a:lnTo>
                    <a:pt x="2671" y="340"/>
                  </a:lnTo>
                  <a:lnTo>
                    <a:pt x="2671" y="337"/>
                  </a:lnTo>
                  <a:lnTo>
                    <a:pt x="2670" y="336"/>
                  </a:lnTo>
                  <a:lnTo>
                    <a:pt x="2669" y="336"/>
                  </a:lnTo>
                  <a:lnTo>
                    <a:pt x="2667" y="335"/>
                  </a:lnTo>
                  <a:lnTo>
                    <a:pt x="2666" y="334"/>
                  </a:lnTo>
                  <a:lnTo>
                    <a:pt x="2665" y="334"/>
                  </a:lnTo>
                  <a:lnTo>
                    <a:pt x="2664" y="332"/>
                  </a:lnTo>
                  <a:lnTo>
                    <a:pt x="2662" y="330"/>
                  </a:lnTo>
                  <a:lnTo>
                    <a:pt x="2662" y="327"/>
                  </a:lnTo>
                  <a:lnTo>
                    <a:pt x="2661" y="324"/>
                  </a:lnTo>
                  <a:lnTo>
                    <a:pt x="2660" y="321"/>
                  </a:lnTo>
                  <a:lnTo>
                    <a:pt x="2660" y="320"/>
                  </a:lnTo>
                  <a:lnTo>
                    <a:pt x="2659" y="316"/>
                  </a:lnTo>
                  <a:lnTo>
                    <a:pt x="2659" y="314"/>
                  </a:lnTo>
                  <a:lnTo>
                    <a:pt x="2659" y="310"/>
                  </a:lnTo>
                  <a:lnTo>
                    <a:pt x="2660" y="309"/>
                  </a:lnTo>
                  <a:lnTo>
                    <a:pt x="2661" y="307"/>
                  </a:lnTo>
                  <a:lnTo>
                    <a:pt x="2664" y="307"/>
                  </a:lnTo>
                  <a:lnTo>
                    <a:pt x="2665" y="309"/>
                  </a:lnTo>
                  <a:lnTo>
                    <a:pt x="2667" y="310"/>
                  </a:lnTo>
                  <a:lnTo>
                    <a:pt x="2669" y="314"/>
                  </a:lnTo>
                  <a:lnTo>
                    <a:pt x="2670" y="319"/>
                  </a:lnTo>
                  <a:lnTo>
                    <a:pt x="2671" y="322"/>
                  </a:lnTo>
                  <a:lnTo>
                    <a:pt x="2672" y="325"/>
                  </a:lnTo>
                  <a:lnTo>
                    <a:pt x="2675" y="326"/>
                  </a:lnTo>
                  <a:lnTo>
                    <a:pt x="2676" y="327"/>
                  </a:lnTo>
                  <a:lnTo>
                    <a:pt x="2678" y="329"/>
                  </a:lnTo>
                  <a:lnTo>
                    <a:pt x="2680" y="330"/>
                  </a:lnTo>
                  <a:lnTo>
                    <a:pt x="2681" y="330"/>
                  </a:lnTo>
                  <a:lnTo>
                    <a:pt x="2683" y="331"/>
                  </a:lnTo>
                  <a:lnTo>
                    <a:pt x="2685" y="332"/>
                  </a:lnTo>
                  <a:lnTo>
                    <a:pt x="2687" y="334"/>
                  </a:lnTo>
                  <a:lnTo>
                    <a:pt x="2688" y="335"/>
                  </a:lnTo>
                  <a:lnTo>
                    <a:pt x="2690" y="336"/>
                  </a:lnTo>
                  <a:lnTo>
                    <a:pt x="2690" y="335"/>
                  </a:lnTo>
                  <a:lnTo>
                    <a:pt x="2690" y="334"/>
                  </a:lnTo>
                  <a:lnTo>
                    <a:pt x="2687" y="327"/>
                  </a:lnTo>
                  <a:lnTo>
                    <a:pt x="2685" y="321"/>
                  </a:lnTo>
                  <a:lnTo>
                    <a:pt x="2685" y="316"/>
                  </a:lnTo>
                  <a:lnTo>
                    <a:pt x="2681" y="309"/>
                  </a:lnTo>
                  <a:lnTo>
                    <a:pt x="2678" y="301"/>
                  </a:lnTo>
                  <a:lnTo>
                    <a:pt x="2678" y="295"/>
                  </a:lnTo>
                  <a:lnTo>
                    <a:pt x="2680" y="294"/>
                  </a:lnTo>
                  <a:lnTo>
                    <a:pt x="2681" y="293"/>
                  </a:lnTo>
                  <a:lnTo>
                    <a:pt x="2682" y="291"/>
                  </a:lnTo>
                  <a:lnTo>
                    <a:pt x="2685" y="290"/>
                  </a:lnTo>
                  <a:lnTo>
                    <a:pt x="2685" y="288"/>
                  </a:lnTo>
                  <a:lnTo>
                    <a:pt x="2686" y="285"/>
                  </a:lnTo>
                  <a:lnTo>
                    <a:pt x="2686" y="281"/>
                  </a:lnTo>
                  <a:lnTo>
                    <a:pt x="2687" y="279"/>
                  </a:lnTo>
                  <a:lnTo>
                    <a:pt x="2688" y="276"/>
                  </a:lnTo>
                  <a:lnTo>
                    <a:pt x="2690" y="274"/>
                  </a:lnTo>
                  <a:lnTo>
                    <a:pt x="2690" y="269"/>
                  </a:lnTo>
                  <a:lnTo>
                    <a:pt x="2690" y="268"/>
                  </a:lnTo>
                  <a:lnTo>
                    <a:pt x="2690" y="266"/>
                  </a:lnTo>
                  <a:lnTo>
                    <a:pt x="2690" y="265"/>
                  </a:lnTo>
                  <a:lnTo>
                    <a:pt x="2691" y="265"/>
                  </a:lnTo>
                  <a:lnTo>
                    <a:pt x="2692" y="266"/>
                  </a:lnTo>
                  <a:lnTo>
                    <a:pt x="2692" y="269"/>
                  </a:lnTo>
                  <a:lnTo>
                    <a:pt x="2693" y="271"/>
                  </a:lnTo>
                  <a:lnTo>
                    <a:pt x="2695" y="274"/>
                  </a:lnTo>
                  <a:lnTo>
                    <a:pt x="2697" y="276"/>
                  </a:lnTo>
                  <a:lnTo>
                    <a:pt x="2697" y="279"/>
                  </a:lnTo>
                  <a:lnTo>
                    <a:pt x="2698" y="279"/>
                  </a:lnTo>
                  <a:lnTo>
                    <a:pt x="2701" y="280"/>
                  </a:lnTo>
                  <a:lnTo>
                    <a:pt x="2702" y="281"/>
                  </a:lnTo>
                  <a:lnTo>
                    <a:pt x="2703" y="284"/>
                  </a:lnTo>
                  <a:lnTo>
                    <a:pt x="2703" y="284"/>
                  </a:lnTo>
                  <a:lnTo>
                    <a:pt x="2705" y="284"/>
                  </a:lnTo>
                  <a:lnTo>
                    <a:pt x="2705" y="281"/>
                  </a:lnTo>
                  <a:lnTo>
                    <a:pt x="2705" y="269"/>
                  </a:lnTo>
                  <a:lnTo>
                    <a:pt x="2703" y="261"/>
                  </a:lnTo>
                  <a:lnTo>
                    <a:pt x="2701" y="254"/>
                  </a:lnTo>
                  <a:lnTo>
                    <a:pt x="2700" y="248"/>
                  </a:lnTo>
                  <a:lnTo>
                    <a:pt x="2698" y="243"/>
                  </a:lnTo>
                  <a:lnTo>
                    <a:pt x="2697" y="238"/>
                  </a:lnTo>
                  <a:lnTo>
                    <a:pt x="2697" y="233"/>
                  </a:lnTo>
                  <a:lnTo>
                    <a:pt x="2697" y="225"/>
                  </a:lnTo>
                  <a:lnTo>
                    <a:pt x="2696" y="219"/>
                  </a:lnTo>
                  <a:lnTo>
                    <a:pt x="2695" y="214"/>
                  </a:lnTo>
                  <a:lnTo>
                    <a:pt x="2695" y="210"/>
                  </a:lnTo>
                  <a:lnTo>
                    <a:pt x="2695" y="208"/>
                  </a:lnTo>
                  <a:lnTo>
                    <a:pt x="2693" y="204"/>
                  </a:lnTo>
                  <a:lnTo>
                    <a:pt x="2692" y="202"/>
                  </a:lnTo>
                  <a:lnTo>
                    <a:pt x="2690" y="196"/>
                  </a:lnTo>
                  <a:lnTo>
                    <a:pt x="2692" y="198"/>
                  </a:lnTo>
                  <a:lnTo>
                    <a:pt x="2695" y="202"/>
                  </a:lnTo>
                  <a:lnTo>
                    <a:pt x="2697" y="203"/>
                  </a:lnTo>
                  <a:lnTo>
                    <a:pt x="2700" y="204"/>
                  </a:lnTo>
                  <a:lnTo>
                    <a:pt x="2702" y="205"/>
                  </a:lnTo>
                  <a:lnTo>
                    <a:pt x="2703" y="207"/>
                  </a:lnTo>
                  <a:lnTo>
                    <a:pt x="2705" y="208"/>
                  </a:lnTo>
                  <a:lnTo>
                    <a:pt x="2705" y="209"/>
                  </a:lnTo>
                  <a:lnTo>
                    <a:pt x="2707" y="214"/>
                  </a:lnTo>
                  <a:lnTo>
                    <a:pt x="2710" y="219"/>
                  </a:lnTo>
                  <a:lnTo>
                    <a:pt x="2711" y="224"/>
                  </a:lnTo>
                  <a:lnTo>
                    <a:pt x="2711" y="228"/>
                  </a:lnTo>
                  <a:lnTo>
                    <a:pt x="2711" y="230"/>
                  </a:lnTo>
                  <a:lnTo>
                    <a:pt x="2710" y="232"/>
                  </a:lnTo>
                  <a:lnTo>
                    <a:pt x="2710" y="233"/>
                  </a:lnTo>
                  <a:lnTo>
                    <a:pt x="2708" y="233"/>
                  </a:lnTo>
                  <a:lnTo>
                    <a:pt x="2707" y="234"/>
                  </a:lnTo>
                  <a:lnTo>
                    <a:pt x="2706" y="234"/>
                  </a:lnTo>
                  <a:lnTo>
                    <a:pt x="2706" y="235"/>
                  </a:lnTo>
                  <a:lnTo>
                    <a:pt x="2705" y="238"/>
                  </a:lnTo>
                  <a:lnTo>
                    <a:pt x="2706" y="247"/>
                  </a:lnTo>
                  <a:lnTo>
                    <a:pt x="2710" y="254"/>
                  </a:lnTo>
                  <a:lnTo>
                    <a:pt x="2713" y="261"/>
                  </a:lnTo>
                  <a:lnTo>
                    <a:pt x="2715" y="265"/>
                  </a:lnTo>
                  <a:lnTo>
                    <a:pt x="2716" y="266"/>
                  </a:lnTo>
                  <a:lnTo>
                    <a:pt x="2717" y="268"/>
                  </a:lnTo>
                  <a:lnTo>
                    <a:pt x="2718" y="266"/>
                  </a:lnTo>
                  <a:lnTo>
                    <a:pt x="2721" y="265"/>
                  </a:lnTo>
                  <a:lnTo>
                    <a:pt x="2722" y="264"/>
                  </a:lnTo>
                  <a:lnTo>
                    <a:pt x="2723" y="261"/>
                  </a:lnTo>
                  <a:lnTo>
                    <a:pt x="2723" y="255"/>
                  </a:lnTo>
                  <a:lnTo>
                    <a:pt x="2723" y="248"/>
                  </a:lnTo>
                  <a:lnTo>
                    <a:pt x="2723" y="240"/>
                  </a:lnTo>
                  <a:lnTo>
                    <a:pt x="2723" y="238"/>
                  </a:lnTo>
                  <a:lnTo>
                    <a:pt x="2726" y="235"/>
                  </a:lnTo>
                  <a:lnTo>
                    <a:pt x="2727" y="233"/>
                  </a:lnTo>
                  <a:lnTo>
                    <a:pt x="2730" y="232"/>
                  </a:lnTo>
                  <a:lnTo>
                    <a:pt x="2731" y="230"/>
                  </a:lnTo>
                  <a:lnTo>
                    <a:pt x="2733" y="225"/>
                  </a:lnTo>
                  <a:lnTo>
                    <a:pt x="2735" y="223"/>
                  </a:lnTo>
                  <a:lnTo>
                    <a:pt x="2737" y="220"/>
                  </a:lnTo>
                  <a:lnTo>
                    <a:pt x="2740" y="218"/>
                  </a:lnTo>
                  <a:lnTo>
                    <a:pt x="2742" y="217"/>
                  </a:lnTo>
                  <a:lnTo>
                    <a:pt x="2743" y="217"/>
                  </a:lnTo>
                  <a:lnTo>
                    <a:pt x="2745" y="214"/>
                  </a:lnTo>
                  <a:lnTo>
                    <a:pt x="2746" y="213"/>
                  </a:lnTo>
                  <a:lnTo>
                    <a:pt x="2747" y="209"/>
                  </a:lnTo>
                  <a:lnTo>
                    <a:pt x="2748" y="207"/>
                  </a:lnTo>
                  <a:lnTo>
                    <a:pt x="2749" y="204"/>
                  </a:lnTo>
                  <a:lnTo>
                    <a:pt x="2752" y="202"/>
                  </a:lnTo>
                  <a:lnTo>
                    <a:pt x="2753" y="202"/>
                  </a:lnTo>
                  <a:lnTo>
                    <a:pt x="2754" y="204"/>
                  </a:lnTo>
                  <a:lnTo>
                    <a:pt x="2754" y="207"/>
                  </a:lnTo>
                  <a:lnTo>
                    <a:pt x="2754" y="209"/>
                  </a:lnTo>
                  <a:lnTo>
                    <a:pt x="2754" y="213"/>
                  </a:lnTo>
                  <a:lnTo>
                    <a:pt x="2754" y="214"/>
                  </a:lnTo>
                  <a:lnTo>
                    <a:pt x="2754" y="217"/>
                  </a:lnTo>
                  <a:lnTo>
                    <a:pt x="2754" y="219"/>
                  </a:lnTo>
                  <a:lnTo>
                    <a:pt x="2756" y="223"/>
                  </a:lnTo>
                  <a:lnTo>
                    <a:pt x="2757" y="224"/>
                  </a:lnTo>
                  <a:lnTo>
                    <a:pt x="2758" y="227"/>
                  </a:lnTo>
                  <a:lnTo>
                    <a:pt x="2759" y="228"/>
                  </a:lnTo>
                  <a:lnTo>
                    <a:pt x="2761" y="228"/>
                  </a:lnTo>
                  <a:lnTo>
                    <a:pt x="2762" y="228"/>
                  </a:lnTo>
                  <a:lnTo>
                    <a:pt x="2762" y="219"/>
                  </a:lnTo>
                  <a:lnTo>
                    <a:pt x="2764" y="219"/>
                  </a:lnTo>
                  <a:lnTo>
                    <a:pt x="2764" y="218"/>
                  </a:lnTo>
                  <a:lnTo>
                    <a:pt x="2764" y="217"/>
                  </a:lnTo>
                  <a:lnTo>
                    <a:pt x="2766" y="214"/>
                  </a:lnTo>
                  <a:lnTo>
                    <a:pt x="2767" y="213"/>
                  </a:lnTo>
                  <a:lnTo>
                    <a:pt x="2768" y="214"/>
                  </a:lnTo>
                  <a:lnTo>
                    <a:pt x="2769" y="215"/>
                  </a:lnTo>
                  <a:lnTo>
                    <a:pt x="2772" y="218"/>
                  </a:lnTo>
                  <a:lnTo>
                    <a:pt x="2773" y="219"/>
                  </a:lnTo>
                  <a:lnTo>
                    <a:pt x="2773" y="219"/>
                  </a:lnTo>
                  <a:lnTo>
                    <a:pt x="2774" y="219"/>
                  </a:lnTo>
                  <a:lnTo>
                    <a:pt x="2776" y="218"/>
                  </a:lnTo>
                  <a:lnTo>
                    <a:pt x="2776" y="217"/>
                  </a:lnTo>
                  <a:lnTo>
                    <a:pt x="2777" y="217"/>
                  </a:lnTo>
                  <a:lnTo>
                    <a:pt x="2777" y="214"/>
                  </a:lnTo>
                  <a:lnTo>
                    <a:pt x="2778" y="212"/>
                  </a:lnTo>
                  <a:lnTo>
                    <a:pt x="2779" y="209"/>
                  </a:lnTo>
                  <a:lnTo>
                    <a:pt x="2781" y="207"/>
                  </a:lnTo>
                  <a:lnTo>
                    <a:pt x="2782" y="204"/>
                  </a:lnTo>
                  <a:lnTo>
                    <a:pt x="2782" y="204"/>
                  </a:lnTo>
                  <a:lnTo>
                    <a:pt x="2783" y="207"/>
                  </a:lnTo>
                  <a:lnTo>
                    <a:pt x="2784" y="213"/>
                  </a:lnTo>
                  <a:lnTo>
                    <a:pt x="2784" y="220"/>
                  </a:lnTo>
                  <a:lnTo>
                    <a:pt x="2786" y="228"/>
                  </a:lnTo>
                  <a:lnTo>
                    <a:pt x="2788" y="230"/>
                  </a:lnTo>
                  <a:lnTo>
                    <a:pt x="2789" y="232"/>
                  </a:lnTo>
                  <a:lnTo>
                    <a:pt x="2791" y="230"/>
                  </a:lnTo>
                  <a:lnTo>
                    <a:pt x="2791" y="230"/>
                  </a:lnTo>
                  <a:lnTo>
                    <a:pt x="2791" y="228"/>
                  </a:lnTo>
                  <a:lnTo>
                    <a:pt x="2791" y="225"/>
                  </a:lnTo>
                  <a:lnTo>
                    <a:pt x="2791" y="222"/>
                  </a:lnTo>
                  <a:lnTo>
                    <a:pt x="2792" y="219"/>
                  </a:lnTo>
                  <a:lnTo>
                    <a:pt x="2792" y="218"/>
                  </a:lnTo>
                  <a:lnTo>
                    <a:pt x="2793" y="217"/>
                  </a:lnTo>
                  <a:lnTo>
                    <a:pt x="2793" y="217"/>
                  </a:lnTo>
                  <a:lnTo>
                    <a:pt x="2794" y="215"/>
                  </a:lnTo>
                  <a:lnTo>
                    <a:pt x="2794" y="214"/>
                  </a:lnTo>
                  <a:lnTo>
                    <a:pt x="2794" y="212"/>
                  </a:lnTo>
                  <a:lnTo>
                    <a:pt x="2794" y="209"/>
                  </a:lnTo>
                  <a:lnTo>
                    <a:pt x="2793" y="205"/>
                  </a:lnTo>
                  <a:lnTo>
                    <a:pt x="2792" y="203"/>
                  </a:lnTo>
                  <a:lnTo>
                    <a:pt x="2791" y="201"/>
                  </a:lnTo>
                  <a:lnTo>
                    <a:pt x="2789" y="197"/>
                  </a:lnTo>
                  <a:lnTo>
                    <a:pt x="2789" y="194"/>
                  </a:lnTo>
                  <a:lnTo>
                    <a:pt x="2788" y="191"/>
                  </a:lnTo>
                  <a:lnTo>
                    <a:pt x="2788" y="188"/>
                  </a:lnTo>
                  <a:lnTo>
                    <a:pt x="2787" y="187"/>
                  </a:lnTo>
                  <a:lnTo>
                    <a:pt x="2787" y="186"/>
                  </a:lnTo>
                  <a:lnTo>
                    <a:pt x="2784" y="184"/>
                  </a:lnTo>
                  <a:lnTo>
                    <a:pt x="2783" y="183"/>
                  </a:lnTo>
                  <a:lnTo>
                    <a:pt x="2783" y="182"/>
                  </a:lnTo>
                  <a:lnTo>
                    <a:pt x="2782" y="181"/>
                  </a:lnTo>
                  <a:lnTo>
                    <a:pt x="2781" y="179"/>
                  </a:lnTo>
                  <a:lnTo>
                    <a:pt x="2779" y="177"/>
                  </a:lnTo>
                  <a:lnTo>
                    <a:pt x="2778" y="176"/>
                  </a:lnTo>
                  <a:lnTo>
                    <a:pt x="2778" y="173"/>
                  </a:lnTo>
                  <a:lnTo>
                    <a:pt x="2777" y="169"/>
                  </a:lnTo>
                  <a:lnTo>
                    <a:pt x="2777" y="167"/>
                  </a:lnTo>
                  <a:lnTo>
                    <a:pt x="2776" y="163"/>
                  </a:lnTo>
                  <a:lnTo>
                    <a:pt x="2776" y="159"/>
                  </a:lnTo>
                  <a:lnTo>
                    <a:pt x="2776" y="158"/>
                  </a:lnTo>
                  <a:lnTo>
                    <a:pt x="2776" y="158"/>
                  </a:lnTo>
                  <a:lnTo>
                    <a:pt x="2776" y="158"/>
                  </a:lnTo>
                  <a:lnTo>
                    <a:pt x="2777" y="159"/>
                  </a:lnTo>
                  <a:lnTo>
                    <a:pt x="2778" y="162"/>
                  </a:lnTo>
                  <a:lnTo>
                    <a:pt x="2779" y="164"/>
                  </a:lnTo>
                  <a:lnTo>
                    <a:pt x="2781" y="166"/>
                  </a:lnTo>
                  <a:lnTo>
                    <a:pt x="2782" y="168"/>
                  </a:lnTo>
                  <a:lnTo>
                    <a:pt x="2783" y="169"/>
                  </a:lnTo>
                  <a:lnTo>
                    <a:pt x="2783" y="169"/>
                  </a:lnTo>
                  <a:lnTo>
                    <a:pt x="2784" y="172"/>
                  </a:lnTo>
                  <a:lnTo>
                    <a:pt x="2784" y="176"/>
                  </a:lnTo>
                  <a:lnTo>
                    <a:pt x="2787" y="178"/>
                  </a:lnTo>
                  <a:lnTo>
                    <a:pt x="2788" y="181"/>
                  </a:lnTo>
                  <a:lnTo>
                    <a:pt x="2788" y="182"/>
                  </a:lnTo>
                  <a:lnTo>
                    <a:pt x="2789" y="184"/>
                  </a:lnTo>
                  <a:lnTo>
                    <a:pt x="2789" y="186"/>
                  </a:lnTo>
                  <a:lnTo>
                    <a:pt x="2791" y="186"/>
                  </a:lnTo>
                  <a:lnTo>
                    <a:pt x="2793" y="186"/>
                  </a:lnTo>
                  <a:lnTo>
                    <a:pt x="2797" y="187"/>
                  </a:lnTo>
                  <a:lnTo>
                    <a:pt x="2801" y="188"/>
                  </a:lnTo>
                  <a:lnTo>
                    <a:pt x="2804" y="191"/>
                  </a:lnTo>
                  <a:lnTo>
                    <a:pt x="2809" y="197"/>
                  </a:lnTo>
                  <a:lnTo>
                    <a:pt x="2814" y="203"/>
                  </a:lnTo>
                  <a:lnTo>
                    <a:pt x="2821" y="209"/>
                  </a:lnTo>
                  <a:lnTo>
                    <a:pt x="2828" y="223"/>
                  </a:lnTo>
                  <a:lnTo>
                    <a:pt x="2835" y="235"/>
                  </a:lnTo>
                  <a:lnTo>
                    <a:pt x="2837" y="237"/>
                  </a:lnTo>
                  <a:lnTo>
                    <a:pt x="2838" y="239"/>
                  </a:lnTo>
                  <a:lnTo>
                    <a:pt x="2839" y="240"/>
                  </a:lnTo>
                  <a:lnTo>
                    <a:pt x="2840" y="243"/>
                  </a:lnTo>
                  <a:lnTo>
                    <a:pt x="2842" y="243"/>
                  </a:lnTo>
                  <a:lnTo>
                    <a:pt x="2842" y="243"/>
                  </a:lnTo>
                  <a:lnTo>
                    <a:pt x="2843" y="240"/>
                  </a:lnTo>
                  <a:lnTo>
                    <a:pt x="2843" y="235"/>
                  </a:lnTo>
                  <a:lnTo>
                    <a:pt x="2843" y="232"/>
                  </a:lnTo>
                  <a:lnTo>
                    <a:pt x="2842" y="229"/>
                  </a:lnTo>
                  <a:lnTo>
                    <a:pt x="2840" y="227"/>
                  </a:lnTo>
                  <a:lnTo>
                    <a:pt x="2838" y="224"/>
                  </a:lnTo>
                  <a:lnTo>
                    <a:pt x="2837" y="219"/>
                  </a:lnTo>
                  <a:lnTo>
                    <a:pt x="2835" y="214"/>
                  </a:lnTo>
                  <a:lnTo>
                    <a:pt x="2833" y="209"/>
                  </a:lnTo>
                  <a:lnTo>
                    <a:pt x="2833" y="205"/>
                  </a:lnTo>
                  <a:lnTo>
                    <a:pt x="2832" y="203"/>
                  </a:lnTo>
                  <a:lnTo>
                    <a:pt x="2830" y="202"/>
                  </a:lnTo>
                  <a:lnTo>
                    <a:pt x="2829" y="201"/>
                  </a:lnTo>
                  <a:lnTo>
                    <a:pt x="2828" y="201"/>
                  </a:lnTo>
                  <a:lnTo>
                    <a:pt x="2827" y="199"/>
                  </a:lnTo>
                  <a:lnTo>
                    <a:pt x="2825" y="198"/>
                  </a:lnTo>
                  <a:lnTo>
                    <a:pt x="2824" y="196"/>
                  </a:lnTo>
                  <a:lnTo>
                    <a:pt x="2823" y="192"/>
                  </a:lnTo>
                  <a:lnTo>
                    <a:pt x="2823" y="188"/>
                  </a:lnTo>
                  <a:lnTo>
                    <a:pt x="2823" y="187"/>
                  </a:lnTo>
                  <a:lnTo>
                    <a:pt x="2823" y="186"/>
                  </a:lnTo>
                  <a:lnTo>
                    <a:pt x="2824" y="184"/>
                  </a:lnTo>
                  <a:lnTo>
                    <a:pt x="2825" y="182"/>
                  </a:lnTo>
                  <a:lnTo>
                    <a:pt x="2825" y="181"/>
                  </a:lnTo>
                  <a:lnTo>
                    <a:pt x="2825" y="178"/>
                  </a:lnTo>
                  <a:lnTo>
                    <a:pt x="2825" y="176"/>
                  </a:lnTo>
                  <a:lnTo>
                    <a:pt x="2825" y="162"/>
                  </a:lnTo>
                  <a:lnTo>
                    <a:pt x="2824" y="159"/>
                  </a:lnTo>
                  <a:lnTo>
                    <a:pt x="2824" y="157"/>
                  </a:lnTo>
                  <a:lnTo>
                    <a:pt x="2823" y="156"/>
                  </a:lnTo>
                  <a:lnTo>
                    <a:pt x="2822" y="153"/>
                  </a:lnTo>
                  <a:lnTo>
                    <a:pt x="2821" y="153"/>
                  </a:lnTo>
                  <a:lnTo>
                    <a:pt x="2818" y="153"/>
                  </a:lnTo>
                  <a:lnTo>
                    <a:pt x="2817" y="155"/>
                  </a:lnTo>
                  <a:lnTo>
                    <a:pt x="2817" y="141"/>
                  </a:lnTo>
                  <a:lnTo>
                    <a:pt x="2817" y="140"/>
                  </a:lnTo>
                  <a:lnTo>
                    <a:pt x="2817" y="137"/>
                  </a:lnTo>
                  <a:lnTo>
                    <a:pt x="2816" y="136"/>
                  </a:lnTo>
                  <a:lnTo>
                    <a:pt x="2817" y="135"/>
                  </a:lnTo>
                  <a:lnTo>
                    <a:pt x="2817" y="133"/>
                  </a:lnTo>
                  <a:lnTo>
                    <a:pt x="2819" y="133"/>
                  </a:lnTo>
                  <a:lnTo>
                    <a:pt x="2819" y="135"/>
                  </a:lnTo>
                  <a:lnTo>
                    <a:pt x="2819" y="135"/>
                  </a:lnTo>
                  <a:lnTo>
                    <a:pt x="2821" y="133"/>
                  </a:lnTo>
                  <a:lnTo>
                    <a:pt x="2822" y="130"/>
                  </a:lnTo>
                  <a:lnTo>
                    <a:pt x="2822" y="127"/>
                  </a:lnTo>
                  <a:lnTo>
                    <a:pt x="2823" y="125"/>
                  </a:lnTo>
                  <a:lnTo>
                    <a:pt x="2823" y="123"/>
                  </a:lnTo>
                  <a:lnTo>
                    <a:pt x="2823" y="112"/>
                  </a:lnTo>
                  <a:lnTo>
                    <a:pt x="2822" y="110"/>
                  </a:lnTo>
                  <a:lnTo>
                    <a:pt x="2822" y="106"/>
                  </a:lnTo>
                  <a:lnTo>
                    <a:pt x="2822" y="104"/>
                  </a:lnTo>
                  <a:lnTo>
                    <a:pt x="2822" y="101"/>
                  </a:lnTo>
                  <a:lnTo>
                    <a:pt x="2823" y="100"/>
                  </a:lnTo>
                  <a:lnTo>
                    <a:pt x="2823" y="84"/>
                  </a:lnTo>
                  <a:lnTo>
                    <a:pt x="2823" y="80"/>
                  </a:lnTo>
                  <a:lnTo>
                    <a:pt x="2823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5" y="79"/>
                  </a:lnTo>
                  <a:lnTo>
                    <a:pt x="2827" y="80"/>
                  </a:lnTo>
                  <a:lnTo>
                    <a:pt x="2828" y="81"/>
                  </a:lnTo>
                  <a:lnTo>
                    <a:pt x="2829" y="82"/>
                  </a:lnTo>
                  <a:lnTo>
                    <a:pt x="2830" y="82"/>
                  </a:lnTo>
                  <a:lnTo>
                    <a:pt x="2830" y="82"/>
                  </a:lnTo>
                  <a:lnTo>
                    <a:pt x="2832" y="81"/>
                  </a:lnTo>
                  <a:lnTo>
                    <a:pt x="2833" y="81"/>
                  </a:lnTo>
                  <a:lnTo>
                    <a:pt x="2835" y="84"/>
                  </a:lnTo>
                  <a:lnTo>
                    <a:pt x="2837" y="85"/>
                  </a:lnTo>
                  <a:lnTo>
                    <a:pt x="2838" y="86"/>
                  </a:lnTo>
                  <a:lnTo>
                    <a:pt x="2838" y="86"/>
                  </a:lnTo>
                  <a:lnTo>
                    <a:pt x="2843" y="99"/>
                  </a:lnTo>
                  <a:lnTo>
                    <a:pt x="2845" y="110"/>
                  </a:lnTo>
                  <a:lnTo>
                    <a:pt x="2845" y="136"/>
                  </a:lnTo>
                  <a:lnTo>
                    <a:pt x="2847" y="143"/>
                  </a:lnTo>
                  <a:lnTo>
                    <a:pt x="2849" y="150"/>
                  </a:lnTo>
                  <a:lnTo>
                    <a:pt x="2852" y="157"/>
                  </a:lnTo>
                  <a:lnTo>
                    <a:pt x="2853" y="159"/>
                  </a:lnTo>
                  <a:lnTo>
                    <a:pt x="2854" y="162"/>
                  </a:lnTo>
                  <a:lnTo>
                    <a:pt x="2855" y="164"/>
                  </a:lnTo>
                  <a:lnTo>
                    <a:pt x="2857" y="168"/>
                  </a:lnTo>
                  <a:lnTo>
                    <a:pt x="2857" y="169"/>
                  </a:lnTo>
                  <a:lnTo>
                    <a:pt x="2857" y="173"/>
                  </a:lnTo>
                  <a:lnTo>
                    <a:pt x="2855" y="176"/>
                  </a:lnTo>
                  <a:lnTo>
                    <a:pt x="2855" y="178"/>
                  </a:lnTo>
                  <a:lnTo>
                    <a:pt x="2855" y="181"/>
                  </a:lnTo>
                  <a:lnTo>
                    <a:pt x="2857" y="183"/>
                  </a:lnTo>
                  <a:lnTo>
                    <a:pt x="2859" y="198"/>
                  </a:lnTo>
                  <a:lnTo>
                    <a:pt x="2859" y="214"/>
                  </a:lnTo>
                  <a:lnTo>
                    <a:pt x="2862" y="227"/>
                  </a:lnTo>
                  <a:lnTo>
                    <a:pt x="2864" y="240"/>
                  </a:lnTo>
                  <a:lnTo>
                    <a:pt x="2864" y="243"/>
                  </a:lnTo>
                  <a:lnTo>
                    <a:pt x="2865" y="245"/>
                  </a:lnTo>
                  <a:lnTo>
                    <a:pt x="2867" y="249"/>
                  </a:lnTo>
                  <a:lnTo>
                    <a:pt x="2867" y="253"/>
                  </a:lnTo>
                  <a:lnTo>
                    <a:pt x="2868" y="258"/>
                  </a:lnTo>
                  <a:lnTo>
                    <a:pt x="2869" y="260"/>
                  </a:lnTo>
                  <a:lnTo>
                    <a:pt x="2868" y="264"/>
                  </a:lnTo>
                  <a:lnTo>
                    <a:pt x="2867" y="266"/>
                  </a:lnTo>
                  <a:lnTo>
                    <a:pt x="2868" y="270"/>
                  </a:lnTo>
                  <a:lnTo>
                    <a:pt x="2868" y="274"/>
                  </a:lnTo>
                  <a:lnTo>
                    <a:pt x="2869" y="278"/>
                  </a:lnTo>
                  <a:lnTo>
                    <a:pt x="2869" y="279"/>
                  </a:lnTo>
                  <a:lnTo>
                    <a:pt x="2869" y="283"/>
                  </a:lnTo>
                  <a:lnTo>
                    <a:pt x="2868" y="285"/>
                  </a:lnTo>
                  <a:lnTo>
                    <a:pt x="2867" y="288"/>
                  </a:lnTo>
                  <a:lnTo>
                    <a:pt x="2867" y="290"/>
                  </a:lnTo>
                  <a:lnTo>
                    <a:pt x="2865" y="293"/>
                  </a:lnTo>
                  <a:lnTo>
                    <a:pt x="2864" y="296"/>
                  </a:lnTo>
                  <a:lnTo>
                    <a:pt x="2862" y="298"/>
                  </a:lnTo>
                  <a:lnTo>
                    <a:pt x="2860" y="300"/>
                  </a:lnTo>
                  <a:lnTo>
                    <a:pt x="2859" y="300"/>
                  </a:lnTo>
                  <a:lnTo>
                    <a:pt x="2858" y="301"/>
                  </a:lnTo>
                  <a:lnTo>
                    <a:pt x="2858" y="303"/>
                  </a:lnTo>
                  <a:lnTo>
                    <a:pt x="2857" y="305"/>
                  </a:lnTo>
                  <a:lnTo>
                    <a:pt x="2858" y="307"/>
                  </a:lnTo>
                  <a:lnTo>
                    <a:pt x="2858" y="310"/>
                  </a:lnTo>
                  <a:lnTo>
                    <a:pt x="2859" y="311"/>
                  </a:lnTo>
                  <a:lnTo>
                    <a:pt x="2860" y="311"/>
                  </a:lnTo>
                  <a:lnTo>
                    <a:pt x="2862" y="312"/>
                  </a:lnTo>
                  <a:lnTo>
                    <a:pt x="2863" y="312"/>
                  </a:lnTo>
                  <a:lnTo>
                    <a:pt x="2864" y="314"/>
                  </a:lnTo>
                  <a:lnTo>
                    <a:pt x="2865" y="315"/>
                  </a:lnTo>
                  <a:lnTo>
                    <a:pt x="2868" y="315"/>
                  </a:lnTo>
                  <a:lnTo>
                    <a:pt x="2868" y="315"/>
                  </a:lnTo>
                  <a:lnTo>
                    <a:pt x="2869" y="314"/>
                  </a:lnTo>
                  <a:lnTo>
                    <a:pt x="2869" y="311"/>
                  </a:lnTo>
                  <a:lnTo>
                    <a:pt x="2870" y="309"/>
                  </a:lnTo>
                  <a:lnTo>
                    <a:pt x="2870" y="306"/>
                  </a:lnTo>
                  <a:lnTo>
                    <a:pt x="2872" y="305"/>
                  </a:lnTo>
                  <a:lnTo>
                    <a:pt x="2873" y="304"/>
                  </a:lnTo>
                  <a:lnTo>
                    <a:pt x="2874" y="303"/>
                  </a:lnTo>
                  <a:lnTo>
                    <a:pt x="2875" y="300"/>
                  </a:lnTo>
                  <a:lnTo>
                    <a:pt x="2877" y="293"/>
                  </a:lnTo>
                  <a:lnTo>
                    <a:pt x="2877" y="284"/>
                  </a:lnTo>
                  <a:lnTo>
                    <a:pt x="2878" y="276"/>
                  </a:lnTo>
                  <a:lnTo>
                    <a:pt x="2878" y="271"/>
                  </a:lnTo>
                  <a:lnTo>
                    <a:pt x="2877" y="264"/>
                  </a:lnTo>
                  <a:lnTo>
                    <a:pt x="2875" y="256"/>
                  </a:lnTo>
                  <a:lnTo>
                    <a:pt x="2873" y="248"/>
                  </a:lnTo>
                  <a:lnTo>
                    <a:pt x="2874" y="240"/>
                  </a:lnTo>
                  <a:lnTo>
                    <a:pt x="2878" y="235"/>
                  </a:lnTo>
                  <a:lnTo>
                    <a:pt x="2878" y="235"/>
                  </a:lnTo>
                  <a:lnTo>
                    <a:pt x="2879" y="234"/>
                  </a:lnTo>
                  <a:lnTo>
                    <a:pt x="2880" y="234"/>
                  </a:lnTo>
                  <a:lnTo>
                    <a:pt x="2882" y="235"/>
                  </a:lnTo>
                  <a:lnTo>
                    <a:pt x="2884" y="235"/>
                  </a:lnTo>
                  <a:lnTo>
                    <a:pt x="2885" y="238"/>
                  </a:lnTo>
                  <a:lnTo>
                    <a:pt x="2889" y="250"/>
                  </a:lnTo>
                  <a:lnTo>
                    <a:pt x="2890" y="264"/>
                  </a:lnTo>
                  <a:lnTo>
                    <a:pt x="2890" y="268"/>
                  </a:lnTo>
                  <a:lnTo>
                    <a:pt x="2890" y="273"/>
                  </a:lnTo>
                  <a:lnTo>
                    <a:pt x="2892" y="278"/>
                  </a:lnTo>
                  <a:lnTo>
                    <a:pt x="2893" y="281"/>
                  </a:lnTo>
                  <a:lnTo>
                    <a:pt x="2895" y="284"/>
                  </a:lnTo>
                  <a:lnTo>
                    <a:pt x="2898" y="285"/>
                  </a:lnTo>
                  <a:lnTo>
                    <a:pt x="2898" y="285"/>
                  </a:lnTo>
                  <a:lnTo>
                    <a:pt x="2899" y="284"/>
                  </a:lnTo>
                  <a:lnTo>
                    <a:pt x="2900" y="283"/>
                  </a:lnTo>
                  <a:lnTo>
                    <a:pt x="2900" y="281"/>
                  </a:lnTo>
                  <a:lnTo>
                    <a:pt x="2899" y="280"/>
                  </a:lnTo>
                  <a:lnTo>
                    <a:pt x="2898" y="279"/>
                  </a:lnTo>
                  <a:lnTo>
                    <a:pt x="2896" y="279"/>
                  </a:lnTo>
                  <a:lnTo>
                    <a:pt x="2896" y="278"/>
                  </a:lnTo>
                  <a:lnTo>
                    <a:pt x="2895" y="274"/>
                  </a:lnTo>
                  <a:lnTo>
                    <a:pt x="2894" y="270"/>
                  </a:lnTo>
                  <a:lnTo>
                    <a:pt x="2893" y="266"/>
                  </a:lnTo>
                  <a:lnTo>
                    <a:pt x="2893" y="264"/>
                  </a:lnTo>
                  <a:lnTo>
                    <a:pt x="2893" y="261"/>
                  </a:lnTo>
                  <a:lnTo>
                    <a:pt x="2893" y="261"/>
                  </a:lnTo>
                  <a:lnTo>
                    <a:pt x="2894" y="261"/>
                  </a:lnTo>
                  <a:lnTo>
                    <a:pt x="2895" y="261"/>
                  </a:lnTo>
                  <a:lnTo>
                    <a:pt x="2896" y="261"/>
                  </a:lnTo>
                  <a:lnTo>
                    <a:pt x="2898" y="261"/>
                  </a:lnTo>
                  <a:lnTo>
                    <a:pt x="2898" y="260"/>
                  </a:lnTo>
                  <a:lnTo>
                    <a:pt x="2898" y="259"/>
                  </a:lnTo>
                  <a:lnTo>
                    <a:pt x="2895" y="250"/>
                  </a:lnTo>
                  <a:lnTo>
                    <a:pt x="2893" y="242"/>
                  </a:lnTo>
                  <a:lnTo>
                    <a:pt x="2888" y="235"/>
                  </a:lnTo>
                  <a:lnTo>
                    <a:pt x="2887" y="233"/>
                  </a:lnTo>
                  <a:lnTo>
                    <a:pt x="2885" y="229"/>
                  </a:lnTo>
                  <a:lnTo>
                    <a:pt x="2884" y="227"/>
                  </a:lnTo>
                  <a:lnTo>
                    <a:pt x="2882" y="225"/>
                  </a:lnTo>
                  <a:lnTo>
                    <a:pt x="2880" y="224"/>
                  </a:lnTo>
                  <a:lnTo>
                    <a:pt x="2878" y="224"/>
                  </a:lnTo>
                  <a:lnTo>
                    <a:pt x="2877" y="225"/>
                  </a:lnTo>
                  <a:lnTo>
                    <a:pt x="2875" y="227"/>
                  </a:lnTo>
                  <a:lnTo>
                    <a:pt x="2874" y="228"/>
                  </a:lnTo>
                  <a:lnTo>
                    <a:pt x="2872" y="228"/>
                  </a:lnTo>
                  <a:lnTo>
                    <a:pt x="2870" y="229"/>
                  </a:lnTo>
                  <a:lnTo>
                    <a:pt x="2868" y="229"/>
                  </a:lnTo>
                  <a:lnTo>
                    <a:pt x="2867" y="228"/>
                  </a:lnTo>
                  <a:lnTo>
                    <a:pt x="2867" y="214"/>
                  </a:lnTo>
                  <a:lnTo>
                    <a:pt x="2865" y="209"/>
                  </a:lnTo>
                  <a:lnTo>
                    <a:pt x="2864" y="204"/>
                  </a:lnTo>
                  <a:lnTo>
                    <a:pt x="2864" y="202"/>
                  </a:lnTo>
                  <a:lnTo>
                    <a:pt x="2865" y="192"/>
                  </a:lnTo>
                  <a:lnTo>
                    <a:pt x="2865" y="184"/>
                  </a:lnTo>
                  <a:lnTo>
                    <a:pt x="2864" y="176"/>
                  </a:lnTo>
                  <a:lnTo>
                    <a:pt x="2859" y="159"/>
                  </a:lnTo>
                  <a:lnTo>
                    <a:pt x="2854" y="143"/>
                  </a:lnTo>
                  <a:lnTo>
                    <a:pt x="2853" y="136"/>
                  </a:lnTo>
                  <a:lnTo>
                    <a:pt x="2853" y="127"/>
                  </a:lnTo>
                  <a:lnTo>
                    <a:pt x="2854" y="121"/>
                  </a:lnTo>
                  <a:lnTo>
                    <a:pt x="2854" y="121"/>
                  </a:lnTo>
                  <a:lnTo>
                    <a:pt x="2855" y="121"/>
                  </a:lnTo>
                  <a:lnTo>
                    <a:pt x="2857" y="121"/>
                  </a:lnTo>
                  <a:lnTo>
                    <a:pt x="2858" y="122"/>
                  </a:lnTo>
                  <a:lnTo>
                    <a:pt x="2859" y="121"/>
                  </a:lnTo>
                  <a:lnTo>
                    <a:pt x="2859" y="121"/>
                  </a:lnTo>
                  <a:lnTo>
                    <a:pt x="2860" y="118"/>
                  </a:lnTo>
                  <a:lnTo>
                    <a:pt x="2862" y="115"/>
                  </a:lnTo>
                  <a:lnTo>
                    <a:pt x="2862" y="112"/>
                  </a:lnTo>
                  <a:lnTo>
                    <a:pt x="2862" y="110"/>
                  </a:lnTo>
                  <a:lnTo>
                    <a:pt x="2862" y="106"/>
                  </a:lnTo>
                  <a:lnTo>
                    <a:pt x="2860" y="102"/>
                  </a:lnTo>
                  <a:lnTo>
                    <a:pt x="2859" y="100"/>
                  </a:lnTo>
                  <a:lnTo>
                    <a:pt x="2858" y="96"/>
                  </a:lnTo>
                  <a:lnTo>
                    <a:pt x="2857" y="92"/>
                  </a:lnTo>
                  <a:lnTo>
                    <a:pt x="2855" y="91"/>
                  </a:lnTo>
                  <a:lnTo>
                    <a:pt x="2854" y="90"/>
                  </a:lnTo>
                  <a:lnTo>
                    <a:pt x="2854" y="87"/>
                  </a:lnTo>
                  <a:lnTo>
                    <a:pt x="2854" y="86"/>
                  </a:lnTo>
                  <a:lnTo>
                    <a:pt x="2854" y="84"/>
                  </a:lnTo>
                  <a:lnTo>
                    <a:pt x="2854" y="84"/>
                  </a:lnTo>
                  <a:lnTo>
                    <a:pt x="2854" y="84"/>
                  </a:lnTo>
                  <a:lnTo>
                    <a:pt x="2855" y="86"/>
                  </a:lnTo>
                  <a:lnTo>
                    <a:pt x="2855" y="87"/>
                  </a:lnTo>
                  <a:lnTo>
                    <a:pt x="2857" y="89"/>
                  </a:lnTo>
                  <a:lnTo>
                    <a:pt x="2857" y="89"/>
                  </a:lnTo>
                  <a:lnTo>
                    <a:pt x="2858" y="94"/>
                  </a:lnTo>
                  <a:lnTo>
                    <a:pt x="2860" y="96"/>
                  </a:lnTo>
                  <a:lnTo>
                    <a:pt x="2862" y="100"/>
                  </a:lnTo>
                  <a:lnTo>
                    <a:pt x="2862" y="102"/>
                  </a:lnTo>
                  <a:lnTo>
                    <a:pt x="2862" y="107"/>
                  </a:lnTo>
                  <a:lnTo>
                    <a:pt x="2863" y="112"/>
                  </a:lnTo>
                  <a:lnTo>
                    <a:pt x="2864" y="118"/>
                  </a:lnTo>
                  <a:lnTo>
                    <a:pt x="2864" y="133"/>
                  </a:lnTo>
                  <a:lnTo>
                    <a:pt x="2865" y="138"/>
                  </a:lnTo>
                  <a:lnTo>
                    <a:pt x="2867" y="143"/>
                  </a:lnTo>
                  <a:lnTo>
                    <a:pt x="2867" y="150"/>
                  </a:lnTo>
                  <a:lnTo>
                    <a:pt x="2868" y="153"/>
                  </a:lnTo>
                  <a:lnTo>
                    <a:pt x="2869" y="156"/>
                  </a:lnTo>
                  <a:lnTo>
                    <a:pt x="2872" y="157"/>
                  </a:lnTo>
                  <a:lnTo>
                    <a:pt x="2873" y="158"/>
                  </a:lnTo>
                  <a:lnTo>
                    <a:pt x="2875" y="159"/>
                  </a:lnTo>
                  <a:lnTo>
                    <a:pt x="2878" y="162"/>
                  </a:lnTo>
                  <a:lnTo>
                    <a:pt x="2878" y="163"/>
                  </a:lnTo>
                  <a:lnTo>
                    <a:pt x="2879" y="164"/>
                  </a:lnTo>
                  <a:lnTo>
                    <a:pt x="2882" y="166"/>
                  </a:lnTo>
                  <a:lnTo>
                    <a:pt x="2883" y="166"/>
                  </a:lnTo>
                  <a:lnTo>
                    <a:pt x="2884" y="167"/>
                  </a:lnTo>
                  <a:lnTo>
                    <a:pt x="2885" y="167"/>
                  </a:lnTo>
                  <a:lnTo>
                    <a:pt x="2887" y="167"/>
                  </a:lnTo>
                  <a:lnTo>
                    <a:pt x="2887" y="167"/>
                  </a:lnTo>
                  <a:lnTo>
                    <a:pt x="2887" y="164"/>
                  </a:lnTo>
                  <a:lnTo>
                    <a:pt x="2885" y="162"/>
                  </a:lnTo>
                  <a:lnTo>
                    <a:pt x="2884" y="159"/>
                  </a:lnTo>
                  <a:lnTo>
                    <a:pt x="2883" y="157"/>
                  </a:lnTo>
                  <a:lnTo>
                    <a:pt x="2882" y="156"/>
                  </a:lnTo>
                  <a:lnTo>
                    <a:pt x="2880" y="155"/>
                  </a:lnTo>
                  <a:lnTo>
                    <a:pt x="2879" y="153"/>
                  </a:lnTo>
                  <a:lnTo>
                    <a:pt x="2878" y="152"/>
                  </a:lnTo>
                  <a:lnTo>
                    <a:pt x="2874" y="147"/>
                  </a:lnTo>
                  <a:lnTo>
                    <a:pt x="2870" y="140"/>
                  </a:lnTo>
                  <a:lnTo>
                    <a:pt x="2869" y="131"/>
                  </a:lnTo>
                  <a:lnTo>
                    <a:pt x="2868" y="130"/>
                  </a:lnTo>
                  <a:lnTo>
                    <a:pt x="2868" y="128"/>
                  </a:lnTo>
                  <a:lnTo>
                    <a:pt x="2868" y="127"/>
                  </a:lnTo>
                  <a:lnTo>
                    <a:pt x="2868" y="127"/>
                  </a:lnTo>
                  <a:lnTo>
                    <a:pt x="2869" y="128"/>
                  </a:lnTo>
                  <a:lnTo>
                    <a:pt x="2872" y="131"/>
                  </a:lnTo>
                  <a:lnTo>
                    <a:pt x="2872" y="133"/>
                  </a:lnTo>
                  <a:lnTo>
                    <a:pt x="2873" y="136"/>
                  </a:lnTo>
                  <a:lnTo>
                    <a:pt x="2875" y="138"/>
                  </a:lnTo>
                  <a:lnTo>
                    <a:pt x="2877" y="140"/>
                  </a:lnTo>
                  <a:lnTo>
                    <a:pt x="2878" y="138"/>
                  </a:lnTo>
                  <a:lnTo>
                    <a:pt x="2879" y="136"/>
                  </a:lnTo>
                  <a:lnTo>
                    <a:pt x="2879" y="133"/>
                  </a:lnTo>
                  <a:lnTo>
                    <a:pt x="2879" y="130"/>
                  </a:lnTo>
                  <a:lnTo>
                    <a:pt x="2878" y="126"/>
                  </a:lnTo>
                  <a:lnTo>
                    <a:pt x="2875" y="123"/>
                  </a:lnTo>
                  <a:lnTo>
                    <a:pt x="2874" y="121"/>
                  </a:lnTo>
                  <a:lnTo>
                    <a:pt x="2873" y="120"/>
                  </a:lnTo>
                  <a:lnTo>
                    <a:pt x="2873" y="118"/>
                  </a:lnTo>
                  <a:lnTo>
                    <a:pt x="2872" y="118"/>
                  </a:lnTo>
                  <a:lnTo>
                    <a:pt x="2872" y="115"/>
                  </a:lnTo>
                  <a:lnTo>
                    <a:pt x="2873" y="112"/>
                  </a:lnTo>
                  <a:lnTo>
                    <a:pt x="2873" y="111"/>
                  </a:lnTo>
                  <a:lnTo>
                    <a:pt x="2875" y="110"/>
                  </a:lnTo>
                  <a:lnTo>
                    <a:pt x="2875" y="108"/>
                  </a:lnTo>
                  <a:lnTo>
                    <a:pt x="2875" y="110"/>
                  </a:lnTo>
                  <a:lnTo>
                    <a:pt x="2877" y="111"/>
                  </a:lnTo>
                  <a:lnTo>
                    <a:pt x="2878" y="112"/>
                  </a:lnTo>
                  <a:lnTo>
                    <a:pt x="2880" y="115"/>
                  </a:lnTo>
                  <a:lnTo>
                    <a:pt x="2880" y="121"/>
                  </a:lnTo>
                  <a:lnTo>
                    <a:pt x="2883" y="121"/>
                  </a:lnTo>
                  <a:lnTo>
                    <a:pt x="2885" y="121"/>
                  </a:lnTo>
                  <a:lnTo>
                    <a:pt x="2888" y="123"/>
                  </a:lnTo>
                  <a:lnTo>
                    <a:pt x="2889" y="125"/>
                  </a:lnTo>
                  <a:lnTo>
                    <a:pt x="2890" y="127"/>
                  </a:lnTo>
                  <a:lnTo>
                    <a:pt x="2892" y="130"/>
                  </a:lnTo>
                  <a:lnTo>
                    <a:pt x="2893" y="133"/>
                  </a:lnTo>
                  <a:lnTo>
                    <a:pt x="2895" y="136"/>
                  </a:lnTo>
                  <a:lnTo>
                    <a:pt x="2898" y="137"/>
                  </a:lnTo>
                  <a:lnTo>
                    <a:pt x="2899" y="140"/>
                  </a:lnTo>
                  <a:lnTo>
                    <a:pt x="2899" y="142"/>
                  </a:lnTo>
                  <a:lnTo>
                    <a:pt x="2900" y="143"/>
                  </a:lnTo>
                  <a:lnTo>
                    <a:pt x="2903" y="146"/>
                  </a:lnTo>
                  <a:lnTo>
                    <a:pt x="2904" y="147"/>
                  </a:lnTo>
                  <a:lnTo>
                    <a:pt x="2905" y="148"/>
                  </a:lnTo>
                  <a:lnTo>
                    <a:pt x="2906" y="150"/>
                  </a:lnTo>
                  <a:lnTo>
                    <a:pt x="2908" y="150"/>
                  </a:lnTo>
                  <a:lnTo>
                    <a:pt x="2909" y="151"/>
                  </a:lnTo>
                  <a:lnTo>
                    <a:pt x="2910" y="153"/>
                  </a:lnTo>
                  <a:lnTo>
                    <a:pt x="2910" y="157"/>
                  </a:lnTo>
                  <a:lnTo>
                    <a:pt x="2910" y="159"/>
                  </a:lnTo>
                  <a:lnTo>
                    <a:pt x="2910" y="162"/>
                  </a:lnTo>
                  <a:lnTo>
                    <a:pt x="2909" y="164"/>
                  </a:lnTo>
                  <a:lnTo>
                    <a:pt x="2909" y="176"/>
                  </a:lnTo>
                  <a:lnTo>
                    <a:pt x="2910" y="181"/>
                  </a:lnTo>
                  <a:lnTo>
                    <a:pt x="2911" y="186"/>
                  </a:lnTo>
                  <a:lnTo>
                    <a:pt x="2911" y="191"/>
                  </a:lnTo>
                  <a:lnTo>
                    <a:pt x="2911" y="194"/>
                  </a:lnTo>
                  <a:lnTo>
                    <a:pt x="2911" y="199"/>
                  </a:lnTo>
                  <a:lnTo>
                    <a:pt x="2914" y="204"/>
                  </a:lnTo>
                  <a:lnTo>
                    <a:pt x="2914" y="205"/>
                  </a:lnTo>
                  <a:lnTo>
                    <a:pt x="2914" y="207"/>
                  </a:lnTo>
                  <a:lnTo>
                    <a:pt x="2914" y="207"/>
                  </a:lnTo>
                  <a:lnTo>
                    <a:pt x="2915" y="205"/>
                  </a:lnTo>
                  <a:lnTo>
                    <a:pt x="2916" y="204"/>
                  </a:lnTo>
                  <a:lnTo>
                    <a:pt x="2918" y="203"/>
                  </a:lnTo>
                  <a:lnTo>
                    <a:pt x="2919" y="203"/>
                  </a:lnTo>
                  <a:lnTo>
                    <a:pt x="2919" y="202"/>
                  </a:lnTo>
                  <a:lnTo>
                    <a:pt x="2919" y="202"/>
                  </a:lnTo>
                  <a:lnTo>
                    <a:pt x="2920" y="199"/>
                  </a:lnTo>
                  <a:lnTo>
                    <a:pt x="2921" y="198"/>
                  </a:lnTo>
                  <a:lnTo>
                    <a:pt x="2921" y="197"/>
                  </a:lnTo>
                  <a:lnTo>
                    <a:pt x="2921" y="193"/>
                  </a:lnTo>
                  <a:lnTo>
                    <a:pt x="2919" y="182"/>
                  </a:lnTo>
                  <a:lnTo>
                    <a:pt x="2914" y="173"/>
                  </a:lnTo>
                  <a:lnTo>
                    <a:pt x="2914" y="147"/>
                  </a:lnTo>
                  <a:lnTo>
                    <a:pt x="2911" y="143"/>
                  </a:lnTo>
                  <a:lnTo>
                    <a:pt x="2910" y="140"/>
                  </a:lnTo>
                  <a:lnTo>
                    <a:pt x="2906" y="137"/>
                  </a:lnTo>
                  <a:lnTo>
                    <a:pt x="2904" y="133"/>
                  </a:lnTo>
                  <a:lnTo>
                    <a:pt x="2904" y="132"/>
                  </a:lnTo>
                  <a:lnTo>
                    <a:pt x="2903" y="131"/>
                  </a:lnTo>
                  <a:lnTo>
                    <a:pt x="2903" y="128"/>
                  </a:lnTo>
                  <a:lnTo>
                    <a:pt x="2900" y="126"/>
                  </a:lnTo>
                  <a:lnTo>
                    <a:pt x="2899" y="126"/>
                  </a:lnTo>
                  <a:lnTo>
                    <a:pt x="2898" y="126"/>
                  </a:lnTo>
                  <a:lnTo>
                    <a:pt x="2898" y="125"/>
                  </a:lnTo>
                  <a:lnTo>
                    <a:pt x="2895" y="123"/>
                  </a:lnTo>
                  <a:lnTo>
                    <a:pt x="2892" y="111"/>
                  </a:lnTo>
                  <a:lnTo>
                    <a:pt x="2890" y="100"/>
                  </a:lnTo>
                  <a:lnTo>
                    <a:pt x="2889" y="95"/>
                  </a:lnTo>
                  <a:lnTo>
                    <a:pt x="2888" y="89"/>
                  </a:lnTo>
                  <a:lnTo>
                    <a:pt x="2885" y="84"/>
                  </a:lnTo>
                  <a:lnTo>
                    <a:pt x="2885" y="80"/>
                  </a:lnTo>
                  <a:lnTo>
                    <a:pt x="2887" y="77"/>
                  </a:lnTo>
                  <a:lnTo>
                    <a:pt x="2888" y="75"/>
                  </a:lnTo>
                  <a:lnTo>
                    <a:pt x="2888" y="74"/>
                  </a:lnTo>
                  <a:lnTo>
                    <a:pt x="2889" y="71"/>
                  </a:lnTo>
                  <a:lnTo>
                    <a:pt x="2892" y="70"/>
                  </a:lnTo>
                  <a:lnTo>
                    <a:pt x="2893" y="70"/>
                  </a:lnTo>
                  <a:lnTo>
                    <a:pt x="2895" y="70"/>
                  </a:lnTo>
                  <a:lnTo>
                    <a:pt x="2896" y="71"/>
                  </a:lnTo>
                  <a:lnTo>
                    <a:pt x="2898" y="71"/>
                  </a:lnTo>
                  <a:lnTo>
                    <a:pt x="2901" y="72"/>
                  </a:lnTo>
                  <a:lnTo>
                    <a:pt x="2908" y="74"/>
                  </a:lnTo>
                  <a:lnTo>
                    <a:pt x="2913" y="74"/>
                  </a:lnTo>
                  <a:lnTo>
                    <a:pt x="2918" y="72"/>
                  </a:lnTo>
                  <a:lnTo>
                    <a:pt x="2920" y="69"/>
                  </a:lnTo>
                  <a:lnTo>
                    <a:pt x="2919" y="64"/>
                  </a:lnTo>
                  <a:lnTo>
                    <a:pt x="2918" y="59"/>
                  </a:lnTo>
                  <a:lnTo>
                    <a:pt x="2915" y="55"/>
                  </a:lnTo>
                  <a:lnTo>
                    <a:pt x="2914" y="51"/>
                  </a:lnTo>
                  <a:lnTo>
                    <a:pt x="2913" y="48"/>
                  </a:lnTo>
                  <a:lnTo>
                    <a:pt x="2914" y="45"/>
                  </a:lnTo>
                  <a:lnTo>
                    <a:pt x="2915" y="44"/>
                  </a:lnTo>
                  <a:lnTo>
                    <a:pt x="2914" y="41"/>
                  </a:lnTo>
                  <a:lnTo>
                    <a:pt x="2913" y="40"/>
                  </a:lnTo>
                  <a:lnTo>
                    <a:pt x="2911" y="39"/>
                  </a:lnTo>
                  <a:lnTo>
                    <a:pt x="2911" y="38"/>
                  </a:lnTo>
                  <a:lnTo>
                    <a:pt x="2911" y="34"/>
                  </a:lnTo>
                  <a:lnTo>
                    <a:pt x="2913" y="31"/>
                  </a:lnTo>
                  <a:lnTo>
                    <a:pt x="2914" y="29"/>
                  </a:lnTo>
                  <a:lnTo>
                    <a:pt x="2914" y="26"/>
                  </a:lnTo>
                  <a:lnTo>
                    <a:pt x="2915" y="24"/>
                  </a:lnTo>
                  <a:lnTo>
                    <a:pt x="2916" y="21"/>
                  </a:lnTo>
                  <a:lnTo>
                    <a:pt x="2919" y="18"/>
                  </a:lnTo>
                  <a:lnTo>
                    <a:pt x="2920" y="16"/>
                  </a:lnTo>
                  <a:lnTo>
                    <a:pt x="2923" y="14"/>
                  </a:lnTo>
                  <a:lnTo>
                    <a:pt x="2924" y="11"/>
                  </a:lnTo>
                  <a:lnTo>
                    <a:pt x="2925" y="9"/>
                  </a:lnTo>
                  <a:lnTo>
                    <a:pt x="2926" y="7"/>
                  </a:lnTo>
                  <a:lnTo>
                    <a:pt x="2928" y="5"/>
                  </a:lnTo>
                  <a:lnTo>
                    <a:pt x="2929" y="4"/>
                  </a:lnTo>
                  <a:lnTo>
                    <a:pt x="2930" y="3"/>
                  </a:lnTo>
                  <a:lnTo>
                    <a:pt x="2931" y="5"/>
                  </a:lnTo>
                  <a:lnTo>
                    <a:pt x="2933" y="5"/>
                  </a:lnTo>
                  <a:lnTo>
                    <a:pt x="2934" y="5"/>
                  </a:lnTo>
                  <a:lnTo>
                    <a:pt x="2935" y="5"/>
                  </a:lnTo>
                  <a:lnTo>
                    <a:pt x="2936" y="4"/>
                  </a:lnTo>
                  <a:lnTo>
                    <a:pt x="2938" y="3"/>
                  </a:lnTo>
                  <a:lnTo>
                    <a:pt x="2939" y="2"/>
                  </a:lnTo>
                  <a:lnTo>
                    <a:pt x="294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5028" y="283"/>
              <a:ext cx="1117" cy="464"/>
            </a:xfrm>
            <a:custGeom>
              <a:avLst/>
              <a:gdLst>
                <a:gd name="T0" fmla="*/ 3296 w 3352"/>
                <a:gd name="T1" fmla="*/ 290 h 1393"/>
                <a:gd name="T2" fmla="*/ 3275 w 3352"/>
                <a:gd name="T3" fmla="*/ 336 h 1393"/>
                <a:gd name="T4" fmla="*/ 3278 w 3352"/>
                <a:gd name="T5" fmla="*/ 405 h 1393"/>
                <a:gd name="T6" fmla="*/ 3286 w 3352"/>
                <a:gd name="T7" fmla="*/ 473 h 1393"/>
                <a:gd name="T8" fmla="*/ 3260 w 3352"/>
                <a:gd name="T9" fmla="*/ 408 h 1393"/>
                <a:gd name="T10" fmla="*/ 3256 w 3352"/>
                <a:gd name="T11" fmla="*/ 342 h 1393"/>
                <a:gd name="T12" fmla="*/ 3269 w 3352"/>
                <a:gd name="T13" fmla="*/ 279 h 1393"/>
                <a:gd name="T14" fmla="*/ 3283 w 3352"/>
                <a:gd name="T15" fmla="*/ 241 h 1393"/>
                <a:gd name="T16" fmla="*/ 3352 w 3352"/>
                <a:gd name="T17" fmla="*/ 107 h 1393"/>
                <a:gd name="T18" fmla="*/ 1236 w 3352"/>
                <a:gd name="T19" fmla="*/ 159 h 1393"/>
                <a:gd name="T20" fmla="*/ 1257 w 3352"/>
                <a:gd name="T21" fmla="*/ 200 h 1393"/>
                <a:gd name="T22" fmla="*/ 1311 w 3352"/>
                <a:gd name="T23" fmla="*/ 292 h 1393"/>
                <a:gd name="T24" fmla="*/ 1377 w 3352"/>
                <a:gd name="T25" fmla="*/ 221 h 1393"/>
                <a:gd name="T26" fmla="*/ 1470 w 3352"/>
                <a:gd name="T27" fmla="*/ 203 h 1393"/>
                <a:gd name="T28" fmla="*/ 1455 w 3352"/>
                <a:gd name="T29" fmla="*/ 261 h 1393"/>
                <a:gd name="T30" fmla="*/ 1387 w 3352"/>
                <a:gd name="T31" fmla="*/ 349 h 1393"/>
                <a:gd name="T32" fmla="*/ 1261 w 3352"/>
                <a:gd name="T33" fmla="*/ 395 h 1393"/>
                <a:gd name="T34" fmla="*/ 1253 w 3352"/>
                <a:gd name="T35" fmla="*/ 514 h 1393"/>
                <a:gd name="T36" fmla="*/ 1147 w 3352"/>
                <a:gd name="T37" fmla="*/ 673 h 1393"/>
                <a:gd name="T38" fmla="*/ 1293 w 3352"/>
                <a:gd name="T39" fmla="*/ 836 h 1393"/>
                <a:gd name="T40" fmla="*/ 1463 w 3352"/>
                <a:gd name="T41" fmla="*/ 1012 h 1393"/>
                <a:gd name="T42" fmla="*/ 1536 w 3352"/>
                <a:gd name="T43" fmla="*/ 1048 h 1393"/>
                <a:gd name="T44" fmla="*/ 1573 w 3352"/>
                <a:gd name="T45" fmla="*/ 782 h 1393"/>
                <a:gd name="T46" fmla="*/ 1557 w 3352"/>
                <a:gd name="T47" fmla="*/ 626 h 1393"/>
                <a:gd name="T48" fmla="*/ 1674 w 3352"/>
                <a:gd name="T49" fmla="*/ 581 h 1393"/>
                <a:gd name="T50" fmla="*/ 1766 w 3352"/>
                <a:gd name="T51" fmla="*/ 688 h 1393"/>
                <a:gd name="T52" fmla="*/ 1851 w 3352"/>
                <a:gd name="T53" fmla="*/ 750 h 1393"/>
                <a:gd name="T54" fmla="*/ 1950 w 3352"/>
                <a:gd name="T55" fmla="*/ 812 h 1393"/>
                <a:gd name="T56" fmla="*/ 2049 w 3352"/>
                <a:gd name="T57" fmla="*/ 946 h 1393"/>
                <a:gd name="T58" fmla="*/ 1763 w 3352"/>
                <a:gd name="T59" fmla="*/ 1349 h 1393"/>
                <a:gd name="T60" fmla="*/ 1563 w 3352"/>
                <a:gd name="T61" fmla="*/ 1343 h 1393"/>
                <a:gd name="T62" fmla="*/ 1352 w 3352"/>
                <a:gd name="T63" fmla="*/ 1254 h 1393"/>
                <a:gd name="T64" fmla="*/ 1334 w 3352"/>
                <a:gd name="T65" fmla="*/ 1188 h 1393"/>
                <a:gd name="T66" fmla="*/ 363 w 3352"/>
                <a:gd name="T67" fmla="*/ 685 h 1393"/>
                <a:gd name="T68" fmla="*/ 25 w 3352"/>
                <a:gd name="T69" fmla="*/ 541 h 1393"/>
                <a:gd name="T70" fmla="*/ 66 w 3352"/>
                <a:gd name="T71" fmla="*/ 517 h 1393"/>
                <a:gd name="T72" fmla="*/ 37 w 3352"/>
                <a:gd name="T73" fmla="*/ 435 h 1393"/>
                <a:gd name="T74" fmla="*/ 123 w 3352"/>
                <a:gd name="T75" fmla="*/ 322 h 1393"/>
                <a:gd name="T76" fmla="*/ 172 w 3352"/>
                <a:gd name="T77" fmla="*/ 296 h 1393"/>
                <a:gd name="T78" fmla="*/ 213 w 3352"/>
                <a:gd name="T79" fmla="*/ 320 h 1393"/>
                <a:gd name="T80" fmla="*/ 350 w 3352"/>
                <a:gd name="T81" fmla="*/ 322 h 1393"/>
                <a:gd name="T82" fmla="*/ 436 w 3352"/>
                <a:gd name="T83" fmla="*/ 300 h 1393"/>
                <a:gd name="T84" fmla="*/ 500 w 3352"/>
                <a:gd name="T85" fmla="*/ 267 h 1393"/>
                <a:gd name="T86" fmla="*/ 577 w 3352"/>
                <a:gd name="T87" fmla="*/ 244 h 1393"/>
                <a:gd name="T88" fmla="*/ 667 w 3352"/>
                <a:gd name="T89" fmla="*/ 261 h 1393"/>
                <a:gd name="T90" fmla="*/ 757 w 3352"/>
                <a:gd name="T91" fmla="*/ 332 h 1393"/>
                <a:gd name="T92" fmla="*/ 923 w 3352"/>
                <a:gd name="T93" fmla="*/ 281 h 1393"/>
                <a:gd name="T94" fmla="*/ 1069 w 3352"/>
                <a:gd name="T95" fmla="*/ 300 h 1393"/>
                <a:gd name="T96" fmla="*/ 1101 w 3352"/>
                <a:gd name="T97" fmla="*/ 183 h 1393"/>
                <a:gd name="T98" fmla="*/ 1132 w 3352"/>
                <a:gd name="T99" fmla="*/ 297 h 1393"/>
                <a:gd name="T100" fmla="*/ 1187 w 3352"/>
                <a:gd name="T101" fmla="*/ 211 h 1393"/>
                <a:gd name="T102" fmla="*/ 1156 w 3352"/>
                <a:gd name="T103" fmla="*/ 87 h 1393"/>
                <a:gd name="T104" fmla="*/ 964 w 3352"/>
                <a:gd name="T105" fmla="*/ 77 h 1393"/>
                <a:gd name="T106" fmla="*/ 1022 w 3352"/>
                <a:gd name="T107" fmla="*/ 209 h 1393"/>
                <a:gd name="T108" fmla="*/ 944 w 3352"/>
                <a:gd name="T109" fmla="*/ 252 h 1393"/>
                <a:gd name="T110" fmla="*/ 828 w 3352"/>
                <a:gd name="T111" fmla="*/ 289 h 1393"/>
                <a:gd name="T112" fmla="*/ 806 w 3352"/>
                <a:gd name="T113" fmla="*/ 204 h 1393"/>
                <a:gd name="T114" fmla="*/ 740 w 3352"/>
                <a:gd name="T115" fmla="*/ 153 h 1393"/>
                <a:gd name="T116" fmla="*/ 735 w 3352"/>
                <a:gd name="T117" fmla="*/ 85 h 1393"/>
                <a:gd name="T118" fmla="*/ 835 w 3352"/>
                <a:gd name="T119" fmla="*/ 60 h 1393"/>
                <a:gd name="T120" fmla="*/ 878 w 3352"/>
                <a:gd name="T121" fmla="*/ 48 h 1393"/>
                <a:gd name="T122" fmla="*/ 924 w 3352"/>
                <a:gd name="T123" fmla="*/ 31 h 1393"/>
                <a:gd name="T124" fmla="*/ 947 w 3352"/>
                <a:gd name="T125" fmla="*/ 4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52" h="1393">
                  <a:moveTo>
                    <a:pt x="3317" y="220"/>
                  </a:moveTo>
                  <a:lnTo>
                    <a:pt x="3319" y="221"/>
                  </a:lnTo>
                  <a:lnTo>
                    <a:pt x="3322" y="224"/>
                  </a:lnTo>
                  <a:lnTo>
                    <a:pt x="3326" y="226"/>
                  </a:lnTo>
                  <a:lnTo>
                    <a:pt x="3327" y="230"/>
                  </a:lnTo>
                  <a:lnTo>
                    <a:pt x="3327" y="234"/>
                  </a:lnTo>
                  <a:lnTo>
                    <a:pt x="3330" y="240"/>
                  </a:lnTo>
                  <a:lnTo>
                    <a:pt x="3330" y="245"/>
                  </a:lnTo>
                  <a:lnTo>
                    <a:pt x="3331" y="249"/>
                  </a:lnTo>
                  <a:lnTo>
                    <a:pt x="3331" y="252"/>
                  </a:lnTo>
                  <a:lnTo>
                    <a:pt x="3329" y="257"/>
                  </a:lnTo>
                  <a:lnTo>
                    <a:pt x="3329" y="260"/>
                  </a:lnTo>
                  <a:lnTo>
                    <a:pt x="3327" y="262"/>
                  </a:lnTo>
                  <a:lnTo>
                    <a:pt x="3326" y="265"/>
                  </a:lnTo>
                  <a:lnTo>
                    <a:pt x="3325" y="266"/>
                  </a:lnTo>
                  <a:lnTo>
                    <a:pt x="3322" y="267"/>
                  </a:lnTo>
                  <a:lnTo>
                    <a:pt x="3321" y="267"/>
                  </a:lnTo>
                  <a:lnTo>
                    <a:pt x="3320" y="266"/>
                  </a:lnTo>
                  <a:lnTo>
                    <a:pt x="3319" y="266"/>
                  </a:lnTo>
                  <a:lnTo>
                    <a:pt x="3317" y="266"/>
                  </a:lnTo>
                  <a:lnTo>
                    <a:pt x="3316" y="266"/>
                  </a:lnTo>
                  <a:lnTo>
                    <a:pt x="3315" y="267"/>
                  </a:lnTo>
                  <a:lnTo>
                    <a:pt x="3314" y="269"/>
                  </a:lnTo>
                  <a:lnTo>
                    <a:pt x="3312" y="271"/>
                  </a:lnTo>
                  <a:lnTo>
                    <a:pt x="3311" y="274"/>
                  </a:lnTo>
                  <a:lnTo>
                    <a:pt x="3310" y="276"/>
                  </a:lnTo>
                  <a:lnTo>
                    <a:pt x="3307" y="276"/>
                  </a:lnTo>
                  <a:lnTo>
                    <a:pt x="3306" y="276"/>
                  </a:lnTo>
                  <a:lnTo>
                    <a:pt x="3306" y="277"/>
                  </a:lnTo>
                  <a:lnTo>
                    <a:pt x="3305" y="279"/>
                  </a:lnTo>
                  <a:lnTo>
                    <a:pt x="3304" y="281"/>
                  </a:lnTo>
                  <a:lnTo>
                    <a:pt x="3304" y="282"/>
                  </a:lnTo>
                  <a:lnTo>
                    <a:pt x="3302" y="285"/>
                  </a:lnTo>
                  <a:lnTo>
                    <a:pt x="3301" y="287"/>
                  </a:lnTo>
                  <a:lnTo>
                    <a:pt x="3299" y="289"/>
                  </a:lnTo>
                  <a:lnTo>
                    <a:pt x="3296" y="290"/>
                  </a:lnTo>
                  <a:lnTo>
                    <a:pt x="3296" y="301"/>
                  </a:lnTo>
                  <a:lnTo>
                    <a:pt x="3296" y="302"/>
                  </a:lnTo>
                  <a:lnTo>
                    <a:pt x="3295" y="303"/>
                  </a:lnTo>
                  <a:lnTo>
                    <a:pt x="3293" y="305"/>
                  </a:lnTo>
                  <a:lnTo>
                    <a:pt x="3290" y="306"/>
                  </a:lnTo>
                  <a:lnTo>
                    <a:pt x="3290" y="313"/>
                  </a:lnTo>
                  <a:lnTo>
                    <a:pt x="3290" y="317"/>
                  </a:lnTo>
                  <a:lnTo>
                    <a:pt x="3290" y="318"/>
                  </a:lnTo>
                  <a:lnTo>
                    <a:pt x="3290" y="317"/>
                  </a:lnTo>
                  <a:lnTo>
                    <a:pt x="3288" y="316"/>
                  </a:lnTo>
                  <a:lnTo>
                    <a:pt x="3286" y="316"/>
                  </a:lnTo>
                  <a:lnTo>
                    <a:pt x="3285" y="317"/>
                  </a:lnTo>
                  <a:lnTo>
                    <a:pt x="3285" y="318"/>
                  </a:lnTo>
                  <a:lnTo>
                    <a:pt x="3285" y="321"/>
                  </a:lnTo>
                  <a:lnTo>
                    <a:pt x="3286" y="323"/>
                  </a:lnTo>
                  <a:lnTo>
                    <a:pt x="3286" y="325"/>
                  </a:lnTo>
                  <a:lnTo>
                    <a:pt x="3285" y="327"/>
                  </a:lnTo>
                  <a:lnTo>
                    <a:pt x="3285" y="327"/>
                  </a:lnTo>
                  <a:lnTo>
                    <a:pt x="3284" y="327"/>
                  </a:lnTo>
                  <a:lnTo>
                    <a:pt x="3284" y="327"/>
                  </a:lnTo>
                  <a:lnTo>
                    <a:pt x="3284" y="328"/>
                  </a:lnTo>
                  <a:lnTo>
                    <a:pt x="3285" y="330"/>
                  </a:lnTo>
                  <a:lnTo>
                    <a:pt x="3285" y="332"/>
                  </a:lnTo>
                  <a:lnTo>
                    <a:pt x="3285" y="335"/>
                  </a:lnTo>
                  <a:lnTo>
                    <a:pt x="3285" y="337"/>
                  </a:lnTo>
                  <a:lnTo>
                    <a:pt x="3285" y="339"/>
                  </a:lnTo>
                  <a:lnTo>
                    <a:pt x="3285" y="339"/>
                  </a:lnTo>
                  <a:lnTo>
                    <a:pt x="3283" y="338"/>
                  </a:lnTo>
                  <a:lnTo>
                    <a:pt x="3280" y="335"/>
                  </a:lnTo>
                  <a:lnTo>
                    <a:pt x="3279" y="333"/>
                  </a:lnTo>
                  <a:lnTo>
                    <a:pt x="3276" y="332"/>
                  </a:lnTo>
                  <a:lnTo>
                    <a:pt x="3275" y="331"/>
                  </a:lnTo>
                  <a:lnTo>
                    <a:pt x="3274" y="332"/>
                  </a:lnTo>
                  <a:lnTo>
                    <a:pt x="3274" y="333"/>
                  </a:lnTo>
                  <a:lnTo>
                    <a:pt x="3274" y="335"/>
                  </a:lnTo>
                  <a:lnTo>
                    <a:pt x="3275" y="336"/>
                  </a:lnTo>
                  <a:lnTo>
                    <a:pt x="3276" y="337"/>
                  </a:lnTo>
                  <a:lnTo>
                    <a:pt x="3278" y="338"/>
                  </a:lnTo>
                  <a:lnTo>
                    <a:pt x="3279" y="341"/>
                  </a:lnTo>
                  <a:lnTo>
                    <a:pt x="3280" y="343"/>
                  </a:lnTo>
                  <a:lnTo>
                    <a:pt x="3281" y="344"/>
                  </a:lnTo>
                  <a:lnTo>
                    <a:pt x="3281" y="347"/>
                  </a:lnTo>
                  <a:lnTo>
                    <a:pt x="3281" y="347"/>
                  </a:lnTo>
                  <a:lnTo>
                    <a:pt x="3279" y="348"/>
                  </a:lnTo>
                  <a:lnTo>
                    <a:pt x="3283" y="356"/>
                  </a:lnTo>
                  <a:lnTo>
                    <a:pt x="3281" y="357"/>
                  </a:lnTo>
                  <a:lnTo>
                    <a:pt x="3281" y="357"/>
                  </a:lnTo>
                  <a:lnTo>
                    <a:pt x="3280" y="356"/>
                  </a:lnTo>
                  <a:lnTo>
                    <a:pt x="3279" y="354"/>
                  </a:lnTo>
                  <a:lnTo>
                    <a:pt x="3279" y="353"/>
                  </a:lnTo>
                  <a:lnTo>
                    <a:pt x="3278" y="354"/>
                  </a:lnTo>
                  <a:lnTo>
                    <a:pt x="3278" y="356"/>
                  </a:lnTo>
                  <a:lnTo>
                    <a:pt x="3278" y="357"/>
                  </a:lnTo>
                  <a:lnTo>
                    <a:pt x="3278" y="358"/>
                  </a:lnTo>
                  <a:lnTo>
                    <a:pt x="3279" y="358"/>
                  </a:lnTo>
                  <a:lnTo>
                    <a:pt x="3280" y="361"/>
                  </a:lnTo>
                  <a:lnTo>
                    <a:pt x="3281" y="364"/>
                  </a:lnTo>
                  <a:lnTo>
                    <a:pt x="3283" y="367"/>
                  </a:lnTo>
                  <a:lnTo>
                    <a:pt x="3279" y="367"/>
                  </a:lnTo>
                  <a:lnTo>
                    <a:pt x="3279" y="369"/>
                  </a:lnTo>
                  <a:lnTo>
                    <a:pt x="3280" y="372"/>
                  </a:lnTo>
                  <a:lnTo>
                    <a:pt x="3280" y="373"/>
                  </a:lnTo>
                  <a:lnTo>
                    <a:pt x="3280" y="374"/>
                  </a:lnTo>
                  <a:lnTo>
                    <a:pt x="3279" y="374"/>
                  </a:lnTo>
                  <a:lnTo>
                    <a:pt x="3279" y="376"/>
                  </a:lnTo>
                  <a:lnTo>
                    <a:pt x="3278" y="377"/>
                  </a:lnTo>
                  <a:lnTo>
                    <a:pt x="3278" y="381"/>
                  </a:lnTo>
                  <a:lnTo>
                    <a:pt x="3279" y="383"/>
                  </a:lnTo>
                  <a:lnTo>
                    <a:pt x="3279" y="387"/>
                  </a:lnTo>
                  <a:lnTo>
                    <a:pt x="3279" y="390"/>
                  </a:lnTo>
                  <a:lnTo>
                    <a:pt x="3279" y="393"/>
                  </a:lnTo>
                  <a:lnTo>
                    <a:pt x="3278" y="405"/>
                  </a:lnTo>
                  <a:lnTo>
                    <a:pt x="3279" y="419"/>
                  </a:lnTo>
                  <a:lnTo>
                    <a:pt x="3284" y="434"/>
                  </a:lnTo>
                  <a:lnTo>
                    <a:pt x="3288" y="449"/>
                  </a:lnTo>
                  <a:lnTo>
                    <a:pt x="3290" y="450"/>
                  </a:lnTo>
                  <a:lnTo>
                    <a:pt x="3291" y="453"/>
                  </a:lnTo>
                  <a:lnTo>
                    <a:pt x="3293" y="455"/>
                  </a:lnTo>
                  <a:lnTo>
                    <a:pt x="3294" y="459"/>
                  </a:lnTo>
                  <a:lnTo>
                    <a:pt x="3295" y="461"/>
                  </a:lnTo>
                  <a:lnTo>
                    <a:pt x="3296" y="464"/>
                  </a:lnTo>
                  <a:lnTo>
                    <a:pt x="3296" y="465"/>
                  </a:lnTo>
                  <a:lnTo>
                    <a:pt x="3297" y="465"/>
                  </a:lnTo>
                  <a:lnTo>
                    <a:pt x="3299" y="468"/>
                  </a:lnTo>
                  <a:lnTo>
                    <a:pt x="3300" y="469"/>
                  </a:lnTo>
                  <a:lnTo>
                    <a:pt x="3301" y="471"/>
                  </a:lnTo>
                  <a:lnTo>
                    <a:pt x="3302" y="474"/>
                  </a:lnTo>
                  <a:lnTo>
                    <a:pt x="3304" y="476"/>
                  </a:lnTo>
                  <a:lnTo>
                    <a:pt x="3305" y="479"/>
                  </a:lnTo>
                  <a:lnTo>
                    <a:pt x="3305" y="480"/>
                  </a:lnTo>
                  <a:lnTo>
                    <a:pt x="3304" y="481"/>
                  </a:lnTo>
                  <a:lnTo>
                    <a:pt x="3301" y="480"/>
                  </a:lnTo>
                  <a:lnTo>
                    <a:pt x="3300" y="479"/>
                  </a:lnTo>
                  <a:lnTo>
                    <a:pt x="3300" y="476"/>
                  </a:lnTo>
                  <a:lnTo>
                    <a:pt x="3299" y="475"/>
                  </a:lnTo>
                  <a:lnTo>
                    <a:pt x="3297" y="474"/>
                  </a:lnTo>
                  <a:lnTo>
                    <a:pt x="3295" y="474"/>
                  </a:lnTo>
                  <a:lnTo>
                    <a:pt x="3294" y="476"/>
                  </a:lnTo>
                  <a:lnTo>
                    <a:pt x="3294" y="478"/>
                  </a:lnTo>
                  <a:lnTo>
                    <a:pt x="3294" y="478"/>
                  </a:lnTo>
                  <a:lnTo>
                    <a:pt x="3293" y="479"/>
                  </a:lnTo>
                  <a:lnTo>
                    <a:pt x="3291" y="479"/>
                  </a:lnTo>
                  <a:lnTo>
                    <a:pt x="3291" y="479"/>
                  </a:lnTo>
                  <a:lnTo>
                    <a:pt x="3290" y="478"/>
                  </a:lnTo>
                  <a:lnTo>
                    <a:pt x="3289" y="475"/>
                  </a:lnTo>
                  <a:lnTo>
                    <a:pt x="3289" y="474"/>
                  </a:lnTo>
                  <a:lnTo>
                    <a:pt x="3288" y="473"/>
                  </a:lnTo>
                  <a:lnTo>
                    <a:pt x="3286" y="473"/>
                  </a:lnTo>
                  <a:lnTo>
                    <a:pt x="3285" y="473"/>
                  </a:lnTo>
                  <a:lnTo>
                    <a:pt x="3283" y="471"/>
                  </a:lnTo>
                  <a:lnTo>
                    <a:pt x="3281" y="470"/>
                  </a:lnTo>
                  <a:lnTo>
                    <a:pt x="3280" y="469"/>
                  </a:lnTo>
                  <a:lnTo>
                    <a:pt x="3279" y="468"/>
                  </a:lnTo>
                  <a:lnTo>
                    <a:pt x="3278" y="464"/>
                  </a:lnTo>
                  <a:lnTo>
                    <a:pt x="3278" y="461"/>
                  </a:lnTo>
                  <a:lnTo>
                    <a:pt x="3279" y="460"/>
                  </a:lnTo>
                  <a:lnTo>
                    <a:pt x="3279" y="458"/>
                  </a:lnTo>
                  <a:lnTo>
                    <a:pt x="3279" y="456"/>
                  </a:lnTo>
                  <a:lnTo>
                    <a:pt x="3279" y="455"/>
                  </a:lnTo>
                  <a:lnTo>
                    <a:pt x="3278" y="453"/>
                  </a:lnTo>
                  <a:lnTo>
                    <a:pt x="3276" y="449"/>
                  </a:lnTo>
                  <a:lnTo>
                    <a:pt x="3275" y="446"/>
                  </a:lnTo>
                  <a:lnTo>
                    <a:pt x="3274" y="443"/>
                  </a:lnTo>
                  <a:lnTo>
                    <a:pt x="3271" y="440"/>
                  </a:lnTo>
                  <a:lnTo>
                    <a:pt x="3271" y="439"/>
                  </a:lnTo>
                  <a:lnTo>
                    <a:pt x="3270" y="438"/>
                  </a:lnTo>
                  <a:lnTo>
                    <a:pt x="3269" y="436"/>
                  </a:lnTo>
                  <a:lnTo>
                    <a:pt x="3266" y="436"/>
                  </a:lnTo>
                  <a:lnTo>
                    <a:pt x="3264" y="436"/>
                  </a:lnTo>
                  <a:lnTo>
                    <a:pt x="3263" y="435"/>
                  </a:lnTo>
                  <a:lnTo>
                    <a:pt x="3260" y="434"/>
                  </a:lnTo>
                  <a:lnTo>
                    <a:pt x="3259" y="432"/>
                  </a:lnTo>
                  <a:lnTo>
                    <a:pt x="3256" y="428"/>
                  </a:lnTo>
                  <a:lnTo>
                    <a:pt x="3256" y="425"/>
                  </a:lnTo>
                  <a:lnTo>
                    <a:pt x="3256" y="423"/>
                  </a:lnTo>
                  <a:lnTo>
                    <a:pt x="3255" y="419"/>
                  </a:lnTo>
                  <a:lnTo>
                    <a:pt x="3255" y="417"/>
                  </a:lnTo>
                  <a:lnTo>
                    <a:pt x="3255" y="414"/>
                  </a:lnTo>
                  <a:lnTo>
                    <a:pt x="3255" y="412"/>
                  </a:lnTo>
                  <a:lnTo>
                    <a:pt x="3255" y="412"/>
                  </a:lnTo>
                  <a:lnTo>
                    <a:pt x="3256" y="412"/>
                  </a:lnTo>
                  <a:lnTo>
                    <a:pt x="3258" y="410"/>
                  </a:lnTo>
                  <a:lnTo>
                    <a:pt x="3259" y="409"/>
                  </a:lnTo>
                  <a:lnTo>
                    <a:pt x="3260" y="408"/>
                  </a:lnTo>
                  <a:lnTo>
                    <a:pt x="3260" y="405"/>
                  </a:lnTo>
                  <a:lnTo>
                    <a:pt x="3260" y="403"/>
                  </a:lnTo>
                  <a:lnTo>
                    <a:pt x="3259" y="400"/>
                  </a:lnTo>
                  <a:lnTo>
                    <a:pt x="3259" y="398"/>
                  </a:lnTo>
                  <a:lnTo>
                    <a:pt x="3259" y="390"/>
                  </a:lnTo>
                  <a:lnTo>
                    <a:pt x="3258" y="389"/>
                  </a:lnTo>
                  <a:lnTo>
                    <a:pt x="3256" y="389"/>
                  </a:lnTo>
                  <a:lnTo>
                    <a:pt x="3256" y="388"/>
                  </a:lnTo>
                  <a:lnTo>
                    <a:pt x="3256" y="387"/>
                  </a:lnTo>
                  <a:lnTo>
                    <a:pt x="3256" y="386"/>
                  </a:lnTo>
                  <a:lnTo>
                    <a:pt x="3256" y="383"/>
                  </a:lnTo>
                  <a:lnTo>
                    <a:pt x="3255" y="382"/>
                  </a:lnTo>
                  <a:lnTo>
                    <a:pt x="3255" y="381"/>
                  </a:lnTo>
                  <a:lnTo>
                    <a:pt x="3255" y="378"/>
                  </a:lnTo>
                  <a:lnTo>
                    <a:pt x="3255" y="378"/>
                  </a:lnTo>
                  <a:lnTo>
                    <a:pt x="3256" y="377"/>
                  </a:lnTo>
                  <a:lnTo>
                    <a:pt x="3256" y="378"/>
                  </a:lnTo>
                  <a:lnTo>
                    <a:pt x="3258" y="379"/>
                  </a:lnTo>
                  <a:lnTo>
                    <a:pt x="3259" y="378"/>
                  </a:lnTo>
                  <a:lnTo>
                    <a:pt x="3259" y="377"/>
                  </a:lnTo>
                  <a:lnTo>
                    <a:pt x="3258" y="373"/>
                  </a:lnTo>
                  <a:lnTo>
                    <a:pt x="3258" y="369"/>
                  </a:lnTo>
                  <a:lnTo>
                    <a:pt x="3258" y="366"/>
                  </a:lnTo>
                  <a:lnTo>
                    <a:pt x="3258" y="364"/>
                  </a:lnTo>
                  <a:lnTo>
                    <a:pt x="3259" y="364"/>
                  </a:lnTo>
                  <a:lnTo>
                    <a:pt x="3260" y="363"/>
                  </a:lnTo>
                  <a:lnTo>
                    <a:pt x="3261" y="362"/>
                  </a:lnTo>
                  <a:lnTo>
                    <a:pt x="3261" y="361"/>
                  </a:lnTo>
                  <a:lnTo>
                    <a:pt x="3261" y="358"/>
                  </a:lnTo>
                  <a:lnTo>
                    <a:pt x="3261" y="356"/>
                  </a:lnTo>
                  <a:lnTo>
                    <a:pt x="3261" y="353"/>
                  </a:lnTo>
                  <a:lnTo>
                    <a:pt x="3260" y="351"/>
                  </a:lnTo>
                  <a:lnTo>
                    <a:pt x="3259" y="348"/>
                  </a:lnTo>
                  <a:lnTo>
                    <a:pt x="3258" y="347"/>
                  </a:lnTo>
                  <a:lnTo>
                    <a:pt x="3256" y="344"/>
                  </a:lnTo>
                  <a:lnTo>
                    <a:pt x="3256" y="342"/>
                  </a:lnTo>
                  <a:lnTo>
                    <a:pt x="3258" y="341"/>
                  </a:lnTo>
                  <a:lnTo>
                    <a:pt x="3258" y="338"/>
                  </a:lnTo>
                  <a:lnTo>
                    <a:pt x="3259" y="336"/>
                  </a:lnTo>
                  <a:lnTo>
                    <a:pt x="3259" y="335"/>
                  </a:lnTo>
                  <a:lnTo>
                    <a:pt x="3259" y="322"/>
                  </a:lnTo>
                  <a:lnTo>
                    <a:pt x="3261" y="318"/>
                  </a:lnTo>
                  <a:lnTo>
                    <a:pt x="3261" y="316"/>
                  </a:lnTo>
                  <a:lnTo>
                    <a:pt x="3261" y="313"/>
                  </a:lnTo>
                  <a:lnTo>
                    <a:pt x="3261" y="303"/>
                  </a:lnTo>
                  <a:lnTo>
                    <a:pt x="3261" y="301"/>
                  </a:lnTo>
                  <a:lnTo>
                    <a:pt x="3260" y="301"/>
                  </a:lnTo>
                  <a:lnTo>
                    <a:pt x="3260" y="300"/>
                  </a:lnTo>
                  <a:lnTo>
                    <a:pt x="3259" y="297"/>
                  </a:lnTo>
                  <a:lnTo>
                    <a:pt x="3258" y="296"/>
                  </a:lnTo>
                  <a:lnTo>
                    <a:pt x="3256" y="293"/>
                  </a:lnTo>
                  <a:lnTo>
                    <a:pt x="3256" y="290"/>
                  </a:lnTo>
                  <a:lnTo>
                    <a:pt x="3255" y="287"/>
                  </a:lnTo>
                  <a:lnTo>
                    <a:pt x="3255" y="285"/>
                  </a:lnTo>
                  <a:lnTo>
                    <a:pt x="3255" y="282"/>
                  </a:lnTo>
                  <a:lnTo>
                    <a:pt x="3256" y="282"/>
                  </a:lnTo>
                  <a:lnTo>
                    <a:pt x="3256" y="282"/>
                  </a:lnTo>
                  <a:lnTo>
                    <a:pt x="3258" y="282"/>
                  </a:lnTo>
                  <a:lnTo>
                    <a:pt x="3258" y="284"/>
                  </a:lnTo>
                  <a:lnTo>
                    <a:pt x="3259" y="282"/>
                  </a:lnTo>
                  <a:lnTo>
                    <a:pt x="3259" y="282"/>
                  </a:lnTo>
                  <a:lnTo>
                    <a:pt x="3259" y="281"/>
                  </a:lnTo>
                  <a:lnTo>
                    <a:pt x="3259" y="280"/>
                  </a:lnTo>
                  <a:lnTo>
                    <a:pt x="3260" y="279"/>
                  </a:lnTo>
                  <a:lnTo>
                    <a:pt x="3260" y="277"/>
                  </a:lnTo>
                  <a:lnTo>
                    <a:pt x="3261" y="276"/>
                  </a:lnTo>
                  <a:lnTo>
                    <a:pt x="3264" y="279"/>
                  </a:lnTo>
                  <a:lnTo>
                    <a:pt x="3264" y="280"/>
                  </a:lnTo>
                  <a:lnTo>
                    <a:pt x="3265" y="280"/>
                  </a:lnTo>
                  <a:lnTo>
                    <a:pt x="3266" y="280"/>
                  </a:lnTo>
                  <a:lnTo>
                    <a:pt x="3268" y="280"/>
                  </a:lnTo>
                  <a:lnTo>
                    <a:pt x="3269" y="279"/>
                  </a:lnTo>
                  <a:lnTo>
                    <a:pt x="3268" y="276"/>
                  </a:lnTo>
                  <a:lnTo>
                    <a:pt x="3268" y="274"/>
                  </a:lnTo>
                  <a:lnTo>
                    <a:pt x="3268" y="271"/>
                  </a:lnTo>
                  <a:lnTo>
                    <a:pt x="3266" y="270"/>
                  </a:lnTo>
                  <a:lnTo>
                    <a:pt x="3266" y="267"/>
                  </a:lnTo>
                  <a:lnTo>
                    <a:pt x="3265" y="266"/>
                  </a:lnTo>
                  <a:lnTo>
                    <a:pt x="3266" y="266"/>
                  </a:lnTo>
                  <a:lnTo>
                    <a:pt x="3268" y="266"/>
                  </a:lnTo>
                  <a:lnTo>
                    <a:pt x="3269" y="266"/>
                  </a:lnTo>
                  <a:lnTo>
                    <a:pt x="3270" y="266"/>
                  </a:lnTo>
                  <a:lnTo>
                    <a:pt x="3270" y="265"/>
                  </a:lnTo>
                  <a:lnTo>
                    <a:pt x="3270" y="262"/>
                  </a:lnTo>
                  <a:lnTo>
                    <a:pt x="3270" y="261"/>
                  </a:lnTo>
                  <a:lnTo>
                    <a:pt x="3270" y="259"/>
                  </a:lnTo>
                  <a:lnTo>
                    <a:pt x="3270" y="256"/>
                  </a:lnTo>
                  <a:lnTo>
                    <a:pt x="3270" y="255"/>
                  </a:lnTo>
                  <a:lnTo>
                    <a:pt x="3273" y="255"/>
                  </a:lnTo>
                  <a:lnTo>
                    <a:pt x="3274" y="254"/>
                  </a:lnTo>
                  <a:lnTo>
                    <a:pt x="3275" y="254"/>
                  </a:lnTo>
                  <a:lnTo>
                    <a:pt x="3276" y="254"/>
                  </a:lnTo>
                  <a:lnTo>
                    <a:pt x="3276" y="252"/>
                  </a:lnTo>
                  <a:lnTo>
                    <a:pt x="3276" y="247"/>
                  </a:lnTo>
                  <a:lnTo>
                    <a:pt x="3278" y="247"/>
                  </a:lnTo>
                  <a:lnTo>
                    <a:pt x="3279" y="249"/>
                  </a:lnTo>
                  <a:lnTo>
                    <a:pt x="3279" y="250"/>
                  </a:lnTo>
                  <a:lnTo>
                    <a:pt x="3280" y="251"/>
                  </a:lnTo>
                  <a:lnTo>
                    <a:pt x="3281" y="252"/>
                  </a:lnTo>
                  <a:lnTo>
                    <a:pt x="3281" y="252"/>
                  </a:lnTo>
                  <a:lnTo>
                    <a:pt x="3281" y="252"/>
                  </a:lnTo>
                  <a:lnTo>
                    <a:pt x="3283" y="250"/>
                  </a:lnTo>
                  <a:lnTo>
                    <a:pt x="3281" y="247"/>
                  </a:lnTo>
                  <a:lnTo>
                    <a:pt x="3281" y="246"/>
                  </a:lnTo>
                  <a:lnTo>
                    <a:pt x="3281" y="244"/>
                  </a:lnTo>
                  <a:lnTo>
                    <a:pt x="3281" y="242"/>
                  </a:lnTo>
                  <a:lnTo>
                    <a:pt x="3281" y="241"/>
                  </a:lnTo>
                  <a:lnTo>
                    <a:pt x="3283" y="241"/>
                  </a:lnTo>
                  <a:lnTo>
                    <a:pt x="3285" y="242"/>
                  </a:lnTo>
                  <a:lnTo>
                    <a:pt x="3286" y="242"/>
                  </a:lnTo>
                  <a:lnTo>
                    <a:pt x="3288" y="244"/>
                  </a:lnTo>
                  <a:lnTo>
                    <a:pt x="3289" y="245"/>
                  </a:lnTo>
                  <a:lnTo>
                    <a:pt x="3290" y="247"/>
                  </a:lnTo>
                  <a:lnTo>
                    <a:pt x="3293" y="247"/>
                  </a:lnTo>
                  <a:lnTo>
                    <a:pt x="3293" y="246"/>
                  </a:lnTo>
                  <a:lnTo>
                    <a:pt x="3294" y="245"/>
                  </a:lnTo>
                  <a:lnTo>
                    <a:pt x="3294" y="245"/>
                  </a:lnTo>
                  <a:lnTo>
                    <a:pt x="3295" y="245"/>
                  </a:lnTo>
                  <a:lnTo>
                    <a:pt x="3297" y="246"/>
                  </a:lnTo>
                  <a:lnTo>
                    <a:pt x="3300" y="246"/>
                  </a:lnTo>
                  <a:lnTo>
                    <a:pt x="3302" y="245"/>
                  </a:lnTo>
                  <a:lnTo>
                    <a:pt x="3305" y="242"/>
                  </a:lnTo>
                  <a:lnTo>
                    <a:pt x="3306" y="241"/>
                  </a:lnTo>
                  <a:lnTo>
                    <a:pt x="3307" y="240"/>
                  </a:lnTo>
                  <a:lnTo>
                    <a:pt x="3309" y="239"/>
                  </a:lnTo>
                  <a:lnTo>
                    <a:pt x="3309" y="238"/>
                  </a:lnTo>
                  <a:lnTo>
                    <a:pt x="3309" y="236"/>
                  </a:lnTo>
                  <a:lnTo>
                    <a:pt x="3307" y="234"/>
                  </a:lnTo>
                  <a:lnTo>
                    <a:pt x="3307" y="230"/>
                  </a:lnTo>
                  <a:lnTo>
                    <a:pt x="3309" y="226"/>
                  </a:lnTo>
                  <a:lnTo>
                    <a:pt x="3311" y="224"/>
                  </a:lnTo>
                  <a:lnTo>
                    <a:pt x="3312" y="223"/>
                  </a:lnTo>
                  <a:lnTo>
                    <a:pt x="3314" y="221"/>
                  </a:lnTo>
                  <a:lnTo>
                    <a:pt x="3316" y="221"/>
                  </a:lnTo>
                  <a:lnTo>
                    <a:pt x="3317" y="220"/>
                  </a:lnTo>
                  <a:close/>
                  <a:moveTo>
                    <a:pt x="3342" y="98"/>
                  </a:moveTo>
                  <a:lnTo>
                    <a:pt x="3345" y="99"/>
                  </a:lnTo>
                  <a:lnTo>
                    <a:pt x="3346" y="99"/>
                  </a:lnTo>
                  <a:lnTo>
                    <a:pt x="3349" y="101"/>
                  </a:lnTo>
                  <a:lnTo>
                    <a:pt x="3350" y="102"/>
                  </a:lnTo>
                  <a:lnTo>
                    <a:pt x="3350" y="104"/>
                  </a:lnTo>
                  <a:lnTo>
                    <a:pt x="3351" y="104"/>
                  </a:lnTo>
                  <a:lnTo>
                    <a:pt x="3352" y="106"/>
                  </a:lnTo>
                  <a:lnTo>
                    <a:pt x="3352" y="107"/>
                  </a:lnTo>
                  <a:lnTo>
                    <a:pt x="3351" y="107"/>
                  </a:lnTo>
                  <a:lnTo>
                    <a:pt x="3350" y="106"/>
                  </a:lnTo>
                  <a:lnTo>
                    <a:pt x="3347" y="104"/>
                  </a:lnTo>
                  <a:lnTo>
                    <a:pt x="3346" y="103"/>
                  </a:lnTo>
                  <a:lnTo>
                    <a:pt x="3345" y="101"/>
                  </a:lnTo>
                  <a:lnTo>
                    <a:pt x="3342" y="99"/>
                  </a:lnTo>
                  <a:lnTo>
                    <a:pt x="3342" y="98"/>
                  </a:lnTo>
                  <a:lnTo>
                    <a:pt x="3342" y="98"/>
                  </a:lnTo>
                  <a:close/>
                  <a:moveTo>
                    <a:pt x="1171" y="67"/>
                  </a:moveTo>
                  <a:lnTo>
                    <a:pt x="1174" y="68"/>
                  </a:lnTo>
                  <a:lnTo>
                    <a:pt x="1176" y="70"/>
                  </a:lnTo>
                  <a:lnTo>
                    <a:pt x="1177" y="71"/>
                  </a:lnTo>
                  <a:lnTo>
                    <a:pt x="1177" y="72"/>
                  </a:lnTo>
                  <a:lnTo>
                    <a:pt x="1177" y="73"/>
                  </a:lnTo>
                  <a:lnTo>
                    <a:pt x="1179" y="75"/>
                  </a:lnTo>
                  <a:lnTo>
                    <a:pt x="1180" y="76"/>
                  </a:lnTo>
                  <a:lnTo>
                    <a:pt x="1181" y="77"/>
                  </a:lnTo>
                  <a:lnTo>
                    <a:pt x="1183" y="77"/>
                  </a:lnTo>
                  <a:lnTo>
                    <a:pt x="1193" y="77"/>
                  </a:lnTo>
                  <a:lnTo>
                    <a:pt x="1200" y="80"/>
                  </a:lnTo>
                  <a:lnTo>
                    <a:pt x="1202" y="85"/>
                  </a:lnTo>
                  <a:lnTo>
                    <a:pt x="1205" y="93"/>
                  </a:lnTo>
                  <a:lnTo>
                    <a:pt x="1206" y="99"/>
                  </a:lnTo>
                  <a:lnTo>
                    <a:pt x="1211" y="106"/>
                  </a:lnTo>
                  <a:lnTo>
                    <a:pt x="1215" y="111"/>
                  </a:lnTo>
                  <a:lnTo>
                    <a:pt x="1218" y="117"/>
                  </a:lnTo>
                  <a:lnTo>
                    <a:pt x="1218" y="123"/>
                  </a:lnTo>
                  <a:lnTo>
                    <a:pt x="1220" y="131"/>
                  </a:lnTo>
                  <a:lnTo>
                    <a:pt x="1226" y="138"/>
                  </a:lnTo>
                  <a:lnTo>
                    <a:pt x="1228" y="139"/>
                  </a:lnTo>
                  <a:lnTo>
                    <a:pt x="1231" y="143"/>
                  </a:lnTo>
                  <a:lnTo>
                    <a:pt x="1233" y="147"/>
                  </a:lnTo>
                  <a:lnTo>
                    <a:pt x="1236" y="150"/>
                  </a:lnTo>
                  <a:lnTo>
                    <a:pt x="1237" y="154"/>
                  </a:lnTo>
                  <a:lnTo>
                    <a:pt x="1237" y="157"/>
                  </a:lnTo>
                  <a:lnTo>
                    <a:pt x="1236" y="159"/>
                  </a:lnTo>
                  <a:lnTo>
                    <a:pt x="1235" y="160"/>
                  </a:lnTo>
                  <a:lnTo>
                    <a:pt x="1233" y="160"/>
                  </a:lnTo>
                  <a:lnTo>
                    <a:pt x="1231" y="160"/>
                  </a:lnTo>
                  <a:lnTo>
                    <a:pt x="1228" y="160"/>
                  </a:lnTo>
                  <a:lnTo>
                    <a:pt x="1226" y="160"/>
                  </a:lnTo>
                  <a:lnTo>
                    <a:pt x="1222" y="160"/>
                  </a:lnTo>
                  <a:lnTo>
                    <a:pt x="1220" y="160"/>
                  </a:lnTo>
                  <a:lnTo>
                    <a:pt x="1218" y="160"/>
                  </a:lnTo>
                  <a:lnTo>
                    <a:pt x="1217" y="164"/>
                  </a:lnTo>
                  <a:lnTo>
                    <a:pt x="1217" y="167"/>
                  </a:lnTo>
                  <a:lnTo>
                    <a:pt x="1218" y="169"/>
                  </a:lnTo>
                  <a:lnTo>
                    <a:pt x="1220" y="172"/>
                  </a:lnTo>
                  <a:lnTo>
                    <a:pt x="1221" y="174"/>
                  </a:lnTo>
                  <a:lnTo>
                    <a:pt x="1220" y="177"/>
                  </a:lnTo>
                  <a:lnTo>
                    <a:pt x="1218" y="178"/>
                  </a:lnTo>
                  <a:lnTo>
                    <a:pt x="1216" y="180"/>
                  </a:lnTo>
                  <a:lnTo>
                    <a:pt x="1215" y="182"/>
                  </a:lnTo>
                  <a:lnTo>
                    <a:pt x="1216" y="185"/>
                  </a:lnTo>
                  <a:lnTo>
                    <a:pt x="1217" y="188"/>
                  </a:lnTo>
                  <a:lnTo>
                    <a:pt x="1218" y="190"/>
                  </a:lnTo>
                  <a:lnTo>
                    <a:pt x="1221" y="191"/>
                  </a:lnTo>
                  <a:lnTo>
                    <a:pt x="1223" y="193"/>
                  </a:lnTo>
                  <a:lnTo>
                    <a:pt x="1226" y="193"/>
                  </a:lnTo>
                  <a:lnTo>
                    <a:pt x="1228" y="193"/>
                  </a:lnTo>
                  <a:lnTo>
                    <a:pt x="1231" y="191"/>
                  </a:lnTo>
                  <a:lnTo>
                    <a:pt x="1233" y="190"/>
                  </a:lnTo>
                  <a:lnTo>
                    <a:pt x="1236" y="190"/>
                  </a:lnTo>
                  <a:lnTo>
                    <a:pt x="1238" y="190"/>
                  </a:lnTo>
                  <a:lnTo>
                    <a:pt x="1241" y="190"/>
                  </a:lnTo>
                  <a:lnTo>
                    <a:pt x="1245" y="193"/>
                  </a:lnTo>
                  <a:lnTo>
                    <a:pt x="1246" y="194"/>
                  </a:lnTo>
                  <a:lnTo>
                    <a:pt x="1248" y="195"/>
                  </a:lnTo>
                  <a:lnTo>
                    <a:pt x="1251" y="196"/>
                  </a:lnTo>
                  <a:lnTo>
                    <a:pt x="1253" y="196"/>
                  </a:lnTo>
                  <a:lnTo>
                    <a:pt x="1256" y="198"/>
                  </a:lnTo>
                  <a:lnTo>
                    <a:pt x="1257" y="200"/>
                  </a:lnTo>
                  <a:lnTo>
                    <a:pt x="1257" y="208"/>
                  </a:lnTo>
                  <a:lnTo>
                    <a:pt x="1253" y="216"/>
                  </a:lnTo>
                  <a:lnTo>
                    <a:pt x="1252" y="224"/>
                  </a:lnTo>
                  <a:lnTo>
                    <a:pt x="1252" y="226"/>
                  </a:lnTo>
                  <a:lnTo>
                    <a:pt x="1253" y="229"/>
                  </a:lnTo>
                  <a:lnTo>
                    <a:pt x="1254" y="233"/>
                  </a:lnTo>
                  <a:lnTo>
                    <a:pt x="1254" y="234"/>
                  </a:lnTo>
                  <a:lnTo>
                    <a:pt x="1254" y="239"/>
                  </a:lnTo>
                  <a:lnTo>
                    <a:pt x="1257" y="247"/>
                  </a:lnTo>
                  <a:lnTo>
                    <a:pt x="1259" y="255"/>
                  </a:lnTo>
                  <a:lnTo>
                    <a:pt x="1264" y="257"/>
                  </a:lnTo>
                  <a:lnTo>
                    <a:pt x="1267" y="249"/>
                  </a:lnTo>
                  <a:lnTo>
                    <a:pt x="1268" y="239"/>
                  </a:lnTo>
                  <a:lnTo>
                    <a:pt x="1271" y="229"/>
                  </a:lnTo>
                  <a:lnTo>
                    <a:pt x="1274" y="219"/>
                  </a:lnTo>
                  <a:lnTo>
                    <a:pt x="1283" y="211"/>
                  </a:lnTo>
                  <a:lnTo>
                    <a:pt x="1288" y="209"/>
                  </a:lnTo>
                  <a:lnTo>
                    <a:pt x="1293" y="206"/>
                  </a:lnTo>
                  <a:lnTo>
                    <a:pt x="1299" y="206"/>
                  </a:lnTo>
                  <a:lnTo>
                    <a:pt x="1304" y="208"/>
                  </a:lnTo>
                  <a:lnTo>
                    <a:pt x="1307" y="216"/>
                  </a:lnTo>
                  <a:lnTo>
                    <a:pt x="1311" y="223"/>
                  </a:lnTo>
                  <a:lnTo>
                    <a:pt x="1317" y="229"/>
                  </a:lnTo>
                  <a:lnTo>
                    <a:pt x="1322" y="233"/>
                  </a:lnTo>
                  <a:lnTo>
                    <a:pt x="1326" y="238"/>
                  </a:lnTo>
                  <a:lnTo>
                    <a:pt x="1327" y="242"/>
                  </a:lnTo>
                  <a:lnTo>
                    <a:pt x="1328" y="247"/>
                  </a:lnTo>
                  <a:lnTo>
                    <a:pt x="1327" y="251"/>
                  </a:lnTo>
                  <a:lnTo>
                    <a:pt x="1324" y="254"/>
                  </a:lnTo>
                  <a:lnTo>
                    <a:pt x="1322" y="255"/>
                  </a:lnTo>
                  <a:lnTo>
                    <a:pt x="1319" y="256"/>
                  </a:lnTo>
                  <a:lnTo>
                    <a:pt x="1317" y="259"/>
                  </a:lnTo>
                  <a:lnTo>
                    <a:pt x="1314" y="261"/>
                  </a:lnTo>
                  <a:lnTo>
                    <a:pt x="1309" y="270"/>
                  </a:lnTo>
                  <a:lnTo>
                    <a:pt x="1308" y="281"/>
                  </a:lnTo>
                  <a:lnTo>
                    <a:pt x="1311" y="292"/>
                  </a:lnTo>
                  <a:lnTo>
                    <a:pt x="1317" y="300"/>
                  </a:lnTo>
                  <a:lnTo>
                    <a:pt x="1319" y="301"/>
                  </a:lnTo>
                  <a:lnTo>
                    <a:pt x="1321" y="302"/>
                  </a:lnTo>
                  <a:lnTo>
                    <a:pt x="1322" y="302"/>
                  </a:lnTo>
                  <a:lnTo>
                    <a:pt x="1323" y="303"/>
                  </a:lnTo>
                  <a:lnTo>
                    <a:pt x="1324" y="306"/>
                  </a:lnTo>
                  <a:lnTo>
                    <a:pt x="1326" y="307"/>
                  </a:lnTo>
                  <a:lnTo>
                    <a:pt x="1328" y="310"/>
                  </a:lnTo>
                  <a:lnTo>
                    <a:pt x="1330" y="312"/>
                  </a:lnTo>
                  <a:lnTo>
                    <a:pt x="1333" y="313"/>
                  </a:lnTo>
                  <a:lnTo>
                    <a:pt x="1335" y="312"/>
                  </a:lnTo>
                  <a:lnTo>
                    <a:pt x="1338" y="311"/>
                  </a:lnTo>
                  <a:lnTo>
                    <a:pt x="1339" y="308"/>
                  </a:lnTo>
                  <a:lnTo>
                    <a:pt x="1340" y="307"/>
                  </a:lnTo>
                  <a:lnTo>
                    <a:pt x="1340" y="305"/>
                  </a:lnTo>
                  <a:lnTo>
                    <a:pt x="1340" y="298"/>
                  </a:lnTo>
                  <a:lnTo>
                    <a:pt x="1338" y="292"/>
                  </a:lnTo>
                  <a:lnTo>
                    <a:pt x="1335" y="286"/>
                  </a:lnTo>
                  <a:lnTo>
                    <a:pt x="1335" y="279"/>
                  </a:lnTo>
                  <a:lnTo>
                    <a:pt x="1338" y="271"/>
                  </a:lnTo>
                  <a:lnTo>
                    <a:pt x="1343" y="267"/>
                  </a:lnTo>
                  <a:lnTo>
                    <a:pt x="1349" y="266"/>
                  </a:lnTo>
                  <a:lnTo>
                    <a:pt x="1355" y="266"/>
                  </a:lnTo>
                  <a:lnTo>
                    <a:pt x="1362" y="266"/>
                  </a:lnTo>
                  <a:lnTo>
                    <a:pt x="1368" y="264"/>
                  </a:lnTo>
                  <a:lnTo>
                    <a:pt x="1372" y="260"/>
                  </a:lnTo>
                  <a:lnTo>
                    <a:pt x="1372" y="255"/>
                  </a:lnTo>
                  <a:lnTo>
                    <a:pt x="1369" y="247"/>
                  </a:lnTo>
                  <a:lnTo>
                    <a:pt x="1368" y="241"/>
                  </a:lnTo>
                  <a:lnTo>
                    <a:pt x="1367" y="238"/>
                  </a:lnTo>
                  <a:lnTo>
                    <a:pt x="1367" y="234"/>
                  </a:lnTo>
                  <a:lnTo>
                    <a:pt x="1368" y="230"/>
                  </a:lnTo>
                  <a:lnTo>
                    <a:pt x="1369" y="228"/>
                  </a:lnTo>
                  <a:lnTo>
                    <a:pt x="1370" y="225"/>
                  </a:lnTo>
                  <a:lnTo>
                    <a:pt x="1373" y="223"/>
                  </a:lnTo>
                  <a:lnTo>
                    <a:pt x="1377" y="221"/>
                  </a:lnTo>
                  <a:lnTo>
                    <a:pt x="1380" y="221"/>
                  </a:lnTo>
                  <a:lnTo>
                    <a:pt x="1384" y="221"/>
                  </a:lnTo>
                  <a:lnTo>
                    <a:pt x="1387" y="220"/>
                  </a:lnTo>
                  <a:lnTo>
                    <a:pt x="1389" y="218"/>
                  </a:lnTo>
                  <a:lnTo>
                    <a:pt x="1390" y="215"/>
                  </a:lnTo>
                  <a:lnTo>
                    <a:pt x="1392" y="211"/>
                  </a:lnTo>
                  <a:lnTo>
                    <a:pt x="1390" y="208"/>
                  </a:lnTo>
                  <a:lnTo>
                    <a:pt x="1388" y="204"/>
                  </a:lnTo>
                  <a:lnTo>
                    <a:pt x="1384" y="200"/>
                  </a:lnTo>
                  <a:lnTo>
                    <a:pt x="1380" y="196"/>
                  </a:lnTo>
                  <a:lnTo>
                    <a:pt x="1378" y="193"/>
                  </a:lnTo>
                  <a:lnTo>
                    <a:pt x="1377" y="189"/>
                  </a:lnTo>
                  <a:lnTo>
                    <a:pt x="1375" y="187"/>
                  </a:lnTo>
                  <a:lnTo>
                    <a:pt x="1375" y="183"/>
                  </a:lnTo>
                  <a:lnTo>
                    <a:pt x="1377" y="179"/>
                  </a:lnTo>
                  <a:lnTo>
                    <a:pt x="1378" y="177"/>
                  </a:lnTo>
                  <a:lnTo>
                    <a:pt x="1380" y="174"/>
                  </a:lnTo>
                  <a:lnTo>
                    <a:pt x="1388" y="172"/>
                  </a:lnTo>
                  <a:lnTo>
                    <a:pt x="1400" y="173"/>
                  </a:lnTo>
                  <a:lnTo>
                    <a:pt x="1411" y="174"/>
                  </a:lnTo>
                  <a:lnTo>
                    <a:pt x="1421" y="177"/>
                  </a:lnTo>
                  <a:lnTo>
                    <a:pt x="1433" y="177"/>
                  </a:lnTo>
                  <a:lnTo>
                    <a:pt x="1443" y="179"/>
                  </a:lnTo>
                  <a:lnTo>
                    <a:pt x="1445" y="182"/>
                  </a:lnTo>
                  <a:lnTo>
                    <a:pt x="1446" y="184"/>
                  </a:lnTo>
                  <a:lnTo>
                    <a:pt x="1448" y="188"/>
                  </a:lnTo>
                  <a:lnTo>
                    <a:pt x="1450" y="190"/>
                  </a:lnTo>
                  <a:lnTo>
                    <a:pt x="1454" y="191"/>
                  </a:lnTo>
                  <a:lnTo>
                    <a:pt x="1456" y="193"/>
                  </a:lnTo>
                  <a:lnTo>
                    <a:pt x="1459" y="194"/>
                  </a:lnTo>
                  <a:lnTo>
                    <a:pt x="1461" y="196"/>
                  </a:lnTo>
                  <a:lnTo>
                    <a:pt x="1463" y="198"/>
                  </a:lnTo>
                  <a:lnTo>
                    <a:pt x="1464" y="200"/>
                  </a:lnTo>
                  <a:lnTo>
                    <a:pt x="1465" y="201"/>
                  </a:lnTo>
                  <a:lnTo>
                    <a:pt x="1468" y="203"/>
                  </a:lnTo>
                  <a:lnTo>
                    <a:pt x="1470" y="203"/>
                  </a:lnTo>
                  <a:lnTo>
                    <a:pt x="1471" y="204"/>
                  </a:lnTo>
                  <a:lnTo>
                    <a:pt x="1471" y="205"/>
                  </a:lnTo>
                  <a:lnTo>
                    <a:pt x="1472" y="206"/>
                  </a:lnTo>
                  <a:lnTo>
                    <a:pt x="1475" y="209"/>
                  </a:lnTo>
                  <a:lnTo>
                    <a:pt x="1476" y="210"/>
                  </a:lnTo>
                  <a:lnTo>
                    <a:pt x="1477" y="213"/>
                  </a:lnTo>
                  <a:lnTo>
                    <a:pt x="1477" y="214"/>
                  </a:lnTo>
                  <a:lnTo>
                    <a:pt x="1476" y="216"/>
                  </a:lnTo>
                  <a:lnTo>
                    <a:pt x="1475" y="216"/>
                  </a:lnTo>
                  <a:lnTo>
                    <a:pt x="1472" y="218"/>
                  </a:lnTo>
                  <a:lnTo>
                    <a:pt x="1470" y="218"/>
                  </a:lnTo>
                  <a:lnTo>
                    <a:pt x="1468" y="218"/>
                  </a:lnTo>
                  <a:lnTo>
                    <a:pt x="1465" y="218"/>
                  </a:lnTo>
                  <a:lnTo>
                    <a:pt x="1464" y="219"/>
                  </a:lnTo>
                  <a:lnTo>
                    <a:pt x="1463" y="220"/>
                  </a:lnTo>
                  <a:lnTo>
                    <a:pt x="1463" y="221"/>
                  </a:lnTo>
                  <a:lnTo>
                    <a:pt x="1464" y="224"/>
                  </a:lnTo>
                  <a:lnTo>
                    <a:pt x="1466" y="225"/>
                  </a:lnTo>
                  <a:lnTo>
                    <a:pt x="1469" y="226"/>
                  </a:lnTo>
                  <a:lnTo>
                    <a:pt x="1471" y="229"/>
                  </a:lnTo>
                  <a:lnTo>
                    <a:pt x="1474" y="231"/>
                  </a:lnTo>
                  <a:lnTo>
                    <a:pt x="1475" y="234"/>
                  </a:lnTo>
                  <a:lnTo>
                    <a:pt x="1474" y="238"/>
                  </a:lnTo>
                  <a:lnTo>
                    <a:pt x="1472" y="240"/>
                  </a:lnTo>
                  <a:lnTo>
                    <a:pt x="1469" y="242"/>
                  </a:lnTo>
                  <a:lnTo>
                    <a:pt x="1465" y="245"/>
                  </a:lnTo>
                  <a:lnTo>
                    <a:pt x="1461" y="246"/>
                  </a:lnTo>
                  <a:lnTo>
                    <a:pt x="1459" y="247"/>
                  </a:lnTo>
                  <a:lnTo>
                    <a:pt x="1454" y="249"/>
                  </a:lnTo>
                  <a:lnTo>
                    <a:pt x="1450" y="251"/>
                  </a:lnTo>
                  <a:lnTo>
                    <a:pt x="1448" y="252"/>
                  </a:lnTo>
                  <a:lnTo>
                    <a:pt x="1448" y="254"/>
                  </a:lnTo>
                  <a:lnTo>
                    <a:pt x="1448" y="255"/>
                  </a:lnTo>
                  <a:lnTo>
                    <a:pt x="1450" y="256"/>
                  </a:lnTo>
                  <a:lnTo>
                    <a:pt x="1453" y="259"/>
                  </a:lnTo>
                  <a:lnTo>
                    <a:pt x="1455" y="261"/>
                  </a:lnTo>
                  <a:lnTo>
                    <a:pt x="1459" y="264"/>
                  </a:lnTo>
                  <a:lnTo>
                    <a:pt x="1461" y="265"/>
                  </a:lnTo>
                  <a:lnTo>
                    <a:pt x="1461" y="267"/>
                  </a:lnTo>
                  <a:lnTo>
                    <a:pt x="1461" y="270"/>
                  </a:lnTo>
                  <a:lnTo>
                    <a:pt x="1461" y="272"/>
                  </a:lnTo>
                  <a:lnTo>
                    <a:pt x="1460" y="275"/>
                  </a:lnTo>
                  <a:lnTo>
                    <a:pt x="1459" y="276"/>
                  </a:lnTo>
                  <a:lnTo>
                    <a:pt x="1459" y="279"/>
                  </a:lnTo>
                  <a:lnTo>
                    <a:pt x="1458" y="281"/>
                  </a:lnTo>
                  <a:lnTo>
                    <a:pt x="1459" y="284"/>
                  </a:lnTo>
                  <a:lnTo>
                    <a:pt x="1461" y="287"/>
                  </a:lnTo>
                  <a:lnTo>
                    <a:pt x="1465" y="290"/>
                  </a:lnTo>
                  <a:lnTo>
                    <a:pt x="1468" y="292"/>
                  </a:lnTo>
                  <a:lnTo>
                    <a:pt x="1469" y="295"/>
                  </a:lnTo>
                  <a:lnTo>
                    <a:pt x="1469" y="307"/>
                  </a:lnTo>
                  <a:lnTo>
                    <a:pt x="1464" y="318"/>
                  </a:lnTo>
                  <a:lnTo>
                    <a:pt x="1456" y="330"/>
                  </a:lnTo>
                  <a:lnTo>
                    <a:pt x="1448" y="339"/>
                  </a:lnTo>
                  <a:lnTo>
                    <a:pt x="1444" y="343"/>
                  </a:lnTo>
                  <a:lnTo>
                    <a:pt x="1439" y="349"/>
                  </a:lnTo>
                  <a:lnTo>
                    <a:pt x="1433" y="356"/>
                  </a:lnTo>
                  <a:lnTo>
                    <a:pt x="1426" y="361"/>
                  </a:lnTo>
                  <a:lnTo>
                    <a:pt x="1420" y="363"/>
                  </a:lnTo>
                  <a:lnTo>
                    <a:pt x="1414" y="361"/>
                  </a:lnTo>
                  <a:lnTo>
                    <a:pt x="1406" y="352"/>
                  </a:lnTo>
                  <a:lnTo>
                    <a:pt x="1400" y="342"/>
                  </a:lnTo>
                  <a:lnTo>
                    <a:pt x="1393" y="333"/>
                  </a:lnTo>
                  <a:lnTo>
                    <a:pt x="1389" y="332"/>
                  </a:lnTo>
                  <a:lnTo>
                    <a:pt x="1387" y="332"/>
                  </a:lnTo>
                  <a:lnTo>
                    <a:pt x="1384" y="333"/>
                  </a:lnTo>
                  <a:lnTo>
                    <a:pt x="1383" y="335"/>
                  </a:lnTo>
                  <a:lnTo>
                    <a:pt x="1382" y="338"/>
                  </a:lnTo>
                  <a:lnTo>
                    <a:pt x="1383" y="342"/>
                  </a:lnTo>
                  <a:lnTo>
                    <a:pt x="1383" y="344"/>
                  </a:lnTo>
                  <a:lnTo>
                    <a:pt x="1384" y="347"/>
                  </a:lnTo>
                  <a:lnTo>
                    <a:pt x="1387" y="349"/>
                  </a:lnTo>
                  <a:lnTo>
                    <a:pt x="1388" y="352"/>
                  </a:lnTo>
                  <a:lnTo>
                    <a:pt x="1388" y="354"/>
                  </a:lnTo>
                  <a:lnTo>
                    <a:pt x="1389" y="357"/>
                  </a:lnTo>
                  <a:lnTo>
                    <a:pt x="1389" y="359"/>
                  </a:lnTo>
                  <a:lnTo>
                    <a:pt x="1390" y="362"/>
                  </a:lnTo>
                  <a:lnTo>
                    <a:pt x="1392" y="364"/>
                  </a:lnTo>
                  <a:lnTo>
                    <a:pt x="1392" y="367"/>
                  </a:lnTo>
                  <a:lnTo>
                    <a:pt x="1393" y="369"/>
                  </a:lnTo>
                  <a:lnTo>
                    <a:pt x="1393" y="372"/>
                  </a:lnTo>
                  <a:lnTo>
                    <a:pt x="1392" y="373"/>
                  </a:lnTo>
                  <a:lnTo>
                    <a:pt x="1390" y="374"/>
                  </a:lnTo>
                  <a:lnTo>
                    <a:pt x="1388" y="374"/>
                  </a:lnTo>
                  <a:lnTo>
                    <a:pt x="1385" y="373"/>
                  </a:lnTo>
                  <a:lnTo>
                    <a:pt x="1378" y="371"/>
                  </a:lnTo>
                  <a:lnTo>
                    <a:pt x="1373" y="366"/>
                  </a:lnTo>
                  <a:lnTo>
                    <a:pt x="1368" y="359"/>
                  </a:lnTo>
                  <a:lnTo>
                    <a:pt x="1360" y="357"/>
                  </a:lnTo>
                  <a:lnTo>
                    <a:pt x="1352" y="357"/>
                  </a:lnTo>
                  <a:lnTo>
                    <a:pt x="1348" y="359"/>
                  </a:lnTo>
                  <a:lnTo>
                    <a:pt x="1349" y="363"/>
                  </a:lnTo>
                  <a:lnTo>
                    <a:pt x="1352" y="368"/>
                  </a:lnTo>
                  <a:lnTo>
                    <a:pt x="1355" y="374"/>
                  </a:lnTo>
                  <a:lnTo>
                    <a:pt x="1357" y="379"/>
                  </a:lnTo>
                  <a:lnTo>
                    <a:pt x="1357" y="384"/>
                  </a:lnTo>
                  <a:lnTo>
                    <a:pt x="1349" y="395"/>
                  </a:lnTo>
                  <a:lnTo>
                    <a:pt x="1338" y="404"/>
                  </a:lnTo>
                  <a:lnTo>
                    <a:pt x="1329" y="410"/>
                  </a:lnTo>
                  <a:lnTo>
                    <a:pt x="1317" y="410"/>
                  </a:lnTo>
                  <a:lnTo>
                    <a:pt x="1307" y="404"/>
                  </a:lnTo>
                  <a:lnTo>
                    <a:pt x="1299" y="397"/>
                  </a:lnTo>
                  <a:lnTo>
                    <a:pt x="1292" y="389"/>
                  </a:lnTo>
                  <a:lnTo>
                    <a:pt x="1283" y="384"/>
                  </a:lnTo>
                  <a:lnTo>
                    <a:pt x="1276" y="383"/>
                  </a:lnTo>
                  <a:lnTo>
                    <a:pt x="1268" y="386"/>
                  </a:lnTo>
                  <a:lnTo>
                    <a:pt x="1263" y="390"/>
                  </a:lnTo>
                  <a:lnTo>
                    <a:pt x="1261" y="395"/>
                  </a:lnTo>
                  <a:lnTo>
                    <a:pt x="1263" y="400"/>
                  </a:lnTo>
                  <a:lnTo>
                    <a:pt x="1271" y="404"/>
                  </a:lnTo>
                  <a:lnTo>
                    <a:pt x="1274" y="405"/>
                  </a:lnTo>
                  <a:lnTo>
                    <a:pt x="1277" y="405"/>
                  </a:lnTo>
                  <a:lnTo>
                    <a:pt x="1279" y="407"/>
                  </a:lnTo>
                  <a:lnTo>
                    <a:pt x="1281" y="409"/>
                  </a:lnTo>
                  <a:lnTo>
                    <a:pt x="1282" y="410"/>
                  </a:lnTo>
                  <a:lnTo>
                    <a:pt x="1282" y="413"/>
                  </a:lnTo>
                  <a:lnTo>
                    <a:pt x="1283" y="415"/>
                  </a:lnTo>
                  <a:lnTo>
                    <a:pt x="1289" y="420"/>
                  </a:lnTo>
                  <a:lnTo>
                    <a:pt x="1297" y="420"/>
                  </a:lnTo>
                  <a:lnTo>
                    <a:pt x="1307" y="420"/>
                  </a:lnTo>
                  <a:lnTo>
                    <a:pt x="1312" y="420"/>
                  </a:lnTo>
                  <a:lnTo>
                    <a:pt x="1318" y="420"/>
                  </a:lnTo>
                  <a:lnTo>
                    <a:pt x="1323" y="420"/>
                  </a:lnTo>
                  <a:lnTo>
                    <a:pt x="1328" y="423"/>
                  </a:lnTo>
                  <a:lnTo>
                    <a:pt x="1330" y="428"/>
                  </a:lnTo>
                  <a:lnTo>
                    <a:pt x="1332" y="432"/>
                  </a:lnTo>
                  <a:lnTo>
                    <a:pt x="1330" y="435"/>
                  </a:lnTo>
                  <a:lnTo>
                    <a:pt x="1328" y="439"/>
                  </a:lnTo>
                  <a:lnTo>
                    <a:pt x="1326" y="441"/>
                  </a:lnTo>
                  <a:lnTo>
                    <a:pt x="1317" y="453"/>
                  </a:lnTo>
                  <a:lnTo>
                    <a:pt x="1309" y="465"/>
                  </a:lnTo>
                  <a:lnTo>
                    <a:pt x="1302" y="476"/>
                  </a:lnTo>
                  <a:lnTo>
                    <a:pt x="1293" y="486"/>
                  </a:lnTo>
                  <a:lnTo>
                    <a:pt x="1288" y="487"/>
                  </a:lnTo>
                  <a:lnTo>
                    <a:pt x="1281" y="487"/>
                  </a:lnTo>
                  <a:lnTo>
                    <a:pt x="1273" y="486"/>
                  </a:lnTo>
                  <a:lnTo>
                    <a:pt x="1267" y="486"/>
                  </a:lnTo>
                  <a:lnTo>
                    <a:pt x="1261" y="486"/>
                  </a:lnTo>
                  <a:lnTo>
                    <a:pt x="1257" y="491"/>
                  </a:lnTo>
                  <a:lnTo>
                    <a:pt x="1256" y="496"/>
                  </a:lnTo>
                  <a:lnTo>
                    <a:pt x="1256" y="502"/>
                  </a:lnTo>
                  <a:lnTo>
                    <a:pt x="1257" y="507"/>
                  </a:lnTo>
                  <a:lnTo>
                    <a:pt x="1256" y="511"/>
                  </a:lnTo>
                  <a:lnTo>
                    <a:pt x="1253" y="514"/>
                  </a:lnTo>
                  <a:lnTo>
                    <a:pt x="1247" y="515"/>
                  </a:lnTo>
                  <a:lnTo>
                    <a:pt x="1240" y="514"/>
                  </a:lnTo>
                  <a:lnTo>
                    <a:pt x="1230" y="511"/>
                  </a:lnTo>
                  <a:lnTo>
                    <a:pt x="1221" y="510"/>
                  </a:lnTo>
                  <a:lnTo>
                    <a:pt x="1212" y="510"/>
                  </a:lnTo>
                  <a:lnTo>
                    <a:pt x="1207" y="512"/>
                  </a:lnTo>
                  <a:lnTo>
                    <a:pt x="1206" y="515"/>
                  </a:lnTo>
                  <a:lnTo>
                    <a:pt x="1208" y="517"/>
                  </a:lnTo>
                  <a:lnTo>
                    <a:pt x="1215" y="521"/>
                  </a:lnTo>
                  <a:lnTo>
                    <a:pt x="1221" y="524"/>
                  </a:lnTo>
                  <a:lnTo>
                    <a:pt x="1227" y="525"/>
                  </a:lnTo>
                  <a:lnTo>
                    <a:pt x="1231" y="525"/>
                  </a:lnTo>
                  <a:lnTo>
                    <a:pt x="1236" y="527"/>
                  </a:lnTo>
                  <a:lnTo>
                    <a:pt x="1242" y="531"/>
                  </a:lnTo>
                  <a:lnTo>
                    <a:pt x="1245" y="536"/>
                  </a:lnTo>
                  <a:lnTo>
                    <a:pt x="1245" y="541"/>
                  </a:lnTo>
                  <a:lnTo>
                    <a:pt x="1238" y="546"/>
                  </a:lnTo>
                  <a:lnTo>
                    <a:pt x="1230" y="551"/>
                  </a:lnTo>
                  <a:lnTo>
                    <a:pt x="1220" y="555"/>
                  </a:lnTo>
                  <a:lnTo>
                    <a:pt x="1210" y="560"/>
                  </a:lnTo>
                  <a:lnTo>
                    <a:pt x="1208" y="561"/>
                  </a:lnTo>
                  <a:lnTo>
                    <a:pt x="1207" y="563"/>
                  </a:lnTo>
                  <a:lnTo>
                    <a:pt x="1206" y="566"/>
                  </a:lnTo>
                  <a:lnTo>
                    <a:pt x="1206" y="568"/>
                  </a:lnTo>
                  <a:lnTo>
                    <a:pt x="1206" y="571"/>
                  </a:lnTo>
                  <a:lnTo>
                    <a:pt x="1205" y="572"/>
                  </a:lnTo>
                  <a:lnTo>
                    <a:pt x="1202" y="578"/>
                  </a:lnTo>
                  <a:lnTo>
                    <a:pt x="1200" y="582"/>
                  </a:lnTo>
                  <a:lnTo>
                    <a:pt x="1196" y="587"/>
                  </a:lnTo>
                  <a:lnTo>
                    <a:pt x="1192" y="591"/>
                  </a:lnTo>
                  <a:lnTo>
                    <a:pt x="1181" y="604"/>
                  </a:lnTo>
                  <a:lnTo>
                    <a:pt x="1172" y="618"/>
                  </a:lnTo>
                  <a:lnTo>
                    <a:pt x="1166" y="635"/>
                  </a:lnTo>
                  <a:lnTo>
                    <a:pt x="1159" y="648"/>
                  </a:lnTo>
                  <a:lnTo>
                    <a:pt x="1152" y="660"/>
                  </a:lnTo>
                  <a:lnTo>
                    <a:pt x="1147" y="673"/>
                  </a:lnTo>
                  <a:lnTo>
                    <a:pt x="1145" y="688"/>
                  </a:lnTo>
                  <a:lnTo>
                    <a:pt x="1144" y="699"/>
                  </a:lnTo>
                  <a:lnTo>
                    <a:pt x="1144" y="711"/>
                  </a:lnTo>
                  <a:lnTo>
                    <a:pt x="1144" y="725"/>
                  </a:lnTo>
                  <a:lnTo>
                    <a:pt x="1145" y="736"/>
                  </a:lnTo>
                  <a:lnTo>
                    <a:pt x="1150" y="745"/>
                  </a:lnTo>
                  <a:lnTo>
                    <a:pt x="1156" y="751"/>
                  </a:lnTo>
                  <a:lnTo>
                    <a:pt x="1162" y="752"/>
                  </a:lnTo>
                  <a:lnTo>
                    <a:pt x="1171" y="752"/>
                  </a:lnTo>
                  <a:lnTo>
                    <a:pt x="1179" y="754"/>
                  </a:lnTo>
                  <a:lnTo>
                    <a:pt x="1183" y="759"/>
                  </a:lnTo>
                  <a:lnTo>
                    <a:pt x="1187" y="769"/>
                  </a:lnTo>
                  <a:lnTo>
                    <a:pt x="1187" y="778"/>
                  </a:lnTo>
                  <a:lnTo>
                    <a:pt x="1187" y="788"/>
                  </a:lnTo>
                  <a:lnTo>
                    <a:pt x="1188" y="797"/>
                  </a:lnTo>
                  <a:lnTo>
                    <a:pt x="1193" y="807"/>
                  </a:lnTo>
                  <a:lnTo>
                    <a:pt x="1196" y="815"/>
                  </a:lnTo>
                  <a:lnTo>
                    <a:pt x="1197" y="823"/>
                  </a:lnTo>
                  <a:lnTo>
                    <a:pt x="1197" y="826"/>
                  </a:lnTo>
                  <a:lnTo>
                    <a:pt x="1197" y="828"/>
                  </a:lnTo>
                  <a:lnTo>
                    <a:pt x="1197" y="831"/>
                  </a:lnTo>
                  <a:lnTo>
                    <a:pt x="1198" y="833"/>
                  </a:lnTo>
                  <a:lnTo>
                    <a:pt x="1200" y="834"/>
                  </a:lnTo>
                  <a:lnTo>
                    <a:pt x="1202" y="834"/>
                  </a:lnTo>
                  <a:lnTo>
                    <a:pt x="1205" y="834"/>
                  </a:lnTo>
                  <a:lnTo>
                    <a:pt x="1212" y="832"/>
                  </a:lnTo>
                  <a:lnTo>
                    <a:pt x="1217" y="828"/>
                  </a:lnTo>
                  <a:lnTo>
                    <a:pt x="1222" y="825"/>
                  </a:lnTo>
                  <a:lnTo>
                    <a:pt x="1228" y="825"/>
                  </a:lnTo>
                  <a:lnTo>
                    <a:pt x="1236" y="827"/>
                  </a:lnTo>
                  <a:lnTo>
                    <a:pt x="1242" y="831"/>
                  </a:lnTo>
                  <a:lnTo>
                    <a:pt x="1250" y="834"/>
                  </a:lnTo>
                  <a:lnTo>
                    <a:pt x="1257" y="837"/>
                  </a:lnTo>
                  <a:lnTo>
                    <a:pt x="1269" y="838"/>
                  </a:lnTo>
                  <a:lnTo>
                    <a:pt x="1283" y="834"/>
                  </a:lnTo>
                  <a:lnTo>
                    <a:pt x="1293" y="836"/>
                  </a:lnTo>
                  <a:lnTo>
                    <a:pt x="1299" y="839"/>
                  </a:lnTo>
                  <a:lnTo>
                    <a:pt x="1303" y="846"/>
                  </a:lnTo>
                  <a:lnTo>
                    <a:pt x="1307" y="853"/>
                  </a:lnTo>
                  <a:lnTo>
                    <a:pt x="1312" y="861"/>
                  </a:lnTo>
                  <a:lnTo>
                    <a:pt x="1319" y="869"/>
                  </a:lnTo>
                  <a:lnTo>
                    <a:pt x="1328" y="874"/>
                  </a:lnTo>
                  <a:lnTo>
                    <a:pt x="1338" y="879"/>
                  </a:lnTo>
                  <a:lnTo>
                    <a:pt x="1352" y="887"/>
                  </a:lnTo>
                  <a:lnTo>
                    <a:pt x="1364" y="894"/>
                  </a:lnTo>
                  <a:lnTo>
                    <a:pt x="1379" y="903"/>
                  </a:lnTo>
                  <a:lnTo>
                    <a:pt x="1393" y="908"/>
                  </a:lnTo>
                  <a:lnTo>
                    <a:pt x="1406" y="909"/>
                  </a:lnTo>
                  <a:lnTo>
                    <a:pt x="1421" y="910"/>
                  </a:lnTo>
                  <a:lnTo>
                    <a:pt x="1429" y="910"/>
                  </a:lnTo>
                  <a:lnTo>
                    <a:pt x="1436" y="909"/>
                  </a:lnTo>
                  <a:lnTo>
                    <a:pt x="1443" y="910"/>
                  </a:lnTo>
                  <a:lnTo>
                    <a:pt x="1448" y="913"/>
                  </a:lnTo>
                  <a:lnTo>
                    <a:pt x="1451" y="922"/>
                  </a:lnTo>
                  <a:lnTo>
                    <a:pt x="1454" y="930"/>
                  </a:lnTo>
                  <a:lnTo>
                    <a:pt x="1454" y="939"/>
                  </a:lnTo>
                  <a:lnTo>
                    <a:pt x="1449" y="944"/>
                  </a:lnTo>
                  <a:lnTo>
                    <a:pt x="1445" y="949"/>
                  </a:lnTo>
                  <a:lnTo>
                    <a:pt x="1441" y="954"/>
                  </a:lnTo>
                  <a:lnTo>
                    <a:pt x="1440" y="960"/>
                  </a:lnTo>
                  <a:lnTo>
                    <a:pt x="1440" y="963"/>
                  </a:lnTo>
                  <a:lnTo>
                    <a:pt x="1440" y="965"/>
                  </a:lnTo>
                  <a:lnTo>
                    <a:pt x="1441" y="968"/>
                  </a:lnTo>
                  <a:lnTo>
                    <a:pt x="1444" y="970"/>
                  </a:lnTo>
                  <a:lnTo>
                    <a:pt x="1445" y="974"/>
                  </a:lnTo>
                  <a:lnTo>
                    <a:pt x="1445" y="976"/>
                  </a:lnTo>
                  <a:lnTo>
                    <a:pt x="1446" y="984"/>
                  </a:lnTo>
                  <a:lnTo>
                    <a:pt x="1446" y="992"/>
                  </a:lnTo>
                  <a:lnTo>
                    <a:pt x="1449" y="1001"/>
                  </a:lnTo>
                  <a:lnTo>
                    <a:pt x="1453" y="1007"/>
                  </a:lnTo>
                  <a:lnTo>
                    <a:pt x="1461" y="1012"/>
                  </a:lnTo>
                  <a:lnTo>
                    <a:pt x="1463" y="1012"/>
                  </a:lnTo>
                  <a:lnTo>
                    <a:pt x="1465" y="1012"/>
                  </a:lnTo>
                  <a:lnTo>
                    <a:pt x="1469" y="1014"/>
                  </a:lnTo>
                  <a:lnTo>
                    <a:pt x="1471" y="1014"/>
                  </a:lnTo>
                  <a:lnTo>
                    <a:pt x="1475" y="1012"/>
                  </a:lnTo>
                  <a:lnTo>
                    <a:pt x="1477" y="1012"/>
                  </a:lnTo>
                  <a:lnTo>
                    <a:pt x="1479" y="1010"/>
                  </a:lnTo>
                  <a:lnTo>
                    <a:pt x="1480" y="1007"/>
                  </a:lnTo>
                  <a:lnTo>
                    <a:pt x="1480" y="1005"/>
                  </a:lnTo>
                  <a:lnTo>
                    <a:pt x="1479" y="1004"/>
                  </a:lnTo>
                  <a:lnTo>
                    <a:pt x="1477" y="1001"/>
                  </a:lnTo>
                  <a:lnTo>
                    <a:pt x="1477" y="999"/>
                  </a:lnTo>
                  <a:lnTo>
                    <a:pt x="1476" y="997"/>
                  </a:lnTo>
                  <a:lnTo>
                    <a:pt x="1485" y="996"/>
                  </a:lnTo>
                  <a:lnTo>
                    <a:pt x="1490" y="999"/>
                  </a:lnTo>
                  <a:lnTo>
                    <a:pt x="1494" y="1005"/>
                  </a:lnTo>
                  <a:lnTo>
                    <a:pt x="1496" y="1011"/>
                  </a:lnTo>
                  <a:lnTo>
                    <a:pt x="1497" y="1019"/>
                  </a:lnTo>
                  <a:lnTo>
                    <a:pt x="1497" y="1026"/>
                  </a:lnTo>
                  <a:lnTo>
                    <a:pt x="1496" y="1033"/>
                  </a:lnTo>
                  <a:lnTo>
                    <a:pt x="1494" y="1042"/>
                  </a:lnTo>
                  <a:lnTo>
                    <a:pt x="1492" y="1051"/>
                  </a:lnTo>
                  <a:lnTo>
                    <a:pt x="1491" y="1060"/>
                  </a:lnTo>
                  <a:lnTo>
                    <a:pt x="1494" y="1067"/>
                  </a:lnTo>
                  <a:lnTo>
                    <a:pt x="1500" y="1073"/>
                  </a:lnTo>
                  <a:lnTo>
                    <a:pt x="1511" y="1078"/>
                  </a:lnTo>
                  <a:lnTo>
                    <a:pt x="1517" y="1077"/>
                  </a:lnTo>
                  <a:lnTo>
                    <a:pt x="1522" y="1071"/>
                  </a:lnTo>
                  <a:lnTo>
                    <a:pt x="1524" y="1060"/>
                  </a:lnTo>
                  <a:lnTo>
                    <a:pt x="1524" y="1056"/>
                  </a:lnTo>
                  <a:lnTo>
                    <a:pt x="1524" y="1052"/>
                  </a:lnTo>
                  <a:lnTo>
                    <a:pt x="1525" y="1051"/>
                  </a:lnTo>
                  <a:lnTo>
                    <a:pt x="1527" y="1050"/>
                  </a:lnTo>
                  <a:lnTo>
                    <a:pt x="1529" y="1050"/>
                  </a:lnTo>
                  <a:lnTo>
                    <a:pt x="1531" y="1048"/>
                  </a:lnTo>
                  <a:lnTo>
                    <a:pt x="1534" y="1048"/>
                  </a:lnTo>
                  <a:lnTo>
                    <a:pt x="1536" y="1048"/>
                  </a:lnTo>
                  <a:lnTo>
                    <a:pt x="1539" y="1047"/>
                  </a:lnTo>
                  <a:lnTo>
                    <a:pt x="1541" y="1046"/>
                  </a:lnTo>
                  <a:lnTo>
                    <a:pt x="1542" y="1043"/>
                  </a:lnTo>
                  <a:lnTo>
                    <a:pt x="1547" y="1032"/>
                  </a:lnTo>
                  <a:lnTo>
                    <a:pt x="1547" y="1021"/>
                  </a:lnTo>
                  <a:lnTo>
                    <a:pt x="1544" y="1010"/>
                  </a:lnTo>
                  <a:lnTo>
                    <a:pt x="1540" y="997"/>
                  </a:lnTo>
                  <a:lnTo>
                    <a:pt x="1537" y="986"/>
                  </a:lnTo>
                  <a:lnTo>
                    <a:pt x="1535" y="974"/>
                  </a:lnTo>
                  <a:lnTo>
                    <a:pt x="1534" y="961"/>
                  </a:lnTo>
                  <a:lnTo>
                    <a:pt x="1529" y="949"/>
                  </a:lnTo>
                  <a:lnTo>
                    <a:pt x="1521" y="936"/>
                  </a:lnTo>
                  <a:lnTo>
                    <a:pt x="1519" y="934"/>
                  </a:lnTo>
                  <a:lnTo>
                    <a:pt x="1519" y="931"/>
                  </a:lnTo>
                  <a:lnTo>
                    <a:pt x="1519" y="929"/>
                  </a:lnTo>
                  <a:lnTo>
                    <a:pt x="1520" y="928"/>
                  </a:lnTo>
                  <a:lnTo>
                    <a:pt x="1522" y="926"/>
                  </a:lnTo>
                  <a:lnTo>
                    <a:pt x="1525" y="926"/>
                  </a:lnTo>
                  <a:lnTo>
                    <a:pt x="1529" y="925"/>
                  </a:lnTo>
                  <a:lnTo>
                    <a:pt x="1531" y="925"/>
                  </a:lnTo>
                  <a:lnTo>
                    <a:pt x="1535" y="924"/>
                  </a:lnTo>
                  <a:lnTo>
                    <a:pt x="1537" y="923"/>
                  </a:lnTo>
                  <a:lnTo>
                    <a:pt x="1550" y="918"/>
                  </a:lnTo>
                  <a:lnTo>
                    <a:pt x="1563" y="913"/>
                  </a:lnTo>
                  <a:lnTo>
                    <a:pt x="1570" y="908"/>
                  </a:lnTo>
                  <a:lnTo>
                    <a:pt x="1576" y="902"/>
                  </a:lnTo>
                  <a:lnTo>
                    <a:pt x="1581" y="894"/>
                  </a:lnTo>
                  <a:lnTo>
                    <a:pt x="1585" y="890"/>
                  </a:lnTo>
                  <a:lnTo>
                    <a:pt x="1588" y="887"/>
                  </a:lnTo>
                  <a:lnTo>
                    <a:pt x="1592" y="883"/>
                  </a:lnTo>
                  <a:lnTo>
                    <a:pt x="1595" y="879"/>
                  </a:lnTo>
                  <a:lnTo>
                    <a:pt x="1595" y="864"/>
                  </a:lnTo>
                  <a:lnTo>
                    <a:pt x="1592" y="849"/>
                  </a:lnTo>
                  <a:lnTo>
                    <a:pt x="1590" y="834"/>
                  </a:lnTo>
                  <a:lnTo>
                    <a:pt x="1583" y="807"/>
                  </a:lnTo>
                  <a:lnTo>
                    <a:pt x="1573" y="782"/>
                  </a:lnTo>
                  <a:lnTo>
                    <a:pt x="1566" y="774"/>
                  </a:lnTo>
                  <a:lnTo>
                    <a:pt x="1558" y="765"/>
                  </a:lnTo>
                  <a:lnTo>
                    <a:pt x="1552" y="756"/>
                  </a:lnTo>
                  <a:lnTo>
                    <a:pt x="1547" y="746"/>
                  </a:lnTo>
                  <a:lnTo>
                    <a:pt x="1545" y="735"/>
                  </a:lnTo>
                  <a:lnTo>
                    <a:pt x="1545" y="731"/>
                  </a:lnTo>
                  <a:lnTo>
                    <a:pt x="1546" y="728"/>
                  </a:lnTo>
                  <a:lnTo>
                    <a:pt x="1547" y="724"/>
                  </a:lnTo>
                  <a:lnTo>
                    <a:pt x="1548" y="720"/>
                  </a:lnTo>
                  <a:lnTo>
                    <a:pt x="1552" y="718"/>
                  </a:lnTo>
                  <a:lnTo>
                    <a:pt x="1555" y="716"/>
                  </a:lnTo>
                  <a:lnTo>
                    <a:pt x="1558" y="714"/>
                  </a:lnTo>
                  <a:lnTo>
                    <a:pt x="1561" y="710"/>
                  </a:lnTo>
                  <a:lnTo>
                    <a:pt x="1563" y="706"/>
                  </a:lnTo>
                  <a:lnTo>
                    <a:pt x="1566" y="701"/>
                  </a:lnTo>
                  <a:lnTo>
                    <a:pt x="1568" y="698"/>
                  </a:lnTo>
                  <a:lnTo>
                    <a:pt x="1571" y="691"/>
                  </a:lnTo>
                  <a:lnTo>
                    <a:pt x="1570" y="686"/>
                  </a:lnTo>
                  <a:lnTo>
                    <a:pt x="1568" y="683"/>
                  </a:lnTo>
                  <a:lnTo>
                    <a:pt x="1566" y="677"/>
                  </a:lnTo>
                  <a:lnTo>
                    <a:pt x="1565" y="669"/>
                  </a:lnTo>
                  <a:lnTo>
                    <a:pt x="1563" y="662"/>
                  </a:lnTo>
                  <a:lnTo>
                    <a:pt x="1561" y="657"/>
                  </a:lnTo>
                  <a:lnTo>
                    <a:pt x="1558" y="654"/>
                  </a:lnTo>
                  <a:lnTo>
                    <a:pt x="1556" y="653"/>
                  </a:lnTo>
                  <a:lnTo>
                    <a:pt x="1553" y="653"/>
                  </a:lnTo>
                  <a:lnTo>
                    <a:pt x="1551" y="652"/>
                  </a:lnTo>
                  <a:lnTo>
                    <a:pt x="1548" y="652"/>
                  </a:lnTo>
                  <a:lnTo>
                    <a:pt x="1546" y="652"/>
                  </a:lnTo>
                  <a:lnTo>
                    <a:pt x="1545" y="650"/>
                  </a:lnTo>
                  <a:lnTo>
                    <a:pt x="1544" y="650"/>
                  </a:lnTo>
                  <a:lnTo>
                    <a:pt x="1544" y="648"/>
                  </a:lnTo>
                  <a:lnTo>
                    <a:pt x="1545" y="647"/>
                  </a:lnTo>
                  <a:lnTo>
                    <a:pt x="1547" y="644"/>
                  </a:lnTo>
                  <a:lnTo>
                    <a:pt x="1550" y="640"/>
                  </a:lnTo>
                  <a:lnTo>
                    <a:pt x="1557" y="626"/>
                  </a:lnTo>
                  <a:lnTo>
                    <a:pt x="1557" y="611"/>
                  </a:lnTo>
                  <a:lnTo>
                    <a:pt x="1550" y="596"/>
                  </a:lnTo>
                  <a:lnTo>
                    <a:pt x="1547" y="591"/>
                  </a:lnTo>
                  <a:lnTo>
                    <a:pt x="1548" y="587"/>
                  </a:lnTo>
                  <a:lnTo>
                    <a:pt x="1550" y="582"/>
                  </a:lnTo>
                  <a:lnTo>
                    <a:pt x="1552" y="575"/>
                  </a:lnTo>
                  <a:lnTo>
                    <a:pt x="1555" y="568"/>
                  </a:lnTo>
                  <a:lnTo>
                    <a:pt x="1557" y="561"/>
                  </a:lnTo>
                  <a:lnTo>
                    <a:pt x="1563" y="553"/>
                  </a:lnTo>
                  <a:lnTo>
                    <a:pt x="1565" y="552"/>
                  </a:lnTo>
                  <a:lnTo>
                    <a:pt x="1566" y="553"/>
                  </a:lnTo>
                  <a:lnTo>
                    <a:pt x="1567" y="555"/>
                  </a:lnTo>
                  <a:lnTo>
                    <a:pt x="1570" y="556"/>
                  </a:lnTo>
                  <a:lnTo>
                    <a:pt x="1571" y="558"/>
                  </a:lnTo>
                  <a:lnTo>
                    <a:pt x="1572" y="561"/>
                  </a:lnTo>
                  <a:lnTo>
                    <a:pt x="1573" y="562"/>
                  </a:lnTo>
                  <a:lnTo>
                    <a:pt x="1577" y="565"/>
                  </a:lnTo>
                  <a:lnTo>
                    <a:pt x="1580" y="566"/>
                  </a:lnTo>
                  <a:lnTo>
                    <a:pt x="1583" y="566"/>
                  </a:lnTo>
                  <a:lnTo>
                    <a:pt x="1586" y="566"/>
                  </a:lnTo>
                  <a:lnTo>
                    <a:pt x="1590" y="567"/>
                  </a:lnTo>
                  <a:lnTo>
                    <a:pt x="1602" y="570"/>
                  </a:lnTo>
                  <a:lnTo>
                    <a:pt x="1613" y="575"/>
                  </a:lnTo>
                  <a:lnTo>
                    <a:pt x="1626" y="577"/>
                  </a:lnTo>
                  <a:lnTo>
                    <a:pt x="1632" y="577"/>
                  </a:lnTo>
                  <a:lnTo>
                    <a:pt x="1641" y="577"/>
                  </a:lnTo>
                  <a:lnTo>
                    <a:pt x="1647" y="575"/>
                  </a:lnTo>
                  <a:lnTo>
                    <a:pt x="1648" y="573"/>
                  </a:lnTo>
                  <a:lnTo>
                    <a:pt x="1649" y="571"/>
                  </a:lnTo>
                  <a:lnTo>
                    <a:pt x="1652" y="568"/>
                  </a:lnTo>
                  <a:lnTo>
                    <a:pt x="1654" y="567"/>
                  </a:lnTo>
                  <a:lnTo>
                    <a:pt x="1656" y="565"/>
                  </a:lnTo>
                  <a:lnTo>
                    <a:pt x="1657" y="565"/>
                  </a:lnTo>
                  <a:lnTo>
                    <a:pt x="1662" y="567"/>
                  </a:lnTo>
                  <a:lnTo>
                    <a:pt x="1668" y="573"/>
                  </a:lnTo>
                  <a:lnTo>
                    <a:pt x="1674" y="581"/>
                  </a:lnTo>
                  <a:lnTo>
                    <a:pt x="1681" y="587"/>
                  </a:lnTo>
                  <a:lnTo>
                    <a:pt x="1683" y="591"/>
                  </a:lnTo>
                  <a:lnTo>
                    <a:pt x="1694" y="601"/>
                  </a:lnTo>
                  <a:lnTo>
                    <a:pt x="1704" y="612"/>
                  </a:lnTo>
                  <a:lnTo>
                    <a:pt x="1707" y="616"/>
                  </a:lnTo>
                  <a:lnTo>
                    <a:pt x="1708" y="618"/>
                  </a:lnTo>
                  <a:lnTo>
                    <a:pt x="1712" y="622"/>
                  </a:lnTo>
                  <a:lnTo>
                    <a:pt x="1714" y="624"/>
                  </a:lnTo>
                  <a:lnTo>
                    <a:pt x="1718" y="624"/>
                  </a:lnTo>
                  <a:lnTo>
                    <a:pt x="1719" y="627"/>
                  </a:lnTo>
                  <a:lnTo>
                    <a:pt x="1723" y="627"/>
                  </a:lnTo>
                  <a:lnTo>
                    <a:pt x="1727" y="628"/>
                  </a:lnTo>
                  <a:lnTo>
                    <a:pt x="1730" y="631"/>
                  </a:lnTo>
                  <a:lnTo>
                    <a:pt x="1733" y="631"/>
                  </a:lnTo>
                  <a:lnTo>
                    <a:pt x="1734" y="633"/>
                  </a:lnTo>
                  <a:lnTo>
                    <a:pt x="1737" y="635"/>
                  </a:lnTo>
                  <a:lnTo>
                    <a:pt x="1738" y="638"/>
                  </a:lnTo>
                  <a:lnTo>
                    <a:pt x="1748" y="640"/>
                  </a:lnTo>
                  <a:lnTo>
                    <a:pt x="1759" y="643"/>
                  </a:lnTo>
                  <a:lnTo>
                    <a:pt x="1760" y="643"/>
                  </a:lnTo>
                  <a:lnTo>
                    <a:pt x="1762" y="643"/>
                  </a:lnTo>
                  <a:lnTo>
                    <a:pt x="1763" y="642"/>
                  </a:lnTo>
                  <a:lnTo>
                    <a:pt x="1763" y="640"/>
                  </a:lnTo>
                  <a:lnTo>
                    <a:pt x="1764" y="639"/>
                  </a:lnTo>
                  <a:lnTo>
                    <a:pt x="1765" y="638"/>
                  </a:lnTo>
                  <a:lnTo>
                    <a:pt x="1768" y="638"/>
                  </a:lnTo>
                  <a:lnTo>
                    <a:pt x="1770" y="638"/>
                  </a:lnTo>
                  <a:lnTo>
                    <a:pt x="1773" y="640"/>
                  </a:lnTo>
                  <a:lnTo>
                    <a:pt x="1771" y="645"/>
                  </a:lnTo>
                  <a:lnTo>
                    <a:pt x="1769" y="652"/>
                  </a:lnTo>
                  <a:lnTo>
                    <a:pt x="1765" y="658"/>
                  </a:lnTo>
                  <a:lnTo>
                    <a:pt x="1762" y="663"/>
                  </a:lnTo>
                  <a:lnTo>
                    <a:pt x="1762" y="667"/>
                  </a:lnTo>
                  <a:lnTo>
                    <a:pt x="1763" y="674"/>
                  </a:lnTo>
                  <a:lnTo>
                    <a:pt x="1765" y="680"/>
                  </a:lnTo>
                  <a:lnTo>
                    <a:pt x="1766" y="688"/>
                  </a:lnTo>
                  <a:lnTo>
                    <a:pt x="1766" y="709"/>
                  </a:lnTo>
                  <a:lnTo>
                    <a:pt x="1765" y="710"/>
                  </a:lnTo>
                  <a:lnTo>
                    <a:pt x="1765" y="714"/>
                  </a:lnTo>
                  <a:lnTo>
                    <a:pt x="1765" y="716"/>
                  </a:lnTo>
                  <a:lnTo>
                    <a:pt x="1765" y="720"/>
                  </a:lnTo>
                  <a:lnTo>
                    <a:pt x="1766" y="721"/>
                  </a:lnTo>
                  <a:lnTo>
                    <a:pt x="1771" y="724"/>
                  </a:lnTo>
                  <a:lnTo>
                    <a:pt x="1774" y="728"/>
                  </a:lnTo>
                  <a:lnTo>
                    <a:pt x="1776" y="731"/>
                  </a:lnTo>
                  <a:lnTo>
                    <a:pt x="1778" y="735"/>
                  </a:lnTo>
                  <a:lnTo>
                    <a:pt x="1779" y="737"/>
                  </a:lnTo>
                  <a:lnTo>
                    <a:pt x="1779" y="741"/>
                  </a:lnTo>
                  <a:lnTo>
                    <a:pt x="1779" y="744"/>
                  </a:lnTo>
                  <a:lnTo>
                    <a:pt x="1779" y="746"/>
                  </a:lnTo>
                  <a:lnTo>
                    <a:pt x="1779" y="749"/>
                  </a:lnTo>
                  <a:lnTo>
                    <a:pt x="1780" y="750"/>
                  </a:lnTo>
                  <a:lnTo>
                    <a:pt x="1783" y="752"/>
                  </a:lnTo>
                  <a:lnTo>
                    <a:pt x="1786" y="752"/>
                  </a:lnTo>
                  <a:lnTo>
                    <a:pt x="1789" y="752"/>
                  </a:lnTo>
                  <a:lnTo>
                    <a:pt x="1793" y="751"/>
                  </a:lnTo>
                  <a:lnTo>
                    <a:pt x="1795" y="751"/>
                  </a:lnTo>
                  <a:lnTo>
                    <a:pt x="1799" y="750"/>
                  </a:lnTo>
                  <a:lnTo>
                    <a:pt x="1804" y="754"/>
                  </a:lnTo>
                  <a:lnTo>
                    <a:pt x="1808" y="759"/>
                  </a:lnTo>
                  <a:lnTo>
                    <a:pt x="1810" y="766"/>
                  </a:lnTo>
                  <a:lnTo>
                    <a:pt x="1814" y="771"/>
                  </a:lnTo>
                  <a:lnTo>
                    <a:pt x="1821" y="776"/>
                  </a:lnTo>
                  <a:lnTo>
                    <a:pt x="1828" y="776"/>
                  </a:lnTo>
                  <a:lnTo>
                    <a:pt x="1834" y="771"/>
                  </a:lnTo>
                  <a:lnTo>
                    <a:pt x="1837" y="764"/>
                  </a:lnTo>
                  <a:lnTo>
                    <a:pt x="1840" y="760"/>
                  </a:lnTo>
                  <a:lnTo>
                    <a:pt x="1842" y="756"/>
                  </a:lnTo>
                  <a:lnTo>
                    <a:pt x="1845" y="754"/>
                  </a:lnTo>
                  <a:lnTo>
                    <a:pt x="1847" y="751"/>
                  </a:lnTo>
                  <a:lnTo>
                    <a:pt x="1849" y="750"/>
                  </a:lnTo>
                  <a:lnTo>
                    <a:pt x="1851" y="750"/>
                  </a:lnTo>
                  <a:lnTo>
                    <a:pt x="1852" y="749"/>
                  </a:lnTo>
                  <a:lnTo>
                    <a:pt x="1855" y="749"/>
                  </a:lnTo>
                  <a:lnTo>
                    <a:pt x="1856" y="747"/>
                  </a:lnTo>
                  <a:lnTo>
                    <a:pt x="1860" y="741"/>
                  </a:lnTo>
                  <a:lnTo>
                    <a:pt x="1861" y="731"/>
                  </a:lnTo>
                  <a:lnTo>
                    <a:pt x="1862" y="723"/>
                  </a:lnTo>
                  <a:lnTo>
                    <a:pt x="1864" y="714"/>
                  </a:lnTo>
                  <a:lnTo>
                    <a:pt x="1865" y="706"/>
                  </a:lnTo>
                  <a:lnTo>
                    <a:pt x="1864" y="700"/>
                  </a:lnTo>
                  <a:lnTo>
                    <a:pt x="1864" y="694"/>
                  </a:lnTo>
                  <a:lnTo>
                    <a:pt x="1869" y="688"/>
                  </a:lnTo>
                  <a:lnTo>
                    <a:pt x="1877" y="681"/>
                  </a:lnTo>
                  <a:lnTo>
                    <a:pt x="1881" y="675"/>
                  </a:lnTo>
                  <a:lnTo>
                    <a:pt x="1881" y="669"/>
                  </a:lnTo>
                  <a:lnTo>
                    <a:pt x="1877" y="659"/>
                  </a:lnTo>
                  <a:lnTo>
                    <a:pt x="1876" y="655"/>
                  </a:lnTo>
                  <a:lnTo>
                    <a:pt x="1877" y="652"/>
                  </a:lnTo>
                  <a:lnTo>
                    <a:pt x="1879" y="650"/>
                  </a:lnTo>
                  <a:lnTo>
                    <a:pt x="1880" y="649"/>
                  </a:lnTo>
                  <a:lnTo>
                    <a:pt x="1882" y="649"/>
                  </a:lnTo>
                  <a:lnTo>
                    <a:pt x="1885" y="649"/>
                  </a:lnTo>
                  <a:lnTo>
                    <a:pt x="1887" y="650"/>
                  </a:lnTo>
                  <a:lnTo>
                    <a:pt x="1889" y="653"/>
                  </a:lnTo>
                  <a:lnTo>
                    <a:pt x="1890" y="657"/>
                  </a:lnTo>
                  <a:lnTo>
                    <a:pt x="1889" y="664"/>
                  </a:lnTo>
                  <a:lnTo>
                    <a:pt x="1886" y="673"/>
                  </a:lnTo>
                  <a:lnTo>
                    <a:pt x="1886" y="680"/>
                  </a:lnTo>
                  <a:lnTo>
                    <a:pt x="1887" y="690"/>
                  </a:lnTo>
                  <a:lnTo>
                    <a:pt x="1896" y="708"/>
                  </a:lnTo>
                  <a:lnTo>
                    <a:pt x="1906" y="725"/>
                  </a:lnTo>
                  <a:lnTo>
                    <a:pt x="1913" y="742"/>
                  </a:lnTo>
                  <a:lnTo>
                    <a:pt x="1922" y="760"/>
                  </a:lnTo>
                  <a:lnTo>
                    <a:pt x="1932" y="774"/>
                  </a:lnTo>
                  <a:lnTo>
                    <a:pt x="1938" y="788"/>
                  </a:lnTo>
                  <a:lnTo>
                    <a:pt x="1945" y="803"/>
                  </a:lnTo>
                  <a:lnTo>
                    <a:pt x="1950" y="812"/>
                  </a:lnTo>
                  <a:lnTo>
                    <a:pt x="1956" y="823"/>
                  </a:lnTo>
                  <a:lnTo>
                    <a:pt x="1955" y="832"/>
                  </a:lnTo>
                  <a:lnTo>
                    <a:pt x="1952" y="839"/>
                  </a:lnTo>
                  <a:lnTo>
                    <a:pt x="1950" y="847"/>
                  </a:lnTo>
                  <a:lnTo>
                    <a:pt x="1955" y="862"/>
                  </a:lnTo>
                  <a:lnTo>
                    <a:pt x="1962" y="877"/>
                  </a:lnTo>
                  <a:lnTo>
                    <a:pt x="1971" y="889"/>
                  </a:lnTo>
                  <a:lnTo>
                    <a:pt x="1975" y="893"/>
                  </a:lnTo>
                  <a:lnTo>
                    <a:pt x="1978" y="897"/>
                  </a:lnTo>
                  <a:lnTo>
                    <a:pt x="1983" y="899"/>
                  </a:lnTo>
                  <a:lnTo>
                    <a:pt x="1987" y="900"/>
                  </a:lnTo>
                  <a:lnTo>
                    <a:pt x="1991" y="900"/>
                  </a:lnTo>
                  <a:lnTo>
                    <a:pt x="1994" y="902"/>
                  </a:lnTo>
                  <a:lnTo>
                    <a:pt x="1997" y="904"/>
                  </a:lnTo>
                  <a:lnTo>
                    <a:pt x="1999" y="905"/>
                  </a:lnTo>
                  <a:lnTo>
                    <a:pt x="2002" y="908"/>
                  </a:lnTo>
                  <a:lnTo>
                    <a:pt x="2004" y="909"/>
                  </a:lnTo>
                  <a:lnTo>
                    <a:pt x="2007" y="909"/>
                  </a:lnTo>
                  <a:lnTo>
                    <a:pt x="2009" y="909"/>
                  </a:lnTo>
                  <a:lnTo>
                    <a:pt x="2012" y="910"/>
                  </a:lnTo>
                  <a:lnTo>
                    <a:pt x="2014" y="912"/>
                  </a:lnTo>
                  <a:lnTo>
                    <a:pt x="2017" y="913"/>
                  </a:lnTo>
                  <a:lnTo>
                    <a:pt x="2018" y="915"/>
                  </a:lnTo>
                  <a:lnTo>
                    <a:pt x="2018" y="918"/>
                  </a:lnTo>
                  <a:lnTo>
                    <a:pt x="2019" y="922"/>
                  </a:lnTo>
                  <a:lnTo>
                    <a:pt x="2019" y="924"/>
                  </a:lnTo>
                  <a:lnTo>
                    <a:pt x="2022" y="926"/>
                  </a:lnTo>
                  <a:lnTo>
                    <a:pt x="2023" y="928"/>
                  </a:lnTo>
                  <a:lnTo>
                    <a:pt x="2026" y="929"/>
                  </a:lnTo>
                  <a:lnTo>
                    <a:pt x="2031" y="930"/>
                  </a:lnTo>
                  <a:lnTo>
                    <a:pt x="2037" y="931"/>
                  </a:lnTo>
                  <a:lnTo>
                    <a:pt x="2042" y="934"/>
                  </a:lnTo>
                  <a:lnTo>
                    <a:pt x="2043" y="936"/>
                  </a:lnTo>
                  <a:lnTo>
                    <a:pt x="2046" y="939"/>
                  </a:lnTo>
                  <a:lnTo>
                    <a:pt x="2048" y="943"/>
                  </a:lnTo>
                  <a:lnTo>
                    <a:pt x="2049" y="946"/>
                  </a:lnTo>
                  <a:lnTo>
                    <a:pt x="2049" y="950"/>
                  </a:lnTo>
                  <a:lnTo>
                    <a:pt x="2052" y="956"/>
                  </a:lnTo>
                  <a:lnTo>
                    <a:pt x="2049" y="963"/>
                  </a:lnTo>
                  <a:lnTo>
                    <a:pt x="2047" y="968"/>
                  </a:lnTo>
                  <a:lnTo>
                    <a:pt x="2047" y="971"/>
                  </a:lnTo>
                  <a:lnTo>
                    <a:pt x="2052" y="976"/>
                  </a:lnTo>
                  <a:lnTo>
                    <a:pt x="2063" y="980"/>
                  </a:lnTo>
                  <a:lnTo>
                    <a:pt x="2072" y="985"/>
                  </a:lnTo>
                  <a:lnTo>
                    <a:pt x="2080" y="991"/>
                  </a:lnTo>
                  <a:lnTo>
                    <a:pt x="2083" y="996"/>
                  </a:lnTo>
                  <a:lnTo>
                    <a:pt x="2084" y="1000"/>
                  </a:lnTo>
                  <a:lnTo>
                    <a:pt x="2002" y="975"/>
                  </a:lnTo>
                  <a:lnTo>
                    <a:pt x="1918" y="954"/>
                  </a:lnTo>
                  <a:lnTo>
                    <a:pt x="1835" y="935"/>
                  </a:lnTo>
                  <a:lnTo>
                    <a:pt x="1749" y="922"/>
                  </a:lnTo>
                  <a:lnTo>
                    <a:pt x="1745" y="919"/>
                  </a:lnTo>
                  <a:lnTo>
                    <a:pt x="1727" y="910"/>
                  </a:lnTo>
                  <a:lnTo>
                    <a:pt x="1709" y="909"/>
                  </a:lnTo>
                  <a:lnTo>
                    <a:pt x="1693" y="914"/>
                  </a:lnTo>
                  <a:lnTo>
                    <a:pt x="1679" y="924"/>
                  </a:lnTo>
                  <a:lnTo>
                    <a:pt x="1669" y="939"/>
                  </a:lnTo>
                  <a:lnTo>
                    <a:pt x="1663" y="956"/>
                  </a:lnTo>
                  <a:lnTo>
                    <a:pt x="1662" y="974"/>
                  </a:lnTo>
                  <a:lnTo>
                    <a:pt x="1659" y="989"/>
                  </a:lnTo>
                  <a:lnTo>
                    <a:pt x="1661" y="1002"/>
                  </a:lnTo>
                  <a:lnTo>
                    <a:pt x="1666" y="1016"/>
                  </a:lnTo>
                  <a:lnTo>
                    <a:pt x="1666" y="1028"/>
                  </a:lnTo>
                  <a:lnTo>
                    <a:pt x="1669" y="1042"/>
                  </a:lnTo>
                  <a:lnTo>
                    <a:pt x="1724" y="1194"/>
                  </a:lnTo>
                  <a:lnTo>
                    <a:pt x="1775" y="1347"/>
                  </a:lnTo>
                  <a:lnTo>
                    <a:pt x="1773" y="1349"/>
                  </a:lnTo>
                  <a:lnTo>
                    <a:pt x="1771" y="1351"/>
                  </a:lnTo>
                  <a:lnTo>
                    <a:pt x="1769" y="1351"/>
                  </a:lnTo>
                  <a:lnTo>
                    <a:pt x="1766" y="1351"/>
                  </a:lnTo>
                  <a:lnTo>
                    <a:pt x="1765" y="1351"/>
                  </a:lnTo>
                  <a:lnTo>
                    <a:pt x="1763" y="1349"/>
                  </a:lnTo>
                  <a:lnTo>
                    <a:pt x="1760" y="1348"/>
                  </a:lnTo>
                  <a:lnTo>
                    <a:pt x="1759" y="1347"/>
                  </a:lnTo>
                  <a:lnTo>
                    <a:pt x="1757" y="1347"/>
                  </a:lnTo>
                  <a:lnTo>
                    <a:pt x="1755" y="1348"/>
                  </a:lnTo>
                  <a:lnTo>
                    <a:pt x="1754" y="1351"/>
                  </a:lnTo>
                  <a:lnTo>
                    <a:pt x="1752" y="1354"/>
                  </a:lnTo>
                  <a:lnTo>
                    <a:pt x="1749" y="1358"/>
                  </a:lnTo>
                  <a:lnTo>
                    <a:pt x="1747" y="1362"/>
                  </a:lnTo>
                  <a:lnTo>
                    <a:pt x="1747" y="1367"/>
                  </a:lnTo>
                  <a:lnTo>
                    <a:pt x="1745" y="1369"/>
                  </a:lnTo>
                  <a:lnTo>
                    <a:pt x="1745" y="1372"/>
                  </a:lnTo>
                  <a:lnTo>
                    <a:pt x="1745" y="1374"/>
                  </a:lnTo>
                  <a:lnTo>
                    <a:pt x="1745" y="1375"/>
                  </a:lnTo>
                  <a:lnTo>
                    <a:pt x="1744" y="1377"/>
                  </a:lnTo>
                  <a:lnTo>
                    <a:pt x="1744" y="1378"/>
                  </a:lnTo>
                  <a:lnTo>
                    <a:pt x="1742" y="1379"/>
                  </a:lnTo>
                  <a:lnTo>
                    <a:pt x="1738" y="1379"/>
                  </a:lnTo>
                  <a:lnTo>
                    <a:pt x="1735" y="1379"/>
                  </a:lnTo>
                  <a:lnTo>
                    <a:pt x="1732" y="1380"/>
                  </a:lnTo>
                  <a:lnTo>
                    <a:pt x="1730" y="1382"/>
                  </a:lnTo>
                  <a:lnTo>
                    <a:pt x="1728" y="1384"/>
                  </a:lnTo>
                  <a:lnTo>
                    <a:pt x="1727" y="1389"/>
                  </a:lnTo>
                  <a:lnTo>
                    <a:pt x="1725" y="1393"/>
                  </a:lnTo>
                  <a:lnTo>
                    <a:pt x="1666" y="1375"/>
                  </a:lnTo>
                  <a:lnTo>
                    <a:pt x="1606" y="1357"/>
                  </a:lnTo>
                  <a:lnTo>
                    <a:pt x="1605" y="1357"/>
                  </a:lnTo>
                  <a:lnTo>
                    <a:pt x="1605" y="1353"/>
                  </a:lnTo>
                  <a:lnTo>
                    <a:pt x="1602" y="1344"/>
                  </a:lnTo>
                  <a:lnTo>
                    <a:pt x="1596" y="1339"/>
                  </a:lnTo>
                  <a:lnTo>
                    <a:pt x="1590" y="1338"/>
                  </a:lnTo>
                  <a:lnTo>
                    <a:pt x="1581" y="1341"/>
                  </a:lnTo>
                  <a:lnTo>
                    <a:pt x="1573" y="1344"/>
                  </a:lnTo>
                  <a:lnTo>
                    <a:pt x="1566" y="1348"/>
                  </a:lnTo>
                  <a:lnTo>
                    <a:pt x="1562" y="1347"/>
                  </a:lnTo>
                  <a:lnTo>
                    <a:pt x="1558" y="1346"/>
                  </a:lnTo>
                  <a:lnTo>
                    <a:pt x="1563" y="1343"/>
                  </a:lnTo>
                  <a:lnTo>
                    <a:pt x="1566" y="1343"/>
                  </a:lnTo>
                  <a:lnTo>
                    <a:pt x="1536" y="1333"/>
                  </a:lnTo>
                  <a:lnTo>
                    <a:pt x="1509" y="1323"/>
                  </a:lnTo>
                  <a:lnTo>
                    <a:pt x="1510" y="1311"/>
                  </a:lnTo>
                  <a:lnTo>
                    <a:pt x="1507" y="1298"/>
                  </a:lnTo>
                  <a:lnTo>
                    <a:pt x="1500" y="1287"/>
                  </a:lnTo>
                  <a:lnTo>
                    <a:pt x="1492" y="1285"/>
                  </a:lnTo>
                  <a:lnTo>
                    <a:pt x="1482" y="1282"/>
                  </a:lnTo>
                  <a:lnTo>
                    <a:pt x="1471" y="1283"/>
                  </a:lnTo>
                  <a:lnTo>
                    <a:pt x="1464" y="1287"/>
                  </a:lnTo>
                  <a:lnTo>
                    <a:pt x="1463" y="1290"/>
                  </a:lnTo>
                  <a:lnTo>
                    <a:pt x="1461" y="1293"/>
                  </a:lnTo>
                  <a:lnTo>
                    <a:pt x="1460" y="1296"/>
                  </a:lnTo>
                  <a:lnTo>
                    <a:pt x="1460" y="1298"/>
                  </a:lnTo>
                  <a:lnTo>
                    <a:pt x="1459" y="1300"/>
                  </a:lnTo>
                  <a:lnTo>
                    <a:pt x="1458" y="1302"/>
                  </a:lnTo>
                  <a:lnTo>
                    <a:pt x="1456" y="1303"/>
                  </a:lnTo>
                  <a:lnTo>
                    <a:pt x="1454" y="1303"/>
                  </a:lnTo>
                  <a:lnTo>
                    <a:pt x="1451" y="1302"/>
                  </a:lnTo>
                  <a:lnTo>
                    <a:pt x="1448" y="1301"/>
                  </a:lnTo>
                  <a:lnTo>
                    <a:pt x="1440" y="1295"/>
                  </a:lnTo>
                  <a:lnTo>
                    <a:pt x="1433" y="1290"/>
                  </a:lnTo>
                  <a:lnTo>
                    <a:pt x="1426" y="1285"/>
                  </a:lnTo>
                  <a:lnTo>
                    <a:pt x="1419" y="1281"/>
                  </a:lnTo>
                  <a:lnTo>
                    <a:pt x="1410" y="1278"/>
                  </a:lnTo>
                  <a:lnTo>
                    <a:pt x="1404" y="1275"/>
                  </a:lnTo>
                  <a:lnTo>
                    <a:pt x="1400" y="1277"/>
                  </a:lnTo>
                  <a:lnTo>
                    <a:pt x="1398" y="1280"/>
                  </a:lnTo>
                  <a:lnTo>
                    <a:pt x="1393" y="1282"/>
                  </a:lnTo>
                  <a:lnTo>
                    <a:pt x="1389" y="1280"/>
                  </a:lnTo>
                  <a:lnTo>
                    <a:pt x="1384" y="1278"/>
                  </a:lnTo>
                  <a:lnTo>
                    <a:pt x="1393" y="1278"/>
                  </a:lnTo>
                  <a:lnTo>
                    <a:pt x="1369" y="1267"/>
                  </a:lnTo>
                  <a:lnTo>
                    <a:pt x="1344" y="1256"/>
                  </a:lnTo>
                  <a:lnTo>
                    <a:pt x="1348" y="1255"/>
                  </a:lnTo>
                  <a:lnTo>
                    <a:pt x="1352" y="1254"/>
                  </a:lnTo>
                  <a:lnTo>
                    <a:pt x="1355" y="1252"/>
                  </a:lnTo>
                  <a:lnTo>
                    <a:pt x="1359" y="1254"/>
                  </a:lnTo>
                  <a:lnTo>
                    <a:pt x="1367" y="1254"/>
                  </a:lnTo>
                  <a:lnTo>
                    <a:pt x="1375" y="1255"/>
                  </a:lnTo>
                  <a:lnTo>
                    <a:pt x="1384" y="1255"/>
                  </a:lnTo>
                  <a:lnTo>
                    <a:pt x="1392" y="1254"/>
                  </a:lnTo>
                  <a:lnTo>
                    <a:pt x="1397" y="1250"/>
                  </a:lnTo>
                  <a:lnTo>
                    <a:pt x="1399" y="1245"/>
                  </a:lnTo>
                  <a:lnTo>
                    <a:pt x="1398" y="1235"/>
                  </a:lnTo>
                  <a:lnTo>
                    <a:pt x="1394" y="1226"/>
                  </a:lnTo>
                  <a:lnTo>
                    <a:pt x="1390" y="1220"/>
                  </a:lnTo>
                  <a:lnTo>
                    <a:pt x="1384" y="1216"/>
                  </a:lnTo>
                  <a:lnTo>
                    <a:pt x="1375" y="1214"/>
                  </a:lnTo>
                  <a:lnTo>
                    <a:pt x="1369" y="1214"/>
                  </a:lnTo>
                  <a:lnTo>
                    <a:pt x="1365" y="1214"/>
                  </a:lnTo>
                  <a:lnTo>
                    <a:pt x="1363" y="1213"/>
                  </a:lnTo>
                  <a:lnTo>
                    <a:pt x="1362" y="1211"/>
                  </a:lnTo>
                  <a:lnTo>
                    <a:pt x="1360" y="1209"/>
                  </a:lnTo>
                  <a:lnTo>
                    <a:pt x="1359" y="1206"/>
                  </a:lnTo>
                  <a:lnTo>
                    <a:pt x="1358" y="1203"/>
                  </a:lnTo>
                  <a:lnTo>
                    <a:pt x="1357" y="1199"/>
                  </a:lnTo>
                  <a:lnTo>
                    <a:pt x="1355" y="1196"/>
                  </a:lnTo>
                  <a:lnTo>
                    <a:pt x="1354" y="1193"/>
                  </a:lnTo>
                  <a:lnTo>
                    <a:pt x="1353" y="1190"/>
                  </a:lnTo>
                  <a:lnTo>
                    <a:pt x="1350" y="1188"/>
                  </a:lnTo>
                  <a:lnTo>
                    <a:pt x="1348" y="1185"/>
                  </a:lnTo>
                  <a:lnTo>
                    <a:pt x="1347" y="1184"/>
                  </a:lnTo>
                  <a:lnTo>
                    <a:pt x="1344" y="1183"/>
                  </a:lnTo>
                  <a:lnTo>
                    <a:pt x="1342" y="1184"/>
                  </a:lnTo>
                  <a:lnTo>
                    <a:pt x="1340" y="1185"/>
                  </a:lnTo>
                  <a:lnTo>
                    <a:pt x="1338" y="1188"/>
                  </a:lnTo>
                  <a:lnTo>
                    <a:pt x="1338" y="1190"/>
                  </a:lnTo>
                  <a:lnTo>
                    <a:pt x="1338" y="1191"/>
                  </a:lnTo>
                  <a:lnTo>
                    <a:pt x="1337" y="1190"/>
                  </a:lnTo>
                  <a:lnTo>
                    <a:pt x="1335" y="1190"/>
                  </a:lnTo>
                  <a:lnTo>
                    <a:pt x="1334" y="1188"/>
                  </a:lnTo>
                  <a:lnTo>
                    <a:pt x="1333" y="1185"/>
                  </a:lnTo>
                  <a:lnTo>
                    <a:pt x="1330" y="1181"/>
                  </a:lnTo>
                  <a:lnTo>
                    <a:pt x="1327" y="1179"/>
                  </a:lnTo>
                  <a:lnTo>
                    <a:pt x="1324" y="1178"/>
                  </a:lnTo>
                  <a:lnTo>
                    <a:pt x="1319" y="1178"/>
                  </a:lnTo>
                  <a:lnTo>
                    <a:pt x="1313" y="1178"/>
                  </a:lnTo>
                  <a:lnTo>
                    <a:pt x="1309" y="1180"/>
                  </a:lnTo>
                  <a:lnTo>
                    <a:pt x="1307" y="1185"/>
                  </a:lnTo>
                  <a:lnTo>
                    <a:pt x="1306" y="1191"/>
                  </a:lnTo>
                  <a:lnTo>
                    <a:pt x="1303" y="1196"/>
                  </a:lnTo>
                  <a:lnTo>
                    <a:pt x="1299" y="1201"/>
                  </a:lnTo>
                  <a:lnTo>
                    <a:pt x="1292" y="1204"/>
                  </a:lnTo>
                  <a:lnTo>
                    <a:pt x="1286" y="1206"/>
                  </a:lnTo>
                  <a:lnTo>
                    <a:pt x="1281" y="1209"/>
                  </a:lnTo>
                  <a:lnTo>
                    <a:pt x="1277" y="1211"/>
                  </a:lnTo>
                  <a:lnTo>
                    <a:pt x="1273" y="1214"/>
                  </a:lnTo>
                  <a:lnTo>
                    <a:pt x="1269" y="1216"/>
                  </a:lnTo>
                  <a:lnTo>
                    <a:pt x="1267" y="1219"/>
                  </a:lnTo>
                  <a:lnTo>
                    <a:pt x="1262" y="1222"/>
                  </a:lnTo>
                  <a:lnTo>
                    <a:pt x="1262" y="1222"/>
                  </a:lnTo>
                  <a:lnTo>
                    <a:pt x="1262" y="1222"/>
                  </a:lnTo>
                  <a:lnTo>
                    <a:pt x="1259" y="1222"/>
                  </a:lnTo>
                  <a:lnTo>
                    <a:pt x="1254" y="1220"/>
                  </a:lnTo>
                  <a:lnTo>
                    <a:pt x="1257" y="1219"/>
                  </a:lnTo>
                  <a:lnTo>
                    <a:pt x="1259" y="1217"/>
                  </a:lnTo>
                  <a:lnTo>
                    <a:pt x="1169" y="1174"/>
                  </a:lnTo>
                  <a:lnTo>
                    <a:pt x="1080" y="1129"/>
                  </a:lnTo>
                  <a:lnTo>
                    <a:pt x="984" y="1076"/>
                  </a:lnTo>
                  <a:lnTo>
                    <a:pt x="892" y="1021"/>
                  </a:lnTo>
                  <a:lnTo>
                    <a:pt x="805" y="966"/>
                  </a:lnTo>
                  <a:lnTo>
                    <a:pt x="720" y="912"/>
                  </a:lnTo>
                  <a:lnTo>
                    <a:pt x="640" y="859"/>
                  </a:lnTo>
                  <a:lnTo>
                    <a:pt x="564" y="810"/>
                  </a:lnTo>
                  <a:lnTo>
                    <a:pt x="492" y="764"/>
                  </a:lnTo>
                  <a:lnTo>
                    <a:pt x="426" y="723"/>
                  </a:lnTo>
                  <a:lnTo>
                    <a:pt x="363" y="685"/>
                  </a:lnTo>
                  <a:lnTo>
                    <a:pt x="302" y="654"/>
                  </a:lnTo>
                  <a:lnTo>
                    <a:pt x="244" y="629"/>
                  </a:lnTo>
                  <a:lnTo>
                    <a:pt x="188" y="609"/>
                  </a:lnTo>
                  <a:lnTo>
                    <a:pt x="133" y="596"/>
                  </a:lnTo>
                  <a:lnTo>
                    <a:pt x="81" y="588"/>
                  </a:lnTo>
                  <a:lnTo>
                    <a:pt x="67" y="588"/>
                  </a:lnTo>
                  <a:lnTo>
                    <a:pt x="67" y="588"/>
                  </a:lnTo>
                  <a:lnTo>
                    <a:pt x="66" y="587"/>
                  </a:lnTo>
                  <a:lnTo>
                    <a:pt x="66" y="587"/>
                  </a:lnTo>
                  <a:lnTo>
                    <a:pt x="65" y="588"/>
                  </a:lnTo>
                  <a:lnTo>
                    <a:pt x="65" y="588"/>
                  </a:lnTo>
                  <a:lnTo>
                    <a:pt x="65" y="588"/>
                  </a:lnTo>
                  <a:lnTo>
                    <a:pt x="62" y="588"/>
                  </a:lnTo>
                  <a:lnTo>
                    <a:pt x="62" y="591"/>
                  </a:lnTo>
                  <a:lnTo>
                    <a:pt x="35" y="592"/>
                  </a:lnTo>
                  <a:lnTo>
                    <a:pt x="10" y="596"/>
                  </a:lnTo>
                  <a:lnTo>
                    <a:pt x="10" y="593"/>
                  </a:lnTo>
                  <a:lnTo>
                    <a:pt x="11" y="591"/>
                  </a:lnTo>
                  <a:lnTo>
                    <a:pt x="13" y="588"/>
                  </a:lnTo>
                  <a:lnTo>
                    <a:pt x="14" y="586"/>
                  </a:lnTo>
                  <a:lnTo>
                    <a:pt x="14" y="584"/>
                  </a:lnTo>
                  <a:lnTo>
                    <a:pt x="13" y="583"/>
                  </a:lnTo>
                  <a:lnTo>
                    <a:pt x="13" y="583"/>
                  </a:lnTo>
                  <a:lnTo>
                    <a:pt x="11" y="583"/>
                  </a:lnTo>
                  <a:lnTo>
                    <a:pt x="10" y="583"/>
                  </a:lnTo>
                  <a:lnTo>
                    <a:pt x="5" y="581"/>
                  </a:lnTo>
                  <a:lnTo>
                    <a:pt x="1" y="576"/>
                  </a:lnTo>
                  <a:lnTo>
                    <a:pt x="0" y="571"/>
                  </a:lnTo>
                  <a:lnTo>
                    <a:pt x="1" y="562"/>
                  </a:lnTo>
                  <a:lnTo>
                    <a:pt x="5" y="560"/>
                  </a:lnTo>
                  <a:lnTo>
                    <a:pt x="9" y="557"/>
                  </a:lnTo>
                  <a:lnTo>
                    <a:pt x="13" y="553"/>
                  </a:lnTo>
                  <a:lnTo>
                    <a:pt x="16" y="552"/>
                  </a:lnTo>
                  <a:lnTo>
                    <a:pt x="19" y="548"/>
                  </a:lnTo>
                  <a:lnTo>
                    <a:pt x="21" y="545"/>
                  </a:lnTo>
                  <a:lnTo>
                    <a:pt x="25" y="541"/>
                  </a:lnTo>
                  <a:lnTo>
                    <a:pt x="29" y="536"/>
                  </a:lnTo>
                  <a:lnTo>
                    <a:pt x="34" y="531"/>
                  </a:lnTo>
                  <a:lnTo>
                    <a:pt x="39" y="526"/>
                  </a:lnTo>
                  <a:lnTo>
                    <a:pt x="44" y="524"/>
                  </a:lnTo>
                  <a:lnTo>
                    <a:pt x="46" y="525"/>
                  </a:lnTo>
                  <a:lnTo>
                    <a:pt x="47" y="527"/>
                  </a:lnTo>
                  <a:lnTo>
                    <a:pt x="46" y="529"/>
                  </a:lnTo>
                  <a:lnTo>
                    <a:pt x="46" y="531"/>
                  </a:lnTo>
                  <a:lnTo>
                    <a:pt x="45" y="532"/>
                  </a:lnTo>
                  <a:lnTo>
                    <a:pt x="44" y="535"/>
                  </a:lnTo>
                  <a:lnTo>
                    <a:pt x="44" y="536"/>
                  </a:lnTo>
                  <a:lnTo>
                    <a:pt x="44" y="537"/>
                  </a:lnTo>
                  <a:lnTo>
                    <a:pt x="46" y="537"/>
                  </a:lnTo>
                  <a:lnTo>
                    <a:pt x="47" y="538"/>
                  </a:lnTo>
                  <a:lnTo>
                    <a:pt x="50" y="538"/>
                  </a:lnTo>
                  <a:lnTo>
                    <a:pt x="51" y="538"/>
                  </a:lnTo>
                  <a:lnTo>
                    <a:pt x="51" y="538"/>
                  </a:lnTo>
                  <a:lnTo>
                    <a:pt x="54" y="538"/>
                  </a:lnTo>
                  <a:lnTo>
                    <a:pt x="56" y="538"/>
                  </a:lnTo>
                  <a:lnTo>
                    <a:pt x="59" y="538"/>
                  </a:lnTo>
                  <a:lnTo>
                    <a:pt x="61" y="538"/>
                  </a:lnTo>
                  <a:lnTo>
                    <a:pt x="65" y="537"/>
                  </a:lnTo>
                  <a:lnTo>
                    <a:pt x="66" y="536"/>
                  </a:lnTo>
                  <a:lnTo>
                    <a:pt x="69" y="533"/>
                  </a:lnTo>
                  <a:lnTo>
                    <a:pt x="70" y="530"/>
                  </a:lnTo>
                  <a:lnTo>
                    <a:pt x="70" y="529"/>
                  </a:lnTo>
                  <a:lnTo>
                    <a:pt x="69" y="527"/>
                  </a:lnTo>
                  <a:lnTo>
                    <a:pt x="67" y="526"/>
                  </a:lnTo>
                  <a:lnTo>
                    <a:pt x="66" y="526"/>
                  </a:lnTo>
                  <a:lnTo>
                    <a:pt x="65" y="526"/>
                  </a:lnTo>
                  <a:lnTo>
                    <a:pt x="64" y="526"/>
                  </a:lnTo>
                  <a:lnTo>
                    <a:pt x="64" y="525"/>
                  </a:lnTo>
                  <a:lnTo>
                    <a:pt x="64" y="525"/>
                  </a:lnTo>
                  <a:lnTo>
                    <a:pt x="64" y="522"/>
                  </a:lnTo>
                  <a:lnTo>
                    <a:pt x="65" y="520"/>
                  </a:lnTo>
                  <a:lnTo>
                    <a:pt x="66" y="517"/>
                  </a:lnTo>
                  <a:lnTo>
                    <a:pt x="66" y="514"/>
                  </a:lnTo>
                  <a:lnTo>
                    <a:pt x="65" y="511"/>
                  </a:lnTo>
                  <a:lnTo>
                    <a:pt x="62" y="510"/>
                  </a:lnTo>
                  <a:lnTo>
                    <a:pt x="60" y="507"/>
                  </a:lnTo>
                  <a:lnTo>
                    <a:pt x="57" y="506"/>
                  </a:lnTo>
                  <a:lnTo>
                    <a:pt x="56" y="506"/>
                  </a:lnTo>
                  <a:lnTo>
                    <a:pt x="54" y="507"/>
                  </a:lnTo>
                  <a:lnTo>
                    <a:pt x="50" y="506"/>
                  </a:lnTo>
                  <a:lnTo>
                    <a:pt x="47" y="504"/>
                  </a:lnTo>
                  <a:lnTo>
                    <a:pt x="49" y="499"/>
                  </a:lnTo>
                  <a:lnTo>
                    <a:pt x="50" y="492"/>
                  </a:lnTo>
                  <a:lnTo>
                    <a:pt x="51" y="486"/>
                  </a:lnTo>
                  <a:lnTo>
                    <a:pt x="51" y="481"/>
                  </a:lnTo>
                  <a:lnTo>
                    <a:pt x="50" y="479"/>
                  </a:lnTo>
                  <a:lnTo>
                    <a:pt x="49" y="476"/>
                  </a:lnTo>
                  <a:lnTo>
                    <a:pt x="47" y="474"/>
                  </a:lnTo>
                  <a:lnTo>
                    <a:pt x="46" y="473"/>
                  </a:lnTo>
                  <a:lnTo>
                    <a:pt x="45" y="469"/>
                  </a:lnTo>
                  <a:lnTo>
                    <a:pt x="42" y="465"/>
                  </a:lnTo>
                  <a:lnTo>
                    <a:pt x="40" y="463"/>
                  </a:lnTo>
                  <a:lnTo>
                    <a:pt x="39" y="463"/>
                  </a:lnTo>
                  <a:lnTo>
                    <a:pt x="36" y="460"/>
                  </a:lnTo>
                  <a:lnTo>
                    <a:pt x="34" y="459"/>
                  </a:lnTo>
                  <a:lnTo>
                    <a:pt x="31" y="458"/>
                  </a:lnTo>
                  <a:lnTo>
                    <a:pt x="29" y="456"/>
                  </a:lnTo>
                  <a:lnTo>
                    <a:pt x="27" y="456"/>
                  </a:lnTo>
                  <a:lnTo>
                    <a:pt x="27" y="455"/>
                  </a:lnTo>
                  <a:lnTo>
                    <a:pt x="27" y="455"/>
                  </a:lnTo>
                  <a:lnTo>
                    <a:pt x="27" y="454"/>
                  </a:lnTo>
                  <a:lnTo>
                    <a:pt x="30" y="453"/>
                  </a:lnTo>
                  <a:lnTo>
                    <a:pt x="32" y="451"/>
                  </a:lnTo>
                  <a:lnTo>
                    <a:pt x="34" y="449"/>
                  </a:lnTo>
                  <a:lnTo>
                    <a:pt x="35" y="445"/>
                  </a:lnTo>
                  <a:lnTo>
                    <a:pt x="36" y="441"/>
                  </a:lnTo>
                  <a:lnTo>
                    <a:pt x="36" y="439"/>
                  </a:lnTo>
                  <a:lnTo>
                    <a:pt x="37" y="435"/>
                  </a:lnTo>
                  <a:lnTo>
                    <a:pt x="39" y="432"/>
                  </a:lnTo>
                  <a:lnTo>
                    <a:pt x="41" y="428"/>
                  </a:lnTo>
                  <a:lnTo>
                    <a:pt x="44" y="427"/>
                  </a:lnTo>
                  <a:lnTo>
                    <a:pt x="46" y="425"/>
                  </a:lnTo>
                  <a:lnTo>
                    <a:pt x="49" y="425"/>
                  </a:lnTo>
                  <a:lnTo>
                    <a:pt x="51" y="425"/>
                  </a:lnTo>
                  <a:lnTo>
                    <a:pt x="54" y="423"/>
                  </a:lnTo>
                  <a:lnTo>
                    <a:pt x="56" y="420"/>
                  </a:lnTo>
                  <a:lnTo>
                    <a:pt x="67" y="409"/>
                  </a:lnTo>
                  <a:lnTo>
                    <a:pt x="75" y="394"/>
                  </a:lnTo>
                  <a:lnTo>
                    <a:pt x="76" y="390"/>
                  </a:lnTo>
                  <a:lnTo>
                    <a:pt x="76" y="387"/>
                  </a:lnTo>
                  <a:lnTo>
                    <a:pt x="76" y="382"/>
                  </a:lnTo>
                  <a:lnTo>
                    <a:pt x="77" y="378"/>
                  </a:lnTo>
                  <a:lnTo>
                    <a:pt x="80" y="376"/>
                  </a:lnTo>
                  <a:lnTo>
                    <a:pt x="82" y="372"/>
                  </a:lnTo>
                  <a:lnTo>
                    <a:pt x="86" y="368"/>
                  </a:lnTo>
                  <a:lnTo>
                    <a:pt x="87" y="366"/>
                  </a:lnTo>
                  <a:lnTo>
                    <a:pt x="88" y="363"/>
                  </a:lnTo>
                  <a:lnTo>
                    <a:pt x="90" y="359"/>
                  </a:lnTo>
                  <a:lnTo>
                    <a:pt x="91" y="354"/>
                  </a:lnTo>
                  <a:lnTo>
                    <a:pt x="92" y="352"/>
                  </a:lnTo>
                  <a:lnTo>
                    <a:pt x="93" y="349"/>
                  </a:lnTo>
                  <a:lnTo>
                    <a:pt x="96" y="349"/>
                  </a:lnTo>
                  <a:lnTo>
                    <a:pt x="98" y="349"/>
                  </a:lnTo>
                  <a:lnTo>
                    <a:pt x="101" y="347"/>
                  </a:lnTo>
                  <a:lnTo>
                    <a:pt x="108" y="339"/>
                  </a:lnTo>
                  <a:lnTo>
                    <a:pt x="110" y="337"/>
                  </a:lnTo>
                  <a:lnTo>
                    <a:pt x="112" y="333"/>
                  </a:lnTo>
                  <a:lnTo>
                    <a:pt x="113" y="331"/>
                  </a:lnTo>
                  <a:lnTo>
                    <a:pt x="116" y="327"/>
                  </a:lnTo>
                  <a:lnTo>
                    <a:pt x="117" y="325"/>
                  </a:lnTo>
                  <a:lnTo>
                    <a:pt x="120" y="322"/>
                  </a:lnTo>
                  <a:lnTo>
                    <a:pt x="121" y="321"/>
                  </a:lnTo>
                  <a:lnTo>
                    <a:pt x="122" y="321"/>
                  </a:lnTo>
                  <a:lnTo>
                    <a:pt x="123" y="322"/>
                  </a:lnTo>
                  <a:lnTo>
                    <a:pt x="125" y="323"/>
                  </a:lnTo>
                  <a:lnTo>
                    <a:pt x="125" y="325"/>
                  </a:lnTo>
                  <a:lnTo>
                    <a:pt x="126" y="325"/>
                  </a:lnTo>
                  <a:lnTo>
                    <a:pt x="128" y="325"/>
                  </a:lnTo>
                  <a:lnTo>
                    <a:pt x="130" y="323"/>
                  </a:lnTo>
                  <a:lnTo>
                    <a:pt x="132" y="321"/>
                  </a:lnTo>
                  <a:lnTo>
                    <a:pt x="136" y="318"/>
                  </a:lnTo>
                  <a:lnTo>
                    <a:pt x="141" y="316"/>
                  </a:lnTo>
                  <a:lnTo>
                    <a:pt x="145" y="310"/>
                  </a:lnTo>
                  <a:lnTo>
                    <a:pt x="150" y="302"/>
                  </a:lnTo>
                  <a:lnTo>
                    <a:pt x="155" y="295"/>
                  </a:lnTo>
                  <a:lnTo>
                    <a:pt x="158" y="292"/>
                  </a:lnTo>
                  <a:lnTo>
                    <a:pt x="162" y="295"/>
                  </a:lnTo>
                  <a:lnTo>
                    <a:pt x="162" y="300"/>
                  </a:lnTo>
                  <a:lnTo>
                    <a:pt x="161" y="305"/>
                  </a:lnTo>
                  <a:lnTo>
                    <a:pt x="158" y="311"/>
                  </a:lnTo>
                  <a:lnTo>
                    <a:pt x="158" y="316"/>
                  </a:lnTo>
                  <a:lnTo>
                    <a:pt x="161" y="318"/>
                  </a:lnTo>
                  <a:lnTo>
                    <a:pt x="162" y="321"/>
                  </a:lnTo>
                  <a:lnTo>
                    <a:pt x="164" y="323"/>
                  </a:lnTo>
                  <a:lnTo>
                    <a:pt x="164" y="323"/>
                  </a:lnTo>
                  <a:lnTo>
                    <a:pt x="166" y="323"/>
                  </a:lnTo>
                  <a:lnTo>
                    <a:pt x="167" y="323"/>
                  </a:lnTo>
                  <a:lnTo>
                    <a:pt x="168" y="322"/>
                  </a:lnTo>
                  <a:lnTo>
                    <a:pt x="169" y="321"/>
                  </a:lnTo>
                  <a:lnTo>
                    <a:pt x="169" y="318"/>
                  </a:lnTo>
                  <a:lnTo>
                    <a:pt x="168" y="317"/>
                  </a:lnTo>
                  <a:lnTo>
                    <a:pt x="167" y="316"/>
                  </a:lnTo>
                  <a:lnTo>
                    <a:pt x="167" y="315"/>
                  </a:lnTo>
                  <a:lnTo>
                    <a:pt x="167" y="313"/>
                  </a:lnTo>
                  <a:lnTo>
                    <a:pt x="167" y="311"/>
                  </a:lnTo>
                  <a:lnTo>
                    <a:pt x="167" y="307"/>
                  </a:lnTo>
                  <a:lnTo>
                    <a:pt x="168" y="305"/>
                  </a:lnTo>
                  <a:lnTo>
                    <a:pt x="169" y="302"/>
                  </a:lnTo>
                  <a:lnTo>
                    <a:pt x="171" y="298"/>
                  </a:lnTo>
                  <a:lnTo>
                    <a:pt x="172" y="296"/>
                  </a:lnTo>
                  <a:lnTo>
                    <a:pt x="173" y="295"/>
                  </a:lnTo>
                  <a:lnTo>
                    <a:pt x="174" y="296"/>
                  </a:lnTo>
                  <a:lnTo>
                    <a:pt x="176" y="297"/>
                  </a:lnTo>
                  <a:lnTo>
                    <a:pt x="176" y="298"/>
                  </a:lnTo>
                  <a:lnTo>
                    <a:pt x="177" y="301"/>
                  </a:lnTo>
                  <a:lnTo>
                    <a:pt x="177" y="302"/>
                  </a:lnTo>
                  <a:lnTo>
                    <a:pt x="177" y="306"/>
                  </a:lnTo>
                  <a:lnTo>
                    <a:pt x="178" y="308"/>
                  </a:lnTo>
                  <a:lnTo>
                    <a:pt x="179" y="310"/>
                  </a:lnTo>
                  <a:lnTo>
                    <a:pt x="181" y="310"/>
                  </a:lnTo>
                  <a:lnTo>
                    <a:pt x="182" y="310"/>
                  </a:lnTo>
                  <a:lnTo>
                    <a:pt x="183" y="308"/>
                  </a:lnTo>
                  <a:lnTo>
                    <a:pt x="184" y="307"/>
                  </a:lnTo>
                  <a:lnTo>
                    <a:pt x="187" y="305"/>
                  </a:lnTo>
                  <a:lnTo>
                    <a:pt x="188" y="303"/>
                  </a:lnTo>
                  <a:lnTo>
                    <a:pt x="191" y="302"/>
                  </a:lnTo>
                  <a:lnTo>
                    <a:pt x="192" y="302"/>
                  </a:lnTo>
                  <a:lnTo>
                    <a:pt x="194" y="302"/>
                  </a:lnTo>
                  <a:lnTo>
                    <a:pt x="196" y="303"/>
                  </a:lnTo>
                  <a:lnTo>
                    <a:pt x="197" y="303"/>
                  </a:lnTo>
                  <a:lnTo>
                    <a:pt x="198" y="305"/>
                  </a:lnTo>
                  <a:lnTo>
                    <a:pt x="198" y="311"/>
                  </a:lnTo>
                  <a:lnTo>
                    <a:pt x="199" y="312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2" y="313"/>
                  </a:lnTo>
                  <a:lnTo>
                    <a:pt x="203" y="313"/>
                  </a:lnTo>
                  <a:lnTo>
                    <a:pt x="206" y="313"/>
                  </a:lnTo>
                  <a:lnTo>
                    <a:pt x="207" y="315"/>
                  </a:lnTo>
                  <a:lnTo>
                    <a:pt x="208" y="316"/>
                  </a:lnTo>
                  <a:lnTo>
                    <a:pt x="208" y="317"/>
                  </a:lnTo>
                  <a:lnTo>
                    <a:pt x="208" y="320"/>
                  </a:lnTo>
                  <a:lnTo>
                    <a:pt x="208" y="321"/>
                  </a:lnTo>
                  <a:lnTo>
                    <a:pt x="209" y="322"/>
                  </a:lnTo>
                  <a:lnTo>
                    <a:pt x="212" y="321"/>
                  </a:lnTo>
                  <a:lnTo>
                    <a:pt x="213" y="320"/>
                  </a:lnTo>
                  <a:lnTo>
                    <a:pt x="216" y="318"/>
                  </a:lnTo>
                  <a:lnTo>
                    <a:pt x="217" y="316"/>
                  </a:lnTo>
                  <a:lnTo>
                    <a:pt x="219" y="313"/>
                  </a:lnTo>
                  <a:lnTo>
                    <a:pt x="224" y="306"/>
                  </a:lnTo>
                  <a:lnTo>
                    <a:pt x="231" y="305"/>
                  </a:lnTo>
                  <a:lnTo>
                    <a:pt x="235" y="307"/>
                  </a:lnTo>
                  <a:lnTo>
                    <a:pt x="239" y="311"/>
                  </a:lnTo>
                  <a:lnTo>
                    <a:pt x="245" y="312"/>
                  </a:lnTo>
                  <a:lnTo>
                    <a:pt x="250" y="315"/>
                  </a:lnTo>
                  <a:lnTo>
                    <a:pt x="257" y="315"/>
                  </a:lnTo>
                  <a:lnTo>
                    <a:pt x="263" y="313"/>
                  </a:lnTo>
                  <a:lnTo>
                    <a:pt x="267" y="311"/>
                  </a:lnTo>
                  <a:lnTo>
                    <a:pt x="269" y="311"/>
                  </a:lnTo>
                  <a:lnTo>
                    <a:pt x="272" y="312"/>
                  </a:lnTo>
                  <a:lnTo>
                    <a:pt x="274" y="313"/>
                  </a:lnTo>
                  <a:lnTo>
                    <a:pt x="275" y="315"/>
                  </a:lnTo>
                  <a:lnTo>
                    <a:pt x="279" y="315"/>
                  </a:lnTo>
                  <a:lnTo>
                    <a:pt x="282" y="316"/>
                  </a:lnTo>
                  <a:lnTo>
                    <a:pt x="290" y="313"/>
                  </a:lnTo>
                  <a:lnTo>
                    <a:pt x="299" y="310"/>
                  </a:lnTo>
                  <a:lnTo>
                    <a:pt x="308" y="307"/>
                  </a:lnTo>
                  <a:lnTo>
                    <a:pt x="311" y="307"/>
                  </a:lnTo>
                  <a:lnTo>
                    <a:pt x="314" y="307"/>
                  </a:lnTo>
                  <a:lnTo>
                    <a:pt x="316" y="310"/>
                  </a:lnTo>
                  <a:lnTo>
                    <a:pt x="319" y="311"/>
                  </a:lnTo>
                  <a:lnTo>
                    <a:pt x="321" y="313"/>
                  </a:lnTo>
                  <a:lnTo>
                    <a:pt x="323" y="315"/>
                  </a:lnTo>
                  <a:lnTo>
                    <a:pt x="326" y="317"/>
                  </a:lnTo>
                  <a:lnTo>
                    <a:pt x="329" y="318"/>
                  </a:lnTo>
                  <a:lnTo>
                    <a:pt x="331" y="318"/>
                  </a:lnTo>
                  <a:lnTo>
                    <a:pt x="335" y="320"/>
                  </a:lnTo>
                  <a:lnTo>
                    <a:pt x="339" y="320"/>
                  </a:lnTo>
                  <a:lnTo>
                    <a:pt x="343" y="320"/>
                  </a:lnTo>
                  <a:lnTo>
                    <a:pt x="348" y="321"/>
                  </a:lnTo>
                  <a:lnTo>
                    <a:pt x="349" y="321"/>
                  </a:lnTo>
                  <a:lnTo>
                    <a:pt x="350" y="322"/>
                  </a:lnTo>
                  <a:lnTo>
                    <a:pt x="351" y="323"/>
                  </a:lnTo>
                  <a:lnTo>
                    <a:pt x="354" y="325"/>
                  </a:lnTo>
                  <a:lnTo>
                    <a:pt x="355" y="323"/>
                  </a:lnTo>
                  <a:lnTo>
                    <a:pt x="363" y="326"/>
                  </a:lnTo>
                  <a:lnTo>
                    <a:pt x="370" y="331"/>
                  </a:lnTo>
                  <a:lnTo>
                    <a:pt x="376" y="337"/>
                  </a:lnTo>
                  <a:lnTo>
                    <a:pt x="376" y="339"/>
                  </a:lnTo>
                  <a:lnTo>
                    <a:pt x="378" y="342"/>
                  </a:lnTo>
                  <a:lnTo>
                    <a:pt x="380" y="344"/>
                  </a:lnTo>
                  <a:lnTo>
                    <a:pt x="384" y="344"/>
                  </a:lnTo>
                  <a:lnTo>
                    <a:pt x="387" y="344"/>
                  </a:lnTo>
                  <a:lnTo>
                    <a:pt x="391" y="344"/>
                  </a:lnTo>
                  <a:lnTo>
                    <a:pt x="395" y="344"/>
                  </a:lnTo>
                  <a:lnTo>
                    <a:pt x="397" y="346"/>
                  </a:lnTo>
                  <a:lnTo>
                    <a:pt x="402" y="347"/>
                  </a:lnTo>
                  <a:lnTo>
                    <a:pt x="405" y="337"/>
                  </a:lnTo>
                  <a:lnTo>
                    <a:pt x="404" y="335"/>
                  </a:lnTo>
                  <a:lnTo>
                    <a:pt x="404" y="333"/>
                  </a:lnTo>
                  <a:lnTo>
                    <a:pt x="401" y="332"/>
                  </a:lnTo>
                  <a:lnTo>
                    <a:pt x="400" y="331"/>
                  </a:lnTo>
                  <a:lnTo>
                    <a:pt x="399" y="330"/>
                  </a:lnTo>
                  <a:lnTo>
                    <a:pt x="396" y="328"/>
                  </a:lnTo>
                  <a:lnTo>
                    <a:pt x="397" y="325"/>
                  </a:lnTo>
                  <a:lnTo>
                    <a:pt x="404" y="320"/>
                  </a:lnTo>
                  <a:lnTo>
                    <a:pt x="410" y="315"/>
                  </a:lnTo>
                  <a:lnTo>
                    <a:pt x="416" y="311"/>
                  </a:lnTo>
                  <a:lnTo>
                    <a:pt x="420" y="307"/>
                  </a:lnTo>
                  <a:lnTo>
                    <a:pt x="422" y="305"/>
                  </a:lnTo>
                  <a:lnTo>
                    <a:pt x="424" y="302"/>
                  </a:lnTo>
                  <a:lnTo>
                    <a:pt x="426" y="300"/>
                  </a:lnTo>
                  <a:lnTo>
                    <a:pt x="429" y="297"/>
                  </a:lnTo>
                  <a:lnTo>
                    <a:pt x="430" y="295"/>
                  </a:lnTo>
                  <a:lnTo>
                    <a:pt x="432" y="295"/>
                  </a:lnTo>
                  <a:lnTo>
                    <a:pt x="434" y="295"/>
                  </a:lnTo>
                  <a:lnTo>
                    <a:pt x="435" y="296"/>
                  </a:lnTo>
                  <a:lnTo>
                    <a:pt x="436" y="300"/>
                  </a:lnTo>
                  <a:lnTo>
                    <a:pt x="436" y="301"/>
                  </a:lnTo>
                  <a:lnTo>
                    <a:pt x="436" y="302"/>
                  </a:lnTo>
                  <a:lnTo>
                    <a:pt x="436" y="303"/>
                  </a:lnTo>
                  <a:lnTo>
                    <a:pt x="437" y="305"/>
                  </a:lnTo>
                  <a:lnTo>
                    <a:pt x="439" y="305"/>
                  </a:lnTo>
                  <a:lnTo>
                    <a:pt x="440" y="305"/>
                  </a:lnTo>
                  <a:lnTo>
                    <a:pt x="442" y="303"/>
                  </a:lnTo>
                  <a:lnTo>
                    <a:pt x="445" y="301"/>
                  </a:lnTo>
                  <a:lnTo>
                    <a:pt x="447" y="298"/>
                  </a:lnTo>
                  <a:lnTo>
                    <a:pt x="449" y="297"/>
                  </a:lnTo>
                  <a:lnTo>
                    <a:pt x="450" y="296"/>
                  </a:lnTo>
                  <a:lnTo>
                    <a:pt x="450" y="295"/>
                  </a:lnTo>
                  <a:lnTo>
                    <a:pt x="451" y="293"/>
                  </a:lnTo>
                  <a:lnTo>
                    <a:pt x="451" y="291"/>
                  </a:lnTo>
                  <a:lnTo>
                    <a:pt x="452" y="290"/>
                  </a:lnTo>
                  <a:lnTo>
                    <a:pt x="455" y="287"/>
                  </a:lnTo>
                  <a:lnTo>
                    <a:pt x="456" y="285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5" y="281"/>
                  </a:lnTo>
                  <a:lnTo>
                    <a:pt x="468" y="281"/>
                  </a:lnTo>
                  <a:lnTo>
                    <a:pt x="471" y="280"/>
                  </a:lnTo>
                  <a:lnTo>
                    <a:pt x="473" y="277"/>
                  </a:lnTo>
                  <a:lnTo>
                    <a:pt x="476" y="275"/>
                  </a:lnTo>
                  <a:lnTo>
                    <a:pt x="477" y="271"/>
                  </a:lnTo>
                  <a:lnTo>
                    <a:pt x="480" y="267"/>
                  </a:lnTo>
                  <a:lnTo>
                    <a:pt x="483" y="264"/>
                  </a:lnTo>
                  <a:lnTo>
                    <a:pt x="487" y="260"/>
                  </a:lnTo>
                  <a:lnTo>
                    <a:pt x="491" y="259"/>
                  </a:lnTo>
                  <a:lnTo>
                    <a:pt x="493" y="259"/>
                  </a:lnTo>
                  <a:lnTo>
                    <a:pt x="496" y="261"/>
                  </a:lnTo>
                  <a:lnTo>
                    <a:pt x="498" y="261"/>
                  </a:lnTo>
                  <a:lnTo>
                    <a:pt x="498" y="262"/>
                  </a:lnTo>
                  <a:lnTo>
                    <a:pt x="500" y="264"/>
                  </a:lnTo>
                  <a:lnTo>
                    <a:pt x="500" y="266"/>
                  </a:lnTo>
                  <a:lnTo>
                    <a:pt x="500" y="267"/>
                  </a:lnTo>
                  <a:lnTo>
                    <a:pt x="498" y="270"/>
                  </a:lnTo>
                  <a:lnTo>
                    <a:pt x="498" y="271"/>
                  </a:lnTo>
                  <a:lnTo>
                    <a:pt x="500" y="275"/>
                  </a:lnTo>
                  <a:lnTo>
                    <a:pt x="503" y="274"/>
                  </a:lnTo>
                  <a:lnTo>
                    <a:pt x="507" y="271"/>
                  </a:lnTo>
                  <a:lnTo>
                    <a:pt x="511" y="266"/>
                  </a:lnTo>
                  <a:lnTo>
                    <a:pt x="516" y="261"/>
                  </a:lnTo>
                  <a:lnTo>
                    <a:pt x="518" y="256"/>
                  </a:lnTo>
                  <a:lnTo>
                    <a:pt x="520" y="252"/>
                  </a:lnTo>
                  <a:lnTo>
                    <a:pt x="522" y="247"/>
                  </a:lnTo>
                  <a:lnTo>
                    <a:pt x="522" y="241"/>
                  </a:lnTo>
                  <a:lnTo>
                    <a:pt x="523" y="234"/>
                  </a:lnTo>
                  <a:lnTo>
                    <a:pt x="524" y="228"/>
                  </a:lnTo>
                  <a:lnTo>
                    <a:pt x="527" y="225"/>
                  </a:lnTo>
                  <a:lnTo>
                    <a:pt x="533" y="226"/>
                  </a:lnTo>
                  <a:lnTo>
                    <a:pt x="537" y="233"/>
                  </a:lnTo>
                  <a:lnTo>
                    <a:pt x="539" y="240"/>
                  </a:lnTo>
                  <a:lnTo>
                    <a:pt x="542" y="249"/>
                  </a:lnTo>
                  <a:lnTo>
                    <a:pt x="543" y="257"/>
                  </a:lnTo>
                  <a:lnTo>
                    <a:pt x="544" y="262"/>
                  </a:lnTo>
                  <a:lnTo>
                    <a:pt x="546" y="270"/>
                  </a:lnTo>
                  <a:lnTo>
                    <a:pt x="549" y="277"/>
                  </a:lnTo>
                  <a:lnTo>
                    <a:pt x="553" y="281"/>
                  </a:lnTo>
                  <a:lnTo>
                    <a:pt x="556" y="281"/>
                  </a:lnTo>
                  <a:lnTo>
                    <a:pt x="561" y="277"/>
                  </a:lnTo>
                  <a:lnTo>
                    <a:pt x="564" y="272"/>
                  </a:lnTo>
                  <a:lnTo>
                    <a:pt x="567" y="266"/>
                  </a:lnTo>
                  <a:lnTo>
                    <a:pt x="567" y="261"/>
                  </a:lnTo>
                  <a:lnTo>
                    <a:pt x="568" y="260"/>
                  </a:lnTo>
                  <a:lnTo>
                    <a:pt x="569" y="259"/>
                  </a:lnTo>
                  <a:lnTo>
                    <a:pt x="571" y="256"/>
                  </a:lnTo>
                  <a:lnTo>
                    <a:pt x="571" y="254"/>
                  </a:lnTo>
                  <a:lnTo>
                    <a:pt x="572" y="251"/>
                  </a:lnTo>
                  <a:lnTo>
                    <a:pt x="573" y="249"/>
                  </a:lnTo>
                  <a:lnTo>
                    <a:pt x="576" y="246"/>
                  </a:lnTo>
                  <a:lnTo>
                    <a:pt x="577" y="244"/>
                  </a:lnTo>
                  <a:lnTo>
                    <a:pt x="579" y="244"/>
                  </a:lnTo>
                  <a:lnTo>
                    <a:pt x="582" y="244"/>
                  </a:lnTo>
                  <a:lnTo>
                    <a:pt x="586" y="245"/>
                  </a:lnTo>
                  <a:lnTo>
                    <a:pt x="588" y="249"/>
                  </a:lnTo>
                  <a:lnTo>
                    <a:pt x="588" y="255"/>
                  </a:lnTo>
                  <a:lnTo>
                    <a:pt x="586" y="261"/>
                  </a:lnTo>
                  <a:lnTo>
                    <a:pt x="582" y="269"/>
                  </a:lnTo>
                  <a:lnTo>
                    <a:pt x="582" y="272"/>
                  </a:lnTo>
                  <a:lnTo>
                    <a:pt x="581" y="276"/>
                  </a:lnTo>
                  <a:lnTo>
                    <a:pt x="582" y="277"/>
                  </a:lnTo>
                  <a:lnTo>
                    <a:pt x="583" y="279"/>
                  </a:lnTo>
                  <a:lnTo>
                    <a:pt x="584" y="279"/>
                  </a:lnTo>
                  <a:lnTo>
                    <a:pt x="586" y="279"/>
                  </a:lnTo>
                  <a:lnTo>
                    <a:pt x="588" y="277"/>
                  </a:lnTo>
                  <a:lnTo>
                    <a:pt x="591" y="276"/>
                  </a:lnTo>
                  <a:lnTo>
                    <a:pt x="593" y="275"/>
                  </a:lnTo>
                  <a:lnTo>
                    <a:pt x="596" y="274"/>
                  </a:lnTo>
                  <a:lnTo>
                    <a:pt x="598" y="270"/>
                  </a:lnTo>
                  <a:lnTo>
                    <a:pt x="600" y="267"/>
                  </a:lnTo>
                  <a:lnTo>
                    <a:pt x="603" y="264"/>
                  </a:lnTo>
                  <a:lnTo>
                    <a:pt x="605" y="261"/>
                  </a:lnTo>
                  <a:lnTo>
                    <a:pt x="609" y="256"/>
                  </a:lnTo>
                  <a:lnTo>
                    <a:pt x="612" y="252"/>
                  </a:lnTo>
                  <a:lnTo>
                    <a:pt x="617" y="250"/>
                  </a:lnTo>
                  <a:lnTo>
                    <a:pt x="624" y="247"/>
                  </a:lnTo>
                  <a:lnTo>
                    <a:pt x="632" y="246"/>
                  </a:lnTo>
                  <a:lnTo>
                    <a:pt x="638" y="247"/>
                  </a:lnTo>
                  <a:lnTo>
                    <a:pt x="642" y="250"/>
                  </a:lnTo>
                  <a:lnTo>
                    <a:pt x="645" y="252"/>
                  </a:lnTo>
                  <a:lnTo>
                    <a:pt x="649" y="255"/>
                  </a:lnTo>
                  <a:lnTo>
                    <a:pt x="653" y="255"/>
                  </a:lnTo>
                  <a:lnTo>
                    <a:pt x="655" y="257"/>
                  </a:lnTo>
                  <a:lnTo>
                    <a:pt x="658" y="260"/>
                  </a:lnTo>
                  <a:lnTo>
                    <a:pt x="660" y="260"/>
                  </a:lnTo>
                  <a:lnTo>
                    <a:pt x="663" y="261"/>
                  </a:lnTo>
                  <a:lnTo>
                    <a:pt x="667" y="261"/>
                  </a:lnTo>
                  <a:lnTo>
                    <a:pt x="670" y="261"/>
                  </a:lnTo>
                  <a:lnTo>
                    <a:pt x="674" y="261"/>
                  </a:lnTo>
                  <a:lnTo>
                    <a:pt x="676" y="262"/>
                  </a:lnTo>
                  <a:lnTo>
                    <a:pt x="679" y="264"/>
                  </a:lnTo>
                  <a:lnTo>
                    <a:pt x="681" y="266"/>
                  </a:lnTo>
                  <a:lnTo>
                    <a:pt x="688" y="272"/>
                  </a:lnTo>
                  <a:lnTo>
                    <a:pt x="695" y="277"/>
                  </a:lnTo>
                  <a:lnTo>
                    <a:pt x="705" y="282"/>
                  </a:lnTo>
                  <a:lnTo>
                    <a:pt x="715" y="284"/>
                  </a:lnTo>
                  <a:lnTo>
                    <a:pt x="725" y="280"/>
                  </a:lnTo>
                  <a:lnTo>
                    <a:pt x="736" y="276"/>
                  </a:lnTo>
                  <a:lnTo>
                    <a:pt x="739" y="276"/>
                  </a:lnTo>
                  <a:lnTo>
                    <a:pt x="741" y="276"/>
                  </a:lnTo>
                  <a:lnTo>
                    <a:pt x="744" y="277"/>
                  </a:lnTo>
                  <a:lnTo>
                    <a:pt x="745" y="279"/>
                  </a:lnTo>
                  <a:lnTo>
                    <a:pt x="747" y="280"/>
                  </a:lnTo>
                  <a:lnTo>
                    <a:pt x="750" y="281"/>
                  </a:lnTo>
                  <a:lnTo>
                    <a:pt x="752" y="284"/>
                  </a:lnTo>
                  <a:lnTo>
                    <a:pt x="756" y="289"/>
                  </a:lnTo>
                  <a:lnTo>
                    <a:pt x="760" y="293"/>
                  </a:lnTo>
                  <a:lnTo>
                    <a:pt x="764" y="300"/>
                  </a:lnTo>
                  <a:lnTo>
                    <a:pt x="762" y="305"/>
                  </a:lnTo>
                  <a:lnTo>
                    <a:pt x="757" y="307"/>
                  </a:lnTo>
                  <a:lnTo>
                    <a:pt x="751" y="308"/>
                  </a:lnTo>
                  <a:lnTo>
                    <a:pt x="745" y="310"/>
                  </a:lnTo>
                  <a:lnTo>
                    <a:pt x="739" y="312"/>
                  </a:lnTo>
                  <a:lnTo>
                    <a:pt x="734" y="318"/>
                  </a:lnTo>
                  <a:lnTo>
                    <a:pt x="734" y="322"/>
                  </a:lnTo>
                  <a:lnTo>
                    <a:pt x="734" y="326"/>
                  </a:lnTo>
                  <a:lnTo>
                    <a:pt x="736" y="328"/>
                  </a:lnTo>
                  <a:lnTo>
                    <a:pt x="738" y="331"/>
                  </a:lnTo>
                  <a:lnTo>
                    <a:pt x="740" y="332"/>
                  </a:lnTo>
                  <a:lnTo>
                    <a:pt x="744" y="332"/>
                  </a:lnTo>
                  <a:lnTo>
                    <a:pt x="746" y="332"/>
                  </a:lnTo>
                  <a:lnTo>
                    <a:pt x="750" y="331"/>
                  </a:lnTo>
                  <a:lnTo>
                    <a:pt x="757" y="332"/>
                  </a:lnTo>
                  <a:lnTo>
                    <a:pt x="765" y="335"/>
                  </a:lnTo>
                  <a:lnTo>
                    <a:pt x="771" y="337"/>
                  </a:lnTo>
                  <a:lnTo>
                    <a:pt x="780" y="338"/>
                  </a:lnTo>
                  <a:lnTo>
                    <a:pt x="789" y="337"/>
                  </a:lnTo>
                  <a:lnTo>
                    <a:pt x="799" y="331"/>
                  </a:lnTo>
                  <a:lnTo>
                    <a:pt x="810" y="325"/>
                  </a:lnTo>
                  <a:lnTo>
                    <a:pt x="821" y="320"/>
                  </a:lnTo>
                  <a:lnTo>
                    <a:pt x="833" y="318"/>
                  </a:lnTo>
                  <a:lnTo>
                    <a:pt x="846" y="322"/>
                  </a:lnTo>
                  <a:lnTo>
                    <a:pt x="857" y="328"/>
                  </a:lnTo>
                  <a:lnTo>
                    <a:pt x="867" y="337"/>
                  </a:lnTo>
                  <a:lnTo>
                    <a:pt x="871" y="338"/>
                  </a:lnTo>
                  <a:lnTo>
                    <a:pt x="872" y="338"/>
                  </a:lnTo>
                  <a:lnTo>
                    <a:pt x="875" y="337"/>
                  </a:lnTo>
                  <a:lnTo>
                    <a:pt x="875" y="336"/>
                  </a:lnTo>
                  <a:lnTo>
                    <a:pt x="876" y="333"/>
                  </a:lnTo>
                  <a:lnTo>
                    <a:pt x="876" y="331"/>
                  </a:lnTo>
                  <a:lnTo>
                    <a:pt x="875" y="328"/>
                  </a:lnTo>
                  <a:lnTo>
                    <a:pt x="875" y="325"/>
                  </a:lnTo>
                  <a:lnTo>
                    <a:pt x="875" y="322"/>
                  </a:lnTo>
                  <a:lnTo>
                    <a:pt x="875" y="320"/>
                  </a:lnTo>
                  <a:lnTo>
                    <a:pt x="876" y="318"/>
                  </a:lnTo>
                  <a:lnTo>
                    <a:pt x="877" y="316"/>
                  </a:lnTo>
                  <a:lnTo>
                    <a:pt x="881" y="313"/>
                  </a:lnTo>
                  <a:lnTo>
                    <a:pt x="885" y="311"/>
                  </a:lnTo>
                  <a:lnTo>
                    <a:pt x="887" y="308"/>
                  </a:lnTo>
                  <a:lnTo>
                    <a:pt x="891" y="305"/>
                  </a:lnTo>
                  <a:lnTo>
                    <a:pt x="893" y="303"/>
                  </a:lnTo>
                  <a:lnTo>
                    <a:pt x="894" y="301"/>
                  </a:lnTo>
                  <a:lnTo>
                    <a:pt x="897" y="300"/>
                  </a:lnTo>
                  <a:lnTo>
                    <a:pt x="899" y="298"/>
                  </a:lnTo>
                  <a:lnTo>
                    <a:pt x="902" y="297"/>
                  </a:lnTo>
                  <a:lnTo>
                    <a:pt x="904" y="295"/>
                  </a:lnTo>
                  <a:lnTo>
                    <a:pt x="908" y="290"/>
                  </a:lnTo>
                  <a:lnTo>
                    <a:pt x="914" y="285"/>
                  </a:lnTo>
                  <a:lnTo>
                    <a:pt x="923" y="281"/>
                  </a:lnTo>
                  <a:lnTo>
                    <a:pt x="931" y="279"/>
                  </a:lnTo>
                  <a:lnTo>
                    <a:pt x="936" y="279"/>
                  </a:lnTo>
                  <a:lnTo>
                    <a:pt x="942" y="281"/>
                  </a:lnTo>
                  <a:lnTo>
                    <a:pt x="946" y="287"/>
                  </a:lnTo>
                  <a:lnTo>
                    <a:pt x="951" y="292"/>
                  </a:lnTo>
                  <a:lnTo>
                    <a:pt x="957" y="295"/>
                  </a:lnTo>
                  <a:lnTo>
                    <a:pt x="958" y="295"/>
                  </a:lnTo>
                  <a:lnTo>
                    <a:pt x="961" y="293"/>
                  </a:lnTo>
                  <a:lnTo>
                    <a:pt x="963" y="292"/>
                  </a:lnTo>
                  <a:lnTo>
                    <a:pt x="965" y="291"/>
                  </a:lnTo>
                  <a:lnTo>
                    <a:pt x="968" y="289"/>
                  </a:lnTo>
                  <a:lnTo>
                    <a:pt x="970" y="287"/>
                  </a:lnTo>
                  <a:lnTo>
                    <a:pt x="972" y="286"/>
                  </a:lnTo>
                  <a:lnTo>
                    <a:pt x="973" y="286"/>
                  </a:lnTo>
                  <a:lnTo>
                    <a:pt x="974" y="287"/>
                  </a:lnTo>
                  <a:lnTo>
                    <a:pt x="977" y="289"/>
                  </a:lnTo>
                  <a:lnTo>
                    <a:pt x="978" y="291"/>
                  </a:lnTo>
                  <a:lnTo>
                    <a:pt x="979" y="293"/>
                  </a:lnTo>
                  <a:lnTo>
                    <a:pt x="980" y="296"/>
                  </a:lnTo>
                  <a:lnTo>
                    <a:pt x="982" y="298"/>
                  </a:lnTo>
                  <a:lnTo>
                    <a:pt x="983" y="300"/>
                  </a:lnTo>
                  <a:lnTo>
                    <a:pt x="984" y="302"/>
                  </a:lnTo>
                  <a:lnTo>
                    <a:pt x="988" y="305"/>
                  </a:lnTo>
                  <a:lnTo>
                    <a:pt x="992" y="306"/>
                  </a:lnTo>
                  <a:lnTo>
                    <a:pt x="995" y="307"/>
                  </a:lnTo>
                  <a:lnTo>
                    <a:pt x="998" y="307"/>
                  </a:lnTo>
                  <a:lnTo>
                    <a:pt x="1012" y="305"/>
                  </a:lnTo>
                  <a:lnTo>
                    <a:pt x="1025" y="301"/>
                  </a:lnTo>
                  <a:lnTo>
                    <a:pt x="1039" y="298"/>
                  </a:lnTo>
                  <a:lnTo>
                    <a:pt x="1053" y="300"/>
                  </a:lnTo>
                  <a:lnTo>
                    <a:pt x="1056" y="300"/>
                  </a:lnTo>
                  <a:lnTo>
                    <a:pt x="1059" y="301"/>
                  </a:lnTo>
                  <a:lnTo>
                    <a:pt x="1061" y="301"/>
                  </a:lnTo>
                  <a:lnTo>
                    <a:pt x="1065" y="301"/>
                  </a:lnTo>
                  <a:lnTo>
                    <a:pt x="1068" y="301"/>
                  </a:lnTo>
                  <a:lnTo>
                    <a:pt x="1069" y="300"/>
                  </a:lnTo>
                  <a:lnTo>
                    <a:pt x="1073" y="298"/>
                  </a:lnTo>
                  <a:lnTo>
                    <a:pt x="1075" y="296"/>
                  </a:lnTo>
                  <a:lnTo>
                    <a:pt x="1076" y="295"/>
                  </a:lnTo>
                  <a:lnTo>
                    <a:pt x="1078" y="292"/>
                  </a:lnTo>
                  <a:lnTo>
                    <a:pt x="1078" y="289"/>
                  </a:lnTo>
                  <a:lnTo>
                    <a:pt x="1079" y="286"/>
                  </a:lnTo>
                  <a:lnTo>
                    <a:pt x="1079" y="284"/>
                  </a:lnTo>
                  <a:lnTo>
                    <a:pt x="1084" y="279"/>
                  </a:lnTo>
                  <a:lnTo>
                    <a:pt x="1091" y="276"/>
                  </a:lnTo>
                  <a:lnTo>
                    <a:pt x="1100" y="275"/>
                  </a:lnTo>
                  <a:lnTo>
                    <a:pt x="1107" y="274"/>
                  </a:lnTo>
                  <a:lnTo>
                    <a:pt x="1111" y="274"/>
                  </a:lnTo>
                  <a:lnTo>
                    <a:pt x="1116" y="272"/>
                  </a:lnTo>
                  <a:lnTo>
                    <a:pt x="1110" y="272"/>
                  </a:lnTo>
                  <a:lnTo>
                    <a:pt x="1105" y="271"/>
                  </a:lnTo>
                  <a:lnTo>
                    <a:pt x="1100" y="270"/>
                  </a:lnTo>
                  <a:lnTo>
                    <a:pt x="1096" y="267"/>
                  </a:lnTo>
                  <a:lnTo>
                    <a:pt x="1093" y="262"/>
                  </a:lnTo>
                  <a:lnTo>
                    <a:pt x="1090" y="256"/>
                  </a:lnTo>
                  <a:lnTo>
                    <a:pt x="1088" y="250"/>
                  </a:lnTo>
                  <a:lnTo>
                    <a:pt x="1085" y="246"/>
                  </a:lnTo>
                  <a:lnTo>
                    <a:pt x="1080" y="245"/>
                  </a:lnTo>
                  <a:lnTo>
                    <a:pt x="1079" y="245"/>
                  </a:lnTo>
                  <a:lnTo>
                    <a:pt x="1078" y="245"/>
                  </a:lnTo>
                  <a:lnTo>
                    <a:pt x="1075" y="245"/>
                  </a:lnTo>
                  <a:lnTo>
                    <a:pt x="1073" y="245"/>
                  </a:lnTo>
                  <a:lnTo>
                    <a:pt x="1071" y="245"/>
                  </a:lnTo>
                  <a:lnTo>
                    <a:pt x="1069" y="244"/>
                  </a:lnTo>
                  <a:lnTo>
                    <a:pt x="1068" y="242"/>
                  </a:lnTo>
                  <a:lnTo>
                    <a:pt x="1068" y="240"/>
                  </a:lnTo>
                  <a:lnTo>
                    <a:pt x="1068" y="235"/>
                  </a:lnTo>
                  <a:lnTo>
                    <a:pt x="1069" y="231"/>
                  </a:lnTo>
                  <a:lnTo>
                    <a:pt x="1071" y="228"/>
                  </a:lnTo>
                  <a:lnTo>
                    <a:pt x="1075" y="225"/>
                  </a:lnTo>
                  <a:lnTo>
                    <a:pt x="1089" y="204"/>
                  </a:lnTo>
                  <a:lnTo>
                    <a:pt x="1101" y="183"/>
                  </a:lnTo>
                  <a:lnTo>
                    <a:pt x="1105" y="179"/>
                  </a:lnTo>
                  <a:lnTo>
                    <a:pt x="1107" y="178"/>
                  </a:lnTo>
                  <a:lnTo>
                    <a:pt x="1111" y="177"/>
                  </a:lnTo>
                  <a:lnTo>
                    <a:pt x="1114" y="177"/>
                  </a:lnTo>
                  <a:lnTo>
                    <a:pt x="1116" y="179"/>
                  </a:lnTo>
                  <a:lnTo>
                    <a:pt x="1117" y="182"/>
                  </a:lnTo>
                  <a:lnTo>
                    <a:pt x="1120" y="185"/>
                  </a:lnTo>
                  <a:lnTo>
                    <a:pt x="1119" y="189"/>
                  </a:lnTo>
                  <a:lnTo>
                    <a:pt x="1119" y="193"/>
                  </a:lnTo>
                  <a:lnTo>
                    <a:pt x="1119" y="195"/>
                  </a:lnTo>
                  <a:lnTo>
                    <a:pt x="1120" y="199"/>
                  </a:lnTo>
                  <a:lnTo>
                    <a:pt x="1122" y="203"/>
                  </a:lnTo>
                  <a:lnTo>
                    <a:pt x="1126" y="206"/>
                  </a:lnTo>
                  <a:lnTo>
                    <a:pt x="1130" y="210"/>
                  </a:lnTo>
                  <a:lnTo>
                    <a:pt x="1132" y="213"/>
                  </a:lnTo>
                  <a:lnTo>
                    <a:pt x="1135" y="216"/>
                  </a:lnTo>
                  <a:lnTo>
                    <a:pt x="1141" y="225"/>
                  </a:lnTo>
                  <a:lnTo>
                    <a:pt x="1149" y="235"/>
                  </a:lnTo>
                  <a:lnTo>
                    <a:pt x="1154" y="245"/>
                  </a:lnTo>
                  <a:lnTo>
                    <a:pt x="1152" y="251"/>
                  </a:lnTo>
                  <a:lnTo>
                    <a:pt x="1149" y="257"/>
                  </a:lnTo>
                  <a:lnTo>
                    <a:pt x="1141" y="264"/>
                  </a:lnTo>
                  <a:lnTo>
                    <a:pt x="1134" y="269"/>
                  </a:lnTo>
                  <a:lnTo>
                    <a:pt x="1127" y="271"/>
                  </a:lnTo>
                  <a:lnTo>
                    <a:pt x="1122" y="271"/>
                  </a:lnTo>
                  <a:lnTo>
                    <a:pt x="1117" y="272"/>
                  </a:lnTo>
                  <a:lnTo>
                    <a:pt x="1120" y="272"/>
                  </a:lnTo>
                  <a:lnTo>
                    <a:pt x="1122" y="274"/>
                  </a:lnTo>
                  <a:lnTo>
                    <a:pt x="1124" y="276"/>
                  </a:lnTo>
                  <a:lnTo>
                    <a:pt x="1125" y="279"/>
                  </a:lnTo>
                  <a:lnTo>
                    <a:pt x="1126" y="281"/>
                  </a:lnTo>
                  <a:lnTo>
                    <a:pt x="1127" y="284"/>
                  </a:lnTo>
                  <a:lnTo>
                    <a:pt x="1129" y="286"/>
                  </a:lnTo>
                  <a:lnTo>
                    <a:pt x="1131" y="290"/>
                  </a:lnTo>
                  <a:lnTo>
                    <a:pt x="1132" y="293"/>
                  </a:lnTo>
                  <a:lnTo>
                    <a:pt x="1132" y="297"/>
                  </a:lnTo>
                  <a:lnTo>
                    <a:pt x="1131" y="301"/>
                  </a:lnTo>
                  <a:lnTo>
                    <a:pt x="1129" y="305"/>
                  </a:lnTo>
                  <a:lnTo>
                    <a:pt x="1127" y="313"/>
                  </a:lnTo>
                  <a:lnTo>
                    <a:pt x="1130" y="321"/>
                  </a:lnTo>
                  <a:lnTo>
                    <a:pt x="1136" y="326"/>
                  </a:lnTo>
                  <a:lnTo>
                    <a:pt x="1142" y="328"/>
                  </a:lnTo>
                  <a:lnTo>
                    <a:pt x="1150" y="323"/>
                  </a:lnTo>
                  <a:lnTo>
                    <a:pt x="1152" y="315"/>
                  </a:lnTo>
                  <a:lnTo>
                    <a:pt x="1150" y="307"/>
                  </a:lnTo>
                  <a:lnTo>
                    <a:pt x="1147" y="301"/>
                  </a:lnTo>
                  <a:lnTo>
                    <a:pt x="1145" y="293"/>
                  </a:lnTo>
                  <a:lnTo>
                    <a:pt x="1147" y="287"/>
                  </a:lnTo>
                  <a:lnTo>
                    <a:pt x="1150" y="284"/>
                  </a:lnTo>
                  <a:lnTo>
                    <a:pt x="1155" y="279"/>
                  </a:lnTo>
                  <a:lnTo>
                    <a:pt x="1162" y="272"/>
                  </a:lnTo>
                  <a:lnTo>
                    <a:pt x="1170" y="266"/>
                  </a:lnTo>
                  <a:lnTo>
                    <a:pt x="1177" y="260"/>
                  </a:lnTo>
                  <a:lnTo>
                    <a:pt x="1182" y="255"/>
                  </a:lnTo>
                  <a:lnTo>
                    <a:pt x="1186" y="249"/>
                  </a:lnTo>
                  <a:lnTo>
                    <a:pt x="1185" y="245"/>
                  </a:lnTo>
                  <a:lnTo>
                    <a:pt x="1179" y="242"/>
                  </a:lnTo>
                  <a:lnTo>
                    <a:pt x="1175" y="242"/>
                  </a:lnTo>
                  <a:lnTo>
                    <a:pt x="1172" y="241"/>
                  </a:lnTo>
                  <a:lnTo>
                    <a:pt x="1169" y="240"/>
                  </a:lnTo>
                  <a:lnTo>
                    <a:pt x="1167" y="238"/>
                  </a:lnTo>
                  <a:lnTo>
                    <a:pt x="1166" y="235"/>
                  </a:lnTo>
                  <a:lnTo>
                    <a:pt x="1166" y="231"/>
                  </a:lnTo>
                  <a:lnTo>
                    <a:pt x="1166" y="229"/>
                  </a:lnTo>
                  <a:lnTo>
                    <a:pt x="1167" y="225"/>
                  </a:lnTo>
                  <a:lnTo>
                    <a:pt x="1169" y="223"/>
                  </a:lnTo>
                  <a:lnTo>
                    <a:pt x="1172" y="220"/>
                  </a:lnTo>
                  <a:lnTo>
                    <a:pt x="1176" y="219"/>
                  </a:lnTo>
                  <a:lnTo>
                    <a:pt x="1179" y="218"/>
                  </a:lnTo>
                  <a:lnTo>
                    <a:pt x="1181" y="215"/>
                  </a:lnTo>
                  <a:lnTo>
                    <a:pt x="1183" y="214"/>
                  </a:lnTo>
                  <a:lnTo>
                    <a:pt x="1187" y="211"/>
                  </a:lnTo>
                  <a:lnTo>
                    <a:pt x="1188" y="208"/>
                  </a:lnTo>
                  <a:lnTo>
                    <a:pt x="1190" y="206"/>
                  </a:lnTo>
                  <a:lnTo>
                    <a:pt x="1188" y="205"/>
                  </a:lnTo>
                  <a:lnTo>
                    <a:pt x="1187" y="203"/>
                  </a:lnTo>
                  <a:lnTo>
                    <a:pt x="1185" y="201"/>
                  </a:lnTo>
                  <a:lnTo>
                    <a:pt x="1182" y="199"/>
                  </a:lnTo>
                  <a:lnTo>
                    <a:pt x="1181" y="198"/>
                  </a:lnTo>
                  <a:lnTo>
                    <a:pt x="1170" y="195"/>
                  </a:lnTo>
                  <a:lnTo>
                    <a:pt x="1159" y="193"/>
                  </a:lnTo>
                  <a:lnTo>
                    <a:pt x="1150" y="188"/>
                  </a:lnTo>
                  <a:lnTo>
                    <a:pt x="1142" y="179"/>
                  </a:lnTo>
                  <a:lnTo>
                    <a:pt x="1136" y="173"/>
                  </a:lnTo>
                  <a:lnTo>
                    <a:pt x="1130" y="167"/>
                  </a:lnTo>
                  <a:lnTo>
                    <a:pt x="1126" y="159"/>
                  </a:lnTo>
                  <a:lnTo>
                    <a:pt x="1126" y="150"/>
                  </a:lnTo>
                  <a:lnTo>
                    <a:pt x="1127" y="148"/>
                  </a:lnTo>
                  <a:lnTo>
                    <a:pt x="1130" y="147"/>
                  </a:lnTo>
                  <a:lnTo>
                    <a:pt x="1132" y="145"/>
                  </a:lnTo>
                  <a:lnTo>
                    <a:pt x="1135" y="144"/>
                  </a:lnTo>
                  <a:lnTo>
                    <a:pt x="1137" y="142"/>
                  </a:lnTo>
                  <a:lnTo>
                    <a:pt x="1140" y="141"/>
                  </a:lnTo>
                  <a:lnTo>
                    <a:pt x="1141" y="138"/>
                  </a:lnTo>
                  <a:lnTo>
                    <a:pt x="1141" y="134"/>
                  </a:lnTo>
                  <a:lnTo>
                    <a:pt x="1141" y="133"/>
                  </a:lnTo>
                  <a:lnTo>
                    <a:pt x="1140" y="131"/>
                  </a:lnTo>
                  <a:lnTo>
                    <a:pt x="1139" y="128"/>
                  </a:lnTo>
                  <a:lnTo>
                    <a:pt x="1136" y="127"/>
                  </a:lnTo>
                  <a:lnTo>
                    <a:pt x="1135" y="117"/>
                  </a:lnTo>
                  <a:lnTo>
                    <a:pt x="1136" y="106"/>
                  </a:lnTo>
                  <a:lnTo>
                    <a:pt x="1139" y="103"/>
                  </a:lnTo>
                  <a:lnTo>
                    <a:pt x="1141" y="102"/>
                  </a:lnTo>
                  <a:lnTo>
                    <a:pt x="1144" y="101"/>
                  </a:lnTo>
                  <a:lnTo>
                    <a:pt x="1146" y="99"/>
                  </a:lnTo>
                  <a:lnTo>
                    <a:pt x="1150" y="98"/>
                  </a:lnTo>
                  <a:lnTo>
                    <a:pt x="1154" y="94"/>
                  </a:lnTo>
                  <a:lnTo>
                    <a:pt x="1156" y="87"/>
                  </a:lnTo>
                  <a:lnTo>
                    <a:pt x="1157" y="80"/>
                  </a:lnTo>
                  <a:lnTo>
                    <a:pt x="1160" y="75"/>
                  </a:lnTo>
                  <a:lnTo>
                    <a:pt x="1162" y="73"/>
                  </a:lnTo>
                  <a:lnTo>
                    <a:pt x="1164" y="71"/>
                  </a:lnTo>
                  <a:lnTo>
                    <a:pt x="1166" y="70"/>
                  </a:lnTo>
                  <a:lnTo>
                    <a:pt x="1169" y="68"/>
                  </a:lnTo>
                  <a:lnTo>
                    <a:pt x="1171" y="67"/>
                  </a:lnTo>
                  <a:close/>
                  <a:moveTo>
                    <a:pt x="970" y="0"/>
                  </a:moveTo>
                  <a:lnTo>
                    <a:pt x="980" y="0"/>
                  </a:lnTo>
                  <a:lnTo>
                    <a:pt x="984" y="4"/>
                  </a:lnTo>
                  <a:lnTo>
                    <a:pt x="984" y="10"/>
                  </a:lnTo>
                  <a:lnTo>
                    <a:pt x="983" y="17"/>
                  </a:lnTo>
                  <a:lnTo>
                    <a:pt x="983" y="24"/>
                  </a:lnTo>
                  <a:lnTo>
                    <a:pt x="980" y="26"/>
                  </a:lnTo>
                  <a:lnTo>
                    <a:pt x="979" y="27"/>
                  </a:lnTo>
                  <a:lnTo>
                    <a:pt x="977" y="29"/>
                  </a:lnTo>
                  <a:lnTo>
                    <a:pt x="974" y="30"/>
                  </a:lnTo>
                  <a:lnTo>
                    <a:pt x="973" y="32"/>
                  </a:lnTo>
                  <a:lnTo>
                    <a:pt x="972" y="34"/>
                  </a:lnTo>
                  <a:lnTo>
                    <a:pt x="972" y="36"/>
                  </a:lnTo>
                  <a:lnTo>
                    <a:pt x="972" y="36"/>
                  </a:lnTo>
                  <a:lnTo>
                    <a:pt x="970" y="37"/>
                  </a:lnTo>
                  <a:lnTo>
                    <a:pt x="969" y="39"/>
                  </a:lnTo>
                  <a:lnTo>
                    <a:pt x="969" y="41"/>
                  </a:lnTo>
                  <a:lnTo>
                    <a:pt x="967" y="44"/>
                  </a:lnTo>
                  <a:lnTo>
                    <a:pt x="965" y="45"/>
                  </a:lnTo>
                  <a:lnTo>
                    <a:pt x="964" y="47"/>
                  </a:lnTo>
                  <a:lnTo>
                    <a:pt x="963" y="50"/>
                  </a:lnTo>
                  <a:lnTo>
                    <a:pt x="964" y="52"/>
                  </a:lnTo>
                  <a:lnTo>
                    <a:pt x="965" y="55"/>
                  </a:lnTo>
                  <a:lnTo>
                    <a:pt x="967" y="57"/>
                  </a:lnTo>
                  <a:lnTo>
                    <a:pt x="967" y="60"/>
                  </a:lnTo>
                  <a:lnTo>
                    <a:pt x="967" y="63"/>
                  </a:lnTo>
                  <a:lnTo>
                    <a:pt x="965" y="67"/>
                  </a:lnTo>
                  <a:lnTo>
                    <a:pt x="964" y="72"/>
                  </a:lnTo>
                  <a:lnTo>
                    <a:pt x="964" y="77"/>
                  </a:lnTo>
                  <a:lnTo>
                    <a:pt x="964" y="81"/>
                  </a:lnTo>
                  <a:lnTo>
                    <a:pt x="965" y="85"/>
                  </a:lnTo>
                  <a:lnTo>
                    <a:pt x="967" y="87"/>
                  </a:lnTo>
                  <a:lnTo>
                    <a:pt x="967" y="91"/>
                  </a:lnTo>
                  <a:lnTo>
                    <a:pt x="967" y="101"/>
                  </a:lnTo>
                  <a:lnTo>
                    <a:pt x="968" y="104"/>
                  </a:lnTo>
                  <a:lnTo>
                    <a:pt x="969" y="108"/>
                  </a:lnTo>
                  <a:lnTo>
                    <a:pt x="970" y="111"/>
                  </a:lnTo>
                  <a:lnTo>
                    <a:pt x="973" y="113"/>
                  </a:lnTo>
                  <a:lnTo>
                    <a:pt x="974" y="116"/>
                  </a:lnTo>
                  <a:lnTo>
                    <a:pt x="973" y="124"/>
                  </a:lnTo>
                  <a:lnTo>
                    <a:pt x="972" y="131"/>
                  </a:lnTo>
                  <a:lnTo>
                    <a:pt x="972" y="137"/>
                  </a:lnTo>
                  <a:lnTo>
                    <a:pt x="975" y="147"/>
                  </a:lnTo>
                  <a:lnTo>
                    <a:pt x="980" y="158"/>
                  </a:lnTo>
                  <a:lnTo>
                    <a:pt x="984" y="162"/>
                  </a:lnTo>
                  <a:lnTo>
                    <a:pt x="990" y="163"/>
                  </a:lnTo>
                  <a:lnTo>
                    <a:pt x="998" y="163"/>
                  </a:lnTo>
                  <a:lnTo>
                    <a:pt x="1005" y="163"/>
                  </a:lnTo>
                  <a:lnTo>
                    <a:pt x="1013" y="164"/>
                  </a:lnTo>
                  <a:lnTo>
                    <a:pt x="1018" y="167"/>
                  </a:lnTo>
                  <a:lnTo>
                    <a:pt x="1020" y="172"/>
                  </a:lnTo>
                  <a:lnTo>
                    <a:pt x="1022" y="177"/>
                  </a:lnTo>
                  <a:lnTo>
                    <a:pt x="1024" y="183"/>
                  </a:lnTo>
                  <a:lnTo>
                    <a:pt x="1027" y="185"/>
                  </a:lnTo>
                  <a:lnTo>
                    <a:pt x="1028" y="187"/>
                  </a:lnTo>
                  <a:lnTo>
                    <a:pt x="1030" y="189"/>
                  </a:lnTo>
                  <a:lnTo>
                    <a:pt x="1032" y="190"/>
                  </a:lnTo>
                  <a:lnTo>
                    <a:pt x="1032" y="193"/>
                  </a:lnTo>
                  <a:lnTo>
                    <a:pt x="1030" y="195"/>
                  </a:lnTo>
                  <a:lnTo>
                    <a:pt x="1029" y="199"/>
                  </a:lnTo>
                  <a:lnTo>
                    <a:pt x="1029" y="201"/>
                  </a:lnTo>
                  <a:lnTo>
                    <a:pt x="1028" y="204"/>
                  </a:lnTo>
                  <a:lnTo>
                    <a:pt x="1027" y="206"/>
                  </a:lnTo>
                  <a:lnTo>
                    <a:pt x="1024" y="208"/>
                  </a:lnTo>
                  <a:lnTo>
                    <a:pt x="1022" y="209"/>
                  </a:lnTo>
                  <a:lnTo>
                    <a:pt x="1019" y="209"/>
                  </a:lnTo>
                  <a:lnTo>
                    <a:pt x="1018" y="209"/>
                  </a:lnTo>
                  <a:lnTo>
                    <a:pt x="1015" y="208"/>
                  </a:lnTo>
                  <a:lnTo>
                    <a:pt x="1014" y="205"/>
                  </a:lnTo>
                  <a:lnTo>
                    <a:pt x="1013" y="204"/>
                  </a:lnTo>
                  <a:lnTo>
                    <a:pt x="1012" y="203"/>
                  </a:lnTo>
                  <a:lnTo>
                    <a:pt x="1012" y="204"/>
                  </a:lnTo>
                  <a:lnTo>
                    <a:pt x="1007" y="205"/>
                  </a:lnTo>
                  <a:lnTo>
                    <a:pt x="1004" y="208"/>
                  </a:lnTo>
                  <a:lnTo>
                    <a:pt x="1002" y="210"/>
                  </a:lnTo>
                  <a:lnTo>
                    <a:pt x="999" y="213"/>
                  </a:lnTo>
                  <a:lnTo>
                    <a:pt x="995" y="214"/>
                  </a:lnTo>
                  <a:lnTo>
                    <a:pt x="992" y="216"/>
                  </a:lnTo>
                  <a:lnTo>
                    <a:pt x="989" y="218"/>
                  </a:lnTo>
                  <a:lnTo>
                    <a:pt x="989" y="220"/>
                  </a:lnTo>
                  <a:lnTo>
                    <a:pt x="989" y="223"/>
                  </a:lnTo>
                  <a:lnTo>
                    <a:pt x="990" y="224"/>
                  </a:lnTo>
                  <a:lnTo>
                    <a:pt x="993" y="225"/>
                  </a:lnTo>
                  <a:lnTo>
                    <a:pt x="995" y="225"/>
                  </a:lnTo>
                  <a:lnTo>
                    <a:pt x="998" y="225"/>
                  </a:lnTo>
                  <a:lnTo>
                    <a:pt x="1000" y="225"/>
                  </a:lnTo>
                  <a:lnTo>
                    <a:pt x="1003" y="224"/>
                  </a:lnTo>
                  <a:lnTo>
                    <a:pt x="1007" y="228"/>
                  </a:lnTo>
                  <a:lnTo>
                    <a:pt x="1009" y="234"/>
                  </a:lnTo>
                  <a:lnTo>
                    <a:pt x="1010" y="240"/>
                  </a:lnTo>
                  <a:lnTo>
                    <a:pt x="1008" y="245"/>
                  </a:lnTo>
                  <a:lnTo>
                    <a:pt x="1002" y="250"/>
                  </a:lnTo>
                  <a:lnTo>
                    <a:pt x="995" y="254"/>
                  </a:lnTo>
                  <a:lnTo>
                    <a:pt x="987" y="256"/>
                  </a:lnTo>
                  <a:lnTo>
                    <a:pt x="977" y="257"/>
                  </a:lnTo>
                  <a:lnTo>
                    <a:pt x="970" y="259"/>
                  </a:lnTo>
                  <a:lnTo>
                    <a:pt x="961" y="260"/>
                  </a:lnTo>
                  <a:lnTo>
                    <a:pt x="952" y="260"/>
                  </a:lnTo>
                  <a:lnTo>
                    <a:pt x="947" y="257"/>
                  </a:lnTo>
                  <a:lnTo>
                    <a:pt x="944" y="255"/>
                  </a:lnTo>
                  <a:lnTo>
                    <a:pt x="944" y="252"/>
                  </a:lnTo>
                  <a:lnTo>
                    <a:pt x="943" y="251"/>
                  </a:lnTo>
                  <a:lnTo>
                    <a:pt x="941" y="250"/>
                  </a:lnTo>
                  <a:lnTo>
                    <a:pt x="938" y="250"/>
                  </a:lnTo>
                  <a:lnTo>
                    <a:pt x="934" y="249"/>
                  </a:lnTo>
                  <a:lnTo>
                    <a:pt x="931" y="249"/>
                  </a:lnTo>
                  <a:lnTo>
                    <a:pt x="927" y="250"/>
                  </a:lnTo>
                  <a:lnTo>
                    <a:pt x="923" y="250"/>
                  </a:lnTo>
                  <a:lnTo>
                    <a:pt x="919" y="250"/>
                  </a:lnTo>
                  <a:lnTo>
                    <a:pt x="918" y="249"/>
                  </a:lnTo>
                  <a:lnTo>
                    <a:pt x="917" y="246"/>
                  </a:lnTo>
                  <a:lnTo>
                    <a:pt x="916" y="244"/>
                  </a:lnTo>
                  <a:lnTo>
                    <a:pt x="914" y="242"/>
                  </a:lnTo>
                  <a:lnTo>
                    <a:pt x="913" y="240"/>
                  </a:lnTo>
                  <a:lnTo>
                    <a:pt x="912" y="238"/>
                  </a:lnTo>
                  <a:lnTo>
                    <a:pt x="912" y="234"/>
                  </a:lnTo>
                  <a:lnTo>
                    <a:pt x="911" y="233"/>
                  </a:lnTo>
                  <a:lnTo>
                    <a:pt x="908" y="233"/>
                  </a:lnTo>
                  <a:lnTo>
                    <a:pt x="907" y="234"/>
                  </a:lnTo>
                  <a:lnTo>
                    <a:pt x="906" y="235"/>
                  </a:lnTo>
                  <a:lnTo>
                    <a:pt x="904" y="238"/>
                  </a:lnTo>
                  <a:lnTo>
                    <a:pt x="903" y="240"/>
                  </a:lnTo>
                  <a:lnTo>
                    <a:pt x="902" y="242"/>
                  </a:lnTo>
                  <a:lnTo>
                    <a:pt x="902" y="245"/>
                  </a:lnTo>
                  <a:lnTo>
                    <a:pt x="899" y="254"/>
                  </a:lnTo>
                  <a:lnTo>
                    <a:pt x="897" y="259"/>
                  </a:lnTo>
                  <a:lnTo>
                    <a:pt x="891" y="262"/>
                  </a:lnTo>
                  <a:lnTo>
                    <a:pt x="881" y="265"/>
                  </a:lnTo>
                  <a:lnTo>
                    <a:pt x="877" y="266"/>
                  </a:lnTo>
                  <a:lnTo>
                    <a:pt x="873" y="267"/>
                  </a:lnTo>
                  <a:lnTo>
                    <a:pt x="871" y="270"/>
                  </a:lnTo>
                  <a:lnTo>
                    <a:pt x="867" y="272"/>
                  </a:lnTo>
                  <a:lnTo>
                    <a:pt x="863" y="276"/>
                  </a:lnTo>
                  <a:lnTo>
                    <a:pt x="857" y="279"/>
                  </a:lnTo>
                  <a:lnTo>
                    <a:pt x="851" y="281"/>
                  </a:lnTo>
                  <a:lnTo>
                    <a:pt x="845" y="284"/>
                  </a:lnTo>
                  <a:lnTo>
                    <a:pt x="828" y="289"/>
                  </a:lnTo>
                  <a:lnTo>
                    <a:pt x="811" y="293"/>
                  </a:lnTo>
                  <a:lnTo>
                    <a:pt x="794" y="298"/>
                  </a:lnTo>
                  <a:lnTo>
                    <a:pt x="785" y="301"/>
                  </a:lnTo>
                  <a:lnTo>
                    <a:pt x="779" y="300"/>
                  </a:lnTo>
                  <a:lnTo>
                    <a:pt x="774" y="295"/>
                  </a:lnTo>
                  <a:lnTo>
                    <a:pt x="771" y="289"/>
                  </a:lnTo>
                  <a:lnTo>
                    <a:pt x="770" y="281"/>
                  </a:lnTo>
                  <a:lnTo>
                    <a:pt x="770" y="276"/>
                  </a:lnTo>
                  <a:lnTo>
                    <a:pt x="770" y="271"/>
                  </a:lnTo>
                  <a:lnTo>
                    <a:pt x="769" y="267"/>
                  </a:lnTo>
                  <a:lnTo>
                    <a:pt x="767" y="265"/>
                  </a:lnTo>
                  <a:lnTo>
                    <a:pt x="766" y="264"/>
                  </a:lnTo>
                  <a:lnTo>
                    <a:pt x="764" y="262"/>
                  </a:lnTo>
                  <a:lnTo>
                    <a:pt x="760" y="262"/>
                  </a:lnTo>
                  <a:lnTo>
                    <a:pt x="754" y="262"/>
                  </a:lnTo>
                  <a:lnTo>
                    <a:pt x="745" y="266"/>
                  </a:lnTo>
                  <a:lnTo>
                    <a:pt x="736" y="266"/>
                  </a:lnTo>
                  <a:lnTo>
                    <a:pt x="729" y="264"/>
                  </a:lnTo>
                  <a:lnTo>
                    <a:pt x="724" y="257"/>
                  </a:lnTo>
                  <a:lnTo>
                    <a:pt x="718" y="254"/>
                  </a:lnTo>
                  <a:lnTo>
                    <a:pt x="713" y="249"/>
                  </a:lnTo>
                  <a:lnTo>
                    <a:pt x="708" y="245"/>
                  </a:lnTo>
                  <a:lnTo>
                    <a:pt x="705" y="238"/>
                  </a:lnTo>
                  <a:lnTo>
                    <a:pt x="709" y="231"/>
                  </a:lnTo>
                  <a:lnTo>
                    <a:pt x="718" y="225"/>
                  </a:lnTo>
                  <a:lnTo>
                    <a:pt x="729" y="220"/>
                  </a:lnTo>
                  <a:lnTo>
                    <a:pt x="740" y="216"/>
                  </a:lnTo>
                  <a:lnTo>
                    <a:pt x="750" y="213"/>
                  </a:lnTo>
                  <a:lnTo>
                    <a:pt x="757" y="211"/>
                  </a:lnTo>
                  <a:lnTo>
                    <a:pt x="772" y="210"/>
                  </a:lnTo>
                  <a:lnTo>
                    <a:pt x="789" y="206"/>
                  </a:lnTo>
                  <a:lnTo>
                    <a:pt x="791" y="206"/>
                  </a:lnTo>
                  <a:lnTo>
                    <a:pt x="796" y="206"/>
                  </a:lnTo>
                  <a:lnTo>
                    <a:pt x="800" y="205"/>
                  </a:lnTo>
                  <a:lnTo>
                    <a:pt x="804" y="205"/>
                  </a:lnTo>
                  <a:lnTo>
                    <a:pt x="806" y="204"/>
                  </a:lnTo>
                  <a:lnTo>
                    <a:pt x="810" y="201"/>
                  </a:lnTo>
                  <a:lnTo>
                    <a:pt x="811" y="200"/>
                  </a:lnTo>
                  <a:lnTo>
                    <a:pt x="811" y="199"/>
                  </a:lnTo>
                  <a:lnTo>
                    <a:pt x="810" y="198"/>
                  </a:lnTo>
                  <a:lnTo>
                    <a:pt x="807" y="196"/>
                  </a:lnTo>
                  <a:lnTo>
                    <a:pt x="805" y="195"/>
                  </a:lnTo>
                  <a:lnTo>
                    <a:pt x="802" y="194"/>
                  </a:lnTo>
                  <a:lnTo>
                    <a:pt x="800" y="194"/>
                  </a:lnTo>
                  <a:lnTo>
                    <a:pt x="796" y="194"/>
                  </a:lnTo>
                  <a:lnTo>
                    <a:pt x="795" y="194"/>
                  </a:lnTo>
                  <a:lnTo>
                    <a:pt x="794" y="193"/>
                  </a:lnTo>
                  <a:lnTo>
                    <a:pt x="776" y="193"/>
                  </a:lnTo>
                  <a:lnTo>
                    <a:pt x="761" y="193"/>
                  </a:lnTo>
                  <a:lnTo>
                    <a:pt x="746" y="196"/>
                  </a:lnTo>
                  <a:lnTo>
                    <a:pt x="736" y="200"/>
                  </a:lnTo>
                  <a:lnTo>
                    <a:pt x="728" y="205"/>
                  </a:lnTo>
                  <a:lnTo>
                    <a:pt x="720" y="206"/>
                  </a:lnTo>
                  <a:lnTo>
                    <a:pt x="713" y="204"/>
                  </a:lnTo>
                  <a:lnTo>
                    <a:pt x="708" y="196"/>
                  </a:lnTo>
                  <a:lnTo>
                    <a:pt x="704" y="189"/>
                  </a:lnTo>
                  <a:lnTo>
                    <a:pt x="703" y="180"/>
                  </a:lnTo>
                  <a:lnTo>
                    <a:pt x="708" y="174"/>
                  </a:lnTo>
                  <a:lnTo>
                    <a:pt x="718" y="168"/>
                  </a:lnTo>
                  <a:lnTo>
                    <a:pt x="728" y="164"/>
                  </a:lnTo>
                  <a:lnTo>
                    <a:pt x="736" y="160"/>
                  </a:lnTo>
                  <a:lnTo>
                    <a:pt x="738" y="159"/>
                  </a:lnTo>
                  <a:lnTo>
                    <a:pt x="739" y="159"/>
                  </a:lnTo>
                  <a:lnTo>
                    <a:pt x="741" y="158"/>
                  </a:lnTo>
                  <a:lnTo>
                    <a:pt x="743" y="157"/>
                  </a:lnTo>
                  <a:lnTo>
                    <a:pt x="745" y="155"/>
                  </a:lnTo>
                  <a:lnTo>
                    <a:pt x="746" y="154"/>
                  </a:lnTo>
                  <a:lnTo>
                    <a:pt x="747" y="153"/>
                  </a:lnTo>
                  <a:lnTo>
                    <a:pt x="747" y="152"/>
                  </a:lnTo>
                  <a:lnTo>
                    <a:pt x="746" y="152"/>
                  </a:lnTo>
                  <a:lnTo>
                    <a:pt x="744" y="152"/>
                  </a:lnTo>
                  <a:lnTo>
                    <a:pt x="740" y="153"/>
                  </a:lnTo>
                  <a:lnTo>
                    <a:pt x="736" y="154"/>
                  </a:lnTo>
                  <a:lnTo>
                    <a:pt x="733" y="155"/>
                  </a:lnTo>
                  <a:lnTo>
                    <a:pt x="729" y="157"/>
                  </a:lnTo>
                  <a:lnTo>
                    <a:pt x="726" y="158"/>
                  </a:lnTo>
                  <a:lnTo>
                    <a:pt x="716" y="158"/>
                  </a:lnTo>
                  <a:lnTo>
                    <a:pt x="708" y="157"/>
                  </a:lnTo>
                  <a:lnTo>
                    <a:pt x="700" y="154"/>
                  </a:lnTo>
                  <a:lnTo>
                    <a:pt x="696" y="149"/>
                  </a:lnTo>
                  <a:lnTo>
                    <a:pt x="696" y="142"/>
                  </a:lnTo>
                  <a:lnTo>
                    <a:pt x="698" y="133"/>
                  </a:lnTo>
                  <a:lnTo>
                    <a:pt x="703" y="127"/>
                  </a:lnTo>
                  <a:lnTo>
                    <a:pt x="704" y="126"/>
                  </a:lnTo>
                  <a:lnTo>
                    <a:pt x="705" y="126"/>
                  </a:lnTo>
                  <a:lnTo>
                    <a:pt x="708" y="124"/>
                  </a:lnTo>
                  <a:lnTo>
                    <a:pt x="709" y="123"/>
                  </a:lnTo>
                  <a:lnTo>
                    <a:pt x="711" y="121"/>
                  </a:lnTo>
                  <a:lnTo>
                    <a:pt x="714" y="119"/>
                  </a:lnTo>
                  <a:lnTo>
                    <a:pt x="715" y="117"/>
                  </a:lnTo>
                  <a:lnTo>
                    <a:pt x="716" y="116"/>
                  </a:lnTo>
                  <a:lnTo>
                    <a:pt x="718" y="114"/>
                  </a:lnTo>
                  <a:lnTo>
                    <a:pt x="716" y="113"/>
                  </a:lnTo>
                  <a:lnTo>
                    <a:pt x="715" y="113"/>
                  </a:lnTo>
                  <a:lnTo>
                    <a:pt x="713" y="113"/>
                  </a:lnTo>
                  <a:lnTo>
                    <a:pt x="711" y="113"/>
                  </a:lnTo>
                  <a:lnTo>
                    <a:pt x="710" y="114"/>
                  </a:lnTo>
                  <a:lnTo>
                    <a:pt x="709" y="114"/>
                  </a:lnTo>
                  <a:lnTo>
                    <a:pt x="708" y="114"/>
                  </a:lnTo>
                  <a:lnTo>
                    <a:pt x="706" y="113"/>
                  </a:lnTo>
                  <a:lnTo>
                    <a:pt x="706" y="113"/>
                  </a:lnTo>
                  <a:lnTo>
                    <a:pt x="706" y="111"/>
                  </a:lnTo>
                  <a:lnTo>
                    <a:pt x="708" y="108"/>
                  </a:lnTo>
                  <a:lnTo>
                    <a:pt x="710" y="104"/>
                  </a:lnTo>
                  <a:lnTo>
                    <a:pt x="715" y="101"/>
                  </a:lnTo>
                  <a:lnTo>
                    <a:pt x="720" y="97"/>
                  </a:lnTo>
                  <a:lnTo>
                    <a:pt x="726" y="93"/>
                  </a:lnTo>
                  <a:lnTo>
                    <a:pt x="735" y="85"/>
                  </a:lnTo>
                  <a:lnTo>
                    <a:pt x="746" y="75"/>
                  </a:lnTo>
                  <a:lnTo>
                    <a:pt x="760" y="67"/>
                  </a:lnTo>
                  <a:lnTo>
                    <a:pt x="771" y="61"/>
                  </a:lnTo>
                  <a:lnTo>
                    <a:pt x="782" y="52"/>
                  </a:lnTo>
                  <a:lnTo>
                    <a:pt x="785" y="50"/>
                  </a:lnTo>
                  <a:lnTo>
                    <a:pt x="789" y="47"/>
                  </a:lnTo>
                  <a:lnTo>
                    <a:pt x="791" y="44"/>
                  </a:lnTo>
                  <a:lnTo>
                    <a:pt x="794" y="41"/>
                  </a:lnTo>
                  <a:lnTo>
                    <a:pt x="796" y="41"/>
                  </a:lnTo>
                  <a:lnTo>
                    <a:pt x="800" y="41"/>
                  </a:lnTo>
                  <a:lnTo>
                    <a:pt x="801" y="42"/>
                  </a:lnTo>
                  <a:lnTo>
                    <a:pt x="802" y="45"/>
                  </a:lnTo>
                  <a:lnTo>
                    <a:pt x="804" y="47"/>
                  </a:lnTo>
                  <a:lnTo>
                    <a:pt x="804" y="50"/>
                  </a:lnTo>
                  <a:lnTo>
                    <a:pt x="805" y="52"/>
                  </a:lnTo>
                  <a:lnTo>
                    <a:pt x="804" y="53"/>
                  </a:lnTo>
                  <a:lnTo>
                    <a:pt x="804" y="56"/>
                  </a:lnTo>
                  <a:lnTo>
                    <a:pt x="802" y="57"/>
                  </a:lnTo>
                  <a:lnTo>
                    <a:pt x="801" y="60"/>
                  </a:lnTo>
                  <a:lnTo>
                    <a:pt x="801" y="62"/>
                  </a:lnTo>
                  <a:lnTo>
                    <a:pt x="799" y="65"/>
                  </a:lnTo>
                  <a:lnTo>
                    <a:pt x="795" y="70"/>
                  </a:lnTo>
                  <a:lnTo>
                    <a:pt x="790" y="75"/>
                  </a:lnTo>
                  <a:lnTo>
                    <a:pt x="786" y="78"/>
                  </a:lnTo>
                  <a:lnTo>
                    <a:pt x="784" y="83"/>
                  </a:lnTo>
                  <a:lnTo>
                    <a:pt x="784" y="85"/>
                  </a:lnTo>
                  <a:lnTo>
                    <a:pt x="789" y="86"/>
                  </a:lnTo>
                  <a:lnTo>
                    <a:pt x="804" y="77"/>
                  </a:lnTo>
                  <a:lnTo>
                    <a:pt x="805" y="73"/>
                  </a:lnTo>
                  <a:lnTo>
                    <a:pt x="806" y="71"/>
                  </a:lnTo>
                  <a:lnTo>
                    <a:pt x="807" y="67"/>
                  </a:lnTo>
                  <a:lnTo>
                    <a:pt x="809" y="65"/>
                  </a:lnTo>
                  <a:lnTo>
                    <a:pt x="815" y="60"/>
                  </a:lnTo>
                  <a:lnTo>
                    <a:pt x="822" y="57"/>
                  </a:lnTo>
                  <a:lnTo>
                    <a:pt x="830" y="58"/>
                  </a:lnTo>
                  <a:lnTo>
                    <a:pt x="835" y="60"/>
                  </a:lnTo>
                  <a:lnTo>
                    <a:pt x="838" y="61"/>
                  </a:lnTo>
                  <a:lnTo>
                    <a:pt x="841" y="62"/>
                  </a:lnTo>
                  <a:lnTo>
                    <a:pt x="842" y="65"/>
                  </a:lnTo>
                  <a:lnTo>
                    <a:pt x="845" y="67"/>
                  </a:lnTo>
                  <a:lnTo>
                    <a:pt x="845" y="70"/>
                  </a:lnTo>
                  <a:lnTo>
                    <a:pt x="845" y="73"/>
                  </a:lnTo>
                  <a:lnTo>
                    <a:pt x="842" y="77"/>
                  </a:lnTo>
                  <a:lnTo>
                    <a:pt x="842" y="80"/>
                  </a:lnTo>
                  <a:lnTo>
                    <a:pt x="841" y="81"/>
                  </a:lnTo>
                  <a:lnTo>
                    <a:pt x="840" y="83"/>
                  </a:lnTo>
                  <a:lnTo>
                    <a:pt x="840" y="85"/>
                  </a:lnTo>
                  <a:lnTo>
                    <a:pt x="838" y="86"/>
                  </a:lnTo>
                  <a:lnTo>
                    <a:pt x="838" y="87"/>
                  </a:lnTo>
                  <a:lnTo>
                    <a:pt x="840" y="87"/>
                  </a:lnTo>
                  <a:lnTo>
                    <a:pt x="841" y="87"/>
                  </a:lnTo>
                  <a:lnTo>
                    <a:pt x="842" y="86"/>
                  </a:lnTo>
                  <a:lnTo>
                    <a:pt x="845" y="83"/>
                  </a:lnTo>
                  <a:lnTo>
                    <a:pt x="848" y="80"/>
                  </a:lnTo>
                  <a:lnTo>
                    <a:pt x="852" y="77"/>
                  </a:lnTo>
                  <a:lnTo>
                    <a:pt x="855" y="76"/>
                  </a:lnTo>
                  <a:lnTo>
                    <a:pt x="858" y="75"/>
                  </a:lnTo>
                  <a:lnTo>
                    <a:pt x="860" y="75"/>
                  </a:lnTo>
                  <a:lnTo>
                    <a:pt x="863" y="75"/>
                  </a:lnTo>
                  <a:lnTo>
                    <a:pt x="866" y="73"/>
                  </a:lnTo>
                  <a:lnTo>
                    <a:pt x="867" y="71"/>
                  </a:lnTo>
                  <a:lnTo>
                    <a:pt x="868" y="70"/>
                  </a:lnTo>
                  <a:lnTo>
                    <a:pt x="868" y="63"/>
                  </a:lnTo>
                  <a:lnTo>
                    <a:pt x="865" y="56"/>
                  </a:lnTo>
                  <a:lnTo>
                    <a:pt x="863" y="50"/>
                  </a:lnTo>
                  <a:lnTo>
                    <a:pt x="863" y="48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8" y="47"/>
                  </a:lnTo>
                  <a:lnTo>
                    <a:pt x="872" y="47"/>
                  </a:lnTo>
                  <a:lnTo>
                    <a:pt x="875" y="48"/>
                  </a:lnTo>
                  <a:lnTo>
                    <a:pt x="878" y="48"/>
                  </a:lnTo>
                  <a:lnTo>
                    <a:pt x="880" y="50"/>
                  </a:lnTo>
                  <a:lnTo>
                    <a:pt x="881" y="50"/>
                  </a:lnTo>
                  <a:lnTo>
                    <a:pt x="888" y="55"/>
                  </a:lnTo>
                  <a:lnTo>
                    <a:pt x="892" y="62"/>
                  </a:lnTo>
                  <a:lnTo>
                    <a:pt x="893" y="70"/>
                  </a:lnTo>
                  <a:lnTo>
                    <a:pt x="894" y="77"/>
                  </a:lnTo>
                  <a:lnTo>
                    <a:pt x="896" y="90"/>
                  </a:lnTo>
                  <a:lnTo>
                    <a:pt x="897" y="101"/>
                  </a:lnTo>
                  <a:lnTo>
                    <a:pt x="897" y="111"/>
                  </a:lnTo>
                  <a:lnTo>
                    <a:pt x="897" y="112"/>
                  </a:lnTo>
                  <a:lnTo>
                    <a:pt x="898" y="113"/>
                  </a:lnTo>
                  <a:lnTo>
                    <a:pt x="899" y="114"/>
                  </a:lnTo>
                  <a:lnTo>
                    <a:pt x="899" y="116"/>
                  </a:lnTo>
                  <a:lnTo>
                    <a:pt x="902" y="116"/>
                  </a:lnTo>
                  <a:lnTo>
                    <a:pt x="904" y="114"/>
                  </a:lnTo>
                  <a:lnTo>
                    <a:pt x="907" y="113"/>
                  </a:lnTo>
                  <a:lnTo>
                    <a:pt x="909" y="111"/>
                  </a:lnTo>
                  <a:lnTo>
                    <a:pt x="912" y="107"/>
                  </a:lnTo>
                  <a:lnTo>
                    <a:pt x="913" y="104"/>
                  </a:lnTo>
                  <a:lnTo>
                    <a:pt x="913" y="101"/>
                  </a:lnTo>
                  <a:lnTo>
                    <a:pt x="913" y="98"/>
                  </a:lnTo>
                  <a:lnTo>
                    <a:pt x="913" y="96"/>
                  </a:lnTo>
                  <a:lnTo>
                    <a:pt x="912" y="93"/>
                  </a:lnTo>
                  <a:lnTo>
                    <a:pt x="911" y="86"/>
                  </a:lnTo>
                  <a:lnTo>
                    <a:pt x="911" y="80"/>
                  </a:lnTo>
                  <a:lnTo>
                    <a:pt x="909" y="72"/>
                  </a:lnTo>
                  <a:lnTo>
                    <a:pt x="909" y="45"/>
                  </a:lnTo>
                  <a:lnTo>
                    <a:pt x="909" y="42"/>
                  </a:lnTo>
                  <a:lnTo>
                    <a:pt x="911" y="40"/>
                  </a:lnTo>
                  <a:lnTo>
                    <a:pt x="911" y="37"/>
                  </a:lnTo>
                  <a:lnTo>
                    <a:pt x="912" y="35"/>
                  </a:lnTo>
                  <a:lnTo>
                    <a:pt x="913" y="34"/>
                  </a:lnTo>
                  <a:lnTo>
                    <a:pt x="916" y="31"/>
                  </a:lnTo>
                  <a:lnTo>
                    <a:pt x="919" y="30"/>
                  </a:lnTo>
                  <a:lnTo>
                    <a:pt x="922" y="30"/>
                  </a:lnTo>
                  <a:lnTo>
                    <a:pt x="924" y="31"/>
                  </a:lnTo>
                  <a:lnTo>
                    <a:pt x="927" y="32"/>
                  </a:lnTo>
                  <a:lnTo>
                    <a:pt x="928" y="34"/>
                  </a:lnTo>
                  <a:lnTo>
                    <a:pt x="932" y="35"/>
                  </a:lnTo>
                  <a:lnTo>
                    <a:pt x="936" y="35"/>
                  </a:lnTo>
                  <a:lnTo>
                    <a:pt x="939" y="35"/>
                  </a:lnTo>
                  <a:lnTo>
                    <a:pt x="943" y="36"/>
                  </a:lnTo>
                  <a:lnTo>
                    <a:pt x="947" y="36"/>
                  </a:lnTo>
                  <a:lnTo>
                    <a:pt x="948" y="39"/>
                  </a:lnTo>
                  <a:lnTo>
                    <a:pt x="951" y="40"/>
                  </a:lnTo>
                  <a:lnTo>
                    <a:pt x="952" y="42"/>
                  </a:lnTo>
                  <a:lnTo>
                    <a:pt x="953" y="45"/>
                  </a:lnTo>
                  <a:lnTo>
                    <a:pt x="954" y="46"/>
                  </a:lnTo>
                  <a:lnTo>
                    <a:pt x="957" y="47"/>
                  </a:lnTo>
                  <a:lnTo>
                    <a:pt x="959" y="46"/>
                  </a:lnTo>
                  <a:lnTo>
                    <a:pt x="961" y="45"/>
                  </a:lnTo>
                  <a:lnTo>
                    <a:pt x="961" y="42"/>
                  </a:lnTo>
                  <a:lnTo>
                    <a:pt x="961" y="40"/>
                  </a:lnTo>
                  <a:lnTo>
                    <a:pt x="961" y="37"/>
                  </a:lnTo>
                  <a:lnTo>
                    <a:pt x="959" y="35"/>
                  </a:lnTo>
                  <a:lnTo>
                    <a:pt x="959" y="32"/>
                  </a:lnTo>
                  <a:lnTo>
                    <a:pt x="959" y="31"/>
                  </a:lnTo>
                  <a:lnTo>
                    <a:pt x="957" y="27"/>
                  </a:lnTo>
                  <a:lnTo>
                    <a:pt x="953" y="25"/>
                  </a:lnTo>
                  <a:lnTo>
                    <a:pt x="951" y="24"/>
                  </a:lnTo>
                  <a:lnTo>
                    <a:pt x="947" y="21"/>
                  </a:lnTo>
                  <a:lnTo>
                    <a:pt x="944" y="20"/>
                  </a:lnTo>
                  <a:lnTo>
                    <a:pt x="943" y="20"/>
                  </a:lnTo>
                  <a:lnTo>
                    <a:pt x="942" y="19"/>
                  </a:lnTo>
                  <a:lnTo>
                    <a:pt x="939" y="17"/>
                  </a:lnTo>
                  <a:lnTo>
                    <a:pt x="938" y="16"/>
                  </a:lnTo>
                  <a:lnTo>
                    <a:pt x="938" y="15"/>
                  </a:lnTo>
                  <a:lnTo>
                    <a:pt x="938" y="14"/>
                  </a:lnTo>
                  <a:lnTo>
                    <a:pt x="941" y="10"/>
                  </a:lnTo>
                  <a:lnTo>
                    <a:pt x="942" y="7"/>
                  </a:lnTo>
                  <a:lnTo>
                    <a:pt x="944" y="5"/>
                  </a:lnTo>
                  <a:lnTo>
                    <a:pt x="947" y="4"/>
                  </a:lnTo>
                  <a:lnTo>
                    <a:pt x="952" y="2"/>
                  </a:lnTo>
                  <a:lnTo>
                    <a:pt x="961" y="1"/>
                  </a:lnTo>
                  <a:lnTo>
                    <a:pt x="97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5219" y="221"/>
              <a:ext cx="879" cy="262"/>
            </a:xfrm>
            <a:custGeom>
              <a:avLst/>
              <a:gdLst>
                <a:gd name="T0" fmla="*/ 173 w 2635"/>
                <a:gd name="T1" fmla="*/ 185 h 786"/>
                <a:gd name="T2" fmla="*/ 107 w 2635"/>
                <a:gd name="T3" fmla="*/ 304 h 786"/>
                <a:gd name="T4" fmla="*/ 17 w 2635"/>
                <a:gd name="T5" fmla="*/ 317 h 786"/>
                <a:gd name="T6" fmla="*/ 80 w 2635"/>
                <a:gd name="T7" fmla="*/ 190 h 786"/>
                <a:gd name="T8" fmla="*/ 2397 w 2635"/>
                <a:gd name="T9" fmla="*/ 219 h 786"/>
                <a:gd name="T10" fmla="*/ 2386 w 2635"/>
                <a:gd name="T11" fmla="*/ 229 h 786"/>
                <a:gd name="T12" fmla="*/ 558 w 2635"/>
                <a:gd name="T13" fmla="*/ 176 h 786"/>
                <a:gd name="T14" fmla="*/ 516 w 2635"/>
                <a:gd name="T15" fmla="*/ 302 h 786"/>
                <a:gd name="T16" fmla="*/ 479 w 2635"/>
                <a:gd name="T17" fmla="*/ 227 h 786"/>
                <a:gd name="T18" fmla="*/ 526 w 2635"/>
                <a:gd name="T19" fmla="*/ 169 h 786"/>
                <a:gd name="T20" fmla="*/ 789 w 2635"/>
                <a:gd name="T21" fmla="*/ 215 h 786"/>
                <a:gd name="T22" fmla="*/ 816 w 2635"/>
                <a:gd name="T23" fmla="*/ 224 h 786"/>
                <a:gd name="T24" fmla="*/ 862 w 2635"/>
                <a:gd name="T25" fmla="*/ 148 h 786"/>
                <a:gd name="T26" fmla="*/ 936 w 2635"/>
                <a:gd name="T27" fmla="*/ 236 h 786"/>
                <a:gd name="T28" fmla="*/ 971 w 2635"/>
                <a:gd name="T29" fmla="*/ 200 h 786"/>
                <a:gd name="T30" fmla="*/ 998 w 2635"/>
                <a:gd name="T31" fmla="*/ 195 h 786"/>
                <a:gd name="T32" fmla="*/ 1043 w 2635"/>
                <a:gd name="T33" fmla="*/ 268 h 786"/>
                <a:gd name="T34" fmla="*/ 1097 w 2635"/>
                <a:gd name="T35" fmla="*/ 306 h 786"/>
                <a:gd name="T36" fmla="*/ 1151 w 2635"/>
                <a:gd name="T37" fmla="*/ 365 h 786"/>
                <a:gd name="T38" fmla="*/ 1197 w 2635"/>
                <a:gd name="T39" fmla="*/ 394 h 786"/>
                <a:gd name="T40" fmla="*/ 1344 w 2635"/>
                <a:gd name="T41" fmla="*/ 524 h 786"/>
                <a:gd name="T42" fmla="*/ 1301 w 2635"/>
                <a:gd name="T43" fmla="*/ 625 h 786"/>
                <a:gd name="T44" fmla="*/ 1235 w 2635"/>
                <a:gd name="T45" fmla="*/ 612 h 786"/>
                <a:gd name="T46" fmla="*/ 1200 w 2635"/>
                <a:gd name="T47" fmla="*/ 695 h 786"/>
                <a:gd name="T48" fmla="*/ 1131 w 2635"/>
                <a:gd name="T49" fmla="*/ 712 h 786"/>
                <a:gd name="T50" fmla="*/ 1036 w 2635"/>
                <a:gd name="T51" fmla="*/ 658 h 786"/>
                <a:gd name="T52" fmla="*/ 1077 w 2635"/>
                <a:gd name="T53" fmla="*/ 579 h 786"/>
                <a:gd name="T54" fmla="*/ 1158 w 2635"/>
                <a:gd name="T55" fmla="*/ 526 h 786"/>
                <a:gd name="T56" fmla="*/ 1065 w 2635"/>
                <a:gd name="T57" fmla="*/ 437 h 786"/>
                <a:gd name="T58" fmla="*/ 1009 w 2635"/>
                <a:gd name="T59" fmla="*/ 394 h 786"/>
                <a:gd name="T60" fmla="*/ 976 w 2635"/>
                <a:gd name="T61" fmla="*/ 335 h 786"/>
                <a:gd name="T62" fmla="*/ 815 w 2635"/>
                <a:gd name="T63" fmla="*/ 357 h 786"/>
                <a:gd name="T64" fmla="*/ 737 w 2635"/>
                <a:gd name="T65" fmla="*/ 289 h 786"/>
                <a:gd name="T66" fmla="*/ 693 w 2635"/>
                <a:gd name="T67" fmla="*/ 158 h 786"/>
                <a:gd name="T68" fmla="*/ 634 w 2635"/>
                <a:gd name="T69" fmla="*/ 216 h 786"/>
                <a:gd name="T70" fmla="*/ 627 w 2635"/>
                <a:gd name="T71" fmla="*/ 133 h 786"/>
                <a:gd name="T72" fmla="*/ 2595 w 2635"/>
                <a:gd name="T73" fmla="*/ 108 h 786"/>
                <a:gd name="T74" fmla="*/ 2616 w 2635"/>
                <a:gd name="T75" fmla="*/ 141 h 786"/>
                <a:gd name="T76" fmla="*/ 2633 w 2635"/>
                <a:gd name="T77" fmla="*/ 184 h 786"/>
                <a:gd name="T78" fmla="*/ 2596 w 2635"/>
                <a:gd name="T79" fmla="*/ 164 h 786"/>
                <a:gd name="T80" fmla="*/ 2584 w 2635"/>
                <a:gd name="T81" fmla="*/ 125 h 786"/>
                <a:gd name="T82" fmla="*/ 2269 w 2635"/>
                <a:gd name="T83" fmla="*/ 67 h 786"/>
                <a:gd name="T84" fmla="*/ 2301 w 2635"/>
                <a:gd name="T85" fmla="*/ 95 h 786"/>
                <a:gd name="T86" fmla="*/ 2341 w 2635"/>
                <a:gd name="T87" fmla="*/ 128 h 786"/>
                <a:gd name="T88" fmla="*/ 2356 w 2635"/>
                <a:gd name="T89" fmla="*/ 176 h 786"/>
                <a:gd name="T90" fmla="*/ 2345 w 2635"/>
                <a:gd name="T91" fmla="*/ 236 h 786"/>
                <a:gd name="T92" fmla="*/ 2315 w 2635"/>
                <a:gd name="T93" fmla="*/ 175 h 786"/>
                <a:gd name="T94" fmla="*/ 2321 w 2635"/>
                <a:gd name="T95" fmla="*/ 151 h 786"/>
                <a:gd name="T96" fmla="*/ 2269 w 2635"/>
                <a:gd name="T97" fmla="*/ 92 h 786"/>
                <a:gd name="T98" fmla="*/ 2344 w 2635"/>
                <a:gd name="T99" fmla="*/ 73 h 786"/>
                <a:gd name="T100" fmla="*/ 2380 w 2635"/>
                <a:gd name="T101" fmla="*/ 93 h 786"/>
                <a:gd name="T102" fmla="*/ 2387 w 2635"/>
                <a:gd name="T103" fmla="*/ 146 h 786"/>
                <a:gd name="T104" fmla="*/ 2341 w 2635"/>
                <a:gd name="T105" fmla="*/ 98 h 786"/>
                <a:gd name="T106" fmla="*/ 2307 w 2635"/>
                <a:gd name="T107" fmla="*/ 66 h 786"/>
                <a:gd name="T108" fmla="*/ 2305 w 2635"/>
                <a:gd name="T109" fmla="*/ 44 h 786"/>
                <a:gd name="T110" fmla="*/ 393 w 2635"/>
                <a:gd name="T111" fmla="*/ 44 h 786"/>
                <a:gd name="T112" fmla="*/ 284 w 2635"/>
                <a:gd name="T113" fmla="*/ 150 h 786"/>
                <a:gd name="T114" fmla="*/ 251 w 2635"/>
                <a:gd name="T115" fmla="*/ 123 h 786"/>
                <a:gd name="T116" fmla="*/ 182 w 2635"/>
                <a:gd name="T117" fmla="*/ 119 h 786"/>
                <a:gd name="T118" fmla="*/ 218 w 2635"/>
                <a:gd name="T119" fmla="*/ 68 h 786"/>
                <a:gd name="T120" fmla="*/ 296 w 2635"/>
                <a:gd name="T121" fmla="*/ 68 h 786"/>
                <a:gd name="T122" fmla="*/ 337 w 2635"/>
                <a:gd name="T123" fmla="*/ 46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35" h="786">
                  <a:moveTo>
                    <a:pt x="2415" y="182"/>
                  </a:moveTo>
                  <a:lnTo>
                    <a:pt x="2423" y="189"/>
                  </a:lnTo>
                  <a:lnTo>
                    <a:pt x="2423" y="190"/>
                  </a:lnTo>
                  <a:lnTo>
                    <a:pt x="2423" y="190"/>
                  </a:lnTo>
                  <a:lnTo>
                    <a:pt x="2423" y="191"/>
                  </a:lnTo>
                  <a:lnTo>
                    <a:pt x="2425" y="192"/>
                  </a:lnTo>
                  <a:lnTo>
                    <a:pt x="2423" y="191"/>
                  </a:lnTo>
                  <a:lnTo>
                    <a:pt x="2423" y="190"/>
                  </a:lnTo>
                  <a:lnTo>
                    <a:pt x="2420" y="187"/>
                  </a:lnTo>
                  <a:lnTo>
                    <a:pt x="2417" y="186"/>
                  </a:lnTo>
                  <a:lnTo>
                    <a:pt x="2415" y="185"/>
                  </a:lnTo>
                  <a:lnTo>
                    <a:pt x="2415" y="182"/>
                  </a:lnTo>
                  <a:close/>
                  <a:moveTo>
                    <a:pt x="110" y="178"/>
                  </a:moveTo>
                  <a:lnTo>
                    <a:pt x="112" y="178"/>
                  </a:lnTo>
                  <a:lnTo>
                    <a:pt x="114" y="180"/>
                  </a:lnTo>
                  <a:lnTo>
                    <a:pt x="115" y="181"/>
                  </a:lnTo>
                  <a:lnTo>
                    <a:pt x="116" y="184"/>
                  </a:lnTo>
                  <a:lnTo>
                    <a:pt x="116" y="186"/>
                  </a:lnTo>
                  <a:lnTo>
                    <a:pt x="117" y="187"/>
                  </a:lnTo>
                  <a:lnTo>
                    <a:pt x="121" y="190"/>
                  </a:lnTo>
                  <a:lnTo>
                    <a:pt x="125" y="190"/>
                  </a:lnTo>
                  <a:lnTo>
                    <a:pt x="127" y="191"/>
                  </a:lnTo>
                  <a:lnTo>
                    <a:pt x="131" y="194"/>
                  </a:lnTo>
                  <a:lnTo>
                    <a:pt x="135" y="195"/>
                  </a:lnTo>
                  <a:lnTo>
                    <a:pt x="137" y="197"/>
                  </a:lnTo>
                  <a:lnTo>
                    <a:pt x="141" y="197"/>
                  </a:lnTo>
                  <a:lnTo>
                    <a:pt x="145" y="199"/>
                  </a:lnTo>
                  <a:lnTo>
                    <a:pt x="147" y="197"/>
                  </a:lnTo>
                  <a:lnTo>
                    <a:pt x="150" y="196"/>
                  </a:lnTo>
                  <a:lnTo>
                    <a:pt x="152" y="195"/>
                  </a:lnTo>
                  <a:lnTo>
                    <a:pt x="154" y="192"/>
                  </a:lnTo>
                  <a:lnTo>
                    <a:pt x="155" y="190"/>
                  </a:lnTo>
                  <a:lnTo>
                    <a:pt x="165" y="185"/>
                  </a:lnTo>
                  <a:lnTo>
                    <a:pt x="173" y="185"/>
                  </a:lnTo>
                  <a:lnTo>
                    <a:pt x="181" y="189"/>
                  </a:lnTo>
                  <a:lnTo>
                    <a:pt x="187" y="194"/>
                  </a:lnTo>
                  <a:lnTo>
                    <a:pt x="192" y="200"/>
                  </a:lnTo>
                  <a:lnTo>
                    <a:pt x="196" y="204"/>
                  </a:lnTo>
                  <a:lnTo>
                    <a:pt x="197" y="206"/>
                  </a:lnTo>
                  <a:lnTo>
                    <a:pt x="200" y="209"/>
                  </a:lnTo>
                  <a:lnTo>
                    <a:pt x="202" y="212"/>
                  </a:lnTo>
                  <a:lnTo>
                    <a:pt x="203" y="215"/>
                  </a:lnTo>
                  <a:lnTo>
                    <a:pt x="205" y="217"/>
                  </a:lnTo>
                  <a:lnTo>
                    <a:pt x="203" y="220"/>
                  </a:lnTo>
                  <a:lnTo>
                    <a:pt x="202" y="224"/>
                  </a:lnTo>
                  <a:lnTo>
                    <a:pt x="200" y="226"/>
                  </a:lnTo>
                  <a:lnTo>
                    <a:pt x="197" y="229"/>
                  </a:lnTo>
                  <a:lnTo>
                    <a:pt x="193" y="231"/>
                  </a:lnTo>
                  <a:lnTo>
                    <a:pt x="191" y="233"/>
                  </a:lnTo>
                  <a:lnTo>
                    <a:pt x="187" y="236"/>
                  </a:lnTo>
                  <a:lnTo>
                    <a:pt x="175" y="241"/>
                  </a:lnTo>
                  <a:lnTo>
                    <a:pt x="164" y="248"/>
                  </a:lnTo>
                  <a:lnTo>
                    <a:pt x="160" y="251"/>
                  </a:lnTo>
                  <a:lnTo>
                    <a:pt x="157" y="255"/>
                  </a:lnTo>
                  <a:lnTo>
                    <a:pt x="155" y="258"/>
                  </a:lnTo>
                  <a:lnTo>
                    <a:pt x="152" y="262"/>
                  </a:lnTo>
                  <a:lnTo>
                    <a:pt x="147" y="265"/>
                  </a:lnTo>
                  <a:lnTo>
                    <a:pt x="142" y="268"/>
                  </a:lnTo>
                  <a:lnTo>
                    <a:pt x="137" y="272"/>
                  </a:lnTo>
                  <a:lnTo>
                    <a:pt x="134" y="276"/>
                  </a:lnTo>
                  <a:lnTo>
                    <a:pt x="130" y="279"/>
                  </a:lnTo>
                  <a:lnTo>
                    <a:pt x="127" y="284"/>
                  </a:lnTo>
                  <a:lnTo>
                    <a:pt x="124" y="289"/>
                  </a:lnTo>
                  <a:lnTo>
                    <a:pt x="120" y="294"/>
                  </a:lnTo>
                  <a:lnTo>
                    <a:pt x="117" y="298"/>
                  </a:lnTo>
                  <a:lnTo>
                    <a:pt x="115" y="301"/>
                  </a:lnTo>
                  <a:lnTo>
                    <a:pt x="111" y="303"/>
                  </a:lnTo>
                  <a:lnTo>
                    <a:pt x="107" y="304"/>
                  </a:lnTo>
                  <a:lnTo>
                    <a:pt x="100" y="311"/>
                  </a:lnTo>
                  <a:lnTo>
                    <a:pt x="97" y="318"/>
                  </a:lnTo>
                  <a:lnTo>
                    <a:pt x="95" y="327"/>
                  </a:lnTo>
                  <a:lnTo>
                    <a:pt x="94" y="335"/>
                  </a:lnTo>
                  <a:lnTo>
                    <a:pt x="91" y="344"/>
                  </a:lnTo>
                  <a:lnTo>
                    <a:pt x="84" y="354"/>
                  </a:lnTo>
                  <a:lnTo>
                    <a:pt x="76" y="359"/>
                  </a:lnTo>
                  <a:lnTo>
                    <a:pt x="68" y="364"/>
                  </a:lnTo>
                  <a:lnTo>
                    <a:pt x="59" y="369"/>
                  </a:lnTo>
                  <a:lnTo>
                    <a:pt x="48" y="378"/>
                  </a:lnTo>
                  <a:lnTo>
                    <a:pt x="40" y="390"/>
                  </a:lnTo>
                  <a:lnTo>
                    <a:pt x="36" y="390"/>
                  </a:lnTo>
                  <a:lnTo>
                    <a:pt x="34" y="390"/>
                  </a:lnTo>
                  <a:lnTo>
                    <a:pt x="33" y="389"/>
                  </a:lnTo>
                  <a:lnTo>
                    <a:pt x="33" y="386"/>
                  </a:lnTo>
                  <a:lnTo>
                    <a:pt x="31" y="385"/>
                  </a:lnTo>
                  <a:lnTo>
                    <a:pt x="31" y="383"/>
                  </a:lnTo>
                  <a:lnTo>
                    <a:pt x="31" y="381"/>
                  </a:lnTo>
                  <a:lnTo>
                    <a:pt x="30" y="376"/>
                  </a:lnTo>
                  <a:lnTo>
                    <a:pt x="29" y="372"/>
                  </a:lnTo>
                  <a:lnTo>
                    <a:pt x="26" y="365"/>
                  </a:lnTo>
                  <a:lnTo>
                    <a:pt x="22" y="359"/>
                  </a:lnTo>
                  <a:lnTo>
                    <a:pt x="18" y="353"/>
                  </a:lnTo>
                  <a:lnTo>
                    <a:pt x="13" y="348"/>
                  </a:lnTo>
                  <a:lnTo>
                    <a:pt x="5" y="344"/>
                  </a:lnTo>
                  <a:lnTo>
                    <a:pt x="3" y="344"/>
                  </a:lnTo>
                  <a:lnTo>
                    <a:pt x="2" y="343"/>
                  </a:lnTo>
                  <a:lnTo>
                    <a:pt x="0" y="340"/>
                  </a:lnTo>
                  <a:lnTo>
                    <a:pt x="2" y="338"/>
                  </a:lnTo>
                  <a:lnTo>
                    <a:pt x="2" y="335"/>
                  </a:lnTo>
                  <a:lnTo>
                    <a:pt x="4" y="333"/>
                  </a:lnTo>
                  <a:lnTo>
                    <a:pt x="5" y="330"/>
                  </a:lnTo>
                  <a:lnTo>
                    <a:pt x="8" y="328"/>
                  </a:lnTo>
                  <a:lnTo>
                    <a:pt x="17" y="317"/>
                  </a:lnTo>
                  <a:lnTo>
                    <a:pt x="22" y="302"/>
                  </a:lnTo>
                  <a:lnTo>
                    <a:pt x="28" y="286"/>
                  </a:lnTo>
                  <a:lnTo>
                    <a:pt x="31" y="271"/>
                  </a:lnTo>
                  <a:lnTo>
                    <a:pt x="31" y="262"/>
                  </a:lnTo>
                  <a:lnTo>
                    <a:pt x="31" y="253"/>
                  </a:lnTo>
                  <a:lnTo>
                    <a:pt x="34" y="243"/>
                  </a:lnTo>
                  <a:lnTo>
                    <a:pt x="36" y="245"/>
                  </a:lnTo>
                  <a:lnTo>
                    <a:pt x="38" y="246"/>
                  </a:lnTo>
                  <a:lnTo>
                    <a:pt x="40" y="247"/>
                  </a:lnTo>
                  <a:lnTo>
                    <a:pt x="41" y="248"/>
                  </a:lnTo>
                  <a:lnTo>
                    <a:pt x="44" y="250"/>
                  </a:lnTo>
                  <a:lnTo>
                    <a:pt x="45" y="248"/>
                  </a:lnTo>
                  <a:lnTo>
                    <a:pt x="48" y="246"/>
                  </a:lnTo>
                  <a:lnTo>
                    <a:pt x="50" y="242"/>
                  </a:lnTo>
                  <a:lnTo>
                    <a:pt x="51" y="238"/>
                  </a:lnTo>
                  <a:lnTo>
                    <a:pt x="53" y="235"/>
                  </a:lnTo>
                  <a:lnTo>
                    <a:pt x="53" y="233"/>
                  </a:lnTo>
                  <a:lnTo>
                    <a:pt x="51" y="231"/>
                  </a:lnTo>
                  <a:lnTo>
                    <a:pt x="50" y="230"/>
                  </a:lnTo>
                  <a:lnTo>
                    <a:pt x="48" y="229"/>
                  </a:lnTo>
                  <a:lnTo>
                    <a:pt x="46" y="226"/>
                  </a:lnTo>
                  <a:lnTo>
                    <a:pt x="45" y="225"/>
                  </a:lnTo>
                  <a:lnTo>
                    <a:pt x="44" y="222"/>
                  </a:lnTo>
                  <a:lnTo>
                    <a:pt x="45" y="220"/>
                  </a:lnTo>
                  <a:lnTo>
                    <a:pt x="46" y="217"/>
                  </a:lnTo>
                  <a:lnTo>
                    <a:pt x="46" y="215"/>
                  </a:lnTo>
                  <a:lnTo>
                    <a:pt x="46" y="214"/>
                  </a:lnTo>
                  <a:lnTo>
                    <a:pt x="48" y="211"/>
                  </a:lnTo>
                  <a:lnTo>
                    <a:pt x="49" y="209"/>
                  </a:lnTo>
                  <a:lnTo>
                    <a:pt x="50" y="206"/>
                  </a:lnTo>
                  <a:lnTo>
                    <a:pt x="55" y="204"/>
                  </a:lnTo>
                  <a:lnTo>
                    <a:pt x="59" y="201"/>
                  </a:lnTo>
                  <a:lnTo>
                    <a:pt x="64" y="199"/>
                  </a:lnTo>
                  <a:lnTo>
                    <a:pt x="80" y="190"/>
                  </a:lnTo>
                  <a:lnTo>
                    <a:pt x="83" y="190"/>
                  </a:lnTo>
                  <a:lnTo>
                    <a:pt x="85" y="190"/>
                  </a:lnTo>
                  <a:lnTo>
                    <a:pt x="89" y="190"/>
                  </a:lnTo>
                  <a:lnTo>
                    <a:pt x="93" y="187"/>
                  </a:lnTo>
                  <a:lnTo>
                    <a:pt x="96" y="185"/>
                  </a:lnTo>
                  <a:lnTo>
                    <a:pt x="99" y="181"/>
                  </a:lnTo>
                  <a:lnTo>
                    <a:pt x="102" y="179"/>
                  </a:lnTo>
                  <a:lnTo>
                    <a:pt x="106" y="178"/>
                  </a:lnTo>
                  <a:lnTo>
                    <a:pt x="110" y="178"/>
                  </a:lnTo>
                  <a:close/>
                  <a:moveTo>
                    <a:pt x="2376" y="174"/>
                  </a:moveTo>
                  <a:lnTo>
                    <a:pt x="2378" y="174"/>
                  </a:lnTo>
                  <a:lnTo>
                    <a:pt x="2380" y="175"/>
                  </a:lnTo>
                  <a:lnTo>
                    <a:pt x="2381" y="176"/>
                  </a:lnTo>
                  <a:lnTo>
                    <a:pt x="2381" y="179"/>
                  </a:lnTo>
                  <a:lnTo>
                    <a:pt x="2383" y="182"/>
                  </a:lnTo>
                  <a:lnTo>
                    <a:pt x="2385" y="186"/>
                  </a:lnTo>
                  <a:lnTo>
                    <a:pt x="2386" y="189"/>
                  </a:lnTo>
                  <a:lnTo>
                    <a:pt x="2386" y="191"/>
                  </a:lnTo>
                  <a:lnTo>
                    <a:pt x="2385" y="194"/>
                  </a:lnTo>
                  <a:lnTo>
                    <a:pt x="2385" y="195"/>
                  </a:lnTo>
                  <a:lnTo>
                    <a:pt x="2386" y="197"/>
                  </a:lnTo>
                  <a:lnTo>
                    <a:pt x="2388" y="199"/>
                  </a:lnTo>
                  <a:lnTo>
                    <a:pt x="2388" y="199"/>
                  </a:lnTo>
                  <a:lnTo>
                    <a:pt x="2390" y="199"/>
                  </a:lnTo>
                  <a:lnTo>
                    <a:pt x="2391" y="200"/>
                  </a:lnTo>
                  <a:lnTo>
                    <a:pt x="2393" y="201"/>
                  </a:lnTo>
                  <a:lnTo>
                    <a:pt x="2395" y="204"/>
                  </a:lnTo>
                  <a:lnTo>
                    <a:pt x="2396" y="206"/>
                  </a:lnTo>
                  <a:lnTo>
                    <a:pt x="2397" y="209"/>
                  </a:lnTo>
                  <a:lnTo>
                    <a:pt x="2397" y="210"/>
                  </a:lnTo>
                  <a:lnTo>
                    <a:pt x="2396" y="212"/>
                  </a:lnTo>
                  <a:lnTo>
                    <a:pt x="2396" y="214"/>
                  </a:lnTo>
                  <a:lnTo>
                    <a:pt x="2396" y="216"/>
                  </a:lnTo>
                  <a:lnTo>
                    <a:pt x="2397" y="219"/>
                  </a:lnTo>
                  <a:lnTo>
                    <a:pt x="2398" y="221"/>
                  </a:lnTo>
                  <a:lnTo>
                    <a:pt x="2401" y="222"/>
                  </a:lnTo>
                  <a:lnTo>
                    <a:pt x="2405" y="225"/>
                  </a:lnTo>
                  <a:lnTo>
                    <a:pt x="2408" y="227"/>
                  </a:lnTo>
                  <a:lnTo>
                    <a:pt x="2411" y="230"/>
                  </a:lnTo>
                  <a:lnTo>
                    <a:pt x="2412" y="232"/>
                  </a:lnTo>
                  <a:lnTo>
                    <a:pt x="2412" y="236"/>
                  </a:lnTo>
                  <a:lnTo>
                    <a:pt x="2412" y="238"/>
                  </a:lnTo>
                  <a:lnTo>
                    <a:pt x="2411" y="240"/>
                  </a:lnTo>
                  <a:lnTo>
                    <a:pt x="2411" y="241"/>
                  </a:lnTo>
                  <a:lnTo>
                    <a:pt x="2410" y="242"/>
                  </a:lnTo>
                  <a:lnTo>
                    <a:pt x="2410" y="243"/>
                  </a:lnTo>
                  <a:lnTo>
                    <a:pt x="2410" y="245"/>
                  </a:lnTo>
                  <a:lnTo>
                    <a:pt x="2410" y="247"/>
                  </a:lnTo>
                  <a:lnTo>
                    <a:pt x="2410" y="248"/>
                  </a:lnTo>
                  <a:lnTo>
                    <a:pt x="2410" y="250"/>
                  </a:lnTo>
                  <a:lnTo>
                    <a:pt x="2410" y="257"/>
                  </a:lnTo>
                  <a:lnTo>
                    <a:pt x="2410" y="258"/>
                  </a:lnTo>
                  <a:lnTo>
                    <a:pt x="2408" y="260"/>
                  </a:lnTo>
                  <a:lnTo>
                    <a:pt x="2407" y="258"/>
                  </a:lnTo>
                  <a:lnTo>
                    <a:pt x="2406" y="257"/>
                  </a:lnTo>
                  <a:lnTo>
                    <a:pt x="2406" y="255"/>
                  </a:lnTo>
                  <a:lnTo>
                    <a:pt x="2403" y="252"/>
                  </a:lnTo>
                  <a:lnTo>
                    <a:pt x="2402" y="250"/>
                  </a:lnTo>
                  <a:lnTo>
                    <a:pt x="2401" y="246"/>
                  </a:lnTo>
                  <a:lnTo>
                    <a:pt x="2400" y="243"/>
                  </a:lnTo>
                  <a:lnTo>
                    <a:pt x="2397" y="241"/>
                  </a:lnTo>
                  <a:lnTo>
                    <a:pt x="2395" y="241"/>
                  </a:lnTo>
                  <a:lnTo>
                    <a:pt x="2393" y="240"/>
                  </a:lnTo>
                  <a:lnTo>
                    <a:pt x="2392" y="238"/>
                  </a:lnTo>
                  <a:lnTo>
                    <a:pt x="2390" y="236"/>
                  </a:lnTo>
                  <a:lnTo>
                    <a:pt x="2388" y="233"/>
                  </a:lnTo>
                  <a:lnTo>
                    <a:pt x="2387" y="231"/>
                  </a:lnTo>
                  <a:lnTo>
                    <a:pt x="2386" y="229"/>
                  </a:lnTo>
                  <a:lnTo>
                    <a:pt x="2386" y="225"/>
                  </a:lnTo>
                  <a:lnTo>
                    <a:pt x="2386" y="224"/>
                  </a:lnTo>
                  <a:lnTo>
                    <a:pt x="2386" y="220"/>
                  </a:lnTo>
                  <a:lnTo>
                    <a:pt x="2386" y="216"/>
                  </a:lnTo>
                  <a:lnTo>
                    <a:pt x="2385" y="214"/>
                  </a:lnTo>
                  <a:lnTo>
                    <a:pt x="2383" y="210"/>
                  </a:lnTo>
                  <a:lnTo>
                    <a:pt x="2381" y="206"/>
                  </a:lnTo>
                  <a:lnTo>
                    <a:pt x="2380" y="202"/>
                  </a:lnTo>
                  <a:lnTo>
                    <a:pt x="2380" y="200"/>
                  </a:lnTo>
                  <a:lnTo>
                    <a:pt x="2380" y="199"/>
                  </a:lnTo>
                  <a:lnTo>
                    <a:pt x="2380" y="196"/>
                  </a:lnTo>
                  <a:lnTo>
                    <a:pt x="2380" y="196"/>
                  </a:lnTo>
                  <a:lnTo>
                    <a:pt x="2380" y="195"/>
                  </a:lnTo>
                  <a:lnTo>
                    <a:pt x="2380" y="194"/>
                  </a:lnTo>
                  <a:lnTo>
                    <a:pt x="2380" y="191"/>
                  </a:lnTo>
                  <a:lnTo>
                    <a:pt x="2377" y="189"/>
                  </a:lnTo>
                  <a:lnTo>
                    <a:pt x="2376" y="187"/>
                  </a:lnTo>
                  <a:lnTo>
                    <a:pt x="2373" y="186"/>
                  </a:lnTo>
                  <a:lnTo>
                    <a:pt x="2372" y="184"/>
                  </a:lnTo>
                  <a:lnTo>
                    <a:pt x="2370" y="181"/>
                  </a:lnTo>
                  <a:lnTo>
                    <a:pt x="2371" y="179"/>
                  </a:lnTo>
                  <a:lnTo>
                    <a:pt x="2372" y="178"/>
                  </a:lnTo>
                  <a:lnTo>
                    <a:pt x="2373" y="176"/>
                  </a:lnTo>
                  <a:lnTo>
                    <a:pt x="2375" y="175"/>
                  </a:lnTo>
                  <a:lnTo>
                    <a:pt x="2375" y="174"/>
                  </a:lnTo>
                  <a:lnTo>
                    <a:pt x="2376" y="174"/>
                  </a:lnTo>
                  <a:close/>
                  <a:moveTo>
                    <a:pt x="555" y="153"/>
                  </a:moveTo>
                  <a:lnTo>
                    <a:pt x="563" y="153"/>
                  </a:lnTo>
                  <a:lnTo>
                    <a:pt x="566" y="155"/>
                  </a:lnTo>
                  <a:lnTo>
                    <a:pt x="568" y="158"/>
                  </a:lnTo>
                  <a:lnTo>
                    <a:pt x="570" y="161"/>
                  </a:lnTo>
                  <a:lnTo>
                    <a:pt x="568" y="165"/>
                  </a:lnTo>
                  <a:lnTo>
                    <a:pt x="565" y="170"/>
                  </a:lnTo>
                  <a:lnTo>
                    <a:pt x="558" y="176"/>
                  </a:lnTo>
                  <a:lnTo>
                    <a:pt x="551" y="182"/>
                  </a:lnTo>
                  <a:lnTo>
                    <a:pt x="545" y="190"/>
                  </a:lnTo>
                  <a:lnTo>
                    <a:pt x="542" y="196"/>
                  </a:lnTo>
                  <a:lnTo>
                    <a:pt x="545" y="202"/>
                  </a:lnTo>
                  <a:lnTo>
                    <a:pt x="550" y="204"/>
                  </a:lnTo>
                  <a:lnTo>
                    <a:pt x="553" y="201"/>
                  </a:lnTo>
                  <a:lnTo>
                    <a:pt x="558" y="199"/>
                  </a:lnTo>
                  <a:lnTo>
                    <a:pt x="562" y="197"/>
                  </a:lnTo>
                  <a:lnTo>
                    <a:pt x="566" y="197"/>
                  </a:lnTo>
                  <a:lnTo>
                    <a:pt x="568" y="202"/>
                  </a:lnTo>
                  <a:lnTo>
                    <a:pt x="567" y="207"/>
                  </a:lnTo>
                  <a:lnTo>
                    <a:pt x="566" y="212"/>
                  </a:lnTo>
                  <a:lnTo>
                    <a:pt x="566" y="217"/>
                  </a:lnTo>
                  <a:lnTo>
                    <a:pt x="565" y="221"/>
                  </a:lnTo>
                  <a:lnTo>
                    <a:pt x="565" y="224"/>
                  </a:lnTo>
                  <a:lnTo>
                    <a:pt x="566" y="226"/>
                  </a:lnTo>
                  <a:lnTo>
                    <a:pt x="567" y="229"/>
                  </a:lnTo>
                  <a:lnTo>
                    <a:pt x="568" y="231"/>
                  </a:lnTo>
                  <a:lnTo>
                    <a:pt x="570" y="238"/>
                  </a:lnTo>
                  <a:lnTo>
                    <a:pt x="570" y="247"/>
                  </a:lnTo>
                  <a:lnTo>
                    <a:pt x="568" y="255"/>
                  </a:lnTo>
                  <a:lnTo>
                    <a:pt x="563" y="263"/>
                  </a:lnTo>
                  <a:lnTo>
                    <a:pt x="555" y="273"/>
                  </a:lnTo>
                  <a:lnTo>
                    <a:pt x="545" y="281"/>
                  </a:lnTo>
                  <a:lnTo>
                    <a:pt x="542" y="281"/>
                  </a:lnTo>
                  <a:lnTo>
                    <a:pt x="538" y="281"/>
                  </a:lnTo>
                  <a:lnTo>
                    <a:pt x="536" y="282"/>
                  </a:lnTo>
                  <a:lnTo>
                    <a:pt x="533" y="283"/>
                  </a:lnTo>
                  <a:lnTo>
                    <a:pt x="532" y="286"/>
                  </a:lnTo>
                  <a:lnTo>
                    <a:pt x="531" y="288"/>
                  </a:lnTo>
                  <a:lnTo>
                    <a:pt x="530" y="291"/>
                  </a:lnTo>
                  <a:lnTo>
                    <a:pt x="530" y="293"/>
                  </a:lnTo>
                  <a:lnTo>
                    <a:pt x="524" y="299"/>
                  </a:lnTo>
                  <a:lnTo>
                    <a:pt x="516" y="302"/>
                  </a:lnTo>
                  <a:lnTo>
                    <a:pt x="509" y="299"/>
                  </a:lnTo>
                  <a:lnTo>
                    <a:pt x="505" y="296"/>
                  </a:lnTo>
                  <a:lnTo>
                    <a:pt x="502" y="292"/>
                  </a:lnTo>
                  <a:lnTo>
                    <a:pt x="500" y="289"/>
                  </a:lnTo>
                  <a:lnTo>
                    <a:pt x="499" y="284"/>
                  </a:lnTo>
                  <a:lnTo>
                    <a:pt x="496" y="281"/>
                  </a:lnTo>
                  <a:lnTo>
                    <a:pt x="491" y="275"/>
                  </a:lnTo>
                  <a:lnTo>
                    <a:pt x="485" y="271"/>
                  </a:lnTo>
                  <a:lnTo>
                    <a:pt x="475" y="267"/>
                  </a:lnTo>
                  <a:lnTo>
                    <a:pt x="471" y="265"/>
                  </a:lnTo>
                  <a:lnTo>
                    <a:pt x="469" y="262"/>
                  </a:lnTo>
                  <a:lnTo>
                    <a:pt x="467" y="260"/>
                  </a:lnTo>
                  <a:lnTo>
                    <a:pt x="467" y="257"/>
                  </a:lnTo>
                  <a:lnTo>
                    <a:pt x="465" y="255"/>
                  </a:lnTo>
                  <a:lnTo>
                    <a:pt x="464" y="252"/>
                  </a:lnTo>
                  <a:lnTo>
                    <a:pt x="461" y="251"/>
                  </a:lnTo>
                  <a:lnTo>
                    <a:pt x="459" y="250"/>
                  </a:lnTo>
                  <a:lnTo>
                    <a:pt x="458" y="247"/>
                  </a:lnTo>
                  <a:lnTo>
                    <a:pt x="453" y="241"/>
                  </a:lnTo>
                  <a:lnTo>
                    <a:pt x="451" y="233"/>
                  </a:lnTo>
                  <a:lnTo>
                    <a:pt x="455" y="226"/>
                  </a:lnTo>
                  <a:lnTo>
                    <a:pt x="455" y="224"/>
                  </a:lnTo>
                  <a:lnTo>
                    <a:pt x="456" y="221"/>
                  </a:lnTo>
                  <a:lnTo>
                    <a:pt x="458" y="219"/>
                  </a:lnTo>
                  <a:lnTo>
                    <a:pt x="459" y="217"/>
                  </a:lnTo>
                  <a:lnTo>
                    <a:pt x="460" y="216"/>
                  </a:lnTo>
                  <a:lnTo>
                    <a:pt x="462" y="215"/>
                  </a:lnTo>
                  <a:lnTo>
                    <a:pt x="464" y="216"/>
                  </a:lnTo>
                  <a:lnTo>
                    <a:pt x="465" y="217"/>
                  </a:lnTo>
                  <a:lnTo>
                    <a:pt x="466" y="221"/>
                  </a:lnTo>
                  <a:lnTo>
                    <a:pt x="469" y="224"/>
                  </a:lnTo>
                  <a:lnTo>
                    <a:pt x="472" y="226"/>
                  </a:lnTo>
                  <a:lnTo>
                    <a:pt x="475" y="227"/>
                  </a:lnTo>
                  <a:lnTo>
                    <a:pt x="479" y="227"/>
                  </a:lnTo>
                  <a:lnTo>
                    <a:pt x="482" y="226"/>
                  </a:lnTo>
                  <a:lnTo>
                    <a:pt x="489" y="219"/>
                  </a:lnTo>
                  <a:lnTo>
                    <a:pt x="491" y="211"/>
                  </a:lnTo>
                  <a:lnTo>
                    <a:pt x="491" y="205"/>
                  </a:lnTo>
                  <a:lnTo>
                    <a:pt x="490" y="202"/>
                  </a:lnTo>
                  <a:lnTo>
                    <a:pt x="489" y="200"/>
                  </a:lnTo>
                  <a:lnTo>
                    <a:pt x="486" y="199"/>
                  </a:lnTo>
                  <a:lnTo>
                    <a:pt x="484" y="196"/>
                  </a:lnTo>
                  <a:lnTo>
                    <a:pt x="482" y="194"/>
                  </a:lnTo>
                  <a:lnTo>
                    <a:pt x="481" y="191"/>
                  </a:lnTo>
                  <a:lnTo>
                    <a:pt x="481" y="189"/>
                  </a:lnTo>
                  <a:lnTo>
                    <a:pt x="482" y="186"/>
                  </a:lnTo>
                  <a:lnTo>
                    <a:pt x="486" y="185"/>
                  </a:lnTo>
                  <a:lnTo>
                    <a:pt x="489" y="184"/>
                  </a:lnTo>
                  <a:lnTo>
                    <a:pt x="489" y="184"/>
                  </a:lnTo>
                  <a:lnTo>
                    <a:pt x="487" y="182"/>
                  </a:lnTo>
                  <a:lnTo>
                    <a:pt x="485" y="181"/>
                  </a:lnTo>
                  <a:lnTo>
                    <a:pt x="484" y="180"/>
                  </a:lnTo>
                  <a:lnTo>
                    <a:pt x="482" y="178"/>
                  </a:lnTo>
                  <a:lnTo>
                    <a:pt x="482" y="174"/>
                  </a:lnTo>
                  <a:lnTo>
                    <a:pt x="482" y="171"/>
                  </a:lnTo>
                  <a:lnTo>
                    <a:pt x="485" y="169"/>
                  </a:lnTo>
                  <a:lnTo>
                    <a:pt x="489" y="165"/>
                  </a:lnTo>
                  <a:lnTo>
                    <a:pt x="495" y="161"/>
                  </a:lnTo>
                  <a:lnTo>
                    <a:pt x="501" y="160"/>
                  </a:lnTo>
                  <a:lnTo>
                    <a:pt x="509" y="160"/>
                  </a:lnTo>
                  <a:lnTo>
                    <a:pt x="512" y="160"/>
                  </a:lnTo>
                  <a:lnTo>
                    <a:pt x="515" y="161"/>
                  </a:lnTo>
                  <a:lnTo>
                    <a:pt x="516" y="164"/>
                  </a:lnTo>
                  <a:lnTo>
                    <a:pt x="517" y="165"/>
                  </a:lnTo>
                  <a:lnTo>
                    <a:pt x="519" y="166"/>
                  </a:lnTo>
                  <a:lnTo>
                    <a:pt x="519" y="168"/>
                  </a:lnTo>
                  <a:lnTo>
                    <a:pt x="522" y="169"/>
                  </a:lnTo>
                  <a:lnTo>
                    <a:pt x="526" y="169"/>
                  </a:lnTo>
                  <a:lnTo>
                    <a:pt x="529" y="168"/>
                  </a:lnTo>
                  <a:lnTo>
                    <a:pt x="532" y="166"/>
                  </a:lnTo>
                  <a:lnTo>
                    <a:pt x="535" y="164"/>
                  </a:lnTo>
                  <a:lnTo>
                    <a:pt x="537" y="163"/>
                  </a:lnTo>
                  <a:lnTo>
                    <a:pt x="543" y="159"/>
                  </a:lnTo>
                  <a:lnTo>
                    <a:pt x="550" y="155"/>
                  </a:lnTo>
                  <a:lnTo>
                    <a:pt x="555" y="153"/>
                  </a:lnTo>
                  <a:close/>
                  <a:moveTo>
                    <a:pt x="809" y="139"/>
                  </a:moveTo>
                  <a:lnTo>
                    <a:pt x="815" y="139"/>
                  </a:lnTo>
                  <a:lnTo>
                    <a:pt x="819" y="140"/>
                  </a:lnTo>
                  <a:lnTo>
                    <a:pt x="823" y="141"/>
                  </a:lnTo>
                  <a:lnTo>
                    <a:pt x="825" y="144"/>
                  </a:lnTo>
                  <a:lnTo>
                    <a:pt x="825" y="146"/>
                  </a:lnTo>
                  <a:lnTo>
                    <a:pt x="825" y="150"/>
                  </a:lnTo>
                  <a:lnTo>
                    <a:pt x="821" y="153"/>
                  </a:lnTo>
                  <a:lnTo>
                    <a:pt x="818" y="158"/>
                  </a:lnTo>
                  <a:lnTo>
                    <a:pt x="815" y="159"/>
                  </a:lnTo>
                  <a:lnTo>
                    <a:pt x="813" y="163"/>
                  </a:lnTo>
                  <a:lnTo>
                    <a:pt x="811" y="165"/>
                  </a:lnTo>
                  <a:lnTo>
                    <a:pt x="809" y="169"/>
                  </a:lnTo>
                  <a:lnTo>
                    <a:pt x="806" y="173"/>
                  </a:lnTo>
                  <a:lnTo>
                    <a:pt x="803" y="175"/>
                  </a:lnTo>
                  <a:lnTo>
                    <a:pt x="799" y="176"/>
                  </a:lnTo>
                  <a:lnTo>
                    <a:pt x="796" y="179"/>
                  </a:lnTo>
                  <a:lnTo>
                    <a:pt x="794" y="181"/>
                  </a:lnTo>
                  <a:lnTo>
                    <a:pt x="791" y="182"/>
                  </a:lnTo>
                  <a:lnTo>
                    <a:pt x="788" y="186"/>
                  </a:lnTo>
                  <a:lnTo>
                    <a:pt x="785" y="190"/>
                  </a:lnTo>
                  <a:lnTo>
                    <a:pt x="783" y="192"/>
                  </a:lnTo>
                  <a:lnTo>
                    <a:pt x="781" y="197"/>
                  </a:lnTo>
                  <a:lnTo>
                    <a:pt x="781" y="201"/>
                  </a:lnTo>
                  <a:lnTo>
                    <a:pt x="784" y="206"/>
                  </a:lnTo>
                  <a:lnTo>
                    <a:pt x="786" y="210"/>
                  </a:lnTo>
                  <a:lnTo>
                    <a:pt x="789" y="215"/>
                  </a:lnTo>
                  <a:lnTo>
                    <a:pt x="789" y="222"/>
                  </a:lnTo>
                  <a:lnTo>
                    <a:pt x="788" y="230"/>
                  </a:lnTo>
                  <a:lnTo>
                    <a:pt x="786" y="237"/>
                  </a:lnTo>
                  <a:lnTo>
                    <a:pt x="786" y="242"/>
                  </a:lnTo>
                  <a:lnTo>
                    <a:pt x="789" y="246"/>
                  </a:lnTo>
                  <a:lnTo>
                    <a:pt x="791" y="250"/>
                  </a:lnTo>
                  <a:lnTo>
                    <a:pt x="794" y="253"/>
                  </a:lnTo>
                  <a:lnTo>
                    <a:pt x="795" y="256"/>
                  </a:lnTo>
                  <a:lnTo>
                    <a:pt x="796" y="260"/>
                  </a:lnTo>
                  <a:lnTo>
                    <a:pt x="798" y="262"/>
                  </a:lnTo>
                  <a:lnTo>
                    <a:pt x="799" y="265"/>
                  </a:lnTo>
                  <a:lnTo>
                    <a:pt x="801" y="267"/>
                  </a:lnTo>
                  <a:lnTo>
                    <a:pt x="804" y="268"/>
                  </a:lnTo>
                  <a:lnTo>
                    <a:pt x="806" y="271"/>
                  </a:lnTo>
                  <a:lnTo>
                    <a:pt x="811" y="272"/>
                  </a:lnTo>
                  <a:lnTo>
                    <a:pt x="815" y="272"/>
                  </a:lnTo>
                  <a:lnTo>
                    <a:pt x="818" y="272"/>
                  </a:lnTo>
                  <a:lnTo>
                    <a:pt x="820" y="272"/>
                  </a:lnTo>
                  <a:lnTo>
                    <a:pt x="820" y="271"/>
                  </a:lnTo>
                  <a:lnTo>
                    <a:pt x="820" y="268"/>
                  </a:lnTo>
                  <a:lnTo>
                    <a:pt x="819" y="267"/>
                  </a:lnTo>
                  <a:lnTo>
                    <a:pt x="818" y="265"/>
                  </a:lnTo>
                  <a:lnTo>
                    <a:pt x="816" y="262"/>
                  </a:lnTo>
                  <a:lnTo>
                    <a:pt x="815" y="260"/>
                  </a:lnTo>
                  <a:lnTo>
                    <a:pt x="814" y="257"/>
                  </a:lnTo>
                  <a:lnTo>
                    <a:pt x="811" y="256"/>
                  </a:lnTo>
                  <a:lnTo>
                    <a:pt x="808" y="252"/>
                  </a:lnTo>
                  <a:lnTo>
                    <a:pt x="804" y="246"/>
                  </a:lnTo>
                  <a:lnTo>
                    <a:pt x="801" y="240"/>
                  </a:lnTo>
                  <a:lnTo>
                    <a:pt x="801" y="233"/>
                  </a:lnTo>
                  <a:lnTo>
                    <a:pt x="806" y="230"/>
                  </a:lnTo>
                  <a:lnTo>
                    <a:pt x="811" y="227"/>
                  </a:lnTo>
                  <a:lnTo>
                    <a:pt x="814" y="225"/>
                  </a:lnTo>
                  <a:lnTo>
                    <a:pt x="816" y="224"/>
                  </a:lnTo>
                  <a:lnTo>
                    <a:pt x="818" y="222"/>
                  </a:lnTo>
                  <a:lnTo>
                    <a:pt x="819" y="220"/>
                  </a:lnTo>
                  <a:lnTo>
                    <a:pt x="818" y="217"/>
                  </a:lnTo>
                  <a:lnTo>
                    <a:pt x="815" y="215"/>
                  </a:lnTo>
                  <a:lnTo>
                    <a:pt x="811" y="211"/>
                  </a:lnTo>
                  <a:lnTo>
                    <a:pt x="808" y="209"/>
                  </a:lnTo>
                  <a:lnTo>
                    <a:pt x="805" y="202"/>
                  </a:lnTo>
                  <a:lnTo>
                    <a:pt x="804" y="196"/>
                  </a:lnTo>
                  <a:lnTo>
                    <a:pt x="806" y="191"/>
                  </a:lnTo>
                  <a:lnTo>
                    <a:pt x="809" y="189"/>
                  </a:lnTo>
                  <a:lnTo>
                    <a:pt x="811" y="189"/>
                  </a:lnTo>
                  <a:lnTo>
                    <a:pt x="815" y="187"/>
                  </a:lnTo>
                  <a:lnTo>
                    <a:pt x="818" y="186"/>
                  </a:lnTo>
                  <a:lnTo>
                    <a:pt x="819" y="184"/>
                  </a:lnTo>
                  <a:lnTo>
                    <a:pt x="820" y="182"/>
                  </a:lnTo>
                  <a:lnTo>
                    <a:pt x="819" y="180"/>
                  </a:lnTo>
                  <a:lnTo>
                    <a:pt x="819" y="178"/>
                  </a:lnTo>
                  <a:lnTo>
                    <a:pt x="820" y="175"/>
                  </a:lnTo>
                  <a:lnTo>
                    <a:pt x="820" y="175"/>
                  </a:lnTo>
                  <a:lnTo>
                    <a:pt x="820" y="173"/>
                  </a:lnTo>
                  <a:lnTo>
                    <a:pt x="821" y="170"/>
                  </a:lnTo>
                  <a:lnTo>
                    <a:pt x="821" y="166"/>
                  </a:lnTo>
                  <a:lnTo>
                    <a:pt x="823" y="164"/>
                  </a:lnTo>
                  <a:lnTo>
                    <a:pt x="823" y="163"/>
                  </a:lnTo>
                  <a:lnTo>
                    <a:pt x="835" y="163"/>
                  </a:lnTo>
                  <a:lnTo>
                    <a:pt x="839" y="160"/>
                  </a:lnTo>
                  <a:lnTo>
                    <a:pt x="841" y="158"/>
                  </a:lnTo>
                  <a:lnTo>
                    <a:pt x="844" y="155"/>
                  </a:lnTo>
                  <a:lnTo>
                    <a:pt x="845" y="153"/>
                  </a:lnTo>
                  <a:lnTo>
                    <a:pt x="849" y="149"/>
                  </a:lnTo>
                  <a:lnTo>
                    <a:pt x="851" y="148"/>
                  </a:lnTo>
                  <a:lnTo>
                    <a:pt x="855" y="148"/>
                  </a:lnTo>
                  <a:lnTo>
                    <a:pt x="857" y="148"/>
                  </a:lnTo>
                  <a:lnTo>
                    <a:pt x="862" y="148"/>
                  </a:lnTo>
                  <a:lnTo>
                    <a:pt x="866" y="146"/>
                  </a:lnTo>
                  <a:lnTo>
                    <a:pt x="876" y="145"/>
                  </a:lnTo>
                  <a:lnTo>
                    <a:pt x="885" y="148"/>
                  </a:lnTo>
                  <a:lnTo>
                    <a:pt x="892" y="151"/>
                  </a:lnTo>
                  <a:lnTo>
                    <a:pt x="901" y="164"/>
                  </a:lnTo>
                  <a:lnTo>
                    <a:pt x="906" y="179"/>
                  </a:lnTo>
                  <a:lnTo>
                    <a:pt x="908" y="192"/>
                  </a:lnTo>
                  <a:lnTo>
                    <a:pt x="906" y="207"/>
                  </a:lnTo>
                  <a:lnTo>
                    <a:pt x="900" y="220"/>
                  </a:lnTo>
                  <a:lnTo>
                    <a:pt x="898" y="222"/>
                  </a:lnTo>
                  <a:lnTo>
                    <a:pt x="897" y="225"/>
                  </a:lnTo>
                  <a:lnTo>
                    <a:pt x="896" y="227"/>
                  </a:lnTo>
                  <a:lnTo>
                    <a:pt x="895" y="231"/>
                  </a:lnTo>
                  <a:lnTo>
                    <a:pt x="896" y="233"/>
                  </a:lnTo>
                  <a:lnTo>
                    <a:pt x="897" y="237"/>
                  </a:lnTo>
                  <a:lnTo>
                    <a:pt x="897" y="240"/>
                  </a:lnTo>
                  <a:lnTo>
                    <a:pt x="898" y="241"/>
                  </a:lnTo>
                  <a:lnTo>
                    <a:pt x="900" y="242"/>
                  </a:lnTo>
                  <a:lnTo>
                    <a:pt x="902" y="242"/>
                  </a:lnTo>
                  <a:lnTo>
                    <a:pt x="903" y="242"/>
                  </a:lnTo>
                  <a:lnTo>
                    <a:pt x="905" y="240"/>
                  </a:lnTo>
                  <a:lnTo>
                    <a:pt x="910" y="235"/>
                  </a:lnTo>
                  <a:lnTo>
                    <a:pt x="913" y="230"/>
                  </a:lnTo>
                  <a:lnTo>
                    <a:pt x="918" y="225"/>
                  </a:lnTo>
                  <a:lnTo>
                    <a:pt x="921" y="224"/>
                  </a:lnTo>
                  <a:lnTo>
                    <a:pt x="923" y="224"/>
                  </a:lnTo>
                  <a:lnTo>
                    <a:pt x="925" y="224"/>
                  </a:lnTo>
                  <a:lnTo>
                    <a:pt x="927" y="226"/>
                  </a:lnTo>
                  <a:lnTo>
                    <a:pt x="928" y="227"/>
                  </a:lnTo>
                  <a:lnTo>
                    <a:pt x="930" y="230"/>
                  </a:lnTo>
                  <a:lnTo>
                    <a:pt x="932" y="231"/>
                  </a:lnTo>
                  <a:lnTo>
                    <a:pt x="933" y="232"/>
                  </a:lnTo>
                  <a:lnTo>
                    <a:pt x="935" y="235"/>
                  </a:lnTo>
                  <a:lnTo>
                    <a:pt x="936" y="236"/>
                  </a:lnTo>
                  <a:lnTo>
                    <a:pt x="937" y="238"/>
                  </a:lnTo>
                  <a:lnTo>
                    <a:pt x="940" y="240"/>
                  </a:lnTo>
                  <a:lnTo>
                    <a:pt x="941" y="240"/>
                  </a:lnTo>
                  <a:lnTo>
                    <a:pt x="943" y="240"/>
                  </a:lnTo>
                  <a:lnTo>
                    <a:pt x="945" y="238"/>
                  </a:lnTo>
                  <a:lnTo>
                    <a:pt x="945" y="237"/>
                  </a:lnTo>
                  <a:lnTo>
                    <a:pt x="945" y="236"/>
                  </a:lnTo>
                  <a:lnTo>
                    <a:pt x="946" y="233"/>
                  </a:lnTo>
                  <a:lnTo>
                    <a:pt x="946" y="232"/>
                  </a:lnTo>
                  <a:lnTo>
                    <a:pt x="947" y="231"/>
                  </a:lnTo>
                  <a:lnTo>
                    <a:pt x="950" y="231"/>
                  </a:lnTo>
                  <a:lnTo>
                    <a:pt x="952" y="230"/>
                  </a:lnTo>
                  <a:lnTo>
                    <a:pt x="955" y="230"/>
                  </a:lnTo>
                  <a:lnTo>
                    <a:pt x="957" y="229"/>
                  </a:lnTo>
                  <a:lnTo>
                    <a:pt x="960" y="227"/>
                  </a:lnTo>
                  <a:lnTo>
                    <a:pt x="961" y="227"/>
                  </a:lnTo>
                  <a:lnTo>
                    <a:pt x="962" y="226"/>
                  </a:lnTo>
                  <a:lnTo>
                    <a:pt x="962" y="224"/>
                  </a:lnTo>
                  <a:lnTo>
                    <a:pt x="962" y="222"/>
                  </a:lnTo>
                  <a:lnTo>
                    <a:pt x="962" y="220"/>
                  </a:lnTo>
                  <a:lnTo>
                    <a:pt x="962" y="219"/>
                  </a:lnTo>
                  <a:lnTo>
                    <a:pt x="962" y="217"/>
                  </a:lnTo>
                  <a:lnTo>
                    <a:pt x="961" y="216"/>
                  </a:lnTo>
                  <a:lnTo>
                    <a:pt x="958" y="214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5" y="207"/>
                  </a:lnTo>
                  <a:lnTo>
                    <a:pt x="953" y="205"/>
                  </a:lnTo>
                  <a:lnTo>
                    <a:pt x="955" y="204"/>
                  </a:lnTo>
                  <a:lnTo>
                    <a:pt x="958" y="202"/>
                  </a:lnTo>
                  <a:lnTo>
                    <a:pt x="962" y="202"/>
                  </a:lnTo>
                  <a:lnTo>
                    <a:pt x="966" y="202"/>
                  </a:lnTo>
                  <a:lnTo>
                    <a:pt x="970" y="201"/>
                  </a:lnTo>
                  <a:lnTo>
                    <a:pt x="971" y="200"/>
                  </a:lnTo>
                  <a:lnTo>
                    <a:pt x="971" y="199"/>
                  </a:lnTo>
                  <a:lnTo>
                    <a:pt x="971" y="197"/>
                  </a:lnTo>
                  <a:lnTo>
                    <a:pt x="968" y="196"/>
                  </a:lnTo>
                  <a:lnTo>
                    <a:pt x="967" y="195"/>
                  </a:lnTo>
                  <a:lnTo>
                    <a:pt x="965" y="194"/>
                  </a:lnTo>
                  <a:lnTo>
                    <a:pt x="962" y="194"/>
                  </a:lnTo>
                  <a:lnTo>
                    <a:pt x="952" y="195"/>
                  </a:lnTo>
                  <a:lnTo>
                    <a:pt x="941" y="196"/>
                  </a:lnTo>
                  <a:lnTo>
                    <a:pt x="933" y="194"/>
                  </a:lnTo>
                  <a:lnTo>
                    <a:pt x="926" y="186"/>
                  </a:lnTo>
                  <a:lnTo>
                    <a:pt x="920" y="178"/>
                  </a:lnTo>
                  <a:lnTo>
                    <a:pt x="916" y="170"/>
                  </a:lnTo>
                  <a:lnTo>
                    <a:pt x="912" y="166"/>
                  </a:lnTo>
                  <a:lnTo>
                    <a:pt x="910" y="161"/>
                  </a:lnTo>
                  <a:lnTo>
                    <a:pt x="908" y="155"/>
                  </a:lnTo>
                  <a:lnTo>
                    <a:pt x="910" y="151"/>
                  </a:lnTo>
                  <a:lnTo>
                    <a:pt x="912" y="149"/>
                  </a:lnTo>
                  <a:lnTo>
                    <a:pt x="918" y="149"/>
                  </a:lnTo>
                  <a:lnTo>
                    <a:pt x="931" y="150"/>
                  </a:lnTo>
                  <a:lnTo>
                    <a:pt x="943" y="151"/>
                  </a:lnTo>
                  <a:lnTo>
                    <a:pt x="970" y="151"/>
                  </a:lnTo>
                  <a:lnTo>
                    <a:pt x="979" y="155"/>
                  </a:lnTo>
                  <a:lnTo>
                    <a:pt x="988" y="161"/>
                  </a:lnTo>
                  <a:lnTo>
                    <a:pt x="994" y="169"/>
                  </a:lnTo>
                  <a:lnTo>
                    <a:pt x="1001" y="175"/>
                  </a:lnTo>
                  <a:lnTo>
                    <a:pt x="1003" y="179"/>
                  </a:lnTo>
                  <a:lnTo>
                    <a:pt x="1006" y="181"/>
                  </a:lnTo>
                  <a:lnTo>
                    <a:pt x="1007" y="185"/>
                  </a:lnTo>
                  <a:lnTo>
                    <a:pt x="1008" y="187"/>
                  </a:lnTo>
                  <a:lnTo>
                    <a:pt x="1008" y="190"/>
                  </a:lnTo>
                  <a:lnTo>
                    <a:pt x="1007" y="192"/>
                  </a:lnTo>
                  <a:lnTo>
                    <a:pt x="1004" y="194"/>
                  </a:lnTo>
                  <a:lnTo>
                    <a:pt x="1002" y="195"/>
                  </a:lnTo>
                  <a:lnTo>
                    <a:pt x="998" y="195"/>
                  </a:lnTo>
                  <a:lnTo>
                    <a:pt x="993" y="194"/>
                  </a:lnTo>
                  <a:lnTo>
                    <a:pt x="998" y="200"/>
                  </a:lnTo>
                  <a:lnTo>
                    <a:pt x="1006" y="206"/>
                  </a:lnTo>
                  <a:lnTo>
                    <a:pt x="1013" y="209"/>
                  </a:lnTo>
                  <a:lnTo>
                    <a:pt x="1016" y="209"/>
                  </a:lnTo>
                  <a:lnTo>
                    <a:pt x="1019" y="207"/>
                  </a:lnTo>
                  <a:lnTo>
                    <a:pt x="1023" y="207"/>
                  </a:lnTo>
                  <a:lnTo>
                    <a:pt x="1027" y="206"/>
                  </a:lnTo>
                  <a:lnTo>
                    <a:pt x="1029" y="209"/>
                  </a:lnTo>
                  <a:lnTo>
                    <a:pt x="1031" y="211"/>
                  </a:lnTo>
                  <a:lnTo>
                    <a:pt x="1032" y="212"/>
                  </a:lnTo>
                  <a:lnTo>
                    <a:pt x="1032" y="215"/>
                  </a:lnTo>
                  <a:lnTo>
                    <a:pt x="1032" y="217"/>
                  </a:lnTo>
                  <a:lnTo>
                    <a:pt x="1032" y="221"/>
                  </a:lnTo>
                  <a:lnTo>
                    <a:pt x="1031" y="226"/>
                  </a:lnTo>
                  <a:lnTo>
                    <a:pt x="1029" y="230"/>
                  </a:lnTo>
                  <a:lnTo>
                    <a:pt x="1031" y="235"/>
                  </a:lnTo>
                  <a:lnTo>
                    <a:pt x="1037" y="237"/>
                  </a:lnTo>
                  <a:lnTo>
                    <a:pt x="1042" y="238"/>
                  </a:lnTo>
                  <a:lnTo>
                    <a:pt x="1044" y="241"/>
                  </a:lnTo>
                  <a:lnTo>
                    <a:pt x="1045" y="242"/>
                  </a:lnTo>
                  <a:lnTo>
                    <a:pt x="1045" y="245"/>
                  </a:lnTo>
                  <a:lnTo>
                    <a:pt x="1045" y="247"/>
                  </a:lnTo>
                  <a:lnTo>
                    <a:pt x="1044" y="248"/>
                  </a:lnTo>
                  <a:lnTo>
                    <a:pt x="1042" y="251"/>
                  </a:lnTo>
                  <a:lnTo>
                    <a:pt x="1039" y="253"/>
                  </a:lnTo>
                  <a:lnTo>
                    <a:pt x="1038" y="255"/>
                  </a:lnTo>
                  <a:lnTo>
                    <a:pt x="1037" y="257"/>
                  </a:lnTo>
                  <a:lnTo>
                    <a:pt x="1037" y="260"/>
                  </a:lnTo>
                  <a:lnTo>
                    <a:pt x="1037" y="262"/>
                  </a:lnTo>
                  <a:lnTo>
                    <a:pt x="1038" y="265"/>
                  </a:lnTo>
                  <a:lnTo>
                    <a:pt x="1039" y="267"/>
                  </a:lnTo>
                  <a:lnTo>
                    <a:pt x="1041" y="268"/>
                  </a:lnTo>
                  <a:lnTo>
                    <a:pt x="1043" y="268"/>
                  </a:lnTo>
                  <a:lnTo>
                    <a:pt x="1044" y="266"/>
                  </a:lnTo>
                  <a:lnTo>
                    <a:pt x="1050" y="262"/>
                  </a:lnTo>
                  <a:lnTo>
                    <a:pt x="1055" y="258"/>
                  </a:lnTo>
                  <a:lnTo>
                    <a:pt x="1063" y="256"/>
                  </a:lnTo>
                  <a:lnTo>
                    <a:pt x="1068" y="257"/>
                  </a:lnTo>
                  <a:lnTo>
                    <a:pt x="1069" y="261"/>
                  </a:lnTo>
                  <a:lnTo>
                    <a:pt x="1068" y="266"/>
                  </a:lnTo>
                  <a:lnTo>
                    <a:pt x="1067" y="272"/>
                  </a:lnTo>
                  <a:lnTo>
                    <a:pt x="1064" y="277"/>
                  </a:lnTo>
                  <a:lnTo>
                    <a:pt x="1064" y="281"/>
                  </a:lnTo>
                  <a:lnTo>
                    <a:pt x="1068" y="282"/>
                  </a:lnTo>
                  <a:lnTo>
                    <a:pt x="1069" y="278"/>
                  </a:lnTo>
                  <a:lnTo>
                    <a:pt x="1070" y="275"/>
                  </a:lnTo>
                  <a:lnTo>
                    <a:pt x="1072" y="272"/>
                  </a:lnTo>
                  <a:lnTo>
                    <a:pt x="1074" y="270"/>
                  </a:lnTo>
                  <a:lnTo>
                    <a:pt x="1077" y="268"/>
                  </a:lnTo>
                  <a:lnTo>
                    <a:pt x="1082" y="266"/>
                  </a:lnTo>
                  <a:lnTo>
                    <a:pt x="1090" y="265"/>
                  </a:lnTo>
                  <a:lnTo>
                    <a:pt x="1100" y="266"/>
                  </a:lnTo>
                  <a:lnTo>
                    <a:pt x="1109" y="268"/>
                  </a:lnTo>
                  <a:lnTo>
                    <a:pt x="1117" y="273"/>
                  </a:lnTo>
                  <a:lnTo>
                    <a:pt x="1121" y="282"/>
                  </a:lnTo>
                  <a:lnTo>
                    <a:pt x="1123" y="289"/>
                  </a:lnTo>
                  <a:lnTo>
                    <a:pt x="1119" y="292"/>
                  </a:lnTo>
                  <a:lnTo>
                    <a:pt x="1114" y="294"/>
                  </a:lnTo>
                  <a:lnTo>
                    <a:pt x="1109" y="294"/>
                  </a:lnTo>
                  <a:lnTo>
                    <a:pt x="1107" y="296"/>
                  </a:lnTo>
                  <a:lnTo>
                    <a:pt x="1103" y="297"/>
                  </a:lnTo>
                  <a:lnTo>
                    <a:pt x="1102" y="298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7" y="302"/>
                  </a:lnTo>
                  <a:lnTo>
                    <a:pt x="1097" y="304"/>
                  </a:lnTo>
                  <a:lnTo>
                    <a:pt x="1097" y="306"/>
                  </a:lnTo>
                  <a:lnTo>
                    <a:pt x="1097" y="308"/>
                  </a:lnTo>
                  <a:lnTo>
                    <a:pt x="1098" y="309"/>
                  </a:lnTo>
                  <a:lnTo>
                    <a:pt x="1100" y="309"/>
                  </a:lnTo>
                  <a:lnTo>
                    <a:pt x="1103" y="309"/>
                  </a:lnTo>
                  <a:lnTo>
                    <a:pt x="1105" y="308"/>
                  </a:lnTo>
                  <a:lnTo>
                    <a:pt x="1107" y="308"/>
                  </a:lnTo>
                  <a:lnTo>
                    <a:pt x="1107" y="308"/>
                  </a:lnTo>
                  <a:lnTo>
                    <a:pt x="1112" y="306"/>
                  </a:lnTo>
                  <a:lnTo>
                    <a:pt x="1118" y="304"/>
                  </a:lnTo>
                  <a:lnTo>
                    <a:pt x="1124" y="303"/>
                  </a:lnTo>
                  <a:lnTo>
                    <a:pt x="1129" y="303"/>
                  </a:lnTo>
                  <a:lnTo>
                    <a:pt x="1133" y="308"/>
                  </a:lnTo>
                  <a:lnTo>
                    <a:pt x="1133" y="309"/>
                  </a:lnTo>
                  <a:lnTo>
                    <a:pt x="1133" y="312"/>
                  </a:lnTo>
                  <a:lnTo>
                    <a:pt x="1134" y="314"/>
                  </a:lnTo>
                  <a:lnTo>
                    <a:pt x="1135" y="316"/>
                  </a:lnTo>
                  <a:lnTo>
                    <a:pt x="1136" y="317"/>
                  </a:lnTo>
                  <a:lnTo>
                    <a:pt x="1139" y="317"/>
                  </a:lnTo>
                  <a:lnTo>
                    <a:pt x="1143" y="317"/>
                  </a:lnTo>
                  <a:lnTo>
                    <a:pt x="1145" y="316"/>
                  </a:lnTo>
                  <a:lnTo>
                    <a:pt x="1161" y="316"/>
                  </a:lnTo>
                  <a:lnTo>
                    <a:pt x="1179" y="318"/>
                  </a:lnTo>
                  <a:lnTo>
                    <a:pt x="1181" y="328"/>
                  </a:lnTo>
                  <a:lnTo>
                    <a:pt x="1179" y="335"/>
                  </a:lnTo>
                  <a:lnTo>
                    <a:pt x="1173" y="342"/>
                  </a:lnTo>
                  <a:lnTo>
                    <a:pt x="1164" y="347"/>
                  </a:lnTo>
                  <a:lnTo>
                    <a:pt x="1159" y="348"/>
                  </a:lnTo>
                  <a:lnTo>
                    <a:pt x="1156" y="350"/>
                  </a:lnTo>
                  <a:lnTo>
                    <a:pt x="1153" y="352"/>
                  </a:lnTo>
                  <a:lnTo>
                    <a:pt x="1151" y="354"/>
                  </a:lnTo>
                  <a:lnTo>
                    <a:pt x="1151" y="358"/>
                  </a:lnTo>
                  <a:lnTo>
                    <a:pt x="1151" y="360"/>
                  </a:lnTo>
                  <a:lnTo>
                    <a:pt x="1151" y="363"/>
                  </a:lnTo>
                  <a:lnTo>
                    <a:pt x="1151" y="365"/>
                  </a:lnTo>
                  <a:lnTo>
                    <a:pt x="1154" y="367"/>
                  </a:lnTo>
                  <a:lnTo>
                    <a:pt x="1156" y="368"/>
                  </a:lnTo>
                  <a:lnTo>
                    <a:pt x="1163" y="367"/>
                  </a:lnTo>
                  <a:lnTo>
                    <a:pt x="1168" y="363"/>
                  </a:lnTo>
                  <a:lnTo>
                    <a:pt x="1171" y="358"/>
                  </a:lnTo>
                  <a:lnTo>
                    <a:pt x="1175" y="352"/>
                  </a:lnTo>
                  <a:lnTo>
                    <a:pt x="1179" y="347"/>
                  </a:lnTo>
                  <a:lnTo>
                    <a:pt x="1189" y="344"/>
                  </a:lnTo>
                  <a:lnTo>
                    <a:pt x="1197" y="345"/>
                  </a:lnTo>
                  <a:lnTo>
                    <a:pt x="1207" y="350"/>
                  </a:lnTo>
                  <a:lnTo>
                    <a:pt x="1212" y="358"/>
                  </a:lnTo>
                  <a:lnTo>
                    <a:pt x="1212" y="360"/>
                  </a:lnTo>
                  <a:lnTo>
                    <a:pt x="1212" y="363"/>
                  </a:lnTo>
                  <a:lnTo>
                    <a:pt x="1212" y="364"/>
                  </a:lnTo>
                  <a:lnTo>
                    <a:pt x="1211" y="367"/>
                  </a:lnTo>
                  <a:lnTo>
                    <a:pt x="1210" y="368"/>
                  </a:lnTo>
                  <a:lnTo>
                    <a:pt x="1207" y="368"/>
                  </a:lnTo>
                  <a:lnTo>
                    <a:pt x="1204" y="369"/>
                  </a:lnTo>
                  <a:lnTo>
                    <a:pt x="1202" y="372"/>
                  </a:lnTo>
                  <a:lnTo>
                    <a:pt x="1201" y="375"/>
                  </a:lnTo>
                  <a:lnTo>
                    <a:pt x="1202" y="378"/>
                  </a:lnTo>
                  <a:lnTo>
                    <a:pt x="1205" y="380"/>
                  </a:lnTo>
                  <a:lnTo>
                    <a:pt x="1210" y="384"/>
                  </a:lnTo>
                  <a:lnTo>
                    <a:pt x="1217" y="385"/>
                  </a:lnTo>
                  <a:lnTo>
                    <a:pt x="1224" y="388"/>
                  </a:lnTo>
                  <a:lnTo>
                    <a:pt x="1229" y="391"/>
                  </a:lnTo>
                  <a:lnTo>
                    <a:pt x="1229" y="396"/>
                  </a:lnTo>
                  <a:lnTo>
                    <a:pt x="1226" y="398"/>
                  </a:lnTo>
                  <a:lnTo>
                    <a:pt x="1221" y="396"/>
                  </a:lnTo>
                  <a:lnTo>
                    <a:pt x="1214" y="395"/>
                  </a:lnTo>
                  <a:lnTo>
                    <a:pt x="1207" y="394"/>
                  </a:lnTo>
                  <a:lnTo>
                    <a:pt x="1202" y="394"/>
                  </a:lnTo>
                  <a:lnTo>
                    <a:pt x="1200" y="394"/>
                  </a:lnTo>
                  <a:lnTo>
                    <a:pt x="1197" y="394"/>
                  </a:lnTo>
                  <a:lnTo>
                    <a:pt x="1195" y="394"/>
                  </a:lnTo>
                  <a:lnTo>
                    <a:pt x="1192" y="395"/>
                  </a:lnTo>
                  <a:lnTo>
                    <a:pt x="1189" y="395"/>
                  </a:lnTo>
                  <a:lnTo>
                    <a:pt x="1188" y="396"/>
                  </a:lnTo>
                  <a:lnTo>
                    <a:pt x="1186" y="399"/>
                  </a:lnTo>
                  <a:lnTo>
                    <a:pt x="1188" y="401"/>
                  </a:lnTo>
                  <a:lnTo>
                    <a:pt x="1192" y="408"/>
                  </a:lnTo>
                  <a:lnTo>
                    <a:pt x="1196" y="414"/>
                  </a:lnTo>
                  <a:lnTo>
                    <a:pt x="1197" y="423"/>
                  </a:lnTo>
                  <a:lnTo>
                    <a:pt x="1197" y="426"/>
                  </a:lnTo>
                  <a:lnTo>
                    <a:pt x="1197" y="430"/>
                  </a:lnTo>
                  <a:lnTo>
                    <a:pt x="1199" y="434"/>
                  </a:lnTo>
                  <a:lnTo>
                    <a:pt x="1201" y="437"/>
                  </a:lnTo>
                  <a:lnTo>
                    <a:pt x="1205" y="441"/>
                  </a:lnTo>
                  <a:lnTo>
                    <a:pt x="1221" y="449"/>
                  </a:lnTo>
                  <a:lnTo>
                    <a:pt x="1226" y="452"/>
                  </a:lnTo>
                  <a:lnTo>
                    <a:pt x="1231" y="457"/>
                  </a:lnTo>
                  <a:lnTo>
                    <a:pt x="1235" y="462"/>
                  </a:lnTo>
                  <a:lnTo>
                    <a:pt x="1239" y="466"/>
                  </a:lnTo>
                  <a:lnTo>
                    <a:pt x="1250" y="474"/>
                  </a:lnTo>
                  <a:lnTo>
                    <a:pt x="1262" y="478"/>
                  </a:lnTo>
                  <a:lnTo>
                    <a:pt x="1276" y="481"/>
                  </a:lnTo>
                  <a:lnTo>
                    <a:pt x="1288" y="487"/>
                  </a:lnTo>
                  <a:lnTo>
                    <a:pt x="1292" y="493"/>
                  </a:lnTo>
                  <a:lnTo>
                    <a:pt x="1293" y="501"/>
                  </a:lnTo>
                  <a:lnTo>
                    <a:pt x="1296" y="507"/>
                  </a:lnTo>
                  <a:lnTo>
                    <a:pt x="1301" y="511"/>
                  </a:lnTo>
                  <a:lnTo>
                    <a:pt x="1307" y="515"/>
                  </a:lnTo>
                  <a:lnTo>
                    <a:pt x="1312" y="521"/>
                  </a:lnTo>
                  <a:lnTo>
                    <a:pt x="1317" y="527"/>
                  </a:lnTo>
                  <a:lnTo>
                    <a:pt x="1322" y="529"/>
                  </a:lnTo>
                  <a:lnTo>
                    <a:pt x="1330" y="528"/>
                  </a:lnTo>
                  <a:lnTo>
                    <a:pt x="1337" y="526"/>
                  </a:lnTo>
                  <a:lnTo>
                    <a:pt x="1344" y="524"/>
                  </a:lnTo>
                  <a:lnTo>
                    <a:pt x="1352" y="527"/>
                  </a:lnTo>
                  <a:lnTo>
                    <a:pt x="1358" y="534"/>
                  </a:lnTo>
                  <a:lnTo>
                    <a:pt x="1359" y="546"/>
                  </a:lnTo>
                  <a:lnTo>
                    <a:pt x="1356" y="556"/>
                  </a:lnTo>
                  <a:lnTo>
                    <a:pt x="1349" y="566"/>
                  </a:lnTo>
                  <a:lnTo>
                    <a:pt x="1342" y="573"/>
                  </a:lnTo>
                  <a:lnTo>
                    <a:pt x="1338" y="584"/>
                  </a:lnTo>
                  <a:lnTo>
                    <a:pt x="1335" y="594"/>
                  </a:lnTo>
                  <a:lnTo>
                    <a:pt x="1335" y="595"/>
                  </a:lnTo>
                  <a:lnTo>
                    <a:pt x="1335" y="598"/>
                  </a:lnTo>
                  <a:lnTo>
                    <a:pt x="1335" y="600"/>
                  </a:lnTo>
                  <a:lnTo>
                    <a:pt x="1333" y="603"/>
                  </a:lnTo>
                  <a:lnTo>
                    <a:pt x="1333" y="604"/>
                  </a:lnTo>
                  <a:lnTo>
                    <a:pt x="1331" y="605"/>
                  </a:lnTo>
                  <a:lnTo>
                    <a:pt x="1330" y="604"/>
                  </a:lnTo>
                  <a:lnTo>
                    <a:pt x="1325" y="603"/>
                  </a:lnTo>
                  <a:lnTo>
                    <a:pt x="1321" y="602"/>
                  </a:lnTo>
                  <a:lnTo>
                    <a:pt x="1318" y="600"/>
                  </a:lnTo>
                  <a:lnTo>
                    <a:pt x="1316" y="600"/>
                  </a:lnTo>
                  <a:lnTo>
                    <a:pt x="1315" y="602"/>
                  </a:lnTo>
                  <a:lnTo>
                    <a:pt x="1313" y="604"/>
                  </a:lnTo>
                  <a:lnTo>
                    <a:pt x="1313" y="607"/>
                  </a:lnTo>
                  <a:lnTo>
                    <a:pt x="1313" y="613"/>
                  </a:lnTo>
                  <a:lnTo>
                    <a:pt x="1315" y="615"/>
                  </a:lnTo>
                  <a:lnTo>
                    <a:pt x="1315" y="618"/>
                  </a:lnTo>
                  <a:lnTo>
                    <a:pt x="1315" y="621"/>
                  </a:lnTo>
                  <a:lnTo>
                    <a:pt x="1315" y="624"/>
                  </a:lnTo>
                  <a:lnTo>
                    <a:pt x="1315" y="626"/>
                  </a:lnTo>
                  <a:lnTo>
                    <a:pt x="1313" y="629"/>
                  </a:lnTo>
                  <a:lnTo>
                    <a:pt x="1312" y="630"/>
                  </a:lnTo>
                  <a:lnTo>
                    <a:pt x="1311" y="630"/>
                  </a:lnTo>
                  <a:lnTo>
                    <a:pt x="1308" y="630"/>
                  </a:lnTo>
                  <a:lnTo>
                    <a:pt x="1305" y="628"/>
                  </a:lnTo>
                  <a:lnTo>
                    <a:pt x="1301" y="625"/>
                  </a:lnTo>
                  <a:lnTo>
                    <a:pt x="1293" y="620"/>
                  </a:lnTo>
                  <a:lnTo>
                    <a:pt x="1285" y="615"/>
                  </a:lnTo>
                  <a:lnTo>
                    <a:pt x="1277" y="609"/>
                  </a:lnTo>
                  <a:lnTo>
                    <a:pt x="1272" y="602"/>
                  </a:lnTo>
                  <a:lnTo>
                    <a:pt x="1272" y="595"/>
                  </a:lnTo>
                  <a:lnTo>
                    <a:pt x="1275" y="589"/>
                  </a:lnTo>
                  <a:lnTo>
                    <a:pt x="1278" y="585"/>
                  </a:lnTo>
                  <a:lnTo>
                    <a:pt x="1283" y="582"/>
                  </a:lnTo>
                  <a:lnTo>
                    <a:pt x="1286" y="578"/>
                  </a:lnTo>
                  <a:lnTo>
                    <a:pt x="1286" y="573"/>
                  </a:lnTo>
                  <a:lnTo>
                    <a:pt x="1282" y="571"/>
                  </a:lnTo>
                  <a:lnTo>
                    <a:pt x="1276" y="572"/>
                  </a:lnTo>
                  <a:lnTo>
                    <a:pt x="1268" y="573"/>
                  </a:lnTo>
                  <a:lnTo>
                    <a:pt x="1260" y="574"/>
                  </a:lnTo>
                  <a:lnTo>
                    <a:pt x="1255" y="573"/>
                  </a:lnTo>
                  <a:lnTo>
                    <a:pt x="1249" y="566"/>
                  </a:lnTo>
                  <a:lnTo>
                    <a:pt x="1241" y="558"/>
                  </a:lnTo>
                  <a:lnTo>
                    <a:pt x="1234" y="552"/>
                  </a:lnTo>
                  <a:lnTo>
                    <a:pt x="1230" y="553"/>
                  </a:lnTo>
                  <a:lnTo>
                    <a:pt x="1229" y="559"/>
                  </a:lnTo>
                  <a:lnTo>
                    <a:pt x="1229" y="567"/>
                  </a:lnTo>
                  <a:lnTo>
                    <a:pt x="1230" y="573"/>
                  </a:lnTo>
                  <a:lnTo>
                    <a:pt x="1229" y="578"/>
                  </a:lnTo>
                  <a:lnTo>
                    <a:pt x="1226" y="580"/>
                  </a:lnTo>
                  <a:lnTo>
                    <a:pt x="1222" y="578"/>
                  </a:lnTo>
                  <a:lnTo>
                    <a:pt x="1217" y="575"/>
                  </a:lnTo>
                  <a:lnTo>
                    <a:pt x="1212" y="572"/>
                  </a:lnTo>
                  <a:lnTo>
                    <a:pt x="1207" y="568"/>
                  </a:lnTo>
                  <a:lnTo>
                    <a:pt x="1202" y="568"/>
                  </a:lnTo>
                  <a:lnTo>
                    <a:pt x="1206" y="578"/>
                  </a:lnTo>
                  <a:lnTo>
                    <a:pt x="1211" y="588"/>
                  </a:lnTo>
                  <a:lnTo>
                    <a:pt x="1219" y="598"/>
                  </a:lnTo>
                  <a:lnTo>
                    <a:pt x="1229" y="604"/>
                  </a:lnTo>
                  <a:lnTo>
                    <a:pt x="1235" y="612"/>
                  </a:lnTo>
                  <a:lnTo>
                    <a:pt x="1240" y="621"/>
                  </a:lnTo>
                  <a:lnTo>
                    <a:pt x="1245" y="630"/>
                  </a:lnTo>
                  <a:lnTo>
                    <a:pt x="1252" y="638"/>
                  </a:lnTo>
                  <a:lnTo>
                    <a:pt x="1256" y="640"/>
                  </a:lnTo>
                  <a:lnTo>
                    <a:pt x="1261" y="643"/>
                  </a:lnTo>
                  <a:lnTo>
                    <a:pt x="1266" y="645"/>
                  </a:lnTo>
                  <a:lnTo>
                    <a:pt x="1270" y="649"/>
                  </a:lnTo>
                  <a:lnTo>
                    <a:pt x="1273" y="653"/>
                  </a:lnTo>
                  <a:lnTo>
                    <a:pt x="1275" y="656"/>
                  </a:lnTo>
                  <a:lnTo>
                    <a:pt x="1276" y="661"/>
                  </a:lnTo>
                  <a:lnTo>
                    <a:pt x="1277" y="666"/>
                  </a:lnTo>
                  <a:lnTo>
                    <a:pt x="1285" y="676"/>
                  </a:lnTo>
                  <a:lnTo>
                    <a:pt x="1292" y="685"/>
                  </a:lnTo>
                  <a:lnTo>
                    <a:pt x="1300" y="694"/>
                  </a:lnTo>
                  <a:lnTo>
                    <a:pt x="1303" y="706"/>
                  </a:lnTo>
                  <a:lnTo>
                    <a:pt x="1302" y="711"/>
                  </a:lnTo>
                  <a:lnTo>
                    <a:pt x="1301" y="716"/>
                  </a:lnTo>
                  <a:lnTo>
                    <a:pt x="1300" y="721"/>
                  </a:lnTo>
                  <a:lnTo>
                    <a:pt x="1301" y="727"/>
                  </a:lnTo>
                  <a:lnTo>
                    <a:pt x="1302" y="733"/>
                  </a:lnTo>
                  <a:lnTo>
                    <a:pt x="1302" y="741"/>
                  </a:lnTo>
                  <a:lnTo>
                    <a:pt x="1298" y="747"/>
                  </a:lnTo>
                  <a:lnTo>
                    <a:pt x="1290" y="750"/>
                  </a:lnTo>
                  <a:lnTo>
                    <a:pt x="1280" y="750"/>
                  </a:lnTo>
                  <a:lnTo>
                    <a:pt x="1270" y="745"/>
                  </a:lnTo>
                  <a:lnTo>
                    <a:pt x="1261" y="740"/>
                  </a:lnTo>
                  <a:lnTo>
                    <a:pt x="1255" y="732"/>
                  </a:lnTo>
                  <a:lnTo>
                    <a:pt x="1251" y="727"/>
                  </a:lnTo>
                  <a:lnTo>
                    <a:pt x="1245" y="720"/>
                  </a:lnTo>
                  <a:lnTo>
                    <a:pt x="1235" y="712"/>
                  </a:lnTo>
                  <a:lnTo>
                    <a:pt x="1225" y="705"/>
                  </a:lnTo>
                  <a:lnTo>
                    <a:pt x="1215" y="699"/>
                  </a:lnTo>
                  <a:lnTo>
                    <a:pt x="1206" y="695"/>
                  </a:lnTo>
                  <a:lnTo>
                    <a:pt x="1200" y="695"/>
                  </a:lnTo>
                  <a:lnTo>
                    <a:pt x="1202" y="707"/>
                  </a:lnTo>
                  <a:lnTo>
                    <a:pt x="1207" y="716"/>
                  </a:lnTo>
                  <a:lnTo>
                    <a:pt x="1215" y="725"/>
                  </a:lnTo>
                  <a:lnTo>
                    <a:pt x="1226" y="732"/>
                  </a:lnTo>
                  <a:lnTo>
                    <a:pt x="1239" y="742"/>
                  </a:lnTo>
                  <a:lnTo>
                    <a:pt x="1250" y="752"/>
                  </a:lnTo>
                  <a:lnTo>
                    <a:pt x="1260" y="766"/>
                  </a:lnTo>
                  <a:lnTo>
                    <a:pt x="1261" y="769"/>
                  </a:lnTo>
                  <a:lnTo>
                    <a:pt x="1261" y="773"/>
                  </a:lnTo>
                  <a:lnTo>
                    <a:pt x="1261" y="777"/>
                  </a:lnTo>
                  <a:lnTo>
                    <a:pt x="1261" y="779"/>
                  </a:lnTo>
                  <a:lnTo>
                    <a:pt x="1259" y="782"/>
                  </a:lnTo>
                  <a:lnTo>
                    <a:pt x="1257" y="784"/>
                  </a:lnTo>
                  <a:lnTo>
                    <a:pt x="1251" y="786"/>
                  </a:lnTo>
                  <a:lnTo>
                    <a:pt x="1244" y="783"/>
                  </a:lnTo>
                  <a:lnTo>
                    <a:pt x="1237" y="779"/>
                  </a:lnTo>
                  <a:lnTo>
                    <a:pt x="1231" y="776"/>
                  </a:lnTo>
                  <a:lnTo>
                    <a:pt x="1222" y="773"/>
                  </a:lnTo>
                  <a:lnTo>
                    <a:pt x="1214" y="769"/>
                  </a:lnTo>
                  <a:lnTo>
                    <a:pt x="1205" y="763"/>
                  </a:lnTo>
                  <a:lnTo>
                    <a:pt x="1189" y="747"/>
                  </a:lnTo>
                  <a:lnTo>
                    <a:pt x="1183" y="742"/>
                  </a:lnTo>
                  <a:lnTo>
                    <a:pt x="1174" y="741"/>
                  </a:lnTo>
                  <a:lnTo>
                    <a:pt x="1166" y="740"/>
                  </a:lnTo>
                  <a:lnTo>
                    <a:pt x="1164" y="737"/>
                  </a:lnTo>
                  <a:lnTo>
                    <a:pt x="1161" y="735"/>
                  </a:lnTo>
                  <a:lnTo>
                    <a:pt x="1159" y="732"/>
                  </a:lnTo>
                  <a:lnTo>
                    <a:pt x="1158" y="730"/>
                  </a:lnTo>
                  <a:lnTo>
                    <a:pt x="1155" y="728"/>
                  </a:lnTo>
                  <a:lnTo>
                    <a:pt x="1153" y="727"/>
                  </a:lnTo>
                  <a:lnTo>
                    <a:pt x="1149" y="727"/>
                  </a:lnTo>
                  <a:lnTo>
                    <a:pt x="1140" y="725"/>
                  </a:lnTo>
                  <a:lnTo>
                    <a:pt x="1135" y="720"/>
                  </a:lnTo>
                  <a:lnTo>
                    <a:pt x="1131" y="712"/>
                  </a:lnTo>
                  <a:lnTo>
                    <a:pt x="1130" y="705"/>
                  </a:lnTo>
                  <a:lnTo>
                    <a:pt x="1130" y="699"/>
                  </a:lnTo>
                  <a:lnTo>
                    <a:pt x="1130" y="695"/>
                  </a:lnTo>
                  <a:lnTo>
                    <a:pt x="1129" y="694"/>
                  </a:lnTo>
                  <a:lnTo>
                    <a:pt x="1126" y="692"/>
                  </a:lnTo>
                  <a:lnTo>
                    <a:pt x="1124" y="692"/>
                  </a:lnTo>
                  <a:lnTo>
                    <a:pt x="1121" y="691"/>
                  </a:lnTo>
                  <a:lnTo>
                    <a:pt x="1119" y="691"/>
                  </a:lnTo>
                  <a:lnTo>
                    <a:pt x="1118" y="690"/>
                  </a:lnTo>
                  <a:lnTo>
                    <a:pt x="1113" y="686"/>
                  </a:lnTo>
                  <a:lnTo>
                    <a:pt x="1109" y="681"/>
                  </a:lnTo>
                  <a:lnTo>
                    <a:pt x="1105" y="675"/>
                  </a:lnTo>
                  <a:lnTo>
                    <a:pt x="1102" y="670"/>
                  </a:lnTo>
                  <a:lnTo>
                    <a:pt x="1099" y="665"/>
                  </a:lnTo>
                  <a:lnTo>
                    <a:pt x="1097" y="661"/>
                  </a:lnTo>
                  <a:lnTo>
                    <a:pt x="1093" y="659"/>
                  </a:lnTo>
                  <a:lnTo>
                    <a:pt x="1088" y="656"/>
                  </a:lnTo>
                  <a:lnTo>
                    <a:pt x="1084" y="654"/>
                  </a:lnTo>
                  <a:lnTo>
                    <a:pt x="1080" y="651"/>
                  </a:lnTo>
                  <a:lnTo>
                    <a:pt x="1078" y="650"/>
                  </a:lnTo>
                  <a:lnTo>
                    <a:pt x="1075" y="650"/>
                  </a:lnTo>
                  <a:lnTo>
                    <a:pt x="1074" y="650"/>
                  </a:lnTo>
                  <a:lnTo>
                    <a:pt x="1072" y="651"/>
                  </a:lnTo>
                  <a:lnTo>
                    <a:pt x="1068" y="654"/>
                  </a:lnTo>
                  <a:lnTo>
                    <a:pt x="1063" y="654"/>
                  </a:lnTo>
                  <a:lnTo>
                    <a:pt x="1057" y="651"/>
                  </a:lnTo>
                  <a:lnTo>
                    <a:pt x="1050" y="649"/>
                  </a:lnTo>
                  <a:lnTo>
                    <a:pt x="1044" y="645"/>
                  </a:lnTo>
                  <a:lnTo>
                    <a:pt x="1039" y="645"/>
                  </a:lnTo>
                  <a:lnTo>
                    <a:pt x="1037" y="649"/>
                  </a:lnTo>
                  <a:lnTo>
                    <a:pt x="1036" y="651"/>
                  </a:lnTo>
                  <a:lnTo>
                    <a:pt x="1036" y="654"/>
                  </a:lnTo>
                  <a:lnTo>
                    <a:pt x="1036" y="656"/>
                  </a:lnTo>
                  <a:lnTo>
                    <a:pt x="1036" y="658"/>
                  </a:lnTo>
                  <a:lnTo>
                    <a:pt x="1034" y="659"/>
                  </a:lnTo>
                  <a:lnTo>
                    <a:pt x="1032" y="659"/>
                  </a:lnTo>
                  <a:lnTo>
                    <a:pt x="1029" y="660"/>
                  </a:lnTo>
                  <a:lnTo>
                    <a:pt x="1027" y="660"/>
                  </a:lnTo>
                  <a:lnTo>
                    <a:pt x="1024" y="660"/>
                  </a:lnTo>
                  <a:lnTo>
                    <a:pt x="1022" y="660"/>
                  </a:lnTo>
                  <a:lnTo>
                    <a:pt x="1019" y="660"/>
                  </a:lnTo>
                  <a:lnTo>
                    <a:pt x="1017" y="661"/>
                  </a:lnTo>
                  <a:lnTo>
                    <a:pt x="1013" y="664"/>
                  </a:lnTo>
                  <a:lnTo>
                    <a:pt x="1007" y="666"/>
                  </a:lnTo>
                  <a:lnTo>
                    <a:pt x="998" y="664"/>
                  </a:lnTo>
                  <a:lnTo>
                    <a:pt x="989" y="660"/>
                  </a:lnTo>
                  <a:lnTo>
                    <a:pt x="982" y="654"/>
                  </a:lnTo>
                  <a:lnTo>
                    <a:pt x="977" y="649"/>
                  </a:lnTo>
                  <a:lnTo>
                    <a:pt x="977" y="638"/>
                  </a:lnTo>
                  <a:lnTo>
                    <a:pt x="981" y="628"/>
                  </a:lnTo>
                  <a:lnTo>
                    <a:pt x="984" y="618"/>
                  </a:lnTo>
                  <a:lnTo>
                    <a:pt x="988" y="607"/>
                  </a:lnTo>
                  <a:lnTo>
                    <a:pt x="992" y="600"/>
                  </a:lnTo>
                  <a:lnTo>
                    <a:pt x="998" y="599"/>
                  </a:lnTo>
                  <a:lnTo>
                    <a:pt x="1006" y="599"/>
                  </a:lnTo>
                  <a:lnTo>
                    <a:pt x="1013" y="602"/>
                  </a:lnTo>
                  <a:lnTo>
                    <a:pt x="1022" y="604"/>
                  </a:lnTo>
                  <a:lnTo>
                    <a:pt x="1033" y="605"/>
                  </a:lnTo>
                  <a:lnTo>
                    <a:pt x="1047" y="605"/>
                  </a:lnTo>
                  <a:lnTo>
                    <a:pt x="1062" y="604"/>
                  </a:lnTo>
                  <a:lnTo>
                    <a:pt x="1073" y="599"/>
                  </a:lnTo>
                  <a:lnTo>
                    <a:pt x="1075" y="598"/>
                  </a:lnTo>
                  <a:lnTo>
                    <a:pt x="1078" y="595"/>
                  </a:lnTo>
                  <a:lnTo>
                    <a:pt x="1078" y="593"/>
                  </a:lnTo>
                  <a:lnTo>
                    <a:pt x="1078" y="589"/>
                  </a:lnTo>
                  <a:lnTo>
                    <a:pt x="1078" y="587"/>
                  </a:lnTo>
                  <a:lnTo>
                    <a:pt x="1078" y="582"/>
                  </a:lnTo>
                  <a:lnTo>
                    <a:pt x="1077" y="579"/>
                  </a:lnTo>
                  <a:lnTo>
                    <a:pt x="1074" y="575"/>
                  </a:lnTo>
                  <a:lnTo>
                    <a:pt x="1072" y="573"/>
                  </a:lnTo>
                  <a:lnTo>
                    <a:pt x="1068" y="571"/>
                  </a:lnTo>
                  <a:lnTo>
                    <a:pt x="1065" y="566"/>
                  </a:lnTo>
                  <a:lnTo>
                    <a:pt x="1067" y="559"/>
                  </a:lnTo>
                  <a:lnTo>
                    <a:pt x="1072" y="554"/>
                  </a:lnTo>
                  <a:lnTo>
                    <a:pt x="1077" y="548"/>
                  </a:lnTo>
                  <a:lnTo>
                    <a:pt x="1082" y="544"/>
                  </a:lnTo>
                  <a:lnTo>
                    <a:pt x="1087" y="541"/>
                  </a:lnTo>
                  <a:lnTo>
                    <a:pt x="1094" y="541"/>
                  </a:lnTo>
                  <a:lnTo>
                    <a:pt x="1100" y="542"/>
                  </a:lnTo>
                  <a:lnTo>
                    <a:pt x="1107" y="542"/>
                  </a:lnTo>
                  <a:lnTo>
                    <a:pt x="1114" y="542"/>
                  </a:lnTo>
                  <a:lnTo>
                    <a:pt x="1121" y="543"/>
                  </a:lnTo>
                  <a:lnTo>
                    <a:pt x="1128" y="547"/>
                  </a:lnTo>
                  <a:lnTo>
                    <a:pt x="1130" y="552"/>
                  </a:lnTo>
                  <a:lnTo>
                    <a:pt x="1133" y="561"/>
                  </a:lnTo>
                  <a:lnTo>
                    <a:pt x="1136" y="568"/>
                  </a:lnTo>
                  <a:lnTo>
                    <a:pt x="1141" y="574"/>
                  </a:lnTo>
                  <a:lnTo>
                    <a:pt x="1145" y="575"/>
                  </a:lnTo>
                  <a:lnTo>
                    <a:pt x="1153" y="573"/>
                  </a:lnTo>
                  <a:lnTo>
                    <a:pt x="1160" y="568"/>
                  </a:lnTo>
                  <a:lnTo>
                    <a:pt x="1169" y="563"/>
                  </a:lnTo>
                  <a:lnTo>
                    <a:pt x="1175" y="557"/>
                  </a:lnTo>
                  <a:lnTo>
                    <a:pt x="1176" y="549"/>
                  </a:lnTo>
                  <a:lnTo>
                    <a:pt x="1175" y="547"/>
                  </a:lnTo>
                  <a:lnTo>
                    <a:pt x="1171" y="544"/>
                  </a:lnTo>
                  <a:lnTo>
                    <a:pt x="1169" y="542"/>
                  </a:lnTo>
                  <a:lnTo>
                    <a:pt x="1166" y="538"/>
                  </a:lnTo>
                  <a:lnTo>
                    <a:pt x="1164" y="534"/>
                  </a:lnTo>
                  <a:lnTo>
                    <a:pt x="1163" y="532"/>
                  </a:lnTo>
                  <a:lnTo>
                    <a:pt x="1161" y="531"/>
                  </a:lnTo>
                  <a:lnTo>
                    <a:pt x="1159" y="528"/>
                  </a:lnTo>
                  <a:lnTo>
                    <a:pt x="1158" y="526"/>
                  </a:lnTo>
                  <a:lnTo>
                    <a:pt x="1154" y="524"/>
                  </a:lnTo>
                  <a:lnTo>
                    <a:pt x="1151" y="523"/>
                  </a:lnTo>
                  <a:lnTo>
                    <a:pt x="1148" y="523"/>
                  </a:lnTo>
                  <a:lnTo>
                    <a:pt x="1144" y="522"/>
                  </a:lnTo>
                  <a:lnTo>
                    <a:pt x="1141" y="522"/>
                  </a:lnTo>
                  <a:lnTo>
                    <a:pt x="1138" y="523"/>
                  </a:lnTo>
                  <a:lnTo>
                    <a:pt x="1135" y="524"/>
                  </a:lnTo>
                  <a:lnTo>
                    <a:pt x="1133" y="527"/>
                  </a:lnTo>
                  <a:lnTo>
                    <a:pt x="1130" y="529"/>
                  </a:lnTo>
                  <a:lnTo>
                    <a:pt x="1129" y="532"/>
                  </a:lnTo>
                  <a:lnTo>
                    <a:pt x="1128" y="533"/>
                  </a:lnTo>
                  <a:lnTo>
                    <a:pt x="1126" y="536"/>
                  </a:lnTo>
                  <a:lnTo>
                    <a:pt x="1123" y="537"/>
                  </a:lnTo>
                  <a:lnTo>
                    <a:pt x="1118" y="537"/>
                  </a:lnTo>
                  <a:lnTo>
                    <a:pt x="1110" y="538"/>
                  </a:lnTo>
                  <a:lnTo>
                    <a:pt x="1104" y="538"/>
                  </a:lnTo>
                  <a:lnTo>
                    <a:pt x="1098" y="537"/>
                  </a:lnTo>
                  <a:lnTo>
                    <a:pt x="1094" y="534"/>
                  </a:lnTo>
                  <a:lnTo>
                    <a:pt x="1094" y="526"/>
                  </a:lnTo>
                  <a:lnTo>
                    <a:pt x="1098" y="517"/>
                  </a:lnTo>
                  <a:lnTo>
                    <a:pt x="1102" y="508"/>
                  </a:lnTo>
                  <a:lnTo>
                    <a:pt x="1103" y="497"/>
                  </a:lnTo>
                  <a:lnTo>
                    <a:pt x="1102" y="486"/>
                  </a:lnTo>
                  <a:lnTo>
                    <a:pt x="1099" y="475"/>
                  </a:lnTo>
                  <a:lnTo>
                    <a:pt x="1097" y="470"/>
                  </a:lnTo>
                  <a:lnTo>
                    <a:pt x="1094" y="466"/>
                  </a:lnTo>
                  <a:lnTo>
                    <a:pt x="1090" y="462"/>
                  </a:lnTo>
                  <a:lnTo>
                    <a:pt x="1087" y="460"/>
                  </a:lnTo>
                  <a:lnTo>
                    <a:pt x="1084" y="456"/>
                  </a:lnTo>
                  <a:lnTo>
                    <a:pt x="1080" y="452"/>
                  </a:lnTo>
                  <a:lnTo>
                    <a:pt x="1077" y="449"/>
                  </a:lnTo>
                  <a:lnTo>
                    <a:pt x="1073" y="445"/>
                  </a:lnTo>
                  <a:lnTo>
                    <a:pt x="1069" y="442"/>
                  </a:lnTo>
                  <a:lnTo>
                    <a:pt x="1065" y="437"/>
                  </a:lnTo>
                  <a:lnTo>
                    <a:pt x="1062" y="432"/>
                  </a:lnTo>
                  <a:lnTo>
                    <a:pt x="1057" y="425"/>
                  </a:lnTo>
                  <a:lnTo>
                    <a:pt x="1049" y="420"/>
                  </a:lnTo>
                  <a:lnTo>
                    <a:pt x="1042" y="420"/>
                  </a:lnTo>
                  <a:lnTo>
                    <a:pt x="1039" y="421"/>
                  </a:lnTo>
                  <a:lnTo>
                    <a:pt x="1036" y="423"/>
                  </a:lnTo>
                  <a:lnTo>
                    <a:pt x="1033" y="424"/>
                  </a:lnTo>
                  <a:lnTo>
                    <a:pt x="1031" y="425"/>
                  </a:lnTo>
                  <a:lnTo>
                    <a:pt x="1028" y="426"/>
                  </a:lnTo>
                  <a:lnTo>
                    <a:pt x="1024" y="425"/>
                  </a:lnTo>
                  <a:lnTo>
                    <a:pt x="1021" y="425"/>
                  </a:lnTo>
                  <a:lnTo>
                    <a:pt x="1018" y="424"/>
                  </a:lnTo>
                  <a:lnTo>
                    <a:pt x="1014" y="423"/>
                  </a:lnTo>
                  <a:lnTo>
                    <a:pt x="1012" y="420"/>
                  </a:lnTo>
                  <a:lnTo>
                    <a:pt x="1011" y="419"/>
                  </a:lnTo>
                  <a:lnTo>
                    <a:pt x="1009" y="416"/>
                  </a:lnTo>
                  <a:lnTo>
                    <a:pt x="1011" y="414"/>
                  </a:lnTo>
                  <a:lnTo>
                    <a:pt x="1013" y="411"/>
                  </a:lnTo>
                  <a:lnTo>
                    <a:pt x="1016" y="411"/>
                  </a:lnTo>
                  <a:lnTo>
                    <a:pt x="1018" y="410"/>
                  </a:lnTo>
                  <a:lnTo>
                    <a:pt x="1021" y="410"/>
                  </a:lnTo>
                  <a:lnTo>
                    <a:pt x="1023" y="410"/>
                  </a:lnTo>
                  <a:lnTo>
                    <a:pt x="1026" y="409"/>
                  </a:lnTo>
                  <a:lnTo>
                    <a:pt x="1027" y="406"/>
                  </a:lnTo>
                  <a:lnTo>
                    <a:pt x="1028" y="405"/>
                  </a:lnTo>
                  <a:lnTo>
                    <a:pt x="1027" y="401"/>
                  </a:lnTo>
                  <a:lnTo>
                    <a:pt x="1027" y="399"/>
                  </a:lnTo>
                  <a:lnTo>
                    <a:pt x="1024" y="396"/>
                  </a:lnTo>
                  <a:lnTo>
                    <a:pt x="1022" y="394"/>
                  </a:lnTo>
                  <a:lnTo>
                    <a:pt x="1018" y="393"/>
                  </a:lnTo>
                  <a:lnTo>
                    <a:pt x="1016" y="391"/>
                  </a:lnTo>
                  <a:lnTo>
                    <a:pt x="1014" y="391"/>
                  </a:lnTo>
                  <a:lnTo>
                    <a:pt x="1012" y="393"/>
                  </a:lnTo>
                  <a:lnTo>
                    <a:pt x="1009" y="394"/>
                  </a:lnTo>
                  <a:lnTo>
                    <a:pt x="1008" y="395"/>
                  </a:lnTo>
                  <a:lnTo>
                    <a:pt x="1006" y="396"/>
                  </a:lnTo>
                  <a:lnTo>
                    <a:pt x="1004" y="396"/>
                  </a:lnTo>
                  <a:lnTo>
                    <a:pt x="1002" y="395"/>
                  </a:lnTo>
                  <a:lnTo>
                    <a:pt x="999" y="393"/>
                  </a:lnTo>
                  <a:lnTo>
                    <a:pt x="997" y="391"/>
                  </a:lnTo>
                  <a:lnTo>
                    <a:pt x="996" y="389"/>
                  </a:lnTo>
                  <a:lnTo>
                    <a:pt x="996" y="386"/>
                  </a:lnTo>
                  <a:lnTo>
                    <a:pt x="996" y="384"/>
                  </a:lnTo>
                  <a:lnTo>
                    <a:pt x="998" y="383"/>
                  </a:lnTo>
                  <a:lnTo>
                    <a:pt x="999" y="380"/>
                  </a:lnTo>
                  <a:lnTo>
                    <a:pt x="1002" y="378"/>
                  </a:lnTo>
                  <a:lnTo>
                    <a:pt x="1003" y="376"/>
                  </a:lnTo>
                  <a:lnTo>
                    <a:pt x="1003" y="374"/>
                  </a:lnTo>
                  <a:lnTo>
                    <a:pt x="1003" y="373"/>
                  </a:lnTo>
                  <a:lnTo>
                    <a:pt x="1002" y="372"/>
                  </a:lnTo>
                  <a:lnTo>
                    <a:pt x="999" y="372"/>
                  </a:lnTo>
                  <a:lnTo>
                    <a:pt x="997" y="372"/>
                  </a:lnTo>
                  <a:lnTo>
                    <a:pt x="994" y="372"/>
                  </a:lnTo>
                  <a:lnTo>
                    <a:pt x="993" y="370"/>
                  </a:lnTo>
                  <a:lnTo>
                    <a:pt x="989" y="370"/>
                  </a:lnTo>
                  <a:lnTo>
                    <a:pt x="987" y="369"/>
                  </a:lnTo>
                  <a:lnTo>
                    <a:pt x="984" y="368"/>
                  </a:lnTo>
                  <a:lnTo>
                    <a:pt x="983" y="368"/>
                  </a:lnTo>
                  <a:lnTo>
                    <a:pt x="979" y="365"/>
                  </a:lnTo>
                  <a:lnTo>
                    <a:pt x="978" y="363"/>
                  </a:lnTo>
                  <a:lnTo>
                    <a:pt x="978" y="359"/>
                  </a:lnTo>
                  <a:lnTo>
                    <a:pt x="979" y="357"/>
                  </a:lnTo>
                  <a:lnTo>
                    <a:pt x="979" y="353"/>
                  </a:lnTo>
                  <a:lnTo>
                    <a:pt x="981" y="349"/>
                  </a:lnTo>
                  <a:lnTo>
                    <a:pt x="979" y="347"/>
                  </a:lnTo>
                  <a:lnTo>
                    <a:pt x="978" y="343"/>
                  </a:lnTo>
                  <a:lnTo>
                    <a:pt x="977" y="339"/>
                  </a:lnTo>
                  <a:lnTo>
                    <a:pt x="976" y="335"/>
                  </a:lnTo>
                  <a:lnTo>
                    <a:pt x="973" y="333"/>
                  </a:lnTo>
                  <a:lnTo>
                    <a:pt x="972" y="332"/>
                  </a:lnTo>
                  <a:lnTo>
                    <a:pt x="967" y="326"/>
                  </a:lnTo>
                  <a:lnTo>
                    <a:pt x="958" y="323"/>
                  </a:lnTo>
                  <a:lnTo>
                    <a:pt x="950" y="323"/>
                  </a:lnTo>
                  <a:lnTo>
                    <a:pt x="941" y="326"/>
                  </a:lnTo>
                  <a:lnTo>
                    <a:pt x="942" y="328"/>
                  </a:lnTo>
                  <a:lnTo>
                    <a:pt x="943" y="329"/>
                  </a:lnTo>
                  <a:lnTo>
                    <a:pt x="946" y="332"/>
                  </a:lnTo>
                  <a:lnTo>
                    <a:pt x="948" y="334"/>
                  </a:lnTo>
                  <a:lnTo>
                    <a:pt x="951" y="338"/>
                  </a:lnTo>
                  <a:lnTo>
                    <a:pt x="953" y="340"/>
                  </a:lnTo>
                  <a:lnTo>
                    <a:pt x="956" y="343"/>
                  </a:lnTo>
                  <a:lnTo>
                    <a:pt x="958" y="344"/>
                  </a:lnTo>
                  <a:lnTo>
                    <a:pt x="960" y="344"/>
                  </a:lnTo>
                  <a:lnTo>
                    <a:pt x="961" y="348"/>
                  </a:lnTo>
                  <a:lnTo>
                    <a:pt x="962" y="350"/>
                  </a:lnTo>
                  <a:lnTo>
                    <a:pt x="961" y="353"/>
                  </a:lnTo>
                  <a:lnTo>
                    <a:pt x="960" y="355"/>
                  </a:lnTo>
                  <a:lnTo>
                    <a:pt x="957" y="357"/>
                  </a:lnTo>
                  <a:lnTo>
                    <a:pt x="955" y="358"/>
                  </a:lnTo>
                  <a:lnTo>
                    <a:pt x="951" y="359"/>
                  </a:lnTo>
                  <a:lnTo>
                    <a:pt x="948" y="359"/>
                  </a:lnTo>
                  <a:lnTo>
                    <a:pt x="945" y="360"/>
                  </a:lnTo>
                  <a:lnTo>
                    <a:pt x="941" y="360"/>
                  </a:lnTo>
                  <a:lnTo>
                    <a:pt x="926" y="355"/>
                  </a:lnTo>
                  <a:lnTo>
                    <a:pt x="910" y="352"/>
                  </a:lnTo>
                  <a:lnTo>
                    <a:pt x="903" y="355"/>
                  </a:lnTo>
                  <a:lnTo>
                    <a:pt x="897" y="358"/>
                  </a:lnTo>
                  <a:lnTo>
                    <a:pt x="890" y="360"/>
                  </a:lnTo>
                  <a:lnTo>
                    <a:pt x="872" y="359"/>
                  </a:lnTo>
                  <a:lnTo>
                    <a:pt x="854" y="358"/>
                  </a:lnTo>
                  <a:lnTo>
                    <a:pt x="827" y="358"/>
                  </a:lnTo>
                  <a:lnTo>
                    <a:pt x="815" y="357"/>
                  </a:lnTo>
                  <a:lnTo>
                    <a:pt x="805" y="353"/>
                  </a:lnTo>
                  <a:lnTo>
                    <a:pt x="794" y="349"/>
                  </a:lnTo>
                  <a:lnTo>
                    <a:pt x="784" y="347"/>
                  </a:lnTo>
                  <a:lnTo>
                    <a:pt x="773" y="347"/>
                  </a:lnTo>
                  <a:lnTo>
                    <a:pt x="764" y="345"/>
                  </a:lnTo>
                  <a:lnTo>
                    <a:pt x="755" y="342"/>
                  </a:lnTo>
                  <a:lnTo>
                    <a:pt x="744" y="333"/>
                  </a:lnTo>
                  <a:lnTo>
                    <a:pt x="734" y="323"/>
                  </a:lnTo>
                  <a:lnTo>
                    <a:pt x="732" y="322"/>
                  </a:lnTo>
                  <a:lnTo>
                    <a:pt x="729" y="319"/>
                  </a:lnTo>
                  <a:lnTo>
                    <a:pt x="727" y="318"/>
                  </a:lnTo>
                  <a:lnTo>
                    <a:pt x="723" y="316"/>
                  </a:lnTo>
                  <a:lnTo>
                    <a:pt x="720" y="313"/>
                  </a:lnTo>
                  <a:lnTo>
                    <a:pt x="719" y="311"/>
                  </a:lnTo>
                  <a:lnTo>
                    <a:pt x="719" y="308"/>
                  </a:lnTo>
                  <a:lnTo>
                    <a:pt x="719" y="304"/>
                  </a:lnTo>
                  <a:lnTo>
                    <a:pt x="719" y="301"/>
                  </a:lnTo>
                  <a:lnTo>
                    <a:pt x="722" y="299"/>
                  </a:lnTo>
                  <a:lnTo>
                    <a:pt x="723" y="297"/>
                  </a:lnTo>
                  <a:lnTo>
                    <a:pt x="725" y="297"/>
                  </a:lnTo>
                  <a:lnTo>
                    <a:pt x="729" y="297"/>
                  </a:lnTo>
                  <a:lnTo>
                    <a:pt x="734" y="298"/>
                  </a:lnTo>
                  <a:lnTo>
                    <a:pt x="742" y="301"/>
                  </a:lnTo>
                  <a:lnTo>
                    <a:pt x="748" y="303"/>
                  </a:lnTo>
                  <a:lnTo>
                    <a:pt x="755" y="303"/>
                  </a:lnTo>
                  <a:lnTo>
                    <a:pt x="756" y="302"/>
                  </a:lnTo>
                  <a:lnTo>
                    <a:pt x="756" y="302"/>
                  </a:lnTo>
                  <a:lnTo>
                    <a:pt x="755" y="301"/>
                  </a:lnTo>
                  <a:lnTo>
                    <a:pt x="754" y="298"/>
                  </a:lnTo>
                  <a:lnTo>
                    <a:pt x="753" y="297"/>
                  </a:lnTo>
                  <a:lnTo>
                    <a:pt x="750" y="294"/>
                  </a:lnTo>
                  <a:lnTo>
                    <a:pt x="749" y="293"/>
                  </a:lnTo>
                  <a:lnTo>
                    <a:pt x="748" y="292"/>
                  </a:lnTo>
                  <a:lnTo>
                    <a:pt x="737" y="289"/>
                  </a:lnTo>
                  <a:lnTo>
                    <a:pt x="724" y="287"/>
                  </a:lnTo>
                  <a:lnTo>
                    <a:pt x="714" y="283"/>
                  </a:lnTo>
                  <a:lnTo>
                    <a:pt x="705" y="277"/>
                  </a:lnTo>
                  <a:lnTo>
                    <a:pt x="704" y="270"/>
                  </a:lnTo>
                  <a:lnTo>
                    <a:pt x="705" y="262"/>
                  </a:lnTo>
                  <a:lnTo>
                    <a:pt x="705" y="253"/>
                  </a:lnTo>
                  <a:lnTo>
                    <a:pt x="705" y="232"/>
                  </a:lnTo>
                  <a:lnTo>
                    <a:pt x="710" y="215"/>
                  </a:lnTo>
                  <a:lnTo>
                    <a:pt x="718" y="199"/>
                  </a:lnTo>
                  <a:lnTo>
                    <a:pt x="727" y="182"/>
                  </a:lnTo>
                  <a:lnTo>
                    <a:pt x="730" y="179"/>
                  </a:lnTo>
                  <a:lnTo>
                    <a:pt x="733" y="174"/>
                  </a:lnTo>
                  <a:lnTo>
                    <a:pt x="737" y="169"/>
                  </a:lnTo>
                  <a:lnTo>
                    <a:pt x="739" y="165"/>
                  </a:lnTo>
                  <a:lnTo>
                    <a:pt x="750" y="160"/>
                  </a:lnTo>
                  <a:lnTo>
                    <a:pt x="760" y="154"/>
                  </a:lnTo>
                  <a:lnTo>
                    <a:pt x="775" y="145"/>
                  </a:lnTo>
                  <a:lnTo>
                    <a:pt x="791" y="140"/>
                  </a:lnTo>
                  <a:lnTo>
                    <a:pt x="809" y="139"/>
                  </a:lnTo>
                  <a:close/>
                  <a:moveTo>
                    <a:pt x="641" y="130"/>
                  </a:moveTo>
                  <a:lnTo>
                    <a:pt x="653" y="133"/>
                  </a:lnTo>
                  <a:lnTo>
                    <a:pt x="658" y="133"/>
                  </a:lnTo>
                  <a:lnTo>
                    <a:pt x="661" y="134"/>
                  </a:lnTo>
                  <a:lnTo>
                    <a:pt x="664" y="134"/>
                  </a:lnTo>
                  <a:lnTo>
                    <a:pt x="668" y="135"/>
                  </a:lnTo>
                  <a:lnTo>
                    <a:pt x="672" y="135"/>
                  </a:lnTo>
                  <a:lnTo>
                    <a:pt x="690" y="135"/>
                  </a:lnTo>
                  <a:lnTo>
                    <a:pt x="698" y="134"/>
                  </a:lnTo>
                  <a:lnTo>
                    <a:pt x="705" y="135"/>
                  </a:lnTo>
                  <a:lnTo>
                    <a:pt x="712" y="138"/>
                  </a:lnTo>
                  <a:lnTo>
                    <a:pt x="714" y="143"/>
                  </a:lnTo>
                  <a:lnTo>
                    <a:pt x="712" y="150"/>
                  </a:lnTo>
                  <a:lnTo>
                    <a:pt x="703" y="155"/>
                  </a:lnTo>
                  <a:lnTo>
                    <a:pt x="693" y="158"/>
                  </a:lnTo>
                  <a:lnTo>
                    <a:pt x="690" y="159"/>
                  </a:lnTo>
                  <a:lnTo>
                    <a:pt x="688" y="160"/>
                  </a:lnTo>
                  <a:lnTo>
                    <a:pt x="688" y="161"/>
                  </a:lnTo>
                  <a:lnTo>
                    <a:pt x="688" y="163"/>
                  </a:lnTo>
                  <a:lnTo>
                    <a:pt x="688" y="164"/>
                  </a:lnTo>
                  <a:lnTo>
                    <a:pt x="688" y="165"/>
                  </a:lnTo>
                  <a:lnTo>
                    <a:pt x="687" y="169"/>
                  </a:lnTo>
                  <a:lnTo>
                    <a:pt x="685" y="171"/>
                  </a:lnTo>
                  <a:lnTo>
                    <a:pt x="684" y="173"/>
                  </a:lnTo>
                  <a:lnTo>
                    <a:pt x="683" y="175"/>
                  </a:lnTo>
                  <a:lnTo>
                    <a:pt x="683" y="179"/>
                  </a:lnTo>
                  <a:lnTo>
                    <a:pt x="678" y="181"/>
                  </a:lnTo>
                  <a:lnTo>
                    <a:pt x="674" y="185"/>
                  </a:lnTo>
                  <a:lnTo>
                    <a:pt x="672" y="187"/>
                  </a:lnTo>
                  <a:lnTo>
                    <a:pt x="669" y="191"/>
                  </a:lnTo>
                  <a:lnTo>
                    <a:pt x="668" y="195"/>
                  </a:lnTo>
                  <a:lnTo>
                    <a:pt x="667" y="199"/>
                  </a:lnTo>
                  <a:lnTo>
                    <a:pt x="666" y="201"/>
                  </a:lnTo>
                  <a:lnTo>
                    <a:pt x="664" y="204"/>
                  </a:lnTo>
                  <a:lnTo>
                    <a:pt x="658" y="209"/>
                  </a:lnTo>
                  <a:lnTo>
                    <a:pt x="652" y="209"/>
                  </a:lnTo>
                  <a:lnTo>
                    <a:pt x="644" y="206"/>
                  </a:lnTo>
                  <a:lnTo>
                    <a:pt x="637" y="202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26" y="202"/>
                  </a:lnTo>
                  <a:lnTo>
                    <a:pt x="624" y="204"/>
                  </a:lnTo>
                  <a:lnTo>
                    <a:pt x="626" y="205"/>
                  </a:lnTo>
                  <a:lnTo>
                    <a:pt x="627" y="206"/>
                  </a:lnTo>
                  <a:lnTo>
                    <a:pt x="628" y="207"/>
                  </a:lnTo>
                  <a:lnTo>
                    <a:pt x="629" y="209"/>
                  </a:lnTo>
                  <a:lnTo>
                    <a:pt x="631" y="210"/>
                  </a:lnTo>
                  <a:lnTo>
                    <a:pt x="632" y="211"/>
                  </a:lnTo>
                  <a:lnTo>
                    <a:pt x="634" y="216"/>
                  </a:lnTo>
                  <a:lnTo>
                    <a:pt x="634" y="222"/>
                  </a:lnTo>
                  <a:lnTo>
                    <a:pt x="632" y="229"/>
                  </a:lnTo>
                  <a:lnTo>
                    <a:pt x="627" y="233"/>
                  </a:lnTo>
                  <a:lnTo>
                    <a:pt x="622" y="238"/>
                  </a:lnTo>
                  <a:lnTo>
                    <a:pt x="614" y="243"/>
                  </a:lnTo>
                  <a:lnTo>
                    <a:pt x="607" y="247"/>
                  </a:lnTo>
                  <a:lnTo>
                    <a:pt x="601" y="250"/>
                  </a:lnTo>
                  <a:lnTo>
                    <a:pt x="593" y="247"/>
                  </a:lnTo>
                  <a:lnTo>
                    <a:pt x="590" y="241"/>
                  </a:lnTo>
                  <a:lnTo>
                    <a:pt x="587" y="235"/>
                  </a:lnTo>
                  <a:lnTo>
                    <a:pt x="585" y="229"/>
                  </a:lnTo>
                  <a:lnTo>
                    <a:pt x="583" y="216"/>
                  </a:lnTo>
                  <a:lnTo>
                    <a:pt x="586" y="204"/>
                  </a:lnTo>
                  <a:lnTo>
                    <a:pt x="587" y="191"/>
                  </a:lnTo>
                  <a:lnTo>
                    <a:pt x="588" y="184"/>
                  </a:lnTo>
                  <a:lnTo>
                    <a:pt x="591" y="176"/>
                  </a:lnTo>
                  <a:lnTo>
                    <a:pt x="596" y="170"/>
                  </a:lnTo>
                  <a:lnTo>
                    <a:pt x="603" y="165"/>
                  </a:lnTo>
                  <a:lnTo>
                    <a:pt x="606" y="165"/>
                  </a:lnTo>
                  <a:lnTo>
                    <a:pt x="607" y="163"/>
                  </a:lnTo>
                  <a:lnTo>
                    <a:pt x="607" y="161"/>
                  </a:lnTo>
                  <a:lnTo>
                    <a:pt x="607" y="159"/>
                  </a:lnTo>
                  <a:lnTo>
                    <a:pt x="605" y="156"/>
                  </a:lnTo>
                  <a:lnTo>
                    <a:pt x="603" y="155"/>
                  </a:lnTo>
                  <a:lnTo>
                    <a:pt x="602" y="153"/>
                  </a:lnTo>
                  <a:lnTo>
                    <a:pt x="601" y="150"/>
                  </a:lnTo>
                  <a:lnTo>
                    <a:pt x="600" y="149"/>
                  </a:lnTo>
                  <a:lnTo>
                    <a:pt x="600" y="146"/>
                  </a:lnTo>
                  <a:lnTo>
                    <a:pt x="601" y="144"/>
                  </a:lnTo>
                  <a:lnTo>
                    <a:pt x="603" y="143"/>
                  </a:lnTo>
                  <a:lnTo>
                    <a:pt x="607" y="140"/>
                  </a:lnTo>
                  <a:lnTo>
                    <a:pt x="609" y="139"/>
                  </a:lnTo>
                  <a:lnTo>
                    <a:pt x="613" y="138"/>
                  </a:lnTo>
                  <a:lnTo>
                    <a:pt x="627" y="133"/>
                  </a:lnTo>
                  <a:lnTo>
                    <a:pt x="641" y="130"/>
                  </a:lnTo>
                  <a:close/>
                  <a:moveTo>
                    <a:pt x="2471" y="129"/>
                  </a:moveTo>
                  <a:lnTo>
                    <a:pt x="2472" y="130"/>
                  </a:lnTo>
                  <a:lnTo>
                    <a:pt x="2476" y="132"/>
                  </a:lnTo>
                  <a:lnTo>
                    <a:pt x="2478" y="133"/>
                  </a:lnTo>
                  <a:lnTo>
                    <a:pt x="2481" y="133"/>
                  </a:lnTo>
                  <a:lnTo>
                    <a:pt x="2481" y="139"/>
                  </a:lnTo>
                  <a:lnTo>
                    <a:pt x="2478" y="138"/>
                  </a:lnTo>
                  <a:lnTo>
                    <a:pt x="2476" y="136"/>
                  </a:lnTo>
                  <a:lnTo>
                    <a:pt x="2472" y="133"/>
                  </a:lnTo>
                  <a:lnTo>
                    <a:pt x="2471" y="132"/>
                  </a:lnTo>
                  <a:lnTo>
                    <a:pt x="2471" y="130"/>
                  </a:lnTo>
                  <a:lnTo>
                    <a:pt x="2471" y="129"/>
                  </a:lnTo>
                  <a:lnTo>
                    <a:pt x="2471" y="129"/>
                  </a:lnTo>
                  <a:close/>
                  <a:moveTo>
                    <a:pt x="2626" y="108"/>
                  </a:moveTo>
                  <a:lnTo>
                    <a:pt x="2628" y="108"/>
                  </a:lnTo>
                  <a:lnTo>
                    <a:pt x="2629" y="109"/>
                  </a:lnTo>
                  <a:lnTo>
                    <a:pt x="2630" y="110"/>
                  </a:lnTo>
                  <a:lnTo>
                    <a:pt x="2633" y="110"/>
                  </a:lnTo>
                  <a:lnTo>
                    <a:pt x="2635" y="112"/>
                  </a:lnTo>
                  <a:lnTo>
                    <a:pt x="2635" y="113"/>
                  </a:lnTo>
                  <a:lnTo>
                    <a:pt x="2635" y="114"/>
                  </a:lnTo>
                  <a:lnTo>
                    <a:pt x="2634" y="115"/>
                  </a:lnTo>
                  <a:lnTo>
                    <a:pt x="2634" y="115"/>
                  </a:lnTo>
                  <a:lnTo>
                    <a:pt x="2631" y="114"/>
                  </a:lnTo>
                  <a:lnTo>
                    <a:pt x="2631" y="114"/>
                  </a:lnTo>
                  <a:lnTo>
                    <a:pt x="2630" y="113"/>
                  </a:lnTo>
                  <a:lnTo>
                    <a:pt x="2629" y="112"/>
                  </a:lnTo>
                  <a:lnTo>
                    <a:pt x="2629" y="110"/>
                  </a:lnTo>
                  <a:lnTo>
                    <a:pt x="2628" y="109"/>
                  </a:lnTo>
                  <a:lnTo>
                    <a:pt x="2626" y="108"/>
                  </a:lnTo>
                  <a:lnTo>
                    <a:pt x="2626" y="108"/>
                  </a:lnTo>
                  <a:close/>
                  <a:moveTo>
                    <a:pt x="2594" y="107"/>
                  </a:moveTo>
                  <a:lnTo>
                    <a:pt x="2595" y="108"/>
                  </a:lnTo>
                  <a:lnTo>
                    <a:pt x="2596" y="108"/>
                  </a:lnTo>
                  <a:lnTo>
                    <a:pt x="2599" y="110"/>
                  </a:lnTo>
                  <a:lnTo>
                    <a:pt x="2600" y="113"/>
                  </a:lnTo>
                  <a:lnTo>
                    <a:pt x="2603" y="115"/>
                  </a:lnTo>
                  <a:lnTo>
                    <a:pt x="2605" y="115"/>
                  </a:lnTo>
                  <a:lnTo>
                    <a:pt x="2606" y="115"/>
                  </a:lnTo>
                  <a:lnTo>
                    <a:pt x="2608" y="114"/>
                  </a:lnTo>
                  <a:lnTo>
                    <a:pt x="2608" y="113"/>
                  </a:lnTo>
                  <a:lnTo>
                    <a:pt x="2609" y="113"/>
                  </a:lnTo>
                  <a:lnTo>
                    <a:pt x="2610" y="113"/>
                  </a:lnTo>
                  <a:lnTo>
                    <a:pt x="2613" y="114"/>
                  </a:lnTo>
                  <a:lnTo>
                    <a:pt x="2614" y="115"/>
                  </a:lnTo>
                  <a:lnTo>
                    <a:pt x="2615" y="118"/>
                  </a:lnTo>
                  <a:lnTo>
                    <a:pt x="2616" y="120"/>
                  </a:lnTo>
                  <a:lnTo>
                    <a:pt x="2616" y="123"/>
                  </a:lnTo>
                  <a:lnTo>
                    <a:pt x="2618" y="123"/>
                  </a:lnTo>
                  <a:lnTo>
                    <a:pt x="2616" y="124"/>
                  </a:lnTo>
                  <a:lnTo>
                    <a:pt x="2615" y="123"/>
                  </a:lnTo>
                  <a:lnTo>
                    <a:pt x="2614" y="123"/>
                  </a:lnTo>
                  <a:lnTo>
                    <a:pt x="2613" y="123"/>
                  </a:lnTo>
                  <a:lnTo>
                    <a:pt x="2611" y="123"/>
                  </a:lnTo>
                  <a:lnTo>
                    <a:pt x="2610" y="123"/>
                  </a:lnTo>
                  <a:lnTo>
                    <a:pt x="2608" y="122"/>
                  </a:lnTo>
                  <a:lnTo>
                    <a:pt x="2606" y="122"/>
                  </a:lnTo>
                  <a:lnTo>
                    <a:pt x="2605" y="122"/>
                  </a:lnTo>
                  <a:lnTo>
                    <a:pt x="2605" y="123"/>
                  </a:lnTo>
                  <a:lnTo>
                    <a:pt x="2608" y="125"/>
                  </a:lnTo>
                  <a:lnTo>
                    <a:pt x="2610" y="129"/>
                  </a:lnTo>
                  <a:lnTo>
                    <a:pt x="2613" y="132"/>
                  </a:lnTo>
                  <a:lnTo>
                    <a:pt x="2615" y="135"/>
                  </a:lnTo>
                  <a:lnTo>
                    <a:pt x="2616" y="138"/>
                  </a:lnTo>
                  <a:lnTo>
                    <a:pt x="2616" y="139"/>
                  </a:lnTo>
                  <a:lnTo>
                    <a:pt x="2616" y="140"/>
                  </a:lnTo>
                  <a:lnTo>
                    <a:pt x="2616" y="141"/>
                  </a:lnTo>
                  <a:lnTo>
                    <a:pt x="2618" y="143"/>
                  </a:lnTo>
                  <a:lnTo>
                    <a:pt x="2619" y="145"/>
                  </a:lnTo>
                  <a:lnTo>
                    <a:pt x="2620" y="148"/>
                  </a:lnTo>
                  <a:lnTo>
                    <a:pt x="2621" y="150"/>
                  </a:lnTo>
                  <a:lnTo>
                    <a:pt x="2621" y="153"/>
                  </a:lnTo>
                  <a:lnTo>
                    <a:pt x="2623" y="154"/>
                  </a:lnTo>
                  <a:lnTo>
                    <a:pt x="2623" y="155"/>
                  </a:lnTo>
                  <a:lnTo>
                    <a:pt x="2621" y="155"/>
                  </a:lnTo>
                  <a:lnTo>
                    <a:pt x="2620" y="155"/>
                  </a:lnTo>
                  <a:lnTo>
                    <a:pt x="2619" y="155"/>
                  </a:lnTo>
                  <a:lnTo>
                    <a:pt x="2618" y="155"/>
                  </a:lnTo>
                  <a:lnTo>
                    <a:pt x="2616" y="155"/>
                  </a:lnTo>
                  <a:lnTo>
                    <a:pt x="2615" y="154"/>
                  </a:lnTo>
                  <a:lnTo>
                    <a:pt x="2615" y="155"/>
                  </a:lnTo>
                  <a:lnTo>
                    <a:pt x="2615" y="156"/>
                  </a:lnTo>
                  <a:lnTo>
                    <a:pt x="2615" y="158"/>
                  </a:lnTo>
                  <a:lnTo>
                    <a:pt x="2615" y="159"/>
                  </a:lnTo>
                  <a:lnTo>
                    <a:pt x="2616" y="161"/>
                  </a:lnTo>
                  <a:lnTo>
                    <a:pt x="2616" y="163"/>
                  </a:lnTo>
                  <a:lnTo>
                    <a:pt x="2618" y="164"/>
                  </a:lnTo>
                  <a:lnTo>
                    <a:pt x="2620" y="165"/>
                  </a:lnTo>
                  <a:lnTo>
                    <a:pt x="2621" y="165"/>
                  </a:lnTo>
                  <a:lnTo>
                    <a:pt x="2621" y="168"/>
                  </a:lnTo>
                  <a:lnTo>
                    <a:pt x="2624" y="168"/>
                  </a:lnTo>
                  <a:lnTo>
                    <a:pt x="2626" y="170"/>
                  </a:lnTo>
                  <a:lnTo>
                    <a:pt x="2626" y="173"/>
                  </a:lnTo>
                  <a:lnTo>
                    <a:pt x="2628" y="173"/>
                  </a:lnTo>
                  <a:lnTo>
                    <a:pt x="2628" y="174"/>
                  </a:lnTo>
                  <a:lnTo>
                    <a:pt x="2629" y="176"/>
                  </a:lnTo>
                  <a:lnTo>
                    <a:pt x="2630" y="178"/>
                  </a:lnTo>
                  <a:lnTo>
                    <a:pt x="2631" y="179"/>
                  </a:lnTo>
                  <a:lnTo>
                    <a:pt x="2633" y="180"/>
                  </a:lnTo>
                  <a:lnTo>
                    <a:pt x="2633" y="182"/>
                  </a:lnTo>
                  <a:lnTo>
                    <a:pt x="2633" y="184"/>
                  </a:lnTo>
                  <a:lnTo>
                    <a:pt x="2631" y="185"/>
                  </a:lnTo>
                  <a:lnTo>
                    <a:pt x="2630" y="185"/>
                  </a:lnTo>
                  <a:lnTo>
                    <a:pt x="2630" y="186"/>
                  </a:lnTo>
                  <a:lnTo>
                    <a:pt x="2629" y="187"/>
                  </a:lnTo>
                  <a:lnTo>
                    <a:pt x="2630" y="189"/>
                  </a:lnTo>
                  <a:lnTo>
                    <a:pt x="2630" y="191"/>
                  </a:lnTo>
                  <a:lnTo>
                    <a:pt x="2629" y="192"/>
                  </a:lnTo>
                  <a:lnTo>
                    <a:pt x="2629" y="194"/>
                  </a:lnTo>
                  <a:lnTo>
                    <a:pt x="2626" y="194"/>
                  </a:lnTo>
                  <a:lnTo>
                    <a:pt x="2626" y="194"/>
                  </a:lnTo>
                  <a:lnTo>
                    <a:pt x="2625" y="192"/>
                  </a:lnTo>
                  <a:lnTo>
                    <a:pt x="2624" y="191"/>
                  </a:lnTo>
                  <a:lnTo>
                    <a:pt x="2621" y="189"/>
                  </a:lnTo>
                  <a:lnTo>
                    <a:pt x="2620" y="189"/>
                  </a:lnTo>
                  <a:lnTo>
                    <a:pt x="2619" y="189"/>
                  </a:lnTo>
                  <a:lnTo>
                    <a:pt x="2619" y="190"/>
                  </a:lnTo>
                  <a:lnTo>
                    <a:pt x="2618" y="190"/>
                  </a:lnTo>
                  <a:lnTo>
                    <a:pt x="2616" y="189"/>
                  </a:lnTo>
                  <a:lnTo>
                    <a:pt x="2615" y="189"/>
                  </a:lnTo>
                  <a:lnTo>
                    <a:pt x="2614" y="187"/>
                  </a:lnTo>
                  <a:lnTo>
                    <a:pt x="2613" y="185"/>
                  </a:lnTo>
                  <a:lnTo>
                    <a:pt x="2611" y="184"/>
                  </a:lnTo>
                  <a:lnTo>
                    <a:pt x="2610" y="181"/>
                  </a:lnTo>
                  <a:lnTo>
                    <a:pt x="2609" y="180"/>
                  </a:lnTo>
                  <a:lnTo>
                    <a:pt x="2608" y="179"/>
                  </a:lnTo>
                  <a:lnTo>
                    <a:pt x="2606" y="179"/>
                  </a:lnTo>
                  <a:lnTo>
                    <a:pt x="2605" y="176"/>
                  </a:lnTo>
                  <a:lnTo>
                    <a:pt x="2604" y="176"/>
                  </a:lnTo>
                  <a:lnTo>
                    <a:pt x="2603" y="175"/>
                  </a:lnTo>
                  <a:lnTo>
                    <a:pt x="2603" y="173"/>
                  </a:lnTo>
                  <a:lnTo>
                    <a:pt x="2603" y="171"/>
                  </a:lnTo>
                  <a:lnTo>
                    <a:pt x="2603" y="170"/>
                  </a:lnTo>
                  <a:lnTo>
                    <a:pt x="2600" y="166"/>
                  </a:lnTo>
                  <a:lnTo>
                    <a:pt x="2596" y="164"/>
                  </a:lnTo>
                  <a:lnTo>
                    <a:pt x="2593" y="161"/>
                  </a:lnTo>
                  <a:lnTo>
                    <a:pt x="2588" y="160"/>
                  </a:lnTo>
                  <a:lnTo>
                    <a:pt x="2586" y="155"/>
                  </a:lnTo>
                  <a:lnTo>
                    <a:pt x="2585" y="150"/>
                  </a:lnTo>
                  <a:lnTo>
                    <a:pt x="2585" y="145"/>
                  </a:lnTo>
                  <a:lnTo>
                    <a:pt x="2585" y="144"/>
                  </a:lnTo>
                  <a:lnTo>
                    <a:pt x="2585" y="141"/>
                  </a:lnTo>
                  <a:lnTo>
                    <a:pt x="2585" y="140"/>
                  </a:lnTo>
                  <a:lnTo>
                    <a:pt x="2584" y="139"/>
                  </a:lnTo>
                  <a:lnTo>
                    <a:pt x="2584" y="138"/>
                  </a:lnTo>
                  <a:lnTo>
                    <a:pt x="2585" y="138"/>
                  </a:lnTo>
                  <a:lnTo>
                    <a:pt x="2585" y="138"/>
                  </a:lnTo>
                  <a:lnTo>
                    <a:pt x="2588" y="139"/>
                  </a:lnTo>
                  <a:lnTo>
                    <a:pt x="2589" y="140"/>
                  </a:lnTo>
                  <a:lnTo>
                    <a:pt x="2590" y="143"/>
                  </a:lnTo>
                  <a:lnTo>
                    <a:pt x="2593" y="145"/>
                  </a:lnTo>
                  <a:lnTo>
                    <a:pt x="2594" y="148"/>
                  </a:lnTo>
                  <a:lnTo>
                    <a:pt x="2594" y="148"/>
                  </a:lnTo>
                  <a:lnTo>
                    <a:pt x="2595" y="149"/>
                  </a:lnTo>
                  <a:lnTo>
                    <a:pt x="2598" y="149"/>
                  </a:lnTo>
                  <a:lnTo>
                    <a:pt x="2599" y="150"/>
                  </a:lnTo>
                  <a:lnTo>
                    <a:pt x="2599" y="149"/>
                  </a:lnTo>
                  <a:lnTo>
                    <a:pt x="2599" y="148"/>
                  </a:lnTo>
                  <a:lnTo>
                    <a:pt x="2598" y="146"/>
                  </a:lnTo>
                  <a:lnTo>
                    <a:pt x="2596" y="144"/>
                  </a:lnTo>
                  <a:lnTo>
                    <a:pt x="2596" y="143"/>
                  </a:lnTo>
                  <a:lnTo>
                    <a:pt x="2594" y="140"/>
                  </a:lnTo>
                  <a:lnTo>
                    <a:pt x="2591" y="139"/>
                  </a:lnTo>
                  <a:lnTo>
                    <a:pt x="2588" y="138"/>
                  </a:lnTo>
                  <a:lnTo>
                    <a:pt x="2588" y="135"/>
                  </a:lnTo>
                  <a:lnTo>
                    <a:pt x="2586" y="133"/>
                  </a:lnTo>
                  <a:lnTo>
                    <a:pt x="2586" y="130"/>
                  </a:lnTo>
                  <a:lnTo>
                    <a:pt x="2585" y="128"/>
                  </a:lnTo>
                  <a:lnTo>
                    <a:pt x="2584" y="125"/>
                  </a:lnTo>
                  <a:lnTo>
                    <a:pt x="2583" y="124"/>
                  </a:lnTo>
                  <a:lnTo>
                    <a:pt x="2584" y="124"/>
                  </a:lnTo>
                  <a:lnTo>
                    <a:pt x="2584" y="124"/>
                  </a:lnTo>
                  <a:lnTo>
                    <a:pt x="2585" y="125"/>
                  </a:lnTo>
                  <a:lnTo>
                    <a:pt x="2588" y="125"/>
                  </a:lnTo>
                  <a:lnTo>
                    <a:pt x="2589" y="127"/>
                  </a:lnTo>
                  <a:lnTo>
                    <a:pt x="2591" y="128"/>
                  </a:lnTo>
                  <a:lnTo>
                    <a:pt x="2594" y="130"/>
                  </a:lnTo>
                  <a:lnTo>
                    <a:pt x="2596" y="132"/>
                  </a:lnTo>
                  <a:lnTo>
                    <a:pt x="2599" y="133"/>
                  </a:lnTo>
                  <a:lnTo>
                    <a:pt x="2599" y="125"/>
                  </a:lnTo>
                  <a:lnTo>
                    <a:pt x="2598" y="124"/>
                  </a:lnTo>
                  <a:lnTo>
                    <a:pt x="2595" y="122"/>
                  </a:lnTo>
                  <a:lnTo>
                    <a:pt x="2594" y="120"/>
                  </a:lnTo>
                  <a:lnTo>
                    <a:pt x="2594" y="120"/>
                  </a:lnTo>
                  <a:lnTo>
                    <a:pt x="2590" y="119"/>
                  </a:lnTo>
                  <a:lnTo>
                    <a:pt x="2589" y="118"/>
                  </a:lnTo>
                  <a:lnTo>
                    <a:pt x="2588" y="115"/>
                  </a:lnTo>
                  <a:lnTo>
                    <a:pt x="2588" y="114"/>
                  </a:lnTo>
                  <a:lnTo>
                    <a:pt x="2588" y="113"/>
                  </a:lnTo>
                  <a:lnTo>
                    <a:pt x="2589" y="113"/>
                  </a:lnTo>
                  <a:lnTo>
                    <a:pt x="2591" y="113"/>
                  </a:lnTo>
                  <a:lnTo>
                    <a:pt x="2593" y="114"/>
                  </a:lnTo>
                  <a:lnTo>
                    <a:pt x="2593" y="114"/>
                  </a:lnTo>
                  <a:lnTo>
                    <a:pt x="2594" y="113"/>
                  </a:lnTo>
                  <a:lnTo>
                    <a:pt x="2594" y="110"/>
                  </a:lnTo>
                  <a:lnTo>
                    <a:pt x="2594" y="108"/>
                  </a:lnTo>
                  <a:lnTo>
                    <a:pt x="2594" y="108"/>
                  </a:lnTo>
                  <a:lnTo>
                    <a:pt x="2594" y="108"/>
                  </a:lnTo>
                  <a:lnTo>
                    <a:pt x="2594" y="107"/>
                  </a:lnTo>
                  <a:close/>
                  <a:moveTo>
                    <a:pt x="2266" y="63"/>
                  </a:moveTo>
                  <a:lnTo>
                    <a:pt x="2266" y="63"/>
                  </a:lnTo>
                  <a:lnTo>
                    <a:pt x="2268" y="64"/>
                  </a:lnTo>
                  <a:lnTo>
                    <a:pt x="2269" y="67"/>
                  </a:lnTo>
                  <a:lnTo>
                    <a:pt x="2270" y="69"/>
                  </a:lnTo>
                  <a:lnTo>
                    <a:pt x="2273" y="72"/>
                  </a:lnTo>
                  <a:lnTo>
                    <a:pt x="2274" y="72"/>
                  </a:lnTo>
                  <a:lnTo>
                    <a:pt x="2275" y="72"/>
                  </a:lnTo>
                  <a:lnTo>
                    <a:pt x="2276" y="71"/>
                  </a:lnTo>
                  <a:lnTo>
                    <a:pt x="2276" y="69"/>
                  </a:lnTo>
                  <a:lnTo>
                    <a:pt x="2278" y="68"/>
                  </a:lnTo>
                  <a:lnTo>
                    <a:pt x="2280" y="69"/>
                  </a:lnTo>
                  <a:lnTo>
                    <a:pt x="2281" y="72"/>
                  </a:lnTo>
                  <a:lnTo>
                    <a:pt x="2283" y="74"/>
                  </a:lnTo>
                  <a:lnTo>
                    <a:pt x="2284" y="77"/>
                  </a:lnTo>
                  <a:lnTo>
                    <a:pt x="2285" y="78"/>
                  </a:lnTo>
                  <a:lnTo>
                    <a:pt x="2285" y="79"/>
                  </a:lnTo>
                  <a:lnTo>
                    <a:pt x="2284" y="79"/>
                  </a:lnTo>
                  <a:lnTo>
                    <a:pt x="2284" y="81"/>
                  </a:lnTo>
                  <a:lnTo>
                    <a:pt x="2284" y="82"/>
                  </a:lnTo>
                  <a:lnTo>
                    <a:pt x="2284" y="84"/>
                  </a:lnTo>
                  <a:lnTo>
                    <a:pt x="2284" y="87"/>
                  </a:lnTo>
                  <a:lnTo>
                    <a:pt x="2286" y="88"/>
                  </a:lnTo>
                  <a:lnTo>
                    <a:pt x="2287" y="90"/>
                  </a:lnTo>
                  <a:lnTo>
                    <a:pt x="2290" y="93"/>
                  </a:lnTo>
                  <a:lnTo>
                    <a:pt x="2291" y="94"/>
                  </a:lnTo>
                  <a:lnTo>
                    <a:pt x="2291" y="94"/>
                  </a:lnTo>
                  <a:lnTo>
                    <a:pt x="2291" y="92"/>
                  </a:lnTo>
                  <a:lnTo>
                    <a:pt x="2291" y="89"/>
                  </a:lnTo>
                  <a:lnTo>
                    <a:pt x="2291" y="87"/>
                  </a:lnTo>
                  <a:lnTo>
                    <a:pt x="2290" y="84"/>
                  </a:lnTo>
                  <a:lnTo>
                    <a:pt x="2290" y="83"/>
                  </a:lnTo>
                  <a:lnTo>
                    <a:pt x="2291" y="82"/>
                  </a:lnTo>
                  <a:lnTo>
                    <a:pt x="2292" y="83"/>
                  </a:lnTo>
                  <a:lnTo>
                    <a:pt x="2295" y="85"/>
                  </a:lnTo>
                  <a:lnTo>
                    <a:pt x="2297" y="89"/>
                  </a:lnTo>
                  <a:lnTo>
                    <a:pt x="2299" y="92"/>
                  </a:lnTo>
                  <a:lnTo>
                    <a:pt x="2301" y="95"/>
                  </a:lnTo>
                  <a:lnTo>
                    <a:pt x="2304" y="98"/>
                  </a:lnTo>
                  <a:lnTo>
                    <a:pt x="2305" y="99"/>
                  </a:lnTo>
                  <a:lnTo>
                    <a:pt x="2307" y="100"/>
                  </a:lnTo>
                  <a:lnTo>
                    <a:pt x="2307" y="99"/>
                  </a:lnTo>
                  <a:lnTo>
                    <a:pt x="2309" y="93"/>
                  </a:lnTo>
                  <a:lnTo>
                    <a:pt x="2306" y="85"/>
                  </a:lnTo>
                  <a:lnTo>
                    <a:pt x="2302" y="77"/>
                  </a:lnTo>
                  <a:lnTo>
                    <a:pt x="2302" y="76"/>
                  </a:lnTo>
                  <a:lnTo>
                    <a:pt x="2301" y="73"/>
                  </a:lnTo>
                  <a:lnTo>
                    <a:pt x="2301" y="72"/>
                  </a:lnTo>
                  <a:lnTo>
                    <a:pt x="2302" y="69"/>
                  </a:lnTo>
                  <a:lnTo>
                    <a:pt x="2302" y="69"/>
                  </a:lnTo>
                  <a:lnTo>
                    <a:pt x="2306" y="71"/>
                  </a:lnTo>
                  <a:lnTo>
                    <a:pt x="2307" y="72"/>
                  </a:lnTo>
                  <a:lnTo>
                    <a:pt x="2310" y="76"/>
                  </a:lnTo>
                  <a:lnTo>
                    <a:pt x="2311" y="78"/>
                  </a:lnTo>
                  <a:lnTo>
                    <a:pt x="2312" y="82"/>
                  </a:lnTo>
                  <a:lnTo>
                    <a:pt x="2317" y="87"/>
                  </a:lnTo>
                  <a:lnTo>
                    <a:pt x="2319" y="89"/>
                  </a:lnTo>
                  <a:lnTo>
                    <a:pt x="2320" y="92"/>
                  </a:lnTo>
                  <a:lnTo>
                    <a:pt x="2322" y="94"/>
                  </a:lnTo>
                  <a:lnTo>
                    <a:pt x="2322" y="97"/>
                  </a:lnTo>
                  <a:lnTo>
                    <a:pt x="2322" y="99"/>
                  </a:lnTo>
                  <a:lnTo>
                    <a:pt x="2325" y="102"/>
                  </a:lnTo>
                  <a:lnTo>
                    <a:pt x="2327" y="104"/>
                  </a:lnTo>
                  <a:lnTo>
                    <a:pt x="2327" y="104"/>
                  </a:lnTo>
                  <a:lnTo>
                    <a:pt x="2327" y="104"/>
                  </a:lnTo>
                  <a:lnTo>
                    <a:pt x="2327" y="102"/>
                  </a:lnTo>
                  <a:lnTo>
                    <a:pt x="2330" y="104"/>
                  </a:lnTo>
                  <a:lnTo>
                    <a:pt x="2331" y="108"/>
                  </a:lnTo>
                  <a:lnTo>
                    <a:pt x="2334" y="112"/>
                  </a:lnTo>
                  <a:lnTo>
                    <a:pt x="2334" y="117"/>
                  </a:lnTo>
                  <a:lnTo>
                    <a:pt x="2335" y="120"/>
                  </a:lnTo>
                  <a:lnTo>
                    <a:pt x="2341" y="128"/>
                  </a:lnTo>
                  <a:lnTo>
                    <a:pt x="2344" y="130"/>
                  </a:lnTo>
                  <a:lnTo>
                    <a:pt x="2345" y="132"/>
                  </a:lnTo>
                  <a:lnTo>
                    <a:pt x="2347" y="133"/>
                  </a:lnTo>
                  <a:lnTo>
                    <a:pt x="2349" y="135"/>
                  </a:lnTo>
                  <a:lnTo>
                    <a:pt x="2351" y="135"/>
                  </a:lnTo>
                  <a:lnTo>
                    <a:pt x="2352" y="138"/>
                  </a:lnTo>
                  <a:lnTo>
                    <a:pt x="2354" y="140"/>
                  </a:lnTo>
                  <a:lnTo>
                    <a:pt x="2355" y="141"/>
                  </a:lnTo>
                  <a:lnTo>
                    <a:pt x="2356" y="143"/>
                  </a:lnTo>
                  <a:lnTo>
                    <a:pt x="2357" y="144"/>
                  </a:lnTo>
                  <a:lnTo>
                    <a:pt x="2358" y="145"/>
                  </a:lnTo>
                  <a:lnTo>
                    <a:pt x="2360" y="148"/>
                  </a:lnTo>
                  <a:lnTo>
                    <a:pt x="2361" y="149"/>
                  </a:lnTo>
                  <a:lnTo>
                    <a:pt x="2362" y="149"/>
                  </a:lnTo>
                  <a:lnTo>
                    <a:pt x="2363" y="150"/>
                  </a:lnTo>
                  <a:lnTo>
                    <a:pt x="2366" y="153"/>
                  </a:lnTo>
                  <a:lnTo>
                    <a:pt x="2366" y="155"/>
                  </a:lnTo>
                  <a:lnTo>
                    <a:pt x="2367" y="158"/>
                  </a:lnTo>
                  <a:lnTo>
                    <a:pt x="2368" y="159"/>
                  </a:lnTo>
                  <a:lnTo>
                    <a:pt x="2370" y="161"/>
                  </a:lnTo>
                  <a:lnTo>
                    <a:pt x="2370" y="163"/>
                  </a:lnTo>
                  <a:lnTo>
                    <a:pt x="2370" y="164"/>
                  </a:lnTo>
                  <a:lnTo>
                    <a:pt x="2368" y="165"/>
                  </a:lnTo>
                  <a:lnTo>
                    <a:pt x="2367" y="165"/>
                  </a:lnTo>
                  <a:lnTo>
                    <a:pt x="2365" y="165"/>
                  </a:lnTo>
                  <a:lnTo>
                    <a:pt x="2363" y="165"/>
                  </a:lnTo>
                  <a:lnTo>
                    <a:pt x="2361" y="164"/>
                  </a:lnTo>
                  <a:lnTo>
                    <a:pt x="2360" y="165"/>
                  </a:lnTo>
                  <a:lnTo>
                    <a:pt x="2358" y="166"/>
                  </a:lnTo>
                  <a:lnTo>
                    <a:pt x="2358" y="168"/>
                  </a:lnTo>
                  <a:lnTo>
                    <a:pt x="2358" y="169"/>
                  </a:lnTo>
                  <a:lnTo>
                    <a:pt x="2358" y="170"/>
                  </a:lnTo>
                  <a:lnTo>
                    <a:pt x="2357" y="174"/>
                  </a:lnTo>
                  <a:lnTo>
                    <a:pt x="2356" y="176"/>
                  </a:lnTo>
                  <a:lnTo>
                    <a:pt x="2357" y="179"/>
                  </a:lnTo>
                  <a:lnTo>
                    <a:pt x="2358" y="182"/>
                  </a:lnTo>
                  <a:lnTo>
                    <a:pt x="2358" y="186"/>
                  </a:lnTo>
                  <a:lnTo>
                    <a:pt x="2360" y="190"/>
                  </a:lnTo>
                  <a:lnTo>
                    <a:pt x="2360" y="194"/>
                  </a:lnTo>
                  <a:lnTo>
                    <a:pt x="2361" y="195"/>
                  </a:lnTo>
                  <a:lnTo>
                    <a:pt x="2360" y="196"/>
                  </a:lnTo>
                  <a:lnTo>
                    <a:pt x="2358" y="197"/>
                  </a:lnTo>
                  <a:lnTo>
                    <a:pt x="2358" y="200"/>
                  </a:lnTo>
                  <a:lnTo>
                    <a:pt x="2358" y="202"/>
                  </a:lnTo>
                  <a:lnTo>
                    <a:pt x="2358" y="206"/>
                  </a:lnTo>
                  <a:lnTo>
                    <a:pt x="2360" y="211"/>
                  </a:lnTo>
                  <a:lnTo>
                    <a:pt x="2361" y="216"/>
                  </a:lnTo>
                  <a:lnTo>
                    <a:pt x="2361" y="221"/>
                  </a:lnTo>
                  <a:lnTo>
                    <a:pt x="2361" y="224"/>
                  </a:lnTo>
                  <a:lnTo>
                    <a:pt x="2362" y="225"/>
                  </a:lnTo>
                  <a:lnTo>
                    <a:pt x="2361" y="227"/>
                  </a:lnTo>
                  <a:lnTo>
                    <a:pt x="2361" y="230"/>
                  </a:lnTo>
                  <a:lnTo>
                    <a:pt x="2361" y="233"/>
                  </a:lnTo>
                  <a:lnTo>
                    <a:pt x="2363" y="252"/>
                  </a:lnTo>
                  <a:lnTo>
                    <a:pt x="2366" y="271"/>
                  </a:lnTo>
                  <a:lnTo>
                    <a:pt x="2360" y="265"/>
                  </a:lnTo>
                  <a:lnTo>
                    <a:pt x="2356" y="257"/>
                  </a:lnTo>
                  <a:lnTo>
                    <a:pt x="2354" y="251"/>
                  </a:lnTo>
                  <a:lnTo>
                    <a:pt x="2354" y="248"/>
                  </a:lnTo>
                  <a:lnTo>
                    <a:pt x="2355" y="246"/>
                  </a:lnTo>
                  <a:lnTo>
                    <a:pt x="2356" y="243"/>
                  </a:lnTo>
                  <a:lnTo>
                    <a:pt x="2355" y="243"/>
                  </a:lnTo>
                  <a:lnTo>
                    <a:pt x="2354" y="243"/>
                  </a:lnTo>
                  <a:lnTo>
                    <a:pt x="2351" y="243"/>
                  </a:lnTo>
                  <a:lnTo>
                    <a:pt x="2350" y="243"/>
                  </a:lnTo>
                  <a:lnTo>
                    <a:pt x="2349" y="241"/>
                  </a:lnTo>
                  <a:lnTo>
                    <a:pt x="2346" y="238"/>
                  </a:lnTo>
                  <a:lnTo>
                    <a:pt x="2345" y="236"/>
                  </a:lnTo>
                  <a:lnTo>
                    <a:pt x="2344" y="233"/>
                  </a:lnTo>
                  <a:lnTo>
                    <a:pt x="2341" y="230"/>
                  </a:lnTo>
                  <a:lnTo>
                    <a:pt x="2339" y="227"/>
                  </a:lnTo>
                  <a:lnTo>
                    <a:pt x="2336" y="225"/>
                  </a:lnTo>
                  <a:lnTo>
                    <a:pt x="2335" y="224"/>
                  </a:lnTo>
                  <a:lnTo>
                    <a:pt x="2332" y="220"/>
                  </a:lnTo>
                  <a:lnTo>
                    <a:pt x="2330" y="216"/>
                  </a:lnTo>
                  <a:lnTo>
                    <a:pt x="2327" y="214"/>
                  </a:lnTo>
                  <a:lnTo>
                    <a:pt x="2327" y="211"/>
                  </a:lnTo>
                  <a:lnTo>
                    <a:pt x="2329" y="210"/>
                  </a:lnTo>
                  <a:lnTo>
                    <a:pt x="2330" y="210"/>
                  </a:lnTo>
                  <a:lnTo>
                    <a:pt x="2331" y="210"/>
                  </a:lnTo>
                  <a:lnTo>
                    <a:pt x="2331" y="210"/>
                  </a:lnTo>
                  <a:lnTo>
                    <a:pt x="2332" y="211"/>
                  </a:lnTo>
                  <a:lnTo>
                    <a:pt x="2334" y="211"/>
                  </a:lnTo>
                  <a:lnTo>
                    <a:pt x="2335" y="211"/>
                  </a:lnTo>
                  <a:lnTo>
                    <a:pt x="2336" y="211"/>
                  </a:lnTo>
                  <a:lnTo>
                    <a:pt x="2336" y="210"/>
                  </a:lnTo>
                  <a:lnTo>
                    <a:pt x="2336" y="209"/>
                  </a:lnTo>
                  <a:lnTo>
                    <a:pt x="2335" y="205"/>
                  </a:lnTo>
                  <a:lnTo>
                    <a:pt x="2332" y="201"/>
                  </a:lnTo>
                  <a:lnTo>
                    <a:pt x="2330" y="197"/>
                  </a:lnTo>
                  <a:lnTo>
                    <a:pt x="2327" y="197"/>
                  </a:lnTo>
                  <a:lnTo>
                    <a:pt x="2326" y="197"/>
                  </a:lnTo>
                  <a:lnTo>
                    <a:pt x="2324" y="196"/>
                  </a:lnTo>
                  <a:lnTo>
                    <a:pt x="2322" y="192"/>
                  </a:lnTo>
                  <a:lnTo>
                    <a:pt x="2320" y="190"/>
                  </a:lnTo>
                  <a:lnTo>
                    <a:pt x="2317" y="186"/>
                  </a:lnTo>
                  <a:lnTo>
                    <a:pt x="2315" y="182"/>
                  </a:lnTo>
                  <a:lnTo>
                    <a:pt x="2314" y="180"/>
                  </a:lnTo>
                  <a:lnTo>
                    <a:pt x="2314" y="178"/>
                  </a:lnTo>
                  <a:lnTo>
                    <a:pt x="2314" y="176"/>
                  </a:lnTo>
                  <a:lnTo>
                    <a:pt x="2314" y="175"/>
                  </a:lnTo>
                  <a:lnTo>
                    <a:pt x="2315" y="175"/>
                  </a:lnTo>
                  <a:lnTo>
                    <a:pt x="2316" y="175"/>
                  </a:lnTo>
                  <a:lnTo>
                    <a:pt x="2319" y="175"/>
                  </a:lnTo>
                  <a:lnTo>
                    <a:pt x="2320" y="175"/>
                  </a:lnTo>
                  <a:lnTo>
                    <a:pt x="2321" y="175"/>
                  </a:lnTo>
                  <a:lnTo>
                    <a:pt x="2322" y="174"/>
                  </a:lnTo>
                  <a:lnTo>
                    <a:pt x="2322" y="171"/>
                  </a:lnTo>
                  <a:lnTo>
                    <a:pt x="2322" y="169"/>
                  </a:lnTo>
                  <a:lnTo>
                    <a:pt x="2322" y="168"/>
                  </a:lnTo>
                  <a:lnTo>
                    <a:pt x="2324" y="166"/>
                  </a:lnTo>
                  <a:lnTo>
                    <a:pt x="2326" y="166"/>
                  </a:lnTo>
                  <a:lnTo>
                    <a:pt x="2327" y="168"/>
                  </a:lnTo>
                  <a:lnTo>
                    <a:pt x="2330" y="168"/>
                  </a:lnTo>
                  <a:lnTo>
                    <a:pt x="2332" y="168"/>
                  </a:lnTo>
                  <a:lnTo>
                    <a:pt x="2334" y="168"/>
                  </a:lnTo>
                  <a:lnTo>
                    <a:pt x="2334" y="166"/>
                  </a:lnTo>
                  <a:lnTo>
                    <a:pt x="2334" y="164"/>
                  </a:lnTo>
                  <a:lnTo>
                    <a:pt x="2334" y="160"/>
                  </a:lnTo>
                  <a:lnTo>
                    <a:pt x="2332" y="156"/>
                  </a:lnTo>
                  <a:lnTo>
                    <a:pt x="2332" y="153"/>
                  </a:lnTo>
                  <a:lnTo>
                    <a:pt x="2330" y="150"/>
                  </a:lnTo>
                  <a:lnTo>
                    <a:pt x="2329" y="150"/>
                  </a:lnTo>
                  <a:lnTo>
                    <a:pt x="2329" y="150"/>
                  </a:lnTo>
                  <a:lnTo>
                    <a:pt x="2327" y="151"/>
                  </a:lnTo>
                  <a:lnTo>
                    <a:pt x="2327" y="153"/>
                  </a:lnTo>
                  <a:lnTo>
                    <a:pt x="2327" y="153"/>
                  </a:lnTo>
                  <a:lnTo>
                    <a:pt x="2327" y="154"/>
                  </a:lnTo>
                  <a:lnTo>
                    <a:pt x="2327" y="156"/>
                  </a:lnTo>
                  <a:lnTo>
                    <a:pt x="2326" y="158"/>
                  </a:lnTo>
                  <a:lnTo>
                    <a:pt x="2326" y="160"/>
                  </a:lnTo>
                  <a:lnTo>
                    <a:pt x="2326" y="160"/>
                  </a:lnTo>
                  <a:lnTo>
                    <a:pt x="2325" y="160"/>
                  </a:lnTo>
                  <a:lnTo>
                    <a:pt x="2324" y="156"/>
                  </a:lnTo>
                  <a:lnTo>
                    <a:pt x="2322" y="154"/>
                  </a:lnTo>
                  <a:lnTo>
                    <a:pt x="2321" y="151"/>
                  </a:lnTo>
                  <a:lnTo>
                    <a:pt x="2320" y="150"/>
                  </a:lnTo>
                  <a:lnTo>
                    <a:pt x="2319" y="149"/>
                  </a:lnTo>
                  <a:lnTo>
                    <a:pt x="2316" y="149"/>
                  </a:lnTo>
                  <a:lnTo>
                    <a:pt x="2315" y="150"/>
                  </a:lnTo>
                  <a:lnTo>
                    <a:pt x="2315" y="150"/>
                  </a:lnTo>
                  <a:lnTo>
                    <a:pt x="2315" y="154"/>
                  </a:lnTo>
                  <a:lnTo>
                    <a:pt x="2316" y="156"/>
                  </a:lnTo>
                  <a:lnTo>
                    <a:pt x="2317" y="159"/>
                  </a:lnTo>
                  <a:lnTo>
                    <a:pt x="2317" y="163"/>
                  </a:lnTo>
                  <a:lnTo>
                    <a:pt x="2317" y="164"/>
                  </a:lnTo>
                  <a:lnTo>
                    <a:pt x="2316" y="165"/>
                  </a:lnTo>
                  <a:lnTo>
                    <a:pt x="2315" y="165"/>
                  </a:lnTo>
                  <a:lnTo>
                    <a:pt x="2312" y="165"/>
                  </a:lnTo>
                  <a:lnTo>
                    <a:pt x="2311" y="166"/>
                  </a:lnTo>
                  <a:lnTo>
                    <a:pt x="2309" y="166"/>
                  </a:lnTo>
                  <a:lnTo>
                    <a:pt x="2307" y="165"/>
                  </a:lnTo>
                  <a:lnTo>
                    <a:pt x="2305" y="163"/>
                  </a:lnTo>
                  <a:lnTo>
                    <a:pt x="2304" y="160"/>
                  </a:lnTo>
                  <a:lnTo>
                    <a:pt x="2302" y="158"/>
                  </a:lnTo>
                  <a:lnTo>
                    <a:pt x="2301" y="154"/>
                  </a:lnTo>
                  <a:lnTo>
                    <a:pt x="2299" y="150"/>
                  </a:lnTo>
                  <a:lnTo>
                    <a:pt x="2291" y="139"/>
                  </a:lnTo>
                  <a:lnTo>
                    <a:pt x="2284" y="128"/>
                  </a:lnTo>
                  <a:lnTo>
                    <a:pt x="2283" y="125"/>
                  </a:lnTo>
                  <a:lnTo>
                    <a:pt x="2283" y="122"/>
                  </a:lnTo>
                  <a:lnTo>
                    <a:pt x="2283" y="119"/>
                  </a:lnTo>
                  <a:lnTo>
                    <a:pt x="2284" y="117"/>
                  </a:lnTo>
                  <a:lnTo>
                    <a:pt x="2283" y="113"/>
                  </a:lnTo>
                  <a:lnTo>
                    <a:pt x="2281" y="109"/>
                  </a:lnTo>
                  <a:lnTo>
                    <a:pt x="2274" y="102"/>
                  </a:lnTo>
                  <a:lnTo>
                    <a:pt x="2271" y="99"/>
                  </a:lnTo>
                  <a:lnTo>
                    <a:pt x="2270" y="97"/>
                  </a:lnTo>
                  <a:lnTo>
                    <a:pt x="2269" y="94"/>
                  </a:lnTo>
                  <a:lnTo>
                    <a:pt x="2269" y="92"/>
                  </a:lnTo>
                  <a:lnTo>
                    <a:pt x="2268" y="89"/>
                  </a:lnTo>
                  <a:lnTo>
                    <a:pt x="2265" y="83"/>
                  </a:lnTo>
                  <a:lnTo>
                    <a:pt x="2261" y="76"/>
                  </a:lnTo>
                  <a:lnTo>
                    <a:pt x="2260" y="69"/>
                  </a:lnTo>
                  <a:lnTo>
                    <a:pt x="2260" y="67"/>
                  </a:lnTo>
                  <a:lnTo>
                    <a:pt x="2263" y="64"/>
                  </a:lnTo>
                  <a:lnTo>
                    <a:pt x="2265" y="64"/>
                  </a:lnTo>
                  <a:lnTo>
                    <a:pt x="2266" y="63"/>
                  </a:lnTo>
                  <a:close/>
                  <a:moveTo>
                    <a:pt x="2317" y="54"/>
                  </a:moveTo>
                  <a:lnTo>
                    <a:pt x="2319" y="54"/>
                  </a:lnTo>
                  <a:lnTo>
                    <a:pt x="2320" y="56"/>
                  </a:lnTo>
                  <a:lnTo>
                    <a:pt x="2321" y="57"/>
                  </a:lnTo>
                  <a:lnTo>
                    <a:pt x="2322" y="59"/>
                  </a:lnTo>
                  <a:lnTo>
                    <a:pt x="2324" y="61"/>
                  </a:lnTo>
                  <a:lnTo>
                    <a:pt x="2325" y="63"/>
                  </a:lnTo>
                  <a:lnTo>
                    <a:pt x="2326" y="66"/>
                  </a:lnTo>
                  <a:lnTo>
                    <a:pt x="2327" y="68"/>
                  </a:lnTo>
                  <a:lnTo>
                    <a:pt x="2329" y="69"/>
                  </a:lnTo>
                  <a:lnTo>
                    <a:pt x="2331" y="72"/>
                  </a:lnTo>
                  <a:lnTo>
                    <a:pt x="2334" y="74"/>
                  </a:lnTo>
                  <a:lnTo>
                    <a:pt x="2335" y="76"/>
                  </a:lnTo>
                  <a:lnTo>
                    <a:pt x="2336" y="76"/>
                  </a:lnTo>
                  <a:lnTo>
                    <a:pt x="2336" y="74"/>
                  </a:lnTo>
                  <a:lnTo>
                    <a:pt x="2337" y="73"/>
                  </a:lnTo>
                  <a:lnTo>
                    <a:pt x="2337" y="72"/>
                  </a:lnTo>
                  <a:lnTo>
                    <a:pt x="2337" y="72"/>
                  </a:lnTo>
                  <a:lnTo>
                    <a:pt x="2337" y="71"/>
                  </a:lnTo>
                  <a:lnTo>
                    <a:pt x="2339" y="71"/>
                  </a:lnTo>
                  <a:lnTo>
                    <a:pt x="2340" y="72"/>
                  </a:lnTo>
                  <a:lnTo>
                    <a:pt x="2342" y="74"/>
                  </a:lnTo>
                  <a:lnTo>
                    <a:pt x="2344" y="74"/>
                  </a:lnTo>
                  <a:lnTo>
                    <a:pt x="2344" y="74"/>
                  </a:lnTo>
                  <a:lnTo>
                    <a:pt x="2344" y="74"/>
                  </a:lnTo>
                  <a:lnTo>
                    <a:pt x="2344" y="73"/>
                  </a:lnTo>
                  <a:lnTo>
                    <a:pt x="2342" y="72"/>
                  </a:lnTo>
                  <a:lnTo>
                    <a:pt x="2342" y="72"/>
                  </a:lnTo>
                  <a:lnTo>
                    <a:pt x="2342" y="71"/>
                  </a:lnTo>
                  <a:lnTo>
                    <a:pt x="2342" y="68"/>
                  </a:lnTo>
                  <a:lnTo>
                    <a:pt x="2344" y="67"/>
                  </a:lnTo>
                  <a:lnTo>
                    <a:pt x="2344" y="66"/>
                  </a:lnTo>
                  <a:lnTo>
                    <a:pt x="2345" y="66"/>
                  </a:lnTo>
                  <a:lnTo>
                    <a:pt x="2346" y="67"/>
                  </a:lnTo>
                  <a:lnTo>
                    <a:pt x="2349" y="67"/>
                  </a:lnTo>
                  <a:lnTo>
                    <a:pt x="2351" y="69"/>
                  </a:lnTo>
                  <a:lnTo>
                    <a:pt x="2354" y="72"/>
                  </a:lnTo>
                  <a:lnTo>
                    <a:pt x="2355" y="76"/>
                  </a:lnTo>
                  <a:lnTo>
                    <a:pt x="2356" y="78"/>
                  </a:lnTo>
                  <a:lnTo>
                    <a:pt x="2356" y="81"/>
                  </a:lnTo>
                  <a:lnTo>
                    <a:pt x="2356" y="82"/>
                  </a:lnTo>
                  <a:lnTo>
                    <a:pt x="2356" y="84"/>
                  </a:lnTo>
                  <a:lnTo>
                    <a:pt x="2356" y="85"/>
                  </a:lnTo>
                  <a:lnTo>
                    <a:pt x="2357" y="88"/>
                  </a:lnTo>
                  <a:lnTo>
                    <a:pt x="2357" y="89"/>
                  </a:lnTo>
                  <a:lnTo>
                    <a:pt x="2360" y="89"/>
                  </a:lnTo>
                  <a:lnTo>
                    <a:pt x="2360" y="89"/>
                  </a:lnTo>
                  <a:lnTo>
                    <a:pt x="2361" y="88"/>
                  </a:lnTo>
                  <a:lnTo>
                    <a:pt x="2360" y="87"/>
                  </a:lnTo>
                  <a:lnTo>
                    <a:pt x="2360" y="85"/>
                  </a:lnTo>
                  <a:lnTo>
                    <a:pt x="2360" y="83"/>
                  </a:lnTo>
                  <a:lnTo>
                    <a:pt x="2360" y="82"/>
                  </a:lnTo>
                  <a:lnTo>
                    <a:pt x="2360" y="81"/>
                  </a:lnTo>
                  <a:lnTo>
                    <a:pt x="2361" y="79"/>
                  </a:lnTo>
                  <a:lnTo>
                    <a:pt x="2362" y="79"/>
                  </a:lnTo>
                  <a:lnTo>
                    <a:pt x="2365" y="79"/>
                  </a:lnTo>
                  <a:lnTo>
                    <a:pt x="2373" y="87"/>
                  </a:lnTo>
                  <a:lnTo>
                    <a:pt x="2375" y="90"/>
                  </a:lnTo>
                  <a:lnTo>
                    <a:pt x="2377" y="92"/>
                  </a:lnTo>
                  <a:lnTo>
                    <a:pt x="2380" y="93"/>
                  </a:lnTo>
                  <a:lnTo>
                    <a:pt x="2381" y="95"/>
                  </a:lnTo>
                  <a:lnTo>
                    <a:pt x="2385" y="97"/>
                  </a:lnTo>
                  <a:lnTo>
                    <a:pt x="2387" y="98"/>
                  </a:lnTo>
                  <a:lnTo>
                    <a:pt x="2391" y="99"/>
                  </a:lnTo>
                  <a:lnTo>
                    <a:pt x="2393" y="100"/>
                  </a:lnTo>
                  <a:lnTo>
                    <a:pt x="2395" y="103"/>
                  </a:lnTo>
                  <a:lnTo>
                    <a:pt x="2398" y="104"/>
                  </a:lnTo>
                  <a:lnTo>
                    <a:pt x="2400" y="107"/>
                  </a:lnTo>
                  <a:lnTo>
                    <a:pt x="2400" y="109"/>
                  </a:lnTo>
                  <a:lnTo>
                    <a:pt x="2400" y="110"/>
                  </a:lnTo>
                  <a:lnTo>
                    <a:pt x="2398" y="110"/>
                  </a:lnTo>
                  <a:lnTo>
                    <a:pt x="2398" y="112"/>
                  </a:lnTo>
                  <a:lnTo>
                    <a:pt x="2398" y="113"/>
                  </a:lnTo>
                  <a:lnTo>
                    <a:pt x="2398" y="114"/>
                  </a:lnTo>
                  <a:lnTo>
                    <a:pt x="2400" y="115"/>
                  </a:lnTo>
                  <a:lnTo>
                    <a:pt x="2401" y="119"/>
                  </a:lnTo>
                  <a:lnTo>
                    <a:pt x="2402" y="120"/>
                  </a:lnTo>
                  <a:lnTo>
                    <a:pt x="2402" y="123"/>
                  </a:lnTo>
                  <a:lnTo>
                    <a:pt x="2402" y="123"/>
                  </a:lnTo>
                  <a:lnTo>
                    <a:pt x="2401" y="124"/>
                  </a:lnTo>
                  <a:lnTo>
                    <a:pt x="2401" y="125"/>
                  </a:lnTo>
                  <a:lnTo>
                    <a:pt x="2401" y="127"/>
                  </a:lnTo>
                  <a:lnTo>
                    <a:pt x="2398" y="129"/>
                  </a:lnTo>
                  <a:lnTo>
                    <a:pt x="2398" y="132"/>
                  </a:lnTo>
                  <a:lnTo>
                    <a:pt x="2398" y="134"/>
                  </a:lnTo>
                  <a:lnTo>
                    <a:pt x="2397" y="138"/>
                  </a:lnTo>
                  <a:lnTo>
                    <a:pt x="2397" y="140"/>
                  </a:lnTo>
                  <a:lnTo>
                    <a:pt x="2396" y="143"/>
                  </a:lnTo>
                  <a:lnTo>
                    <a:pt x="2396" y="145"/>
                  </a:lnTo>
                  <a:lnTo>
                    <a:pt x="2395" y="146"/>
                  </a:lnTo>
                  <a:lnTo>
                    <a:pt x="2393" y="148"/>
                  </a:lnTo>
                  <a:lnTo>
                    <a:pt x="2392" y="148"/>
                  </a:lnTo>
                  <a:lnTo>
                    <a:pt x="2390" y="148"/>
                  </a:lnTo>
                  <a:lnTo>
                    <a:pt x="2387" y="146"/>
                  </a:lnTo>
                  <a:lnTo>
                    <a:pt x="2385" y="145"/>
                  </a:lnTo>
                  <a:lnTo>
                    <a:pt x="2382" y="143"/>
                  </a:lnTo>
                  <a:lnTo>
                    <a:pt x="2381" y="141"/>
                  </a:lnTo>
                  <a:lnTo>
                    <a:pt x="2378" y="139"/>
                  </a:lnTo>
                  <a:lnTo>
                    <a:pt x="2375" y="136"/>
                  </a:lnTo>
                  <a:lnTo>
                    <a:pt x="2371" y="134"/>
                  </a:lnTo>
                  <a:lnTo>
                    <a:pt x="2367" y="132"/>
                  </a:lnTo>
                  <a:lnTo>
                    <a:pt x="2360" y="130"/>
                  </a:lnTo>
                  <a:lnTo>
                    <a:pt x="2351" y="128"/>
                  </a:lnTo>
                  <a:lnTo>
                    <a:pt x="2342" y="122"/>
                  </a:lnTo>
                  <a:lnTo>
                    <a:pt x="2342" y="119"/>
                  </a:lnTo>
                  <a:lnTo>
                    <a:pt x="2341" y="118"/>
                  </a:lnTo>
                  <a:lnTo>
                    <a:pt x="2340" y="115"/>
                  </a:lnTo>
                  <a:lnTo>
                    <a:pt x="2340" y="114"/>
                  </a:lnTo>
                  <a:lnTo>
                    <a:pt x="2339" y="112"/>
                  </a:lnTo>
                  <a:lnTo>
                    <a:pt x="2340" y="110"/>
                  </a:lnTo>
                  <a:lnTo>
                    <a:pt x="2346" y="113"/>
                  </a:lnTo>
                  <a:lnTo>
                    <a:pt x="2346" y="113"/>
                  </a:lnTo>
                  <a:lnTo>
                    <a:pt x="2346" y="112"/>
                  </a:lnTo>
                  <a:lnTo>
                    <a:pt x="2345" y="110"/>
                  </a:lnTo>
                  <a:lnTo>
                    <a:pt x="2345" y="109"/>
                  </a:lnTo>
                  <a:lnTo>
                    <a:pt x="2345" y="108"/>
                  </a:lnTo>
                  <a:lnTo>
                    <a:pt x="2346" y="108"/>
                  </a:lnTo>
                  <a:lnTo>
                    <a:pt x="2347" y="108"/>
                  </a:lnTo>
                  <a:lnTo>
                    <a:pt x="2349" y="109"/>
                  </a:lnTo>
                  <a:lnTo>
                    <a:pt x="2349" y="109"/>
                  </a:lnTo>
                  <a:lnTo>
                    <a:pt x="2350" y="108"/>
                  </a:lnTo>
                  <a:lnTo>
                    <a:pt x="2349" y="108"/>
                  </a:lnTo>
                  <a:lnTo>
                    <a:pt x="2349" y="105"/>
                  </a:lnTo>
                  <a:lnTo>
                    <a:pt x="2347" y="103"/>
                  </a:lnTo>
                  <a:lnTo>
                    <a:pt x="2346" y="100"/>
                  </a:lnTo>
                  <a:lnTo>
                    <a:pt x="2345" y="99"/>
                  </a:lnTo>
                  <a:lnTo>
                    <a:pt x="2342" y="98"/>
                  </a:lnTo>
                  <a:lnTo>
                    <a:pt x="2341" y="98"/>
                  </a:lnTo>
                  <a:lnTo>
                    <a:pt x="2339" y="98"/>
                  </a:lnTo>
                  <a:lnTo>
                    <a:pt x="2337" y="98"/>
                  </a:lnTo>
                  <a:lnTo>
                    <a:pt x="2336" y="99"/>
                  </a:lnTo>
                  <a:lnTo>
                    <a:pt x="2335" y="100"/>
                  </a:lnTo>
                  <a:lnTo>
                    <a:pt x="2334" y="100"/>
                  </a:lnTo>
                  <a:lnTo>
                    <a:pt x="2332" y="102"/>
                  </a:lnTo>
                  <a:lnTo>
                    <a:pt x="2331" y="102"/>
                  </a:lnTo>
                  <a:lnTo>
                    <a:pt x="2329" y="100"/>
                  </a:lnTo>
                  <a:lnTo>
                    <a:pt x="2327" y="100"/>
                  </a:lnTo>
                  <a:lnTo>
                    <a:pt x="2326" y="100"/>
                  </a:lnTo>
                  <a:lnTo>
                    <a:pt x="2326" y="99"/>
                  </a:lnTo>
                  <a:lnTo>
                    <a:pt x="2325" y="98"/>
                  </a:lnTo>
                  <a:lnTo>
                    <a:pt x="2324" y="95"/>
                  </a:lnTo>
                  <a:lnTo>
                    <a:pt x="2322" y="94"/>
                  </a:lnTo>
                  <a:lnTo>
                    <a:pt x="2321" y="92"/>
                  </a:lnTo>
                  <a:lnTo>
                    <a:pt x="2320" y="89"/>
                  </a:lnTo>
                  <a:lnTo>
                    <a:pt x="2317" y="87"/>
                  </a:lnTo>
                  <a:lnTo>
                    <a:pt x="2317" y="87"/>
                  </a:lnTo>
                  <a:lnTo>
                    <a:pt x="2319" y="85"/>
                  </a:lnTo>
                  <a:lnTo>
                    <a:pt x="2319" y="85"/>
                  </a:lnTo>
                  <a:lnTo>
                    <a:pt x="2320" y="84"/>
                  </a:lnTo>
                  <a:lnTo>
                    <a:pt x="2321" y="84"/>
                  </a:lnTo>
                  <a:lnTo>
                    <a:pt x="2320" y="83"/>
                  </a:lnTo>
                  <a:lnTo>
                    <a:pt x="2319" y="81"/>
                  </a:lnTo>
                  <a:lnTo>
                    <a:pt x="2316" y="78"/>
                  </a:lnTo>
                  <a:lnTo>
                    <a:pt x="2314" y="76"/>
                  </a:lnTo>
                  <a:lnTo>
                    <a:pt x="2312" y="74"/>
                  </a:lnTo>
                  <a:lnTo>
                    <a:pt x="2311" y="74"/>
                  </a:lnTo>
                  <a:lnTo>
                    <a:pt x="2309" y="73"/>
                  </a:lnTo>
                  <a:lnTo>
                    <a:pt x="2307" y="72"/>
                  </a:lnTo>
                  <a:lnTo>
                    <a:pt x="2306" y="69"/>
                  </a:lnTo>
                  <a:lnTo>
                    <a:pt x="2306" y="68"/>
                  </a:lnTo>
                  <a:lnTo>
                    <a:pt x="2307" y="67"/>
                  </a:lnTo>
                  <a:lnTo>
                    <a:pt x="2307" y="66"/>
                  </a:lnTo>
                  <a:lnTo>
                    <a:pt x="2309" y="66"/>
                  </a:lnTo>
                  <a:lnTo>
                    <a:pt x="2310" y="66"/>
                  </a:lnTo>
                  <a:lnTo>
                    <a:pt x="2311" y="67"/>
                  </a:lnTo>
                  <a:lnTo>
                    <a:pt x="2314" y="68"/>
                  </a:lnTo>
                  <a:lnTo>
                    <a:pt x="2315" y="69"/>
                  </a:lnTo>
                  <a:lnTo>
                    <a:pt x="2317" y="71"/>
                  </a:lnTo>
                  <a:lnTo>
                    <a:pt x="2317" y="71"/>
                  </a:lnTo>
                  <a:lnTo>
                    <a:pt x="2319" y="71"/>
                  </a:lnTo>
                  <a:lnTo>
                    <a:pt x="2319" y="69"/>
                  </a:lnTo>
                  <a:lnTo>
                    <a:pt x="2319" y="68"/>
                  </a:lnTo>
                  <a:lnTo>
                    <a:pt x="2319" y="67"/>
                  </a:lnTo>
                  <a:lnTo>
                    <a:pt x="2317" y="64"/>
                  </a:lnTo>
                  <a:lnTo>
                    <a:pt x="2317" y="63"/>
                  </a:lnTo>
                  <a:lnTo>
                    <a:pt x="2316" y="62"/>
                  </a:lnTo>
                  <a:lnTo>
                    <a:pt x="2316" y="62"/>
                  </a:lnTo>
                  <a:lnTo>
                    <a:pt x="2317" y="61"/>
                  </a:lnTo>
                  <a:lnTo>
                    <a:pt x="2317" y="59"/>
                  </a:lnTo>
                  <a:lnTo>
                    <a:pt x="2317" y="58"/>
                  </a:lnTo>
                  <a:lnTo>
                    <a:pt x="2317" y="56"/>
                  </a:lnTo>
                  <a:lnTo>
                    <a:pt x="2317" y="54"/>
                  </a:lnTo>
                  <a:lnTo>
                    <a:pt x="2317" y="54"/>
                  </a:lnTo>
                  <a:close/>
                  <a:moveTo>
                    <a:pt x="2305" y="41"/>
                  </a:moveTo>
                  <a:lnTo>
                    <a:pt x="2306" y="41"/>
                  </a:lnTo>
                  <a:lnTo>
                    <a:pt x="2307" y="42"/>
                  </a:lnTo>
                  <a:lnTo>
                    <a:pt x="2309" y="43"/>
                  </a:lnTo>
                  <a:lnTo>
                    <a:pt x="2311" y="44"/>
                  </a:lnTo>
                  <a:lnTo>
                    <a:pt x="2315" y="48"/>
                  </a:lnTo>
                  <a:lnTo>
                    <a:pt x="2315" y="49"/>
                  </a:lnTo>
                  <a:lnTo>
                    <a:pt x="2314" y="49"/>
                  </a:lnTo>
                  <a:lnTo>
                    <a:pt x="2312" y="48"/>
                  </a:lnTo>
                  <a:lnTo>
                    <a:pt x="2310" y="47"/>
                  </a:lnTo>
                  <a:lnTo>
                    <a:pt x="2307" y="46"/>
                  </a:lnTo>
                  <a:lnTo>
                    <a:pt x="2306" y="46"/>
                  </a:lnTo>
                  <a:lnTo>
                    <a:pt x="2305" y="44"/>
                  </a:lnTo>
                  <a:lnTo>
                    <a:pt x="2304" y="43"/>
                  </a:lnTo>
                  <a:lnTo>
                    <a:pt x="2304" y="42"/>
                  </a:lnTo>
                  <a:lnTo>
                    <a:pt x="2304" y="42"/>
                  </a:lnTo>
                  <a:lnTo>
                    <a:pt x="2305" y="41"/>
                  </a:lnTo>
                  <a:close/>
                  <a:moveTo>
                    <a:pt x="359" y="0"/>
                  </a:moveTo>
                  <a:lnTo>
                    <a:pt x="363" y="1"/>
                  </a:lnTo>
                  <a:lnTo>
                    <a:pt x="364" y="6"/>
                  </a:lnTo>
                  <a:lnTo>
                    <a:pt x="363" y="12"/>
                  </a:lnTo>
                  <a:lnTo>
                    <a:pt x="362" y="18"/>
                  </a:lnTo>
                  <a:lnTo>
                    <a:pt x="360" y="25"/>
                  </a:lnTo>
                  <a:lnTo>
                    <a:pt x="360" y="28"/>
                  </a:lnTo>
                  <a:lnTo>
                    <a:pt x="360" y="31"/>
                  </a:lnTo>
                  <a:lnTo>
                    <a:pt x="360" y="33"/>
                  </a:lnTo>
                  <a:lnTo>
                    <a:pt x="360" y="36"/>
                  </a:lnTo>
                  <a:lnTo>
                    <a:pt x="360" y="38"/>
                  </a:lnTo>
                  <a:lnTo>
                    <a:pt x="359" y="41"/>
                  </a:lnTo>
                  <a:lnTo>
                    <a:pt x="359" y="43"/>
                  </a:lnTo>
                  <a:lnTo>
                    <a:pt x="360" y="44"/>
                  </a:lnTo>
                  <a:lnTo>
                    <a:pt x="363" y="46"/>
                  </a:lnTo>
                  <a:lnTo>
                    <a:pt x="365" y="46"/>
                  </a:lnTo>
                  <a:lnTo>
                    <a:pt x="368" y="47"/>
                  </a:lnTo>
                  <a:lnTo>
                    <a:pt x="370" y="48"/>
                  </a:lnTo>
                  <a:lnTo>
                    <a:pt x="372" y="51"/>
                  </a:lnTo>
                  <a:lnTo>
                    <a:pt x="373" y="53"/>
                  </a:lnTo>
                  <a:lnTo>
                    <a:pt x="374" y="54"/>
                  </a:lnTo>
                  <a:lnTo>
                    <a:pt x="377" y="57"/>
                  </a:lnTo>
                  <a:lnTo>
                    <a:pt x="378" y="57"/>
                  </a:lnTo>
                  <a:lnTo>
                    <a:pt x="380" y="57"/>
                  </a:lnTo>
                  <a:lnTo>
                    <a:pt x="383" y="56"/>
                  </a:lnTo>
                  <a:lnTo>
                    <a:pt x="384" y="54"/>
                  </a:lnTo>
                  <a:lnTo>
                    <a:pt x="387" y="52"/>
                  </a:lnTo>
                  <a:lnTo>
                    <a:pt x="388" y="48"/>
                  </a:lnTo>
                  <a:lnTo>
                    <a:pt x="390" y="46"/>
                  </a:lnTo>
                  <a:lnTo>
                    <a:pt x="393" y="44"/>
                  </a:lnTo>
                  <a:lnTo>
                    <a:pt x="396" y="43"/>
                  </a:lnTo>
                  <a:lnTo>
                    <a:pt x="405" y="44"/>
                  </a:lnTo>
                  <a:lnTo>
                    <a:pt x="410" y="48"/>
                  </a:lnTo>
                  <a:lnTo>
                    <a:pt x="411" y="54"/>
                  </a:lnTo>
                  <a:lnTo>
                    <a:pt x="410" y="63"/>
                  </a:lnTo>
                  <a:lnTo>
                    <a:pt x="408" y="73"/>
                  </a:lnTo>
                  <a:lnTo>
                    <a:pt x="403" y="82"/>
                  </a:lnTo>
                  <a:lnTo>
                    <a:pt x="398" y="90"/>
                  </a:lnTo>
                  <a:lnTo>
                    <a:pt x="394" y="97"/>
                  </a:lnTo>
                  <a:lnTo>
                    <a:pt x="387" y="105"/>
                  </a:lnTo>
                  <a:lnTo>
                    <a:pt x="379" y="112"/>
                  </a:lnTo>
                  <a:lnTo>
                    <a:pt x="370" y="114"/>
                  </a:lnTo>
                  <a:lnTo>
                    <a:pt x="363" y="113"/>
                  </a:lnTo>
                  <a:lnTo>
                    <a:pt x="359" y="112"/>
                  </a:lnTo>
                  <a:lnTo>
                    <a:pt x="357" y="110"/>
                  </a:lnTo>
                  <a:lnTo>
                    <a:pt x="354" y="112"/>
                  </a:lnTo>
                  <a:lnTo>
                    <a:pt x="353" y="113"/>
                  </a:lnTo>
                  <a:lnTo>
                    <a:pt x="352" y="114"/>
                  </a:lnTo>
                  <a:lnTo>
                    <a:pt x="350" y="117"/>
                  </a:lnTo>
                  <a:lnTo>
                    <a:pt x="349" y="118"/>
                  </a:lnTo>
                  <a:lnTo>
                    <a:pt x="348" y="119"/>
                  </a:lnTo>
                  <a:lnTo>
                    <a:pt x="347" y="120"/>
                  </a:lnTo>
                  <a:lnTo>
                    <a:pt x="344" y="122"/>
                  </a:lnTo>
                  <a:lnTo>
                    <a:pt x="334" y="119"/>
                  </a:lnTo>
                  <a:lnTo>
                    <a:pt x="325" y="120"/>
                  </a:lnTo>
                  <a:lnTo>
                    <a:pt x="315" y="124"/>
                  </a:lnTo>
                  <a:lnTo>
                    <a:pt x="312" y="128"/>
                  </a:lnTo>
                  <a:lnTo>
                    <a:pt x="309" y="132"/>
                  </a:lnTo>
                  <a:lnTo>
                    <a:pt x="307" y="135"/>
                  </a:lnTo>
                  <a:lnTo>
                    <a:pt x="303" y="138"/>
                  </a:lnTo>
                  <a:lnTo>
                    <a:pt x="298" y="140"/>
                  </a:lnTo>
                  <a:lnTo>
                    <a:pt x="294" y="144"/>
                  </a:lnTo>
                  <a:lnTo>
                    <a:pt x="289" y="146"/>
                  </a:lnTo>
                  <a:lnTo>
                    <a:pt x="284" y="150"/>
                  </a:lnTo>
                  <a:lnTo>
                    <a:pt x="281" y="155"/>
                  </a:lnTo>
                  <a:lnTo>
                    <a:pt x="278" y="159"/>
                  </a:lnTo>
                  <a:lnTo>
                    <a:pt x="274" y="163"/>
                  </a:lnTo>
                  <a:lnTo>
                    <a:pt x="269" y="166"/>
                  </a:lnTo>
                  <a:lnTo>
                    <a:pt x="264" y="169"/>
                  </a:lnTo>
                  <a:lnTo>
                    <a:pt x="261" y="170"/>
                  </a:lnTo>
                  <a:lnTo>
                    <a:pt x="256" y="171"/>
                  </a:lnTo>
                  <a:lnTo>
                    <a:pt x="251" y="173"/>
                  </a:lnTo>
                  <a:lnTo>
                    <a:pt x="241" y="170"/>
                  </a:lnTo>
                  <a:lnTo>
                    <a:pt x="232" y="165"/>
                  </a:lnTo>
                  <a:lnTo>
                    <a:pt x="228" y="159"/>
                  </a:lnTo>
                  <a:lnTo>
                    <a:pt x="228" y="151"/>
                  </a:lnTo>
                  <a:lnTo>
                    <a:pt x="232" y="148"/>
                  </a:lnTo>
                  <a:lnTo>
                    <a:pt x="238" y="144"/>
                  </a:lnTo>
                  <a:lnTo>
                    <a:pt x="244" y="140"/>
                  </a:lnTo>
                  <a:lnTo>
                    <a:pt x="248" y="134"/>
                  </a:lnTo>
                  <a:lnTo>
                    <a:pt x="254" y="132"/>
                  </a:lnTo>
                  <a:lnTo>
                    <a:pt x="261" y="129"/>
                  </a:lnTo>
                  <a:lnTo>
                    <a:pt x="268" y="128"/>
                  </a:lnTo>
                  <a:lnTo>
                    <a:pt x="276" y="125"/>
                  </a:lnTo>
                  <a:lnTo>
                    <a:pt x="279" y="122"/>
                  </a:lnTo>
                  <a:lnTo>
                    <a:pt x="279" y="120"/>
                  </a:lnTo>
                  <a:lnTo>
                    <a:pt x="279" y="119"/>
                  </a:lnTo>
                  <a:lnTo>
                    <a:pt x="277" y="119"/>
                  </a:lnTo>
                  <a:lnTo>
                    <a:pt x="274" y="119"/>
                  </a:lnTo>
                  <a:lnTo>
                    <a:pt x="272" y="120"/>
                  </a:lnTo>
                  <a:lnTo>
                    <a:pt x="269" y="120"/>
                  </a:lnTo>
                  <a:lnTo>
                    <a:pt x="266" y="122"/>
                  </a:lnTo>
                  <a:lnTo>
                    <a:pt x="263" y="123"/>
                  </a:lnTo>
                  <a:lnTo>
                    <a:pt x="262" y="124"/>
                  </a:lnTo>
                  <a:lnTo>
                    <a:pt x="258" y="124"/>
                  </a:lnTo>
                  <a:lnTo>
                    <a:pt x="256" y="123"/>
                  </a:lnTo>
                  <a:lnTo>
                    <a:pt x="253" y="123"/>
                  </a:lnTo>
                  <a:lnTo>
                    <a:pt x="251" y="123"/>
                  </a:lnTo>
                  <a:lnTo>
                    <a:pt x="248" y="124"/>
                  </a:lnTo>
                  <a:lnTo>
                    <a:pt x="244" y="125"/>
                  </a:lnTo>
                  <a:lnTo>
                    <a:pt x="242" y="125"/>
                  </a:lnTo>
                  <a:lnTo>
                    <a:pt x="240" y="125"/>
                  </a:lnTo>
                  <a:lnTo>
                    <a:pt x="238" y="124"/>
                  </a:lnTo>
                  <a:lnTo>
                    <a:pt x="236" y="123"/>
                  </a:lnTo>
                  <a:lnTo>
                    <a:pt x="233" y="123"/>
                  </a:lnTo>
                  <a:lnTo>
                    <a:pt x="232" y="124"/>
                  </a:lnTo>
                  <a:lnTo>
                    <a:pt x="231" y="127"/>
                  </a:lnTo>
                  <a:lnTo>
                    <a:pt x="231" y="128"/>
                  </a:lnTo>
                  <a:lnTo>
                    <a:pt x="231" y="129"/>
                  </a:lnTo>
                  <a:lnTo>
                    <a:pt x="222" y="136"/>
                  </a:lnTo>
                  <a:lnTo>
                    <a:pt x="215" y="141"/>
                  </a:lnTo>
                  <a:lnTo>
                    <a:pt x="207" y="143"/>
                  </a:lnTo>
                  <a:lnTo>
                    <a:pt x="205" y="141"/>
                  </a:lnTo>
                  <a:lnTo>
                    <a:pt x="203" y="139"/>
                  </a:lnTo>
                  <a:lnTo>
                    <a:pt x="203" y="138"/>
                  </a:lnTo>
                  <a:lnTo>
                    <a:pt x="203" y="135"/>
                  </a:lnTo>
                  <a:lnTo>
                    <a:pt x="202" y="133"/>
                  </a:lnTo>
                  <a:lnTo>
                    <a:pt x="202" y="132"/>
                  </a:lnTo>
                  <a:lnTo>
                    <a:pt x="201" y="132"/>
                  </a:lnTo>
                  <a:lnTo>
                    <a:pt x="200" y="130"/>
                  </a:lnTo>
                  <a:lnTo>
                    <a:pt x="198" y="130"/>
                  </a:lnTo>
                  <a:lnTo>
                    <a:pt x="196" y="132"/>
                  </a:lnTo>
                  <a:lnTo>
                    <a:pt x="193" y="132"/>
                  </a:lnTo>
                  <a:lnTo>
                    <a:pt x="191" y="132"/>
                  </a:lnTo>
                  <a:lnTo>
                    <a:pt x="188" y="132"/>
                  </a:lnTo>
                  <a:lnTo>
                    <a:pt x="186" y="132"/>
                  </a:lnTo>
                  <a:lnTo>
                    <a:pt x="183" y="130"/>
                  </a:lnTo>
                  <a:lnTo>
                    <a:pt x="182" y="129"/>
                  </a:lnTo>
                  <a:lnTo>
                    <a:pt x="181" y="127"/>
                  </a:lnTo>
                  <a:lnTo>
                    <a:pt x="180" y="125"/>
                  </a:lnTo>
                  <a:lnTo>
                    <a:pt x="181" y="122"/>
                  </a:lnTo>
                  <a:lnTo>
                    <a:pt x="182" y="119"/>
                  </a:lnTo>
                  <a:lnTo>
                    <a:pt x="186" y="115"/>
                  </a:lnTo>
                  <a:lnTo>
                    <a:pt x="196" y="110"/>
                  </a:lnTo>
                  <a:lnTo>
                    <a:pt x="206" y="108"/>
                  </a:lnTo>
                  <a:lnTo>
                    <a:pt x="217" y="105"/>
                  </a:lnTo>
                  <a:lnTo>
                    <a:pt x="221" y="103"/>
                  </a:lnTo>
                  <a:lnTo>
                    <a:pt x="222" y="102"/>
                  </a:lnTo>
                  <a:lnTo>
                    <a:pt x="222" y="102"/>
                  </a:lnTo>
                  <a:lnTo>
                    <a:pt x="221" y="100"/>
                  </a:lnTo>
                  <a:lnTo>
                    <a:pt x="220" y="100"/>
                  </a:lnTo>
                  <a:lnTo>
                    <a:pt x="217" y="100"/>
                  </a:lnTo>
                  <a:lnTo>
                    <a:pt x="213" y="100"/>
                  </a:lnTo>
                  <a:lnTo>
                    <a:pt x="211" y="100"/>
                  </a:lnTo>
                  <a:lnTo>
                    <a:pt x="208" y="100"/>
                  </a:lnTo>
                  <a:lnTo>
                    <a:pt x="206" y="100"/>
                  </a:lnTo>
                  <a:lnTo>
                    <a:pt x="205" y="100"/>
                  </a:lnTo>
                  <a:lnTo>
                    <a:pt x="205" y="99"/>
                  </a:lnTo>
                  <a:lnTo>
                    <a:pt x="205" y="98"/>
                  </a:lnTo>
                  <a:lnTo>
                    <a:pt x="206" y="97"/>
                  </a:lnTo>
                  <a:lnTo>
                    <a:pt x="208" y="94"/>
                  </a:lnTo>
                  <a:lnTo>
                    <a:pt x="211" y="93"/>
                  </a:lnTo>
                  <a:lnTo>
                    <a:pt x="215" y="92"/>
                  </a:lnTo>
                  <a:lnTo>
                    <a:pt x="217" y="92"/>
                  </a:lnTo>
                  <a:lnTo>
                    <a:pt x="220" y="90"/>
                  </a:lnTo>
                  <a:lnTo>
                    <a:pt x="220" y="89"/>
                  </a:lnTo>
                  <a:lnTo>
                    <a:pt x="220" y="88"/>
                  </a:lnTo>
                  <a:lnTo>
                    <a:pt x="218" y="87"/>
                  </a:lnTo>
                  <a:lnTo>
                    <a:pt x="216" y="87"/>
                  </a:lnTo>
                  <a:lnTo>
                    <a:pt x="213" y="87"/>
                  </a:lnTo>
                  <a:lnTo>
                    <a:pt x="211" y="87"/>
                  </a:lnTo>
                  <a:lnTo>
                    <a:pt x="210" y="85"/>
                  </a:lnTo>
                  <a:lnTo>
                    <a:pt x="207" y="85"/>
                  </a:lnTo>
                  <a:lnTo>
                    <a:pt x="207" y="84"/>
                  </a:lnTo>
                  <a:lnTo>
                    <a:pt x="210" y="76"/>
                  </a:lnTo>
                  <a:lnTo>
                    <a:pt x="218" y="68"/>
                  </a:lnTo>
                  <a:lnTo>
                    <a:pt x="228" y="62"/>
                  </a:lnTo>
                  <a:lnTo>
                    <a:pt x="231" y="61"/>
                  </a:lnTo>
                  <a:lnTo>
                    <a:pt x="232" y="57"/>
                  </a:lnTo>
                  <a:lnTo>
                    <a:pt x="235" y="54"/>
                  </a:lnTo>
                  <a:lnTo>
                    <a:pt x="236" y="51"/>
                  </a:lnTo>
                  <a:lnTo>
                    <a:pt x="237" y="48"/>
                  </a:lnTo>
                  <a:lnTo>
                    <a:pt x="238" y="46"/>
                  </a:lnTo>
                  <a:lnTo>
                    <a:pt x="241" y="44"/>
                  </a:lnTo>
                  <a:lnTo>
                    <a:pt x="243" y="43"/>
                  </a:lnTo>
                  <a:lnTo>
                    <a:pt x="248" y="43"/>
                  </a:lnTo>
                  <a:lnTo>
                    <a:pt x="252" y="43"/>
                  </a:lnTo>
                  <a:lnTo>
                    <a:pt x="254" y="43"/>
                  </a:lnTo>
                  <a:lnTo>
                    <a:pt x="257" y="44"/>
                  </a:lnTo>
                  <a:lnTo>
                    <a:pt x="258" y="46"/>
                  </a:lnTo>
                  <a:lnTo>
                    <a:pt x="258" y="48"/>
                  </a:lnTo>
                  <a:lnTo>
                    <a:pt x="258" y="52"/>
                  </a:lnTo>
                  <a:lnTo>
                    <a:pt x="259" y="54"/>
                  </a:lnTo>
                  <a:lnTo>
                    <a:pt x="261" y="56"/>
                  </a:lnTo>
                  <a:lnTo>
                    <a:pt x="263" y="57"/>
                  </a:lnTo>
                  <a:lnTo>
                    <a:pt x="266" y="57"/>
                  </a:lnTo>
                  <a:lnTo>
                    <a:pt x="269" y="56"/>
                  </a:lnTo>
                  <a:lnTo>
                    <a:pt x="272" y="56"/>
                  </a:lnTo>
                  <a:lnTo>
                    <a:pt x="274" y="53"/>
                  </a:lnTo>
                  <a:lnTo>
                    <a:pt x="277" y="52"/>
                  </a:lnTo>
                  <a:lnTo>
                    <a:pt x="282" y="49"/>
                  </a:lnTo>
                  <a:lnTo>
                    <a:pt x="286" y="48"/>
                  </a:lnTo>
                  <a:lnTo>
                    <a:pt x="289" y="49"/>
                  </a:lnTo>
                  <a:lnTo>
                    <a:pt x="293" y="52"/>
                  </a:lnTo>
                  <a:lnTo>
                    <a:pt x="296" y="54"/>
                  </a:lnTo>
                  <a:lnTo>
                    <a:pt x="296" y="56"/>
                  </a:lnTo>
                  <a:lnTo>
                    <a:pt x="296" y="58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6" y="68"/>
                  </a:lnTo>
                  <a:lnTo>
                    <a:pt x="296" y="68"/>
                  </a:lnTo>
                  <a:lnTo>
                    <a:pt x="297" y="69"/>
                  </a:lnTo>
                  <a:lnTo>
                    <a:pt x="298" y="69"/>
                  </a:lnTo>
                  <a:lnTo>
                    <a:pt x="299" y="69"/>
                  </a:lnTo>
                  <a:lnTo>
                    <a:pt x="302" y="71"/>
                  </a:lnTo>
                  <a:lnTo>
                    <a:pt x="303" y="72"/>
                  </a:lnTo>
                  <a:lnTo>
                    <a:pt x="303" y="73"/>
                  </a:lnTo>
                  <a:lnTo>
                    <a:pt x="303" y="74"/>
                  </a:lnTo>
                  <a:lnTo>
                    <a:pt x="303" y="77"/>
                  </a:lnTo>
                  <a:lnTo>
                    <a:pt x="303" y="78"/>
                  </a:lnTo>
                  <a:lnTo>
                    <a:pt x="302" y="79"/>
                  </a:lnTo>
                  <a:lnTo>
                    <a:pt x="303" y="81"/>
                  </a:lnTo>
                  <a:lnTo>
                    <a:pt x="306" y="82"/>
                  </a:lnTo>
                  <a:lnTo>
                    <a:pt x="308" y="83"/>
                  </a:lnTo>
                  <a:lnTo>
                    <a:pt x="311" y="83"/>
                  </a:lnTo>
                  <a:lnTo>
                    <a:pt x="314" y="84"/>
                  </a:lnTo>
                  <a:lnTo>
                    <a:pt x="315" y="84"/>
                  </a:lnTo>
                  <a:lnTo>
                    <a:pt x="322" y="84"/>
                  </a:lnTo>
                  <a:lnTo>
                    <a:pt x="328" y="85"/>
                  </a:lnTo>
                  <a:lnTo>
                    <a:pt x="334" y="85"/>
                  </a:lnTo>
                  <a:lnTo>
                    <a:pt x="340" y="84"/>
                  </a:lnTo>
                  <a:lnTo>
                    <a:pt x="344" y="78"/>
                  </a:lnTo>
                  <a:lnTo>
                    <a:pt x="345" y="76"/>
                  </a:lnTo>
                  <a:lnTo>
                    <a:pt x="344" y="73"/>
                  </a:lnTo>
                  <a:lnTo>
                    <a:pt x="343" y="71"/>
                  </a:lnTo>
                  <a:lnTo>
                    <a:pt x="342" y="68"/>
                  </a:lnTo>
                  <a:lnTo>
                    <a:pt x="339" y="66"/>
                  </a:lnTo>
                  <a:lnTo>
                    <a:pt x="338" y="63"/>
                  </a:lnTo>
                  <a:lnTo>
                    <a:pt x="337" y="59"/>
                  </a:lnTo>
                  <a:lnTo>
                    <a:pt x="337" y="57"/>
                  </a:lnTo>
                  <a:lnTo>
                    <a:pt x="337" y="53"/>
                  </a:lnTo>
                  <a:lnTo>
                    <a:pt x="338" y="51"/>
                  </a:lnTo>
                  <a:lnTo>
                    <a:pt x="338" y="48"/>
                  </a:lnTo>
                  <a:lnTo>
                    <a:pt x="337" y="46"/>
                  </a:lnTo>
                  <a:lnTo>
                    <a:pt x="334" y="44"/>
                  </a:lnTo>
                  <a:lnTo>
                    <a:pt x="332" y="44"/>
                  </a:lnTo>
                  <a:lnTo>
                    <a:pt x="328" y="43"/>
                  </a:lnTo>
                  <a:lnTo>
                    <a:pt x="327" y="43"/>
                  </a:lnTo>
                  <a:lnTo>
                    <a:pt x="323" y="42"/>
                  </a:lnTo>
                  <a:lnTo>
                    <a:pt x="320" y="41"/>
                  </a:lnTo>
                  <a:lnTo>
                    <a:pt x="320" y="38"/>
                  </a:lnTo>
                  <a:lnTo>
                    <a:pt x="320" y="36"/>
                  </a:lnTo>
                  <a:lnTo>
                    <a:pt x="322" y="32"/>
                  </a:lnTo>
                  <a:lnTo>
                    <a:pt x="324" y="30"/>
                  </a:lnTo>
                  <a:lnTo>
                    <a:pt x="325" y="27"/>
                  </a:lnTo>
                  <a:lnTo>
                    <a:pt x="329" y="25"/>
                  </a:lnTo>
                  <a:lnTo>
                    <a:pt x="338" y="21"/>
                  </a:lnTo>
                  <a:lnTo>
                    <a:pt x="344" y="16"/>
                  </a:lnTo>
                  <a:lnTo>
                    <a:pt x="349" y="8"/>
                  </a:lnTo>
                  <a:lnTo>
                    <a:pt x="350" y="7"/>
                  </a:lnTo>
                  <a:lnTo>
                    <a:pt x="350" y="5"/>
                  </a:lnTo>
                  <a:lnTo>
                    <a:pt x="352" y="3"/>
                  </a:lnTo>
                  <a:lnTo>
                    <a:pt x="354" y="1"/>
                  </a:lnTo>
                  <a:lnTo>
                    <a:pt x="357" y="0"/>
                  </a:lnTo>
                  <a:lnTo>
                    <a:pt x="359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5256" y="92"/>
              <a:ext cx="639" cy="430"/>
            </a:xfrm>
            <a:custGeom>
              <a:avLst/>
              <a:gdLst>
                <a:gd name="T0" fmla="*/ 395 w 1919"/>
                <a:gd name="T1" fmla="*/ 472 h 1291"/>
                <a:gd name="T2" fmla="*/ 393 w 1919"/>
                <a:gd name="T3" fmla="*/ 396 h 1291"/>
                <a:gd name="T4" fmla="*/ 132 w 1919"/>
                <a:gd name="T5" fmla="*/ 405 h 1291"/>
                <a:gd name="T6" fmla="*/ 56 w 1919"/>
                <a:gd name="T7" fmla="*/ 482 h 1291"/>
                <a:gd name="T8" fmla="*/ 37 w 1919"/>
                <a:gd name="T9" fmla="*/ 449 h 1291"/>
                <a:gd name="T10" fmla="*/ 408 w 1919"/>
                <a:gd name="T11" fmla="*/ 256 h 1291"/>
                <a:gd name="T12" fmla="*/ 392 w 1919"/>
                <a:gd name="T13" fmla="*/ 294 h 1291"/>
                <a:gd name="T14" fmla="*/ 344 w 1919"/>
                <a:gd name="T15" fmla="*/ 245 h 1291"/>
                <a:gd name="T16" fmla="*/ 1501 w 1919"/>
                <a:gd name="T17" fmla="*/ 7 h 1291"/>
                <a:gd name="T18" fmla="*/ 1518 w 1919"/>
                <a:gd name="T19" fmla="*/ 51 h 1291"/>
                <a:gd name="T20" fmla="*/ 1629 w 1919"/>
                <a:gd name="T21" fmla="*/ 89 h 1291"/>
                <a:gd name="T22" fmla="*/ 1660 w 1919"/>
                <a:gd name="T23" fmla="*/ 141 h 1291"/>
                <a:gd name="T24" fmla="*/ 1593 w 1919"/>
                <a:gd name="T25" fmla="*/ 141 h 1291"/>
                <a:gd name="T26" fmla="*/ 1679 w 1919"/>
                <a:gd name="T27" fmla="*/ 160 h 1291"/>
                <a:gd name="T28" fmla="*/ 1729 w 1919"/>
                <a:gd name="T29" fmla="*/ 215 h 1291"/>
                <a:gd name="T30" fmla="*/ 1760 w 1919"/>
                <a:gd name="T31" fmla="*/ 204 h 1291"/>
                <a:gd name="T32" fmla="*/ 1784 w 1919"/>
                <a:gd name="T33" fmla="*/ 192 h 1291"/>
                <a:gd name="T34" fmla="*/ 1820 w 1919"/>
                <a:gd name="T35" fmla="*/ 276 h 1291"/>
                <a:gd name="T36" fmla="*/ 1794 w 1919"/>
                <a:gd name="T37" fmla="*/ 276 h 1291"/>
                <a:gd name="T38" fmla="*/ 1816 w 1919"/>
                <a:gd name="T39" fmla="*/ 312 h 1291"/>
                <a:gd name="T40" fmla="*/ 1810 w 1919"/>
                <a:gd name="T41" fmla="*/ 372 h 1291"/>
                <a:gd name="T42" fmla="*/ 1846 w 1919"/>
                <a:gd name="T43" fmla="*/ 460 h 1291"/>
                <a:gd name="T44" fmla="*/ 1870 w 1919"/>
                <a:gd name="T45" fmla="*/ 512 h 1291"/>
                <a:gd name="T46" fmla="*/ 1862 w 1919"/>
                <a:gd name="T47" fmla="*/ 539 h 1291"/>
                <a:gd name="T48" fmla="*/ 1866 w 1919"/>
                <a:gd name="T49" fmla="*/ 592 h 1291"/>
                <a:gd name="T50" fmla="*/ 1868 w 1919"/>
                <a:gd name="T51" fmla="*/ 641 h 1291"/>
                <a:gd name="T52" fmla="*/ 1836 w 1919"/>
                <a:gd name="T53" fmla="*/ 681 h 1291"/>
                <a:gd name="T54" fmla="*/ 1907 w 1919"/>
                <a:gd name="T55" fmla="*/ 801 h 1291"/>
                <a:gd name="T56" fmla="*/ 1837 w 1919"/>
                <a:gd name="T57" fmla="*/ 773 h 1291"/>
                <a:gd name="T58" fmla="*/ 1842 w 1919"/>
                <a:gd name="T59" fmla="*/ 803 h 1291"/>
                <a:gd name="T60" fmla="*/ 1896 w 1919"/>
                <a:gd name="T61" fmla="*/ 852 h 1291"/>
                <a:gd name="T62" fmla="*/ 1802 w 1919"/>
                <a:gd name="T63" fmla="*/ 935 h 1291"/>
                <a:gd name="T64" fmla="*/ 1741 w 1919"/>
                <a:gd name="T65" fmla="*/ 1019 h 1291"/>
                <a:gd name="T66" fmla="*/ 1686 w 1919"/>
                <a:gd name="T67" fmla="*/ 1031 h 1291"/>
                <a:gd name="T68" fmla="*/ 1666 w 1919"/>
                <a:gd name="T69" fmla="*/ 1087 h 1291"/>
                <a:gd name="T70" fmla="*/ 1640 w 1919"/>
                <a:gd name="T71" fmla="*/ 1243 h 1291"/>
                <a:gd name="T72" fmla="*/ 1573 w 1919"/>
                <a:gd name="T73" fmla="*/ 1245 h 1291"/>
                <a:gd name="T74" fmla="*/ 1480 w 1919"/>
                <a:gd name="T75" fmla="*/ 1064 h 1291"/>
                <a:gd name="T76" fmla="*/ 1405 w 1919"/>
                <a:gd name="T77" fmla="*/ 926 h 1291"/>
                <a:gd name="T78" fmla="*/ 1460 w 1919"/>
                <a:gd name="T79" fmla="*/ 883 h 1291"/>
                <a:gd name="T80" fmla="*/ 1424 w 1919"/>
                <a:gd name="T81" fmla="*/ 778 h 1291"/>
                <a:gd name="T82" fmla="*/ 1370 w 1919"/>
                <a:gd name="T83" fmla="*/ 761 h 1291"/>
                <a:gd name="T84" fmla="*/ 1391 w 1919"/>
                <a:gd name="T85" fmla="*/ 697 h 1291"/>
                <a:gd name="T86" fmla="*/ 1341 w 1919"/>
                <a:gd name="T87" fmla="*/ 638 h 1291"/>
                <a:gd name="T88" fmla="*/ 1304 w 1919"/>
                <a:gd name="T89" fmla="*/ 533 h 1291"/>
                <a:gd name="T90" fmla="*/ 1146 w 1919"/>
                <a:gd name="T91" fmla="*/ 405 h 1291"/>
                <a:gd name="T92" fmla="*/ 1022 w 1919"/>
                <a:gd name="T93" fmla="*/ 393 h 1291"/>
                <a:gd name="T94" fmla="*/ 1010 w 1919"/>
                <a:gd name="T95" fmla="*/ 333 h 1291"/>
                <a:gd name="T96" fmla="*/ 1042 w 1919"/>
                <a:gd name="T97" fmla="*/ 314 h 1291"/>
                <a:gd name="T98" fmla="*/ 1003 w 1919"/>
                <a:gd name="T99" fmla="*/ 237 h 1291"/>
                <a:gd name="T100" fmla="*/ 1076 w 1919"/>
                <a:gd name="T101" fmla="*/ 185 h 1291"/>
                <a:gd name="T102" fmla="*/ 1034 w 1919"/>
                <a:gd name="T103" fmla="*/ 153 h 1291"/>
                <a:gd name="T104" fmla="*/ 1127 w 1919"/>
                <a:gd name="T105" fmla="*/ 107 h 1291"/>
                <a:gd name="T106" fmla="*/ 1184 w 1919"/>
                <a:gd name="T107" fmla="*/ 83 h 1291"/>
                <a:gd name="T108" fmla="*/ 1240 w 1919"/>
                <a:gd name="T109" fmla="*/ 87 h 1291"/>
                <a:gd name="T110" fmla="*/ 1268 w 1919"/>
                <a:gd name="T111" fmla="*/ 78 h 1291"/>
                <a:gd name="T112" fmla="*/ 1263 w 1919"/>
                <a:gd name="T113" fmla="*/ 42 h 1291"/>
                <a:gd name="T114" fmla="*/ 1361 w 1919"/>
                <a:gd name="T115" fmla="*/ 69 h 1291"/>
                <a:gd name="T116" fmla="*/ 1406 w 1919"/>
                <a:gd name="T117" fmla="*/ 46 h 1291"/>
                <a:gd name="T118" fmla="*/ 1339 w 1919"/>
                <a:gd name="T119" fmla="*/ 13 h 1291"/>
                <a:gd name="T120" fmla="*/ 1384 w 1919"/>
                <a:gd name="T121" fmla="*/ 11 h 1291"/>
                <a:gd name="T122" fmla="*/ 1444 w 1919"/>
                <a:gd name="T123" fmla="*/ 28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9" h="1291">
                  <a:moveTo>
                    <a:pt x="413" y="375"/>
                  </a:moveTo>
                  <a:lnTo>
                    <a:pt x="424" y="375"/>
                  </a:lnTo>
                  <a:lnTo>
                    <a:pt x="428" y="375"/>
                  </a:lnTo>
                  <a:lnTo>
                    <a:pt x="432" y="376"/>
                  </a:lnTo>
                  <a:lnTo>
                    <a:pt x="434" y="376"/>
                  </a:lnTo>
                  <a:lnTo>
                    <a:pt x="437" y="378"/>
                  </a:lnTo>
                  <a:lnTo>
                    <a:pt x="441" y="378"/>
                  </a:lnTo>
                  <a:lnTo>
                    <a:pt x="444" y="379"/>
                  </a:lnTo>
                  <a:lnTo>
                    <a:pt x="448" y="380"/>
                  </a:lnTo>
                  <a:lnTo>
                    <a:pt x="452" y="381"/>
                  </a:lnTo>
                  <a:lnTo>
                    <a:pt x="454" y="383"/>
                  </a:lnTo>
                  <a:lnTo>
                    <a:pt x="459" y="389"/>
                  </a:lnTo>
                  <a:lnTo>
                    <a:pt x="461" y="396"/>
                  </a:lnTo>
                  <a:lnTo>
                    <a:pt x="459" y="404"/>
                  </a:lnTo>
                  <a:lnTo>
                    <a:pt x="459" y="411"/>
                  </a:lnTo>
                  <a:lnTo>
                    <a:pt x="459" y="419"/>
                  </a:lnTo>
                  <a:lnTo>
                    <a:pt x="462" y="424"/>
                  </a:lnTo>
                  <a:lnTo>
                    <a:pt x="466" y="429"/>
                  </a:lnTo>
                  <a:lnTo>
                    <a:pt x="471" y="435"/>
                  </a:lnTo>
                  <a:lnTo>
                    <a:pt x="471" y="437"/>
                  </a:lnTo>
                  <a:lnTo>
                    <a:pt x="469" y="440"/>
                  </a:lnTo>
                  <a:lnTo>
                    <a:pt x="468" y="441"/>
                  </a:lnTo>
                  <a:lnTo>
                    <a:pt x="466" y="441"/>
                  </a:lnTo>
                  <a:lnTo>
                    <a:pt x="464" y="442"/>
                  </a:lnTo>
                  <a:lnTo>
                    <a:pt x="461" y="442"/>
                  </a:lnTo>
                  <a:lnTo>
                    <a:pt x="458" y="444"/>
                  </a:lnTo>
                  <a:lnTo>
                    <a:pt x="456" y="445"/>
                  </a:lnTo>
                  <a:lnTo>
                    <a:pt x="454" y="446"/>
                  </a:lnTo>
                  <a:lnTo>
                    <a:pt x="451" y="450"/>
                  </a:lnTo>
                  <a:lnTo>
                    <a:pt x="449" y="454"/>
                  </a:lnTo>
                  <a:lnTo>
                    <a:pt x="447" y="457"/>
                  </a:lnTo>
                  <a:lnTo>
                    <a:pt x="446" y="459"/>
                  </a:lnTo>
                  <a:lnTo>
                    <a:pt x="443" y="462"/>
                  </a:lnTo>
                  <a:lnTo>
                    <a:pt x="441" y="465"/>
                  </a:lnTo>
                  <a:lnTo>
                    <a:pt x="437" y="467"/>
                  </a:lnTo>
                  <a:lnTo>
                    <a:pt x="434" y="470"/>
                  </a:lnTo>
                  <a:lnTo>
                    <a:pt x="428" y="475"/>
                  </a:lnTo>
                  <a:lnTo>
                    <a:pt x="418" y="478"/>
                  </a:lnTo>
                  <a:lnTo>
                    <a:pt x="410" y="480"/>
                  </a:lnTo>
                  <a:lnTo>
                    <a:pt x="400" y="477"/>
                  </a:lnTo>
                  <a:lnTo>
                    <a:pt x="397" y="475"/>
                  </a:lnTo>
                  <a:lnTo>
                    <a:pt x="395" y="472"/>
                  </a:lnTo>
                  <a:lnTo>
                    <a:pt x="392" y="470"/>
                  </a:lnTo>
                  <a:lnTo>
                    <a:pt x="390" y="467"/>
                  </a:lnTo>
                  <a:lnTo>
                    <a:pt x="388" y="465"/>
                  </a:lnTo>
                  <a:lnTo>
                    <a:pt x="387" y="462"/>
                  </a:lnTo>
                  <a:lnTo>
                    <a:pt x="388" y="460"/>
                  </a:lnTo>
                  <a:lnTo>
                    <a:pt x="390" y="456"/>
                  </a:lnTo>
                  <a:lnTo>
                    <a:pt x="393" y="454"/>
                  </a:lnTo>
                  <a:lnTo>
                    <a:pt x="398" y="450"/>
                  </a:lnTo>
                  <a:lnTo>
                    <a:pt x="406" y="446"/>
                  </a:lnTo>
                  <a:lnTo>
                    <a:pt x="410" y="442"/>
                  </a:lnTo>
                  <a:lnTo>
                    <a:pt x="411" y="439"/>
                  </a:lnTo>
                  <a:lnTo>
                    <a:pt x="407" y="437"/>
                  </a:lnTo>
                  <a:lnTo>
                    <a:pt x="400" y="440"/>
                  </a:lnTo>
                  <a:lnTo>
                    <a:pt x="392" y="442"/>
                  </a:lnTo>
                  <a:lnTo>
                    <a:pt x="387" y="444"/>
                  </a:lnTo>
                  <a:lnTo>
                    <a:pt x="382" y="446"/>
                  </a:lnTo>
                  <a:lnTo>
                    <a:pt x="376" y="450"/>
                  </a:lnTo>
                  <a:lnTo>
                    <a:pt x="370" y="451"/>
                  </a:lnTo>
                  <a:lnTo>
                    <a:pt x="365" y="451"/>
                  </a:lnTo>
                  <a:lnTo>
                    <a:pt x="362" y="449"/>
                  </a:lnTo>
                  <a:lnTo>
                    <a:pt x="362" y="442"/>
                  </a:lnTo>
                  <a:lnTo>
                    <a:pt x="363" y="434"/>
                  </a:lnTo>
                  <a:lnTo>
                    <a:pt x="367" y="427"/>
                  </a:lnTo>
                  <a:lnTo>
                    <a:pt x="373" y="422"/>
                  </a:lnTo>
                  <a:lnTo>
                    <a:pt x="381" y="420"/>
                  </a:lnTo>
                  <a:lnTo>
                    <a:pt x="387" y="416"/>
                  </a:lnTo>
                  <a:lnTo>
                    <a:pt x="390" y="411"/>
                  </a:lnTo>
                  <a:lnTo>
                    <a:pt x="388" y="411"/>
                  </a:lnTo>
                  <a:lnTo>
                    <a:pt x="387" y="410"/>
                  </a:lnTo>
                  <a:lnTo>
                    <a:pt x="385" y="409"/>
                  </a:lnTo>
                  <a:lnTo>
                    <a:pt x="382" y="409"/>
                  </a:lnTo>
                  <a:lnTo>
                    <a:pt x="380" y="408"/>
                  </a:lnTo>
                  <a:lnTo>
                    <a:pt x="378" y="406"/>
                  </a:lnTo>
                  <a:lnTo>
                    <a:pt x="377" y="405"/>
                  </a:lnTo>
                  <a:lnTo>
                    <a:pt x="377" y="403"/>
                  </a:lnTo>
                  <a:lnTo>
                    <a:pt x="378" y="401"/>
                  </a:lnTo>
                  <a:lnTo>
                    <a:pt x="381" y="399"/>
                  </a:lnTo>
                  <a:lnTo>
                    <a:pt x="382" y="399"/>
                  </a:lnTo>
                  <a:lnTo>
                    <a:pt x="383" y="399"/>
                  </a:lnTo>
                  <a:lnTo>
                    <a:pt x="387" y="398"/>
                  </a:lnTo>
                  <a:lnTo>
                    <a:pt x="391" y="396"/>
                  </a:lnTo>
                  <a:lnTo>
                    <a:pt x="393" y="396"/>
                  </a:lnTo>
                  <a:lnTo>
                    <a:pt x="397" y="395"/>
                  </a:lnTo>
                  <a:lnTo>
                    <a:pt x="401" y="394"/>
                  </a:lnTo>
                  <a:lnTo>
                    <a:pt x="402" y="393"/>
                  </a:lnTo>
                  <a:lnTo>
                    <a:pt x="403" y="391"/>
                  </a:lnTo>
                  <a:lnTo>
                    <a:pt x="402" y="390"/>
                  </a:lnTo>
                  <a:lnTo>
                    <a:pt x="400" y="388"/>
                  </a:lnTo>
                  <a:lnTo>
                    <a:pt x="398" y="388"/>
                  </a:lnTo>
                  <a:lnTo>
                    <a:pt x="396" y="388"/>
                  </a:lnTo>
                  <a:lnTo>
                    <a:pt x="393" y="388"/>
                  </a:lnTo>
                  <a:lnTo>
                    <a:pt x="390" y="388"/>
                  </a:lnTo>
                  <a:lnTo>
                    <a:pt x="387" y="388"/>
                  </a:lnTo>
                  <a:lnTo>
                    <a:pt x="386" y="386"/>
                  </a:lnTo>
                  <a:lnTo>
                    <a:pt x="385" y="385"/>
                  </a:lnTo>
                  <a:lnTo>
                    <a:pt x="385" y="384"/>
                  </a:lnTo>
                  <a:lnTo>
                    <a:pt x="386" y="383"/>
                  </a:lnTo>
                  <a:lnTo>
                    <a:pt x="390" y="380"/>
                  </a:lnTo>
                  <a:lnTo>
                    <a:pt x="401" y="375"/>
                  </a:lnTo>
                  <a:lnTo>
                    <a:pt x="413" y="375"/>
                  </a:lnTo>
                  <a:close/>
                  <a:moveTo>
                    <a:pt x="148" y="373"/>
                  </a:moveTo>
                  <a:lnTo>
                    <a:pt x="149" y="373"/>
                  </a:lnTo>
                  <a:lnTo>
                    <a:pt x="149" y="374"/>
                  </a:lnTo>
                  <a:lnTo>
                    <a:pt x="148" y="375"/>
                  </a:lnTo>
                  <a:lnTo>
                    <a:pt x="147" y="378"/>
                  </a:lnTo>
                  <a:lnTo>
                    <a:pt x="145" y="379"/>
                  </a:lnTo>
                  <a:lnTo>
                    <a:pt x="144" y="381"/>
                  </a:lnTo>
                  <a:lnTo>
                    <a:pt x="143" y="381"/>
                  </a:lnTo>
                  <a:lnTo>
                    <a:pt x="142" y="383"/>
                  </a:lnTo>
                  <a:lnTo>
                    <a:pt x="140" y="384"/>
                  </a:lnTo>
                  <a:lnTo>
                    <a:pt x="140" y="385"/>
                  </a:lnTo>
                  <a:lnTo>
                    <a:pt x="140" y="386"/>
                  </a:lnTo>
                  <a:lnTo>
                    <a:pt x="140" y="388"/>
                  </a:lnTo>
                  <a:lnTo>
                    <a:pt x="142" y="388"/>
                  </a:lnTo>
                  <a:lnTo>
                    <a:pt x="142" y="389"/>
                  </a:lnTo>
                  <a:lnTo>
                    <a:pt x="142" y="390"/>
                  </a:lnTo>
                  <a:lnTo>
                    <a:pt x="144" y="391"/>
                  </a:lnTo>
                  <a:lnTo>
                    <a:pt x="145" y="394"/>
                  </a:lnTo>
                  <a:lnTo>
                    <a:pt x="144" y="395"/>
                  </a:lnTo>
                  <a:lnTo>
                    <a:pt x="143" y="396"/>
                  </a:lnTo>
                  <a:lnTo>
                    <a:pt x="140" y="398"/>
                  </a:lnTo>
                  <a:lnTo>
                    <a:pt x="137" y="400"/>
                  </a:lnTo>
                  <a:lnTo>
                    <a:pt x="134" y="403"/>
                  </a:lnTo>
                  <a:lnTo>
                    <a:pt x="132" y="405"/>
                  </a:lnTo>
                  <a:lnTo>
                    <a:pt x="132" y="408"/>
                  </a:lnTo>
                  <a:lnTo>
                    <a:pt x="132" y="410"/>
                  </a:lnTo>
                  <a:lnTo>
                    <a:pt x="132" y="413"/>
                  </a:lnTo>
                  <a:lnTo>
                    <a:pt x="132" y="415"/>
                  </a:lnTo>
                  <a:lnTo>
                    <a:pt x="132" y="418"/>
                  </a:lnTo>
                  <a:lnTo>
                    <a:pt x="131" y="421"/>
                  </a:lnTo>
                  <a:lnTo>
                    <a:pt x="129" y="425"/>
                  </a:lnTo>
                  <a:lnTo>
                    <a:pt x="127" y="427"/>
                  </a:lnTo>
                  <a:lnTo>
                    <a:pt x="124" y="430"/>
                  </a:lnTo>
                  <a:lnTo>
                    <a:pt x="118" y="435"/>
                  </a:lnTo>
                  <a:lnTo>
                    <a:pt x="114" y="440"/>
                  </a:lnTo>
                  <a:lnTo>
                    <a:pt x="111" y="445"/>
                  </a:lnTo>
                  <a:lnTo>
                    <a:pt x="108" y="447"/>
                  </a:lnTo>
                  <a:lnTo>
                    <a:pt x="107" y="451"/>
                  </a:lnTo>
                  <a:lnTo>
                    <a:pt x="103" y="455"/>
                  </a:lnTo>
                  <a:lnTo>
                    <a:pt x="101" y="456"/>
                  </a:lnTo>
                  <a:lnTo>
                    <a:pt x="99" y="459"/>
                  </a:lnTo>
                  <a:lnTo>
                    <a:pt x="97" y="459"/>
                  </a:lnTo>
                  <a:lnTo>
                    <a:pt x="96" y="459"/>
                  </a:lnTo>
                  <a:lnTo>
                    <a:pt x="94" y="456"/>
                  </a:lnTo>
                  <a:lnTo>
                    <a:pt x="92" y="454"/>
                  </a:lnTo>
                  <a:lnTo>
                    <a:pt x="91" y="451"/>
                  </a:lnTo>
                  <a:lnTo>
                    <a:pt x="91" y="449"/>
                  </a:lnTo>
                  <a:lnTo>
                    <a:pt x="89" y="447"/>
                  </a:lnTo>
                  <a:lnTo>
                    <a:pt x="89" y="445"/>
                  </a:lnTo>
                  <a:lnTo>
                    <a:pt x="88" y="444"/>
                  </a:lnTo>
                  <a:lnTo>
                    <a:pt x="86" y="444"/>
                  </a:lnTo>
                  <a:lnTo>
                    <a:pt x="84" y="445"/>
                  </a:lnTo>
                  <a:lnTo>
                    <a:pt x="82" y="446"/>
                  </a:lnTo>
                  <a:lnTo>
                    <a:pt x="79" y="447"/>
                  </a:lnTo>
                  <a:lnTo>
                    <a:pt x="77" y="449"/>
                  </a:lnTo>
                  <a:lnTo>
                    <a:pt x="76" y="451"/>
                  </a:lnTo>
                  <a:lnTo>
                    <a:pt x="74" y="451"/>
                  </a:lnTo>
                  <a:lnTo>
                    <a:pt x="71" y="455"/>
                  </a:lnTo>
                  <a:lnTo>
                    <a:pt x="69" y="459"/>
                  </a:lnTo>
                  <a:lnTo>
                    <a:pt x="68" y="461"/>
                  </a:lnTo>
                  <a:lnTo>
                    <a:pt x="67" y="465"/>
                  </a:lnTo>
                  <a:lnTo>
                    <a:pt x="66" y="469"/>
                  </a:lnTo>
                  <a:lnTo>
                    <a:pt x="63" y="471"/>
                  </a:lnTo>
                  <a:lnTo>
                    <a:pt x="62" y="475"/>
                  </a:lnTo>
                  <a:lnTo>
                    <a:pt x="60" y="478"/>
                  </a:lnTo>
                  <a:lnTo>
                    <a:pt x="56" y="482"/>
                  </a:lnTo>
                  <a:lnTo>
                    <a:pt x="53" y="486"/>
                  </a:lnTo>
                  <a:lnTo>
                    <a:pt x="50" y="490"/>
                  </a:lnTo>
                  <a:lnTo>
                    <a:pt x="46" y="491"/>
                  </a:lnTo>
                  <a:lnTo>
                    <a:pt x="43" y="492"/>
                  </a:lnTo>
                  <a:lnTo>
                    <a:pt x="41" y="491"/>
                  </a:lnTo>
                  <a:lnTo>
                    <a:pt x="40" y="490"/>
                  </a:lnTo>
                  <a:lnTo>
                    <a:pt x="37" y="488"/>
                  </a:lnTo>
                  <a:lnTo>
                    <a:pt x="36" y="487"/>
                  </a:lnTo>
                  <a:lnTo>
                    <a:pt x="35" y="486"/>
                  </a:lnTo>
                  <a:lnTo>
                    <a:pt x="32" y="485"/>
                  </a:lnTo>
                  <a:lnTo>
                    <a:pt x="30" y="486"/>
                  </a:lnTo>
                  <a:lnTo>
                    <a:pt x="27" y="486"/>
                  </a:lnTo>
                  <a:lnTo>
                    <a:pt x="26" y="488"/>
                  </a:lnTo>
                  <a:lnTo>
                    <a:pt x="23" y="490"/>
                  </a:lnTo>
                  <a:lnTo>
                    <a:pt x="21" y="492"/>
                  </a:lnTo>
                  <a:lnTo>
                    <a:pt x="20" y="493"/>
                  </a:lnTo>
                  <a:lnTo>
                    <a:pt x="16" y="493"/>
                  </a:lnTo>
                  <a:lnTo>
                    <a:pt x="15" y="491"/>
                  </a:lnTo>
                  <a:lnTo>
                    <a:pt x="13" y="490"/>
                  </a:lnTo>
                  <a:lnTo>
                    <a:pt x="11" y="490"/>
                  </a:lnTo>
                  <a:lnTo>
                    <a:pt x="7" y="491"/>
                  </a:lnTo>
                  <a:lnTo>
                    <a:pt x="5" y="492"/>
                  </a:lnTo>
                  <a:lnTo>
                    <a:pt x="1" y="493"/>
                  </a:lnTo>
                  <a:lnTo>
                    <a:pt x="0" y="493"/>
                  </a:lnTo>
                  <a:lnTo>
                    <a:pt x="0" y="492"/>
                  </a:lnTo>
                  <a:lnTo>
                    <a:pt x="1" y="491"/>
                  </a:lnTo>
                  <a:lnTo>
                    <a:pt x="1" y="488"/>
                  </a:lnTo>
                  <a:lnTo>
                    <a:pt x="2" y="487"/>
                  </a:lnTo>
                  <a:lnTo>
                    <a:pt x="3" y="485"/>
                  </a:lnTo>
                  <a:lnTo>
                    <a:pt x="3" y="483"/>
                  </a:lnTo>
                  <a:lnTo>
                    <a:pt x="5" y="481"/>
                  </a:lnTo>
                  <a:lnTo>
                    <a:pt x="6" y="480"/>
                  </a:lnTo>
                  <a:lnTo>
                    <a:pt x="6" y="478"/>
                  </a:lnTo>
                  <a:lnTo>
                    <a:pt x="5" y="476"/>
                  </a:lnTo>
                  <a:lnTo>
                    <a:pt x="3" y="473"/>
                  </a:lnTo>
                  <a:lnTo>
                    <a:pt x="3" y="471"/>
                  </a:lnTo>
                  <a:lnTo>
                    <a:pt x="7" y="467"/>
                  </a:lnTo>
                  <a:lnTo>
                    <a:pt x="12" y="464"/>
                  </a:lnTo>
                  <a:lnTo>
                    <a:pt x="20" y="461"/>
                  </a:lnTo>
                  <a:lnTo>
                    <a:pt x="25" y="459"/>
                  </a:lnTo>
                  <a:lnTo>
                    <a:pt x="31" y="454"/>
                  </a:lnTo>
                  <a:lnTo>
                    <a:pt x="37" y="449"/>
                  </a:lnTo>
                  <a:lnTo>
                    <a:pt x="40" y="445"/>
                  </a:lnTo>
                  <a:lnTo>
                    <a:pt x="47" y="436"/>
                  </a:lnTo>
                  <a:lnTo>
                    <a:pt x="55" y="429"/>
                  </a:lnTo>
                  <a:lnTo>
                    <a:pt x="63" y="422"/>
                  </a:lnTo>
                  <a:lnTo>
                    <a:pt x="77" y="413"/>
                  </a:lnTo>
                  <a:lnTo>
                    <a:pt x="89" y="403"/>
                  </a:lnTo>
                  <a:lnTo>
                    <a:pt x="98" y="399"/>
                  </a:lnTo>
                  <a:lnTo>
                    <a:pt x="107" y="396"/>
                  </a:lnTo>
                  <a:lnTo>
                    <a:pt x="116" y="393"/>
                  </a:lnTo>
                  <a:lnTo>
                    <a:pt x="122" y="389"/>
                  </a:lnTo>
                  <a:lnTo>
                    <a:pt x="127" y="385"/>
                  </a:lnTo>
                  <a:lnTo>
                    <a:pt x="132" y="383"/>
                  </a:lnTo>
                  <a:lnTo>
                    <a:pt x="134" y="380"/>
                  </a:lnTo>
                  <a:lnTo>
                    <a:pt x="137" y="378"/>
                  </a:lnTo>
                  <a:lnTo>
                    <a:pt x="140" y="375"/>
                  </a:lnTo>
                  <a:lnTo>
                    <a:pt x="144" y="373"/>
                  </a:lnTo>
                  <a:lnTo>
                    <a:pt x="148" y="373"/>
                  </a:lnTo>
                  <a:close/>
                  <a:moveTo>
                    <a:pt x="370" y="231"/>
                  </a:moveTo>
                  <a:lnTo>
                    <a:pt x="372" y="232"/>
                  </a:lnTo>
                  <a:lnTo>
                    <a:pt x="375" y="232"/>
                  </a:lnTo>
                  <a:lnTo>
                    <a:pt x="377" y="233"/>
                  </a:lnTo>
                  <a:lnTo>
                    <a:pt x="380" y="235"/>
                  </a:lnTo>
                  <a:lnTo>
                    <a:pt x="382" y="236"/>
                  </a:lnTo>
                  <a:lnTo>
                    <a:pt x="383" y="240"/>
                  </a:lnTo>
                  <a:lnTo>
                    <a:pt x="385" y="243"/>
                  </a:lnTo>
                  <a:lnTo>
                    <a:pt x="385" y="247"/>
                  </a:lnTo>
                  <a:lnTo>
                    <a:pt x="385" y="250"/>
                  </a:lnTo>
                  <a:lnTo>
                    <a:pt x="387" y="251"/>
                  </a:lnTo>
                  <a:lnTo>
                    <a:pt x="388" y="252"/>
                  </a:lnTo>
                  <a:lnTo>
                    <a:pt x="391" y="253"/>
                  </a:lnTo>
                  <a:lnTo>
                    <a:pt x="393" y="252"/>
                  </a:lnTo>
                  <a:lnTo>
                    <a:pt x="395" y="250"/>
                  </a:lnTo>
                  <a:lnTo>
                    <a:pt x="396" y="250"/>
                  </a:lnTo>
                  <a:lnTo>
                    <a:pt x="398" y="248"/>
                  </a:lnTo>
                  <a:lnTo>
                    <a:pt x="400" y="247"/>
                  </a:lnTo>
                  <a:lnTo>
                    <a:pt x="401" y="247"/>
                  </a:lnTo>
                  <a:lnTo>
                    <a:pt x="402" y="247"/>
                  </a:lnTo>
                  <a:lnTo>
                    <a:pt x="406" y="248"/>
                  </a:lnTo>
                  <a:lnTo>
                    <a:pt x="407" y="250"/>
                  </a:lnTo>
                  <a:lnTo>
                    <a:pt x="408" y="252"/>
                  </a:lnTo>
                  <a:lnTo>
                    <a:pt x="408" y="255"/>
                  </a:lnTo>
                  <a:lnTo>
                    <a:pt x="408" y="256"/>
                  </a:lnTo>
                  <a:lnTo>
                    <a:pt x="410" y="258"/>
                  </a:lnTo>
                  <a:lnTo>
                    <a:pt x="410" y="261"/>
                  </a:lnTo>
                  <a:lnTo>
                    <a:pt x="412" y="263"/>
                  </a:lnTo>
                  <a:lnTo>
                    <a:pt x="416" y="266"/>
                  </a:lnTo>
                  <a:lnTo>
                    <a:pt x="420" y="267"/>
                  </a:lnTo>
                  <a:lnTo>
                    <a:pt x="422" y="270"/>
                  </a:lnTo>
                  <a:lnTo>
                    <a:pt x="424" y="272"/>
                  </a:lnTo>
                  <a:lnTo>
                    <a:pt x="427" y="275"/>
                  </a:lnTo>
                  <a:lnTo>
                    <a:pt x="427" y="278"/>
                  </a:lnTo>
                  <a:lnTo>
                    <a:pt x="427" y="282"/>
                  </a:lnTo>
                  <a:lnTo>
                    <a:pt x="427" y="284"/>
                  </a:lnTo>
                  <a:lnTo>
                    <a:pt x="427" y="288"/>
                  </a:lnTo>
                  <a:lnTo>
                    <a:pt x="427" y="291"/>
                  </a:lnTo>
                  <a:lnTo>
                    <a:pt x="429" y="294"/>
                  </a:lnTo>
                  <a:lnTo>
                    <a:pt x="431" y="294"/>
                  </a:lnTo>
                  <a:lnTo>
                    <a:pt x="432" y="296"/>
                  </a:lnTo>
                  <a:lnTo>
                    <a:pt x="433" y="297"/>
                  </a:lnTo>
                  <a:lnTo>
                    <a:pt x="434" y="299"/>
                  </a:lnTo>
                  <a:lnTo>
                    <a:pt x="436" y="302"/>
                  </a:lnTo>
                  <a:lnTo>
                    <a:pt x="437" y="306"/>
                  </a:lnTo>
                  <a:lnTo>
                    <a:pt x="438" y="308"/>
                  </a:lnTo>
                  <a:lnTo>
                    <a:pt x="437" y="312"/>
                  </a:lnTo>
                  <a:lnTo>
                    <a:pt x="436" y="314"/>
                  </a:lnTo>
                  <a:lnTo>
                    <a:pt x="433" y="316"/>
                  </a:lnTo>
                  <a:lnTo>
                    <a:pt x="429" y="317"/>
                  </a:lnTo>
                  <a:lnTo>
                    <a:pt x="424" y="318"/>
                  </a:lnTo>
                  <a:lnTo>
                    <a:pt x="421" y="317"/>
                  </a:lnTo>
                  <a:lnTo>
                    <a:pt x="417" y="316"/>
                  </a:lnTo>
                  <a:lnTo>
                    <a:pt x="416" y="314"/>
                  </a:lnTo>
                  <a:lnTo>
                    <a:pt x="413" y="312"/>
                  </a:lnTo>
                  <a:lnTo>
                    <a:pt x="413" y="308"/>
                  </a:lnTo>
                  <a:lnTo>
                    <a:pt x="412" y="306"/>
                  </a:lnTo>
                  <a:lnTo>
                    <a:pt x="412" y="302"/>
                  </a:lnTo>
                  <a:lnTo>
                    <a:pt x="412" y="299"/>
                  </a:lnTo>
                  <a:lnTo>
                    <a:pt x="412" y="298"/>
                  </a:lnTo>
                  <a:lnTo>
                    <a:pt x="411" y="297"/>
                  </a:lnTo>
                  <a:lnTo>
                    <a:pt x="408" y="297"/>
                  </a:lnTo>
                  <a:lnTo>
                    <a:pt x="406" y="297"/>
                  </a:lnTo>
                  <a:lnTo>
                    <a:pt x="402" y="297"/>
                  </a:lnTo>
                  <a:lnTo>
                    <a:pt x="398" y="297"/>
                  </a:lnTo>
                  <a:lnTo>
                    <a:pt x="395" y="296"/>
                  </a:lnTo>
                  <a:lnTo>
                    <a:pt x="392" y="294"/>
                  </a:lnTo>
                  <a:lnTo>
                    <a:pt x="390" y="293"/>
                  </a:lnTo>
                  <a:lnTo>
                    <a:pt x="387" y="292"/>
                  </a:lnTo>
                  <a:lnTo>
                    <a:pt x="385" y="293"/>
                  </a:lnTo>
                  <a:lnTo>
                    <a:pt x="382" y="294"/>
                  </a:lnTo>
                  <a:lnTo>
                    <a:pt x="381" y="296"/>
                  </a:lnTo>
                  <a:lnTo>
                    <a:pt x="381" y="298"/>
                  </a:lnTo>
                  <a:lnTo>
                    <a:pt x="380" y="299"/>
                  </a:lnTo>
                  <a:lnTo>
                    <a:pt x="378" y="302"/>
                  </a:lnTo>
                  <a:lnTo>
                    <a:pt x="377" y="302"/>
                  </a:lnTo>
                  <a:lnTo>
                    <a:pt x="370" y="304"/>
                  </a:lnTo>
                  <a:lnTo>
                    <a:pt x="361" y="303"/>
                  </a:lnTo>
                  <a:lnTo>
                    <a:pt x="352" y="299"/>
                  </a:lnTo>
                  <a:lnTo>
                    <a:pt x="346" y="294"/>
                  </a:lnTo>
                  <a:lnTo>
                    <a:pt x="342" y="289"/>
                  </a:lnTo>
                  <a:lnTo>
                    <a:pt x="344" y="287"/>
                  </a:lnTo>
                  <a:lnTo>
                    <a:pt x="346" y="284"/>
                  </a:lnTo>
                  <a:lnTo>
                    <a:pt x="349" y="283"/>
                  </a:lnTo>
                  <a:lnTo>
                    <a:pt x="352" y="281"/>
                  </a:lnTo>
                  <a:lnTo>
                    <a:pt x="355" y="281"/>
                  </a:lnTo>
                  <a:lnTo>
                    <a:pt x="357" y="281"/>
                  </a:lnTo>
                  <a:lnTo>
                    <a:pt x="361" y="279"/>
                  </a:lnTo>
                  <a:lnTo>
                    <a:pt x="362" y="278"/>
                  </a:lnTo>
                  <a:lnTo>
                    <a:pt x="366" y="277"/>
                  </a:lnTo>
                  <a:lnTo>
                    <a:pt x="367" y="275"/>
                  </a:lnTo>
                  <a:lnTo>
                    <a:pt x="367" y="273"/>
                  </a:lnTo>
                  <a:lnTo>
                    <a:pt x="366" y="271"/>
                  </a:lnTo>
                  <a:lnTo>
                    <a:pt x="365" y="268"/>
                  </a:lnTo>
                  <a:lnTo>
                    <a:pt x="362" y="266"/>
                  </a:lnTo>
                  <a:lnTo>
                    <a:pt x="360" y="265"/>
                  </a:lnTo>
                  <a:lnTo>
                    <a:pt x="357" y="263"/>
                  </a:lnTo>
                  <a:lnTo>
                    <a:pt x="355" y="261"/>
                  </a:lnTo>
                  <a:lnTo>
                    <a:pt x="352" y="261"/>
                  </a:lnTo>
                  <a:lnTo>
                    <a:pt x="351" y="260"/>
                  </a:lnTo>
                  <a:lnTo>
                    <a:pt x="349" y="260"/>
                  </a:lnTo>
                  <a:lnTo>
                    <a:pt x="346" y="260"/>
                  </a:lnTo>
                  <a:lnTo>
                    <a:pt x="345" y="260"/>
                  </a:lnTo>
                  <a:lnTo>
                    <a:pt x="344" y="258"/>
                  </a:lnTo>
                  <a:lnTo>
                    <a:pt x="341" y="258"/>
                  </a:lnTo>
                  <a:lnTo>
                    <a:pt x="341" y="256"/>
                  </a:lnTo>
                  <a:lnTo>
                    <a:pt x="340" y="252"/>
                  </a:lnTo>
                  <a:lnTo>
                    <a:pt x="342" y="248"/>
                  </a:lnTo>
                  <a:lnTo>
                    <a:pt x="344" y="245"/>
                  </a:lnTo>
                  <a:lnTo>
                    <a:pt x="346" y="241"/>
                  </a:lnTo>
                  <a:lnTo>
                    <a:pt x="350" y="237"/>
                  </a:lnTo>
                  <a:lnTo>
                    <a:pt x="355" y="235"/>
                  </a:lnTo>
                  <a:lnTo>
                    <a:pt x="358" y="233"/>
                  </a:lnTo>
                  <a:lnTo>
                    <a:pt x="362" y="232"/>
                  </a:lnTo>
                  <a:lnTo>
                    <a:pt x="366" y="231"/>
                  </a:lnTo>
                  <a:lnTo>
                    <a:pt x="370" y="231"/>
                  </a:lnTo>
                  <a:close/>
                  <a:moveTo>
                    <a:pt x="1432" y="0"/>
                  </a:moveTo>
                  <a:lnTo>
                    <a:pt x="1435" y="0"/>
                  </a:lnTo>
                  <a:lnTo>
                    <a:pt x="1437" y="1"/>
                  </a:lnTo>
                  <a:lnTo>
                    <a:pt x="1441" y="3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5" y="7"/>
                  </a:lnTo>
                  <a:lnTo>
                    <a:pt x="1447" y="8"/>
                  </a:lnTo>
                  <a:lnTo>
                    <a:pt x="1448" y="10"/>
                  </a:lnTo>
                  <a:lnTo>
                    <a:pt x="1451" y="11"/>
                  </a:lnTo>
                  <a:lnTo>
                    <a:pt x="1452" y="12"/>
                  </a:lnTo>
                  <a:lnTo>
                    <a:pt x="1453" y="12"/>
                  </a:lnTo>
                  <a:lnTo>
                    <a:pt x="1455" y="11"/>
                  </a:lnTo>
                  <a:lnTo>
                    <a:pt x="1453" y="10"/>
                  </a:lnTo>
                  <a:lnTo>
                    <a:pt x="1452" y="7"/>
                  </a:lnTo>
                  <a:lnTo>
                    <a:pt x="1451" y="5"/>
                  </a:lnTo>
                  <a:lnTo>
                    <a:pt x="1450" y="2"/>
                  </a:lnTo>
                  <a:lnTo>
                    <a:pt x="1450" y="1"/>
                  </a:lnTo>
                  <a:lnTo>
                    <a:pt x="1448" y="1"/>
                  </a:lnTo>
                  <a:lnTo>
                    <a:pt x="1451" y="1"/>
                  </a:lnTo>
                  <a:lnTo>
                    <a:pt x="1453" y="1"/>
                  </a:lnTo>
                  <a:lnTo>
                    <a:pt x="1457" y="2"/>
                  </a:lnTo>
                  <a:lnTo>
                    <a:pt x="1460" y="2"/>
                  </a:lnTo>
                  <a:lnTo>
                    <a:pt x="1462" y="3"/>
                  </a:lnTo>
                  <a:lnTo>
                    <a:pt x="1465" y="2"/>
                  </a:lnTo>
                  <a:lnTo>
                    <a:pt x="1466" y="2"/>
                  </a:lnTo>
                  <a:lnTo>
                    <a:pt x="1468" y="1"/>
                  </a:lnTo>
                  <a:lnTo>
                    <a:pt x="1470" y="1"/>
                  </a:lnTo>
                  <a:lnTo>
                    <a:pt x="1472" y="1"/>
                  </a:lnTo>
                  <a:lnTo>
                    <a:pt x="1480" y="3"/>
                  </a:lnTo>
                  <a:lnTo>
                    <a:pt x="1486" y="7"/>
                  </a:lnTo>
                  <a:lnTo>
                    <a:pt x="1493" y="8"/>
                  </a:lnTo>
                  <a:lnTo>
                    <a:pt x="1496" y="7"/>
                  </a:lnTo>
                  <a:lnTo>
                    <a:pt x="1497" y="6"/>
                  </a:lnTo>
                  <a:lnTo>
                    <a:pt x="1501" y="7"/>
                  </a:lnTo>
                  <a:lnTo>
                    <a:pt x="1503" y="8"/>
                  </a:lnTo>
                  <a:lnTo>
                    <a:pt x="1508" y="10"/>
                  </a:lnTo>
                  <a:lnTo>
                    <a:pt x="1513" y="11"/>
                  </a:lnTo>
                  <a:lnTo>
                    <a:pt x="1518" y="12"/>
                  </a:lnTo>
                  <a:lnTo>
                    <a:pt x="1522" y="13"/>
                  </a:lnTo>
                  <a:lnTo>
                    <a:pt x="1538" y="17"/>
                  </a:lnTo>
                  <a:lnTo>
                    <a:pt x="1553" y="23"/>
                  </a:lnTo>
                  <a:lnTo>
                    <a:pt x="1556" y="26"/>
                  </a:lnTo>
                  <a:lnTo>
                    <a:pt x="1558" y="28"/>
                  </a:lnTo>
                  <a:lnTo>
                    <a:pt x="1559" y="31"/>
                  </a:lnTo>
                  <a:lnTo>
                    <a:pt x="1561" y="32"/>
                  </a:lnTo>
                  <a:lnTo>
                    <a:pt x="1564" y="34"/>
                  </a:lnTo>
                  <a:lnTo>
                    <a:pt x="1574" y="34"/>
                  </a:lnTo>
                  <a:lnTo>
                    <a:pt x="1583" y="37"/>
                  </a:lnTo>
                  <a:lnTo>
                    <a:pt x="1591" y="42"/>
                  </a:lnTo>
                  <a:lnTo>
                    <a:pt x="1598" y="44"/>
                  </a:lnTo>
                  <a:lnTo>
                    <a:pt x="1602" y="47"/>
                  </a:lnTo>
                  <a:lnTo>
                    <a:pt x="1605" y="49"/>
                  </a:lnTo>
                  <a:lnTo>
                    <a:pt x="1607" y="52"/>
                  </a:lnTo>
                  <a:lnTo>
                    <a:pt x="1607" y="54"/>
                  </a:lnTo>
                  <a:lnTo>
                    <a:pt x="1605" y="56"/>
                  </a:lnTo>
                  <a:lnTo>
                    <a:pt x="1603" y="58"/>
                  </a:lnTo>
                  <a:lnTo>
                    <a:pt x="1595" y="58"/>
                  </a:lnTo>
                  <a:lnTo>
                    <a:pt x="1593" y="58"/>
                  </a:lnTo>
                  <a:lnTo>
                    <a:pt x="1592" y="58"/>
                  </a:lnTo>
                  <a:lnTo>
                    <a:pt x="1591" y="59"/>
                  </a:lnTo>
                  <a:lnTo>
                    <a:pt x="1588" y="58"/>
                  </a:lnTo>
                  <a:lnTo>
                    <a:pt x="1584" y="58"/>
                  </a:lnTo>
                  <a:lnTo>
                    <a:pt x="1546" y="49"/>
                  </a:lnTo>
                  <a:lnTo>
                    <a:pt x="1543" y="49"/>
                  </a:lnTo>
                  <a:lnTo>
                    <a:pt x="1542" y="48"/>
                  </a:lnTo>
                  <a:lnTo>
                    <a:pt x="1541" y="49"/>
                  </a:lnTo>
                  <a:lnTo>
                    <a:pt x="1539" y="49"/>
                  </a:lnTo>
                  <a:lnTo>
                    <a:pt x="1539" y="49"/>
                  </a:lnTo>
                  <a:lnTo>
                    <a:pt x="1538" y="49"/>
                  </a:lnTo>
                  <a:lnTo>
                    <a:pt x="1534" y="51"/>
                  </a:lnTo>
                  <a:lnTo>
                    <a:pt x="1531" y="51"/>
                  </a:lnTo>
                  <a:lnTo>
                    <a:pt x="1527" y="51"/>
                  </a:lnTo>
                  <a:lnTo>
                    <a:pt x="1524" y="49"/>
                  </a:lnTo>
                  <a:lnTo>
                    <a:pt x="1522" y="49"/>
                  </a:lnTo>
                  <a:lnTo>
                    <a:pt x="1519" y="51"/>
                  </a:lnTo>
                  <a:lnTo>
                    <a:pt x="1518" y="51"/>
                  </a:lnTo>
                  <a:lnTo>
                    <a:pt x="1516" y="51"/>
                  </a:lnTo>
                  <a:lnTo>
                    <a:pt x="1512" y="51"/>
                  </a:lnTo>
                  <a:lnTo>
                    <a:pt x="1510" y="49"/>
                  </a:lnTo>
                  <a:lnTo>
                    <a:pt x="1498" y="49"/>
                  </a:lnTo>
                  <a:lnTo>
                    <a:pt x="1496" y="49"/>
                  </a:lnTo>
                  <a:lnTo>
                    <a:pt x="1493" y="49"/>
                  </a:lnTo>
                  <a:lnTo>
                    <a:pt x="1491" y="51"/>
                  </a:lnTo>
                  <a:lnTo>
                    <a:pt x="1488" y="51"/>
                  </a:lnTo>
                  <a:lnTo>
                    <a:pt x="1486" y="51"/>
                  </a:lnTo>
                  <a:lnTo>
                    <a:pt x="1485" y="52"/>
                  </a:lnTo>
                  <a:lnTo>
                    <a:pt x="1486" y="52"/>
                  </a:lnTo>
                  <a:lnTo>
                    <a:pt x="1490" y="53"/>
                  </a:lnTo>
                  <a:lnTo>
                    <a:pt x="1493" y="53"/>
                  </a:lnTo>
                  <a:lnTo>
                    <a:pt x="1496" y="53"/>
                  </a:lnTo>
                  <a:lnTo>
                    <a:pt x="1498" y="52"/>
                  </a:lnTo>
                  <a:lnTo>
                    <a:pt x="1507" y="52"/>
                  </a:lnTo>
                  <a:lnTo>
                    <a:pt x="1516" y="54"/>
                  </a:lnTo>
                  <a:lnTo>
                    <a:pt x="1524" y="56"/>
                  </a:lnTo>
                  <a:lnTo>
                    <a:pt x="1546" y="56"/>
                  </a:lnTo>
                  <a:lnTo>
                    <a:pt x="1554" y="54"/>
                  </a:lnTo>
                  <a:lnTo>
                    <a:pt x="1564" y="56"/>
                  </a:lnTo>
                  <a:lnTo>
                    <a:pt x="1574" y="61"/>
                  </a:lnTo>
                  <a:lnTo>
                    <a:pt x="1582" y="63"/>
                  </a:lnTo>
                  <a:lnTo>
                    <a:pt x="1591" y="66"/>
                  </a:lnTo>
                  <a:lnTo>
                    <a:pt x="1598" y="68"/>
                  </a:lnTo>
                  <a:lnTo>
                    <a:pt x="1600" y="67"/>
                  </a:lnTo>
                  <a:lnTo>
                    <a:pt x="1603" y="66"/>
                  </a:lnTo>
                  <a:lnTo>
                    <a:pt x="1605" y="66"/>
                  </a:lnTo>
                  <a:lnTo>
                    <a:pt x="1609" y="66"/>
                  </a:lnTo>
                  <a:lnTo>
                    <a:pt x="1614" y="67"/>
                  </a:lnTo>
                  <a:lnTo>
                    <a:pt x="1619" y="68"/>
                  </a:lnTo>
                  <a:lnTo>
                    <a:pt x="1622" y="68"/>
                  </a:lnTo>
                  <a:lnTo>
                    <a:pt x="1624" y="71"/>
                  </a:lnTo>
                  <a:lnTo>
                    <a:pt x="1625" y="72"/>
                  </a:lnTo>
                  <a:lnTo>
                    <a:pt x="1628" y="74"/>
                  </a:lnTo>
                  <a:lnTo>
                    <a:pt x="1629" y="76"/>
                  </a:lnTo>
                  <a:lnTo>
                    <a:pt x="1630" y="78"/>
                  </a:lnTo>
                  <a:lnTo>
                    <a:pt x="1629" y="80"/>
                  </a:lnTo>
                  <a:lnTo>
                    <a:pt x="1629" y="82"/>
                  </a:lnTo>
                  <a:lnTo>
                    <a:pt x="1629" y="84"/>
                  </a:lnTo>
                  <a:lnTo>
                    <a:pt x="1628" y="87"/>
                  </a:lnTo>
                  <a:lnTo>
                    <a:pt x="1629" y="89"/>
                  </a:lnTo>
                  <a:lnTo>
                    <a:pt x="1629" y="90"/>
                  </a:lnTo>
                  <a:lnTo>
                    <a:pt x="1632" y="92"/>
                  </a:lnTo>
                  <a:lnTo>
                    <a:pt x="1633" y="93"/>
                  </a:lnTo>
                  <a:lnTo>
                    <a:pt x="1635" y="93"/>
                  </a:lnTo>
                  <a:lnTo>
                    <a:pt x="1638" y="93"/>
                  </a:lnTo>
                  <a:lnTo>
                    <a:pt x="1640" y="93"/>
                  </a:lnTo>
                  <a:lnTo>
                    <a:pt x="1643" y="92"/>
                  </a:lnTo>
                  <a:lnTo>
                    <a:pt x="1643" y="90"/>
                  </a:lnTo>
                  <a:lnTo>
                    <a:pt x="1644" y="89"/>
                  </a:lnTo>
                  <a:lnTo>
                    <a:pt x="1645" y="90"/>
                  </a:lnTo>
                  <a:lnTo>
                    <a:pt x="1647" y="90"/>
                  </a:lnTo>
                  <a:lnTo>
                    <a:pt x="1649" y="92"/>
                  </a:lnTo>
                  <a:lnTo>
                    <a:pt x="1653" y="94"/>
                  </a:lnTo>
                  <a:lnTo>
                    <a:pt x="1655" y="98"/>
                  </a:lnTo>
                  <a:lnTo>
                    <a:pt x="1658" y="100"/>
                  </a:lnTo>
                  <a:lnTo>
                    <a:pt x="1662" y="102"/>
                  </a:lnTo>
                  <a:lnTo>
                    <a:pt x="1665" y="102"/>
                  </a:lnTo>
                  <a:lnTo>
                    <a:pt x="1669" y="104"/>
                  </a:lnTo>
                  <a:lnTo>
                    <a:pt x="1673" y="107"/>
                  </a:lnTo>
                  <a:lnTo>
                    <a:pt x="1676" y="110"/>
                  </a:lnTo>
                  <a:lnTo>
                    <a:pt x="1679" y="113"/>
                  </a:lnTo>
                  <a:lnTo>
                    <a:pt x="1680" y="115"/>
                  </a:lnTo>
                  <a:lnTo>
                    <a:pt x="1683" y="118"/>
                  </a:lnTo>
                  <a:lnTo>
                    <a:pt x="1685" y="120"/>
                  </a:lnTo>
                  <a:lnTo>
                    <a:pt x="1688" y="122"/>
                  </a:lnTo>
                  <a:lnTo>
                    <a:pt x="1689" y="124"/>
                  </a:lnTo>
                  <a:lnTo>
                    <a:pt x="1689" y="125"/>
                  </a:lnTo>
                  <a:lnTo>
                    <a:pt x="1689" y="127"/>
                  </a:lnTo>
                  <a:lnTo>
                    <a:pt x="1688" y="128"/>
                  </a:lnTo>
                  <a:lnTo>
                    <a:pt x="1686" y="129"/>
                  </a:lnTo>
                  <a:lnTo>
                    <a:pt x="1686" y="130"/>
                  </a:lnTo>
                  <a:lnTo>
                    <a:pt x="1684" y="131"/>
                  </a:lnTo>
                  <a:lnTo>
                    <a:pt x="1683" y="133"/>
                  </a:lnTo>
                  <a:lnTo>
                    <a:pt x="1681" y="135"/>
                  </a:lnTo>
                  <a:lnTo>
                    <a:pt x="1680" y="138"/>
                  </a:lnTo>
                  <a:lnTo>
                    <a:pt x="1679" y="138"/>
                  </a:lnTo>
                  <a:lnTo>
                    <a:pt x="1678" y="138"/>
                  </a:lnTo>
                  <a:lnTo>
                    <a:pt x="1676" y="138"/>
                  </a:lnTo>
                  <a:lnTo>
                    <a:pt x="1668" y="138"/>
                  </a:lnTo>
                  <a:lnTo>
                    <a:pt x="1665" y="139"/>
                  </a:lnTo>
                  <a:lnTo>
                    <a:pt x="1663" y="140"/>
                  </a:lnTo>
                  <a:lnTo>
                    <a:pt x="1660" y="141"/>
                  </a:lnTo>
                  <a:lnTo>
                    <a:pt x="1658" y="141"/>
                  </a:lnTo>
                  <a:lnTo>
                    <a:pt x="1655" y="141"/>
                  </a:lnTo>
                  <a:lnTo>
                    <a:pt x="1647" y="140"/>
                  </a:lnTo>
                  <a:lnTo>
                    <a:pt x="1638" y="139"/>
                  </a:lnTo>
                  <a:lnTo>
                    <a:pt x="1627" y="135"/>
                  </a:lnTo>
                  <a:lnTo>
                    <a:pt x="1622" y="134"/>
                  </a:lnTo>
                  <a:lnTo>
                    <a:pt x="1618" y="133"/>
                  </a:lnTo>
                  <a:lnTo>
                    <a:pt x="1613" y="131"/>
                  </a:lnTo>
                  <a:lnTo>
                    <a:pt x="1608" y="130"/>
                  </a:lnTo>
                  <a:lnTo>
                    <a:pt x="1595" y="130"/>
                  </a:lnTo>
                  <a:lnTo>
                    <a:pt x="1588" y="129"/>
                  </a:lnTo>
                  <a:lnTo>
                    <a:pt x="1583" y="129"/>
                  </a:lnTo>
                  <a:lnTo>
                    <a:pt x="1578" y="130"/>
                  </a:lnTo>
                  <a:lnTo>
                    <a:pt x="1572" y="130"/>
                  </a:lnTo>
                  <a:lnTo>
                    <a:pt x="1558" y="130"/>
                  </a:lnTo>
                  <a:lnTo>
                    <a:pt x="1556" y="130"/>
                  </a:lnTo>
                  <a:lnTo>
                    <a:pt x="1553" y="130"/>
                  </a:lnTo>
                  <a:lnTo>
                    <a:pt x="1551" y="131"/>
                  </a:lnTo>
                  <a:lnTo>
                    <a:pt x="1548" y="131"/>
                  </a:lnTo>
                  <a:lnTo>
                    <a:pt x="1548" y="133"/>
                  </a:lnTo>
                  <a:lnTo>
                    <a:pt x="1548" y="134"/>
                  </a:lnTo>
                  <a:lnTo>
                    <a:pt x="1548" y="136"/>
                  </a:lnTo>
                  <a:lnTo>
                    <a:pt x="1549" y="139"/>
                  </a:lnTo>
                  <a:lnTo>
                    <a:pt x="1549" y="141"/>
                  </a:lnTo>
                  <a:lnTo>
                    <a:pt x="1551" y="144"/>
                  </a:lnTo>
                  <a:lnTo>
                    <a:pt x="1553" y="146"/>
                  </a:lnTo>
                  <a:lnTo>
                    <a:pt x="1557" y="148"/>
                  </a:lnTo>
                  <a:lnTo>
                    <a:pt x="1559" y="148"/>
                  </a:lnTo>
                  <a:lnTo>
                    <a:pt x="1561" y="146"/>
                  </a:lnTo>
                  <a:lnTo>
                    <a:pt x="1562" y="145"/>
                  </a:lnTo>
                  <a:lnTo>
                    <a:pt x="1563" y="144"/>
                  </a:lnTo>
                  <a:lnTo>
                    <a:pt x="1563" y="143"/>
                  </a:lnTo>
                  <a:lnTo>
                    <a:pt x="1564" y="141"/>
                  </a:lnTo>
                  <a:lnTo>
                    <a:pt x="1566" y="140"/>
                  </a:lnTo>
                  <a:lnTo>
                    <a:pt x="1569" y="140"/>
                  </a:lnTo>
                  <a:lnTo>
                    <a:pt x="1573" y="140"/>
                  </a:lnTo>
                  <a:lnTo>
                    <a:pt x="1576" y="140"/>
                  </a:lnTo>
                  <a:lnTo>
                    <a:pt x="1579" y="141"/>
                  </a:lnTo>
                  <a:lnTo>
                    <a:pt x="1583" y="143"/>
                  </a:lnTo>
                  <a:lnTo>
                    <a:pt x="1587" y="143"/>
                  </a:lnTo>
                  <a:lnTo>
                    <a:pt x="1591" y="143"/>
                  </a:lnTo>
                  <a:lnTo>
                    <a:pt x="1593" y="141"/>
                  </a:lnTo>
                  <a:lnTo>
                    <a:pt x="1600" y="139"/>
                  </a:lnTo>
                  <a:lnTo>
                    <a:pt x="1608" y="139"/>
                  </a:lnTo>
                  <a:lnTo>
                    <a:pt x="1619" y="141"/>
                  </a:lnTo>
                  <a:lnTo>
                    <a:pt x="1633" y="148"/>
                  </a:lnTo>
                  <a:lnTo>
                    <a:pt x="1648" y="151"/>
                  </a:lnTo>
                  <a:lnTo>
                    <a:pt x="1653" y="154"/>
                  </a:lnTo>
                  <a:lnTo>
                    <a:pt x="1657" y="156"/>
                  </a:lnTo>
                  <a:lnTo>
                    <a:pt x="1659" y="159"/>
                  </a:lnTo>
                  <a:lnTo>
                    <a:pt x="1660" y="164"/>
                  </a:lnTo>
                  <a:lnTo>
                    <a:pt x="1662" y="166"/>
                  </a:lnTo>
                  <a:lnTo>
                    <a:pt x="1660" y="169"/>
                  </a:lnTo>
                  <a:lnTo>
                    <a:pt x="1659" y="170"/>
                  </a:lnTo>
                  <a:lnTo>
                    <a:pt x="1658" y="170"/>
                  </a:lnTo>
                  <a:lnTo>
                    <a:pt x="1655" y="170"/>
                  </a:lnTo>
                  <a:lnTo>
                    <a:pt x="1653" y="171"/>
                  </a:lnTo>
                  <a:lnTo>
                    <a:pt x="1650" y="171"/>
                  </a:lnTo>
                  <a:lnTo>
                    <a:pt x="1648" y="173"/>
                  </a:lnTo>
                  <a:lnTo>
                    <a:pt x="1645" y="173"/>
                  </a:lnTo>
                  <a:lnTo>
                    <a:pt x="1644" y="174"/>
                  </a:lnTo>
                  <a:lnTo>
                    <a:pt x="1642" y="175"/>
                  </a:lnTo>
                  <a:lnTo>
                    <a:pt x="1640" y="178"/>
                  </a:lnTo>
                  <a:lnTo>
                    <a:pt x="1639" y="180"/>
                  </a:lnTo>
                  <a:lnTo>
                    <a:pt x="1639" y="182"/>
                  </a:lnTo>
                  <a:lnTo>
                    <a:pt x="1642" y="184"/>
                  </a:lnTo>
                  <a:lnTo>
                    <a:pt x="1645" y="184"/>
                  </a:lnTo>
                  <a:lnTo>
                    <a:pt x="1648" y="184"/>
                  </a:lnTo>
                  <a:lnTo>
                    <a:pt x="1650" y="182"/>
                  </a:lnTo>
                  <a:lnTo>
                    <a:pt x="1653" y="181"/>
                  </a:lnTo>
                  <a:lnTo>
                    <a:pt x="1655" y="180"/>
                  </a:lnTo>
                  <a:lnTo>
                    <a:pt x="1655" y="180"/>
                  </a:lnTo>
                  <a:lnTo>
                    <a:pt x="1662" y="179"/>
                  </a:lnTo>
                  <a:lnTo>
                    <a:pt x="1669" y="179"/>
                  </a:lnTo>
                  <a:lnTo>
                    <a:pt x="1676" y="178"/>
                  </a:lnTo>
                  <a:lnTo>
                    <a:pt x="1679" y="176"/>
                  </a:lnTo>
                  <a:lnTo>
                    <a:pt x="1679" y="175"/>
                  </a:lnTo>
                  <a:lnTo>
                    <a:pt x="1680" y="173"/>
                  </a:lnTo>
                  <a:lnTo>
                    <a:pt x="1679" y="170"/>
                  </a:lnTo>
                  <a:lnTo>
                    <a:pt x="1679" y="169"/>
                  </a:lnTo>
                  <a:lnTo>
                    <a:pt x="1679" y="166"/>
                  </a:lnTo>
                  <a:lnTo>
                    <a:pt x="1678" y="164"/>
                  </a:lnTo>
                  <a:lnTo>
                    <a:pt x="1679" y="161"/>
                  </a:lnTo>
                  <a:lnTo>
                    <a:pt x="1679" y="160"/>
                  </a:lnTo>
                  <a:lnTo>
                    <a:pt x="1681" y="159"/>
                  </a:lnTo>
                  <a:lnTo>
                    <a:pt x="1684" y="158"/>
                  </a:lnTo>
                  <a:lnTo>
                    <a:pt x="1686" y="158"/>
                  </a:lnTo>
                  <a:lnTo>
                    <a:pt x="1690" y="159"/>
                  </a:lnTo>
                  <a:lnTo>
                    <a:pt x="1694" y="160"/>
                  </a:lnTo>
                  <a:lnTo>
                    <a:pt x="1696" y="161"/>
                  </a:lnTo>
                  <a:lnTo>
                    <a:pt x="1700" y="165"/>
                  </a:lnTo>
                  <a:lnTo>
                    <a:pt x="1703" y="169"/>
                  </a:lnTo>
                  <a:lnTo>
                    <a:pt x="1704" y="173"/>
                  </a:lnTo>
                  <a:lnTo>
                    <a:pt x="1705" y="175"/>
                  </a:lnTo>
                  <a:lnTo>
                    <a:pt x="1705" y="178"/>
                  </a:lnTo>
                  <a:lnTo>
                    <a:pt x="1709" y="190"/>
                  </a:lnTo>
                  <a:lnTo>
                    <a:pt x="1715" y="204"/>
                  </a:lnTo>
                  <a:lnTo>
                    <a:pt x="1715" y="214"/>
                  </a:lnTo>
                  <a:lnTo>
                    <a:pt x="1714" y="216"/>
                  </a:lnTo>
                  <a:lnTo>
                    <a:pt x="1714" y="217"/>
                  </a:lnTo>
                  <a:lnTo>
                    <a:pt x="1715" y="220"/>
                  </a:lnTo>
                  <a:lnTo>
                    <a:pt x="1715" y="221"/>
                  </a:lnTo>
                  <a:lnTo>
                    <a:pt x="1715" y="226"/>
                  </a:lnTo>
                  <a:lnTo>
                    <a:pt x="1715" y="230"/>
                  </a:lnTo>
                  <a:lnTo>
                    <a:pt x="1713" y="232"/>
                  </a:lnTo>
                  <a:lnTo>
                    <a:pt x="1711" y="235"/>
                  </a:lnTo>
                  <a:lnTo>
                    <a:pt x="1710" y="237"/>
                  </a:lnTo>
                  <a:lnTo>
                    <a:pt x="1710" y="240"/>
                  </a:lnTo>
                  <a:lnTo>
                    <a:pt x="1710" y="242"/>
                  </a:lnTo>
                  <a:lnTo>
                    <a:pt x="1713" y="247"/>
                  </a:lnTo>
                  <a:lnTo>
                    <a:pt x="1715" y="247"/>
                  </a:lnTo>
                  <a:lnTo>
                    <a:pt x="1716" y="245"/>
                  </a:lnTo>
                  <a:lnTo>
                    <a:pt x="1719" y="243"/>
                  </a:lnTo>
                  <a:lnTo>
                    <a:pt x="1720" y="242"/>
                  </a:lnTo>
                  <a:lnTo>
                    <a:pt x="1720" y="241"/>
                  </a:lnTo>
                  <a:lnTo>
                    <a:pt x="1721" y="238"/>
                  </a:lnTo>
                  <a:lnTo>
                    <a:pt x="1721" y="236"/>
                  </a:lnTo>
                  <a:lnTo>
                    <a:pt x="1721" y="235"/>
                  </a:lnTo>
                  <a:lnTo>
                    <a:pt x="1723" y="235"/>
                  </a:lnTo>
                  <a:lnTo>
                    <a:pt x="1725" y="233"/>
                  </a:lnTo>
                  <a:lnTo>
                    <a:pt x="1726" y="232"/>
                  </a:lnTo>
                  <a:lnTo>
                    <a:pt x="1728" y="231"/>
                  </a:lnTo>
                  <a:lnTo>
                    <a:pt x="1729" y="230"/>
                  </a:lnTo>
                  <a:lnTo>
                    <a:pt x="1729" y="219"/>
                  </a:lnTo>
                  <a:lnTo>
                    <a:pt x="1729" y="216"/>
                  </a:lnTo>
                  <a:lnTo>
                    <a:pt x="1729" y="215"/>
                  </a:lnTo>
                  <a:lnTo>
                    <a:pt x="1730" y="212"/>
                  </a:lnTo>
                  <a:lnTo>
                    <a:pt x="1731" y="211"/>
                  </a:lnTo>
                  <a:lnTo>
                    <a:pt x="1731" y="209"/>
                  </a:lnTo>
                  <a:lnTo>
                    <a:pt x="1733" y="206"/>
                  </a:lnTo>
                  <a:lnTo>
                    <a:pt x="1733" y="205"/>
                  </a:lnTo>
                  <a:lnTo>
                    <a:pt x="1734" y="202"/>
                  </a:lnTo>
                  <a:lnTo>
                    <a:pt x="1734" y="201"/>
                  </a:lnTo>
                  <a:lnTo>
                    <a:pt x="1733" y="199"/>
                  </a:lnTo>
                  <a:lnTo>
                    <a:pt x="1731" y="196"/>
                  </a:lnTo>
                  <a:lnTo>
                    <a:pt x="1729" y="192"/>
                  </a:lnTo>
                  <a:lnTo>
                    <a:pt x="1728" y="191"/>
                  </a:lnTo>
                  <a:lnTo>
                    <a:pt x="1726" y="190"/>
                  </a:lnTo>
                  <a:lnTo>
                    <a:pt x="1728" y="190"/>
                  </a:lnTo>
                  <a:lnTo>
                    <a:pt x="1728" y="190"/>
                  </a:lnTo>
                  <a:lnTo>
                    <a:pt x="1730" y="190"/>
                  </a:lnTo>
                  <a:lnTo>
                    <a:pt x="1731" y="191"/>
                  </a:lnTo>
                  <a:lnTo>
                    <a:pt x="1733" y="192"/>
                  </a:lnTo>
                  <a:lnTo>
                    <a:pt x="1734" y="192"/>
                  </a:lnTo>
                  <a:lnTo>
                    <a:pt x="1741" y="201"/>
                  </a:lnTo>
                  <a:lnTo>
                    <a:pt x="1744" y="202"/>
                  </a:lnTo>
                  <a:lnTo>
                    <a:pt x="1745" y="205"/>
                  </a:lnTo>
                  <a:lnTo>
                    <a:pt x="1746" y="205"/>
                  </a:lnTo>
                  <a:lnTo>
                    <a:pt x="1747" y="206"/>
                  </a:lnTo>
                  <a:lnTo>
                    <a:pt x="1750" y="206"/>
                  </a:lnTo>
                  <a:lnTo>
                    <a:pt x="1752" y="206"/>
                  </a:lnTo>
                  <a:lnTo>
                    <a:pt x="1752" y="206"/>
                  </a:lnTo>
                  <a:lnTo>
                    <a:pt x="1754" y="207"/>
                  </a:lnTo>
                  <a:lnTo>
                    <a:pt x="1755" y="209"/>
                  </a:lnTo>
                  <a:lnTo>
                    <a:pt x="1756" y="211"/>
                  </a:lnTo>
                  <a:lnTo>
                    <a:pt x="1759" y="212"/>
                  </a:lnTo>
                  <a:lnTo>
                    <a:pt x="1760" y="214"/>
                  </a:lnTo>
                  <a:lnTo>
                    <a:pt x="1762" y="215"/>
                  </a:lnTo>
                  <a:lnTo>
                    <a:pt x="1765" y="216"/>
                  </a:lnTo>
                  <a:lnTo>
                    <a:pt x="1767" y="217"/>
                  </a:lnTo>
                  <a:lnTo>
                    <a:pt x="1770" y="217"/>
                  </a:lnTo>
                  <a:lnTo>
                    <a:pt x="1771" y="217"/>
                  </a:lnTo>
                  <a:lnTo>
                    <a:pt x="1772" y="216"/>
                  </a:lnTo>
                  <a:lnTo>
                    <a:pt x="1771" y="214"/>
                  </a:lnTo>
                  <a:lnTo>
                    <a:pt x="1770" y="211"/>
                  </a:lnTo>
                  <a:lnTo>
                    <a:pt x="1767" y="209"/>
                  </a:lnTo>
                  <a:lnTo>
                    <a:pt x="1764" y="206"/>
                  </a:lnTo>
                  <a:lnTo>
                    <a:pt x="1760" y="204"/>
                  </a:lnTo>
                  <a:lnTo>
                    <a:pt x="1756" y="200"/>
                  </a:lnTo>
                  <a:lnTo>
                    <a:pt x="1754" y="197"/>
                  </a:lnTo>
                  <a:lnTo>
                    <a:pt x="1751" y="195"/>
                  </a:lnTo>
                  <a:lnTo>
                    <a:pt x="1749" y="192"/>
                  </a:lnTo>
                  <a:lnTo>
                    <a:pt x="1747" y="191"/>
                  </a:lnTo>
                  <a:lnTo>
                    <a:pt x="1746" y="191"/>
                  </a:lnTo>
                  <a:lnTo>
                    <a:pt x="1745" y="190"/>
                  </a:lnTo>
                  <a:lnTo>
                    <a:pt x="1742" y="189"/>
                  </a:lnTo>
                  <a:lnTo>
                    <a:pt x="1742" y="189"/>
                  </a:lnTo>
                  <a:lnTo>
                    <a:pt x="1742" y="187"/>
                  </a:lnTo>
                  <a:lnTo>
                    <a:pt x="1744" y="187"/>
                  </a:lnTo>
                  <a:lnTo>
                    <a:pt x="1745" y="186"/>
                  </a:lnTo>
                  <a:lnTo>
                    <a:pt x="1745" y="186"/>
                  </a:lnTo>
                  <a:lnTo>
                    <a:pt x="1747" y="187"/>
                  </a:lnTo>
                  <a:lnTo>
                    <a:pt x="1749" y="187"/>
                  </a:lnTo>
                  <a:lnTo>
                    <a:pt x="1750" y="189"/>
                  </a:lnTo>
                  <a:lnTo>
                    <a:pt x="1752" y="190"/>
                  </a:lnTo>
                  <a:lnTo>
                    <a:pt x="1752" y="191"/>
                  </a:lnTo>
                  <a:lnTo>
                    <a:pt x="1755" y="194"/>
                  </a:lnTo>
                  <a:lnTo>
                    <a:pt x="1757" y="195"/>
                  </a:lnTo>
                  <a:lnTo>
                    <a:pt x="1760" y="197"/>
                  </a:lnTo>
                  <a:lnTo>
                    <a:pt x="1762" y="200"/>
                  </a:lnTo>
                  <a:lnTo>
                    <a:pt x="1765" y="202"/>
                  </a:lnTo>
                  <a:lnTo>
                    <a:pt x="1766" y="204"/>
                  </a:lnTo>
                  <a:lnTo>
                    <a:pt x="1769" y="206"/>
                  </a:lnTo>
                  <a:lnTo>
                    <a:pt x="1770" y="206"/>
                  </a:lnTo>
                  <a:lnTo>
                    <a:pt x="1770" y="206"/>
                  </a:lnTo>
                  <a:lnTo>
                    <a:pt x="1770" y="204"/>
                  </a:lnTo>
                  <a:lnTo>
                    <a:pt x="1770" y="201"/>
                  </a:lnTo>
                  <a:lnTo>
                    <a:pt x="1767" y="199"/>
                  </a:lnTo>
                  <a:lnTo>
                    <a:pt x="1769" y="196"/>
                  </a:lnTo>
                  <a:lnTo>
                    <a:pt x="1769" y="196"/>
                  </a:lnTo>
                  <a:lnTo>
                    <a:pt x="1771" y="195"/>
                  </a:lnTo>
                  <a:lnTo>
                    <a:pt x="1772" y="195"/>
                  </a:lnTo>
                  <a:lnTo>
                    <a:pt x="1775" y="195"/>
                  </a:lnTo>
                  <a:lnTo>
                    <a:pt x="1776" y="195"/>
                  </a:lnTo>
                  <a:lnTo>
                    <a:pt x="1777" y="195"/>
                  </a:lnTo>
                  <a:lnTo>
                    <a:pt x="1777" y="195"/>
                  </a:lnTo>
                  <a:lnTo>
                    <a:pt x="1780" y="195"/>
                  </a:lnTo>
                  <a:lnTo>
                    <a:pt x="1781" y="194"/>
                  </a:lnTo>
                  <a:lnTo>
                    <a:pt x="1781" y="194"/>
                  </a:lnTo>
                  <a:lnTo>
                    <a:pt x="1784" y="192"/>
                  </a:lnTo>
                  <a:lnTo>
                    <a:pt x="1785" y="192"/>
                  </a:lnTo>
                  <a:lnTo>
                    <a:pt x="1787" y="194"/>
                  </a:lnTo>
                  <a:lnTo>
                    <a:pt x="1790" y="194"/>
                  </a:lnTo>
                  <a:lnTo>
                    <a:pt x="1794" y="195"/>
                  </a:lnTo>
                  <a:lnTo>
                    <a:pt x="1797" y="197"/>
                  </a:lnTo>
                  <a:lnTo>
                    <a:pt x="1801" y="201"/>
                  </a:lnTo>
                  <a:lnTo>
                    <a:pt x="1805" y="204"/>
                  </a:lnTo>
                  <a:lnTo>
                    <a:pt x="1807" y="206"/>
                  </a:lnTo>
                  <a:lnTo>
                    <a:pt x="1812" y="210"/>
                  </a:lnTo>
                  <a:lnTo>
                    <a:pt x="1817" y="215"/>
                  </a:lnTo>
                  <a:lnTo>
                    <a:pt x="1822" y="219"/>
                  </a:lnTo>
                  <a:lnTo>
                    <a:pt x="1830" y="224"/>
                  </a:lnTo>
                  <a:lnTo>
                    <a:pt x="1836" y="230"/>
                  </a:lnTo>
                  <a:lnTo>
                    <a:pt x="1841" y="235"/>
                  </a:lnTo>
                  <a:lnTo>
                    <a:pt x="1841" y="240"/>
                  </a:lnTo>
                  <a:lnTo>
                    <a:pt x="1840" y="242"/>
                  </a:lnTo>
                  <a:lnTo>
                    <a:pt x="1838" y="245"/>
                  </a:lnTo>
                  <a:lnTo>
                    <a:pt x="1837" y="247"/>
                  </a:lnTo>
                  <a:lnTo>
                    <a:pt x="1835" y="248"/>
                  </a:lnTo>
                  <a:lnTo>
                    <a:pt x="1833" y="252"/>
                  </a:lnTo>
                  <a:lnTo>
                    <a:pt x="1833" y="256"/>
                  </a:lnTo>
                  <a:lnTo>
                    <a:pt x="1832" y="257"/>
                  </a:lnTo>
                  <a:lnTo>
                    <a:pt x="1831" y="257"/>
                  </a:lnTo>
                  <a:lnTo>
                    <a:pt x="1830" y="257"/>
                  </a:lnTo>
                  <a:lnTo>
                    <a:pt x="1827" y="256"/>
                  </a:lnTo>
                  <a:lnTo>
                    <a:pt x="1826" y="256"/>
                  </a:lnTo>
                  <a:lnTo>
                    <a:pt x="1823" y="256"/>
                  </a:lnTo>
                  <a:lnTo>
                    <a:pt x="1822" y="256"/>
                  </a:lnTo>
                  <a:lnTo>
                    <a:pt x="1822" y="258"/>
                  </a:lnTo>
                  <a:lnTo>
                    <a:pt x="1823" y="261"/>
                  </a:lnTo>
                  <a:lnTo>
                    <a:pt x="1825" y="262"/>
                  </a:lnTo>
                  <a:lnTo>
                    <a:pt x="1826" y="265"/>
                  </a:lnTo>
                  <a:lnTo>
                    <a:pt x="1827" y="266"/>
                  </a:lnTo>
                  <a:lnTo>
                    <a:pt x="1828" y="268"/>
                  </a:lnTo>
                  <a:lnTo>
                    <a:pt x="1827" y="271"/>
                  </a:lnTo>
                  <a:lnTo>
                    <a:pt x="1822" y="271"/>
                  </a:lnTo>
                  <a:lnTo>
                    <a:pt x="1821" y="271"/>
                  </a:lnTo>
                  <a:lnTo>
                    <a:pt x="1821" y="272"/>
                  </a:lnTo>
                  <a:lnTo>
                    <a:pt x="1821" y="273"/>
                  </a:lnTo>
                  <a:lnTo>
                    <a:pt x="1821" y="275"/>
                  </a:lnTo>
                  <a:lnTo>
                    <a:pt x="1821" y="276"/>
                  </a:lnTo>
                  <a:lnTo>
                    <a:pt x="1820" y="276"/>
                  </a:lnTo>
                  <a:lnTo>
                    <a:pt x="1818" y="277"/>
                  </a:lnTo>
                  <a:lnTo>
                    <a:pt x="1816" y="277"/>
                  </a:lnTo>
                  <a:lnTo>
                    <a:pt x="1815" y="276"/>
                  </a:lnTo>
                  <a:lnTo>
                    <a:pt x="1812" y="275"/>
                  </a:lnTo>
                  <a:lnTo>
                    <a:pt x="1811" y="275"/>
                  </a:lnTo>
                  <a:lnTo>
                    <a:pt x="1810" y="273"/>
                  </a:lnTo>
                  <a:lnTo>
                    <a:pt x="1807" y="272"/>
                  </a:lnTo>
                  <a:lnTo>
                    <a:pt x="1804" y="271"/>
                  </a:lnTo>
                  <a:lnTo>
                    <a:pt x="1801" y="270"/>
                  </a:lnTo>
                  <a:lnTo>
                    <a:pt x="1799" y="268"/>
                  </a:lnTo>
                  <a:lnTo>
                    <a:pt x="1795" y="266"/>
                  </a:lnTo>
                  <a:lnTo>
                    <a:pt x="1790" y="263"/>
                  </a:lnTo>
                  <a:lnTo>
                    <a:pt x="1786" y="261"/>
                  </a:lnTo>
                  <a:lnTo>
                    <a:pt x="1785" y="261"/>
                  </a:lnTo>
                  <a:lnTo>
                    <a:pt x="1785" y="262"/>
                  </a:lnTo>
                  <a:lnTo>
                    <a:pt x="1786" y="263"/>
                  </a:lnTo>
                  <a:lnTo>
                    <a:pt x="1787" y="266"/>
                  </a:lnTo>
                  <a:lnTo>
                    <a:pt x="1787" y="267"/>
                  </a:lnTo>
                  <a:lnTo>
                    <a:pt x="1787" y="270"/>
                  </a:lnTo>
                  <a:lnTo>
                    <a:pt x="1787" y="271"/>
                  </a:lnTo>
                  <a:lnTo>
                    <a:pt x="1786" y="271"/>
                  </a:lnTo>
                  <a:lnTo>
                    <a:pt x="1785" y="271"/>
                  </a:lnTo>
                  <a:lnTo>
                    <a:pt x="1784" y="271"/>
                  </a:lnTo>
                  <a:lnTo>
                    <a:pt x="1781" y="270"/>
                  </a:lnTo>
                  <a:lnTo>
                    <a:pt x="1780" y="268"/>
                  </a:lnTo>
                  <a:lnTo>
                    <a:pt x="1777" y="268"/>
                  </a:lnTo>
                  <a:lnTo>
                    <a:pt x="1776" y="267"/>
                  </a:lnTo>
                  <a:lnTo>
                    <a:pt x="1775" y="267"/>
                  </a:lnTo>
                  <a:lnTo>
                    <a:pt x="1774" y="268"/>
                  </a:lnTo>
                  <a:lnTo>
                    <a:pt x="1775" y="270"/>
                  </a:lnTo>
                  <a:lnTo>
                    <a:pt x="1775" y="271"/>
                  </a:lnTo>
                  <a:lnTo>
                    <a:pt x="1779" y="273"/>
                  </a:lnTo>
                  <a:lnTo>
                    <a:pt x="1781" y="276"/>
                  </a:lnTo>
                  <a:lnTo>
                    <a:pt x="1782" y="276"/>
                  </a:lnTo>
                  <a:lnTo>
                    <a:pt x="1784" y="277"/>
                  </a:lnTo>
                  <a:lnTo>
                    <a:pt x="1786" y="278"/>
                  </a:lnTo>
                  <a:lnTo>
                    <a:pt x="1789" y="278"/>
                  </a:lnTo>
                  <a:lnTo>
                    <a:pt x="1790" y="277"/>
                  </a:lnTo>
                  <a:lnTo>
                    <a:pt x="1791" y="277"/>
                  </a:lnTo>
                  <a:lnTo>
                    <a:pt x="1791" y="276"/>
                  </a:lnTo>
                  <a:lnTo>
                    <a:pt x="1792" y="276"/>
                  </a:lnTo>
                  <a:lnTo>
                    <a:pt x="1794" y="276"/>
                  </a:lnTo>
                  <a:lnTo>
                    <a:pt x="1801" y="278"/>
                  </a:lnTo>
                  <a:lnTo>
                    <a:pt x="1809" y="282"/>
                  </a:lnTo>
                  <a:lnTo>
                    <a:pt x="1817" y="287"/>
                  </a:lnTo>
                  <a:lnTo>
                    <a:pt x="1822" y="294"/>
                  </a:lnTo>
                  <a:lnTo>
                    <a:pt x="1823" y="298"/>
                  </a:lnTo>
                  <a:lnTo>
                    <a:pt x="1822" y="302"/>
                  </a:lnTo>
                  <a:lnTo>
                    <a:pt x="1821" y="304"/>
                  </a:lnTo>
                  <a:lnTo>
                    <a:pt x="1817" y="307"/>
                  </a:lnTo>
                  <a:lnTo>
                    <a:pt x="1813" y="307"/>
                  </a:lnTo>
                  <a:lnTo>
                    <a:pt x="1807" y="304"/>
                  </a:lnTo>
                  <a:lnTo>
                    <a:pt x="1800" y="301"/>
                  </a:lnTo>
                  <a:lnTo>
                    <a:pt x="1794" y="297"/>
                  </a:lnTo>
                  <a:lnTo>
                    <a:pt x="1789" y="294"/>
                  </a:lnTo>
                  <a:lnTo>
                    <a:pt x="1785" y="293"/>
                  </a:lnTo>
                  <a:lnTo>
                    <a:pt x="1781" y="292"/>
                  </a:lnTo>
                  <a:lnTo>
                    <a:pt x="1779" y="293"/>
                  </a:lnTo>
                  <a:lnTo>
                    <a:pt x="1777" y="293"/>
                  </a:lnTo>
                  <a:lnTo>
                    <a:pt x="1777" y="296"/>
                  </a:lnTo>
                  <a:lnTo>
                    <a:pt x="1777" y="297"/>
                  </a:lnTo>
                  <a:lnTo>
                    <a:pt x="1777" y="299"/>
                  </a:lnTo>
                  <a:lnTo>
                    <a:pt x="1779" y="304"/>
                  </a:lnTo>
                  <a:lnTo>
                    <a:pt x="1780" y="311"/>
                  </a:lnTo>
                  <a:lnTo>
                    <a:pt x="1784" y="317"/>
                  </a:lnTo>
                  <a:lnTo>
                    <a:pt x="1789" y="321"/>
                  </a:lnTo>
                  <a:lnTo>
                    <a:pt x="1790" y="322"/>
                  </a:lnTo>
                  <a:lnTo>
                    <a:pt x="1792" y="322"/>
                  </a:lnTo>
                  <a:lnTo>
                    <a:pt x="1792" y="321"/>
                  </a:lnTo>
                  <a:lnTo>
                    <a:pt x="1792" y="319"/>
                  </a:lnTo>
                  <a:lnTo>
                    <a:pt x="1792" y="317"/>
                  </a:lnTo>
                  <a:lnTo>
                    <a:pt x="1792" y="314"/>
                  </a:lnTo>
                  <a:lnTo>
                    <a:pt x="1792" y="312"/>
                  </a:lnTo>
                  <a:lnTo>
                    <a:pt x="1791" y="311"/>
                  </a:lnTo>
                  <a:lnTo>
                    <a:pt x="1791" y="308"/>
                  </a:lnTo>
                  <a:lnTo>
                    <a:pt x="1791" y="307"/>
                  </a:lnTo>
                  <a:lnTo>
                    <a:pt x="1791" y="307"/>
                  </a:lnTo>
                  <a:lnTo>
                    <a:pt x="1792" y="307"/>
                  </a:lnTo>
                  <a:lnTo>
                    <a:pt x="1794" y="307"/>
                  </a:lnTo>
                  <a:lnTo>
                    <a:pt x="1796" y="308"/>
                  </a:lnTo>
                  <a:lnTo>
                    <a:pt x="1797" y="308"/>
                  </a:lnTo>
                  <a:lnTo>
                    <a:pt x="1799" y="309"/>
                  </a:lnTo>
                  <a:lnTo>
                    <a:pt x="1812" y="309"/>
                  </a:lnTo>
                  <a:lnTo>
                    <a:pt x="1816" y="312"/>
                  </a:lnTo>
                  <a:lnTo>
                    <a:pt x="1817" y="314"/>
                  </a:lnTo>
                  <a:lnTo>
                    <a:pt x="1818" y="318"/>
                  </a:lnTo>
                  <a:lnTo>
                    <a:pt x="1818" y="321"/>
                  </a:lnTo>
                  <a:lnTo>
                    <a:pt x="1818" y="323"/>
                  </a:lnTo>
                  <a:lnTo>
                    <a:pt x="1817" y="325"/>
                  </a:lnTo>
                  <a:lnTo>
                    <a:pt x="1817" y="328"/>
                  </a:lnTo>
                  <a:lnTo>
                    <a:pt x="1817" y="329"/>
                  </a:lnTo>
                  <a:lnTo>
                    <a:pt x="1817" y="330"/>
                  </a:lnTo>
                  <a:lnTo>
                    <a:pt x="1817" y="332"/>
                  </a:lnTo>
                  <a:lnTo>
                    <a:pt x="1816" y="333"/>
                  </a:lnTo>
                  <a:lnTo>
                    <a:pt x="1816" y="334"/>
                  </a:lnTo>
                  <a:lnTo>
                    <a:pt x="1815" y="333"/>
                  </a:lnTo>
                  <a:lnTo>
                    <a:pt x="1811" y="333"/>
                  </a:lnTo>
                  <a:lnTo>
                    <a:pt x="1809" y="332"/>
                  </a:lnTo>
                  <a:lnTo>
                    <a:pt x="1806" y="332"/>
                  </a:lnTo>
                  <a:lnTo>
                    <a:pt x="1804" y="330"/>
                  </a:lnTo>
                  <a:lnTo>
                    <a:pt x="1802" y="330"/>
                  </a:lnTo>
                  <a:lnTo>
                    <a:pt x="1801" y="332"/>
                  </a:lnTo>
                  <a:lnTo>
                    <a:pt x="1800" y="333"/>
                  </a:lnTo>
                  <a:lnTo>
                    <a:pt x="1800" y="335"/>
                  </a:lnTo>
                  <a:lnTo>
                    <a:pt x="1801" y="338"/>
                  </a:lnTo>
                  <a:lnTo>
                    <a:pt x="1801" y="342"/>
                  </a:lnTo>
                  <a:lnTo>
                    <a:pt x="1802" y="344"/>
                  </a:lnTo>
                  <a:lnTo>
                    <a:pt x="1804" y="347"/>
                  </a:lnTo>
                  <a:lnTo>
                    <a:pt x="1804" y="349"/>
                  </a:lnTo>
                  <a:lnTo>
                    <a:pt x="1807" y="352"/>
                  </a:lnTo>
                  <a:lnTo>
                    <a:pt x="1810" y="353"/>
                  </a:lnTo>
                  <a:lnTo>
                    <a:pt x="1812" y="354"/>
                  </a:lnTo>
                  <a:lnTo>
                    <a:pt x="1812" y="355"/>
                  </a:lnTo>
                  <a:lnTo>
                    <a:pt x="1813" y="357"/>
                  </a:lnTo>
                  <a:lnTo>
                    <a:pt x="1815" y="358"/>
                  </a:lnTo>
                  <a:lnTo>
                    <a:pt x="1817" y="359"/>
                  </a:lnTo>
                  <a:lnTo>
                    <a:pt x="1818" y="362"/>
                  </a:lnTo>
                  <a:lnTo>
                    <a:pt x="1818" y="364"/>
                  </a:lnTo>
                  <a:lnTo>
                    <a:pt x="1817" y="365"/>
                  </a:lnTo>
                  <a:lnTo>
                    <a:pt x="1816" y="365"/>
                  </a:lnTo>
                  <a:lnTo>
                    <a:pt x="1815" y="368"/>
                  </a:lnTo>
                  <a:lnTo>
                    <a:pt x="1812" y="368"/>
                  </a:lnTo>
                  <a:lnTo>
                    <a:pt x="1811" y="368"/>
                  </a:lnTo>
                  <a:lnTo>
                    <a:pt x="1810" y="368"/>
                  </a:lnTo>
                  <a:lnTo>
                    <a:pt x="1810" y="370"/>
                  </a:lnTo>
                  <a:lnTo>
                    <a:pt x="1810" y="372"/>
                  </a:lnTo>
                  <a:lnTo>
                    <a:pt x="1811" y="375"/>
                  </a:lnTo>
                  <a:lnTo>
                    <a:pt x="1811" y="378"/>
                  </a:lnTo>
                  <a:lnTo>
                    <a:pt x="1812" y="380"/>
                  </a:lnTo>
                  <a:lnTo>
                    <a:pt x="1813" y="381"/>
                  </a:lnTo>
                  <a:lnTo>
                    <a:pt x="1812" y="383"/>
                  </a:lnTo>
                  <a:lnTo>
                    <a:pt x="1811" y="383"/>
                  </a:lnTo>
                  <a:lnTo>
                    <a:pt x="1810" y="383"/>
                  </a:lnTo>
                  <a:lnTo>
                    <a:pt x="1807" y="383"/>
                  </a:lnTo>
                  <a:lnTo>
                    <a:pt x="1805" y="383"/>
                  </a:lnTo>
                  <a:lnTo>
                    <a:pt x="1802" y="384"/>
                  </a:lnTo>
                  <a:lnTo>
                    <a:pt x="1802" y="385"/>
                  </a:lnTo>
                  <a:lnTo>
                    <a:pt x="1801" y="388"/>
                  </a:lnTo>
                  <a:lnTo>
                    <a:pt x="1801" y="390"/>
                  </a:lnTo>
                  <a:lnTo>
                    <a:pt x="1805" y="403"/>
                  </a:lnTo>
                  <a:lnTo>
                    <a:pt x="1810" y="416"/>
                  </a:lnTo>
                  <a:lnTo>
                    <a:pt x="1810" y="420"/>
                  </a:lnTo>
                  <a:lnTo>
                    <a:pt x="1811" y="422"/>
                  </a:lnTo>
                  <a:lnTo>
                    <a:pt x="1810" y="424"/>
                  </a:lnTo>
                  <a:lnTo>
                    <a:pt x="1810" y="426"/>
                  </a:lnTo>
                  <a:lnTo>
                    <a:pt x="1810" y="430"/>
                  </a:lnTo>
                  <a:lnTo>
                    <a:pt x="1810" y="432"/>
                  </a:lnTo>
                  <a:lnTo>
                    <a:pt x="1810" y="435"/>
                  </a:lnTo>
                  <a:lnTo>
                    <a:pt x="1811" y="437"/>
                  </a:lnTo>
                  <a:lnTo>
                    <a:pt x="1812" y="440"/>
                  </a:lnTo>
                  <a:lnTo>
                    <a:pt x="1813" y="442"/>
                  </a:lnTo>
                  <a:lnTo>
                    <a:pt x="1816" y="444"/>
                  </a:lnTo>
                  <a:lnTo>
                    <a:pt x="1817" y="442"/>
                  </a:lnTo>
                  <a:lnTo>
                    <a:pt x="1817" y="442"/>
                  </a:lnTo>
                  <a:lnTo>
                    <a:pt x="1818" y="440"/>
                  </a:lnTo>
                  <a:lnTo>
                    <a:pt x="1818" y="439"/>
                  </a:lnTo>
                  <a:lnTo>
                    <a:pt x="1820" y="436"/>
                  </a:lnTo>
                  <a:lnTo>
                    <a:pt x="1820" y="435"/>
                  </a:lnTo>
                  <a:lnTo>
                    <a:pt x="1821" y="435"/>
                  </a:lnTo>
                  <a:lnTo>
                    <a:pt x="1822" y="435"/>
                  </a:lnTo>
                  <a:lnTo>
                    <a:pt x="1825" y="437"/>
                  </a:lnTo>
                  <a:lnTo>
                    <a:pt x="1827" y="440"/>
                  </a:lnTo>
                  <a:lnTo>
                    <a:pt x="1830" y="442"/>
                  </a:lnTo>
                  <a:lnTo>
                    <a:pt x="1832" y="446"/>
                  </a:lnTo>
                  <a:lnTo>
                    <a:pt x="1836" y="447"/>
                  </a:lnTo>
                  <a:lnTo>
                    <a:pt x="1843" y="456"/>
                  </a:lnTo>
                  <a:lnTo>
                    <a:pt x="1845" y="459"/>
                  </a:lnTo>
                  <a:lnTo>
                    <a:pt x="1846" y="460"/>
                  </a:lnTo>
                  <a:lnTo>
                    <a:pt x="1845" y="461"/>
                  </a:lnTo>
                  <a:lnTo>
                    <a:pt x="1843" y="461"/>
                  </a:lnTo>
                  <a:lnTo>
                    <a:pt x="1842" y="461"/>
                  </a:lnTo>
                  <a:lnTo>
                    <a:pt x="1840" y="461"/>
                  </a:lnTo>
                  <a:lnTo>
                    <a:pt x="1837" y="461"/>
                  </a:lnTo>
                  <a:lnTo>
                    <a:pt x="1835" y="461"/>
                  </a:lnTo>
                  <a:lnTo>
                    <a:pt x="1833" y="461"/>
                  </a:lnTo>
                  <a:lnTo>
                    <a:pt x="1831" y="462"/>
                  </a:lnTo>
                  <a:lnTo>
                    <a:pt x="1830" y="464"/>
                  </a:lnTo>
                  <a:lnTo>
                    <a:pt x="1831" y="465"/>
                  </a:lnTo>
                  <a:lnTo>
                    <a:pt x="1832" y="467"/>
                  </a:lnTo>
                  <a:lnTo>
                    <a:pt x="1835" y="469"/>
                  </a:lnTo>
                  <a:lnTo>
                    <a:pt x="1837" y="471"/>
                  </a:lnTo>
                  <a:lnTo>
                    <a:pt x="1838" y="472"/>
                  </a:lnTo>
                  <a:lnTo>
                    <a:pt x="1841" y="473"/>
                  </a:lnTo>
                  <a:lnTo>
                    <a:pt x="1843" y="475"/>
                  </a:lnTo>
                  <a:lnTo>
                    <a:pt x="1846" y="476"/>
                  </a:lnTo>
                  <a:lnTo>
                    <a:pt x="1848" y="476"/>
                  </a:lnTo>
                  <a:lnTo>
                    <a:pt x="1850" y="478"/>
                  </a:lnTo>
                  <a:lnTo>
                    <a:pt x="1851" y="480"/>
                  </a:lnTo>
                  <a:lnTo>
                    <a:pt x="1852" y="481"/>
                  </a:lnTo>
                  <a:lnTo>
                    <a:pt x="1853" y="482"/>
                  </a:lnTo>
                  <a:lnTo>
                    <a:pt x="1856" y="482"/>
                  </a:lnTo>
                  <a:lnTo>
                    <a:pt x="1857" y="483"/>
                  </a:lnTo>
                  <a:lnTo>
                    <a:pt x="1858" y="483"/>
                  </a:lnTo>
                  <a:lnTo>
                    <a:pt x="1861" y="483"/>
                  </a:lnTo>
                  <a:lnTo>
                    <a:pt x="1862" y="485"/>
                  </a:lnTo>
                  <a:lnTo>
                    <a:pt x="1865" y="487"/>
                  </a:lnTo>
                  <a:lnTo>
                    <a:pt x="1867" y="490"/>
                  </a:lnTo>
                  <a:lnTo>
                    <a:pt x="1871" y="492"/>
                  </a:lnTo>
                  <a:lnTo>
                    <a:pt x="1872" y="496"/>
                  </a:lnTo>
                  <a:lnTo>
                    <a:pt x="1875" y="500"/>
                  </a:lnTo>
                  <a:lnTo>
                    <a:pt x="1875" y="502"/>
                  </a:lnTo>
                  <a:lnTo>
                    <a:pt x="1876" y="503"/>
                  </a:lnTo>
                  <a:lnTo>
                    <a:pt x="1876" y="506"/>
                  </a:lnTo>
                  <a:lnTo>
                    <a:pt x="1876" y="508"/>
                  </a:lnTo>
                  <a:lnTo>
                    <a:pt x="1876" y="511"/>
                  </a:lnTo>
                  <a:lnTo>
                    <a:pt x="1875" y="513"/>
                  </a:lnTo>
                  <a:lnTo>
                    <a:pt x="1875" y="513"/>
                  </a:lnTo>
                  <a:lnTo>
                    <a:pt x="1873" y="513"/>
                  </a:lnTo>
                  <a:lnTo>
                    <a:pt x="1872" y="513"/>
                  </a:lnTo>
                  <a:lnTo>
                    <a:pt x="1870" y="512"/>
                  </a:lnTo>
                  <a:lnTo>
                    <a:pt x="1868" y="512"/>
                  </a:lnTo>
                  <a:lnTo>
                    <a:pt x="1867" y="511"/>
                  </a:lnTo>
                  <a:lnTo>
                    <a:pt x="1863" y="510"/>
                  </a:lnTo>
                  <a:lnTo>
                    <a:pt x="1860" y="508"/>
                  </a:lnTo>
                  <a:lnTo>
                    <a:pt x="1856" y="506"/>
                  </a:lnTo>
                  <a:lnTo>
                    <a:pt x="1853" y="502"/>
                  </a:lnTo>
                  <a:lnTo>
                    <a:pt x="1850" y="500"/>
                  </a:lnTo>
                  <a:lnTo>
                    <a:pt x="1846" y="498"/>
                  </a:lnTo>
                  <a:lnTo>
                    <a:pt x="1843" y="497"/>
                  </a:lnTo>
                  <a:lnTo>
                    <a:pt x="1841" y="497"/>
                  </a:lnTo>
                  <a:lnTo>
                    <a:pt x="1840" y="498"/>
                  </a:lnTo>
                  <a:lnTo>
                    <a:pt x="1840" y="501"/>
                  </a:lnTo>
                  <a:lnTo>
                    <a:pt x="1841" y="502"/>
                  </a:lnTo>
                  <a:lnTo>
                    <a:pt x="1841" y="505"/>
                  </a:lnTo>
                  <a:lnTo>
                    <a:pt x="1841" y="506"/>
                  </a:lnTo>
                  <a:lnTo>
                    <a:pt x="1841" y="507"/>
                  </a:lnTo>
                  <a:lnTo>
                    <a:pt x="1838" y="508"/>
                  </a:lnTo>
                  <a:lnTo>
                    <a:pt x="1836" y="508"/>
                  </a:lnTo>
                  <a:lnTo>
                    <a:pt x="1833" y="507"/>
                  </a:lnTo>
                  <a:lnTo>
                    <a:pt x="1830" y="505"/>
                  </a:lnTo>
                  <a:lnTo>
                    <a:pt x="1827" y="503"/>
                  </a:lnTo>
                  <a:lnTo>
                    <a:pt x="1826" y="503"/>
                  </a:lnTo>
                  <a:lnTo>
                    <a:pt x="1825" y="503"/>
                  </a:lnTo>
                  <a:lnTo>
                    <a:pt x="1823" y="505"/>
                  </a:lnTo>
                  <a:lnTo>
                    <a:pt x="1825" y="506"/>
                  </a:lnTo>
                  <a:lnTo>
                    <a:pt x="1826" y="508"/>
                  </a:lnTo>
                  <a:lnTo>
                    <a:pt x="1827" y="511"/>
                  </a:lnTo>
                  <a:lnTo>
                    <a:pt x="1828" y="513"/>
                  </a:lnTo>
                  <a:lnTo>
                    <a:pt x="1828" y="515"/>
                  </a:lnTo>
                  <a:lnTo>
                    <a:pt x="1831" y="516"/>
                  </a:lnTo>
                  <a:lnTo>
                    <a:pt x="1832" y="517"/>
                  </a:lnTo>
                  <a:lnTo>
                    <a:pt x="1836" y="518"/>
                  </a:lnTo>
                  <a:lnTo>
                    <a:pt x="1837" y="518"/>
                  </a:lnTo>
                  <a:lnTo>
                    <a:pt x="1838" y="520"/>
                  </a:lnTo>
                  <a:lnTo>
                    <a:pt x="1840" y="521"/>
                  </a:lnTo>
                  <a:lnTo>
                    <a:pt x="1840" y="523"/>
                  </a:lnTo>
                  <a:lnTo>
                    <a:pt x="1840" y="524"/>
                  </a:lnTo>
                  <a:lnTo>
                    <a:pt x="1841" y="526"/>
                  </a:lnTo>
                  <a:lnTo>
                    <a:pt x="1846" y="529"/>
                  </a:lnTo>
                  <a:lnTo>
                    <a:pt x="1851" y="532"/>
                  </a:lnTo>
                  <a:lnTo>
                    <a:pt x="1856" y="533"/>
                  </a:lnTo>
                  <a:lnTo>
                    <a:pt x="1862" y="539"/>
                  </a:lnTo>
                  <a:lnTo>
                    <a:pt x="1863" y="542"/>
                  </a:lnTo>
                  <a:lnTo>
                    <a:pt x="1865" y="544"/>
                  </a:lnTo>
                  <a:lnTo>
                    <a:pt x="1866" y="546"/>
                  </a:lnTo>
                  <a:lnTo>
                    <a:pt x="1867" y="548"/>
                  </a:lnTo>
                  <a:lnTo>
                    <a:pt x="1867" y="549"/>
                  </a:lnTo>
                  <a:lnTo>
                    <a:pt x="1867" y="549"/>
                  </a:lnTo>
                  <a:lnTo>
                    <a:pt x="1866" y="551"/>
                  </a:lnTo>
                  <a:lnTo>
                    <a:pt x="1865" y="552"/>
                  </a:lnTo>
                  <a:lnTo>
                    <a:pt x="1863" y="552"/>
                  </a:lnTo>
                  <a:lnTo>
                    <a:pt x="1862" y="553"/>
                  </a:lnTo>
                  <a:lnTo>
                    <a:pt x="1862" y="554"/>
                  </a:lnTo>
                  <a:lnTo>
                    <a:pt x="1862" y="557"/>
                  </a:lnTo>
                  <a:lnTo>
                    <a:pt x="1865" y="559"/>
                  </a:lnTo>
                  <a:lnTo>
                    <a:pt x="1867" y="561"/>
                  </a:lnTo>
                  <a:lnTo>
                    <a:pt x="1871" y="563"/>
                  </a:lnTo>
                  <a:lnTo>
                    <a:pt x="1875" y="566"/>
                  </a:lnTo>
                  <a:lnTo>
                    <a:pt x="1877" y="568"/>
                  </a:lnTo>
                  <a:lnTo>
                    <a:pt x="1880" y="579"/>
                  </a:lnTo>
                  <a:lnTo>
                    <a:pt x="1882" y="588"/>
                  </a:lnTo>
                  <a:lnTo>
                    <a:pt x="1882" y="590"/>
                  </a:lnTo>
                  <a:lnTo>
                    <a:pt x="1883" y="592"/>
                  </a:lnTo>
                  <a:lnTo>
                    <a:pt x="1883" y="594"/>
                  </a:lnTo>
                  <a:lnTo>
                    <a:pt x="1883" y="597"/>
                  </a:lnTo>
                  <a:lnTo>
                    <a:pt x="1884" y="598"/>
                  </a:lnTo>
                  <a:lnTo>
                    <a:pt x="1884" y="600"/>
                  </a:lnTo>
                  <a:lnTo>
                    <a:pt x="1884" y="600"/>
                  </a:lnTo>
                  <a:lnTo>
                    <a:pt x="1883" y="602"/>
                  </a:lnTo>
                  <a:lnTo>
                    <a:pt x="1882" y="600"/>
                  </a:lnTo>
                  <a:lnTo>
                    <a:pt x="1880" y="599"/>
                  </a:lnTo>
                  <a:lnTo>
                    <a:pt x="1875" y="595"/>
                  </a:lnTo>
                  <a:lnTo>
                    <a:pt x="1870" y="590"/>
                  </a:lnTo>
                  <a:lnTo>
                    <a:pt x="1867" y="585"/>
                  </a:lnTo>
                  <a:lnTo>
                    <a:pt x="1866" y="585"/>
                  </a:lnTo>
                  <a:lnTo>
                    <a:pt x="1865" y="585"/>
                  </a:lnTo>
                  <a:lnTo>
                    <a:pt x="1862" y="584"/>
                  </a:lnTo>
                  <a:lnTo>
                    <a:pt x="1861" y="584"/>
                  </a:lnTo>
                  <a:lnTo>
                    <a:pt x="1860" y="583"/>
                  </a:lnTo>
                  <a:lnTo>
                    <a:pt x="1858" y="583"/>
                  </a:lnTo>
                  <a:lnTo>
                    <a:pt x="1858" y="584"/>
                  </a:lnTo>
                  <a:lnTo>
                    <a:pt x="1858" y="585"/>
                  </a:lnTo>
                  <a:lnTo>
                    <a:pt x="1862" y="589"/>
                  </a:lnTo>
                  <a:lnTo>
                    <a:pt x="1866" y="592"/>
                  </a:lnTo>
                  <a:lnTo>
                    <a:pt x="1870" y="593"/>
                  </a:lnTo>
                  <a:lnTo>
                    <a:pt x="1872" y="595"/>
                  </a:lnTo>
                  <a:lnTo>
                    <a:pt x="1875" y="598"/>
                  </a:lnTo>
                  <a:lnTo>
                    <a:pt x="1877" y="602"/>
                  </a:lnTo>
                  <a:lnTo>
                    <a:pt x="1878" y="603"/>
                  </a:lnTo>
                  <a:lnTo>
                    <a:pt x="1880" y="605"/>
                  </a:lnTo>
                  <a:lnTo>
                    <a:pt x="1878" y="605"/>
                  </a:lnTo>
                  <a:lnTo>
                    <a:pt x="1877" y="605"/>
                  </a:lnTo>
                  <a:lnTo>
                    <a:pt x="1876" y="605"/>
                  </a:lnTo>
                  <a:lnTo>
                    <a:pt x="1875" y="605"/>
                  </a:lnTo>
                  <a:lnTo>
                    <a:pt x="1873" y="605"/>
                  </a:lnTo>
                  <a:lnTo>
                    <a:pt x="1872" y="605"/>
                  </a:lnTo>
                  <a:lnTo>
                    <a:pt x="1871" y="607"/>
                  </a:lnTo>
                  <a:lnTo>
                    <a:pt x="1871" y="607"/>
                  </a:lnTo>
                  <a:lnTo>
                    <a:pt x="1871" y="609"/>
                  </a:lnTo>
                  <a:lnTo>
                    <a:pt x="1872" y="612"/>
                  </a:lnTo>
                  <a:lnTo>
                    <a:pt x="1873" y="615"/>
                  </a:lnTo>
                  <a:lnTo>
                    <a:pt x="1875" y="618"/>
                  </a:lnTo>
                  <a:lnTo>
                    <a:pt x="1876" y="621"/>
                  </a:lnTo>
                  <a:lnTo>
                    <a:pt x="1877" y="625"/>
                  </a:lnTo>
                  <a:lnTo>
                    <a:pt x="1880" y="628"/>
                  </a:lnTo>
                  <a:lnTo>
                    <a:pt x="1882" y="629"/>
                  </a:lnTo>
                  <a:lnTo>
                    <a:pt x="1884" y="629"/>
                  </a:lnTo>
                  <a:lnTo>
                    <a:pt x="1887" y="630"/>
                  </a:lnTo>
                  <a:lnTo>
                    <a:pt x="1891" y="630"/>
                  </a:lnTo>
                  <a:lnTo>
                    <a:pt x="1894" y="634"/>
                  </a:lnTo>
                  <a:lnTo>
                    <a:pt x="1898" y="639"/>
                  </a:lnTo>
                  <a:lnTo>
                    <a:pt x="1901" y="645"/>
                  </a:lnTo>
                  <a:lnTo>
                    <a:pt x="1901" y="650"/>
                  </a:lnTo>
                  <a:lnTo>
                    <a:pt x="1901" y="651"/>
                  </a:lnTo>
                  <a:lnTo>
                    <a:pt x="1899" y="651"/>
                  </a:lnTo>
                  <a:lnTo>
                    <a:pt x="1897" y="651"/>
                  </a:lnTo>
                  <a:lnTo>
                    <a:pt x="1896" y="650"/>
                  </a:lnTo>
                  <a:lnTo>
                    <a:pt x="1893" y="649"/>
                  </a:lnTo>
                  <a:lnTo>
                    <a:pt x="1891" y="648"/>
                  </a:lnTo>
                  <a:lnTo>
                    <a:pt x="1886" y="645"/>
                  </a:lnTo>
                  <a:lnTo>
                    <a:pt x="1882" y="643"/>
                  </a:lnTo>
                  <a:lnTo>
                    <a:pt x="1877" y="640"/>
                  </a:lnTo>
                  <a:lnTo>
                    <a:pt x="1875" y="640"/>
                  </a:lnTo>
                  <a:lnTo>
                    <a:pt x="1872" y="640"/>
                  </a:lnTo>
                  <a:lnTo>
                    <a:pt x="1870" y="641"/>
                  </a:lnTo>
                  <a:lnTo>
                    <a:pt x="1868" y="641"/>
                  </a:lnTo>
                  <a:lnTo>
                    <a:pt x="1867" y="644"/>
                  </a:lnTo>
                  <a:lnTo>
                    <a:pt x="1867" y="645"/>
                  </a:lnTo>
                  <a:lnTo>
                    <a:pt x="1867" y="648"/>
                  </a:lnTo>
                  <a:lnTo>
                    <a:pt x="1867" y="650"/>
                  </a:lnTo>
                  <a:lnTo>
                    <a:pt x="1868" y="654"/>
                  </a:lnTo>
                  <a:lnTo>
                    <a:pt x="1870" y="656"/>
                  </a:lnTo>
                  <a:lnTo>
                    <a:pt x="1872" y="659"/>
                  </a:lnTo>
                  <a:lnTo>
                    <a:pt x="1875" y="661"/>
                  </a:lnTo>
                  <a:lnTo>
                    <a:pt x="1878" y="663"/>
                  </a:lnTo>
                  <a:lnTo>
                    <a:pt x="1882" y="665"/>
                  </a:lnTo>
                  <a:lnTo>
                    <a:pt x="1884" y="666"/>
                  </a:lnTo>
                  <a:lnTo>
                    <a:pt x="1887" y="669"/>
                  </a:lnTo>
                  <a:lnTo>
                    <a:pt x="1891" y="671"/>
                  </a:lnTo>
                  <a:lnTo>
                    <a:pt x="1893" y="675"/>
                  </a:lnTo>
                  <a:lnTo>
                    <a:pt x="1896" y="676"/>
                  </a:lnTo>
                  <a:lnTo>
                    <a:pt x="1897" y="680"/>
                  </a:lnTo>
                  <a:lnTo>
                    <a:pt x="1897" y="682"/>
                  </a:lnTo>
                  <a:lnTo>
                    <a:pt x="1896" y="685"/>
                  </a:lnTo>
                  <a:lnTo>
                    <a:pt x="1896" y="687"/>
                  </a:lnTo>
                  <a:lnTo>
                    <a:pt x="1894" y="689"/>
                  </a:lnTo>
                  <a:lnTo>
                    <a:pt x="1893" y="690"/>
                  </a:lnTo>
                  <a:lnTo>
                    <a:pt x="1892" y="692"/>
                  </a:lnTo>
                  <a:lnTo>
                    <a:pt x="1891" y="695"/>
                  </a:lnTo>
                  <a:lnTo>
                    <a:pt x="1889" y="697"/>
                  </a:lnTo>
                  <a:lnTo>
                    <a:pt x="1888" y="700"/>
                  </a:lnTo>
                  <a:lnTo>
                    <a:pt x="1882" y="701"/>
                  </a:lnTo>
                  <a:lnTo>
                    <a:pt x="1876" y="699"/>
                  </a:lnTo>
                  <a:lnTo>
                    <a:pt x="1868" y="695"/>
                  </a:lnTo>
                  <a:lnTo>
                    <a:pt x="1862" y="690"/>
                  </a:lnTo>
                  <a:lnTo>
                    <a:pt x="1856" y="685"/>
                  </a:lnTo>
                  <a:lnTo>
                    <a:pt x="1850" y="679"/>
                  </a:lnTo>
                  <a:lnTo>
                    <a:pt x="1843" y="674"/>
                  </a:lnTo>
                  <a:lnTo>
                    <a:pt x="1842" y="674"/>
                  </a:lnTo>
                  <a:lnTo>
                    <a:pt x="1841" y="674"/>
                  </a:lnTo>
                  <a:lnTo>
                    <a:pt x="1840" y="674"/>
                  </a:lnTo>
                  <a:lnTo>
                    <a:pt x="1840" y="675"/>
                  </a:lnTo>
                  <a:lnTo>
                    <a:pt x="1841" y="676"/>
                  </a:lnTo>
                  <a:lnTo>
                    <a:pt x="1841" y="677"/>
                  </a:lnTo>
                  <a:lnTo>
                    <a:pt x="1841" y="679"/>
                  </a:lnTo>
                  <a:lnTo>
                    <a:pt x="1840" y="680"/>
                  </a:lnTo>
                  <a:lnTo>
                    <a:pt x="1837" y="681"/>
                  </a:lnTo>
                  <a:lnTo>
                    <a:pt x="1836" y="681"/>
                  </a:lnTo>
                  <a:lnTo>
                    <a:pt x="1833" y="682"/>
                  </a:lnTo>
                  <a:lnTo>
                    <a:pt x="1832" y="684"/>
                  </a:lnTo>
                  <a:lnTo>
                    <a:pt x="1831" y="685"/>
                  </a:lnTo>
                  <a:lnTo>
                    <a:pt x="1830" y="687"/>
                  </a:lnTo>
                  <a:lnTo>
                    <a:pt x="1830" y="690"/>
                  </a:lnTo>
                  <a:lnTo>
                    <a:pt x="1832" y="691"/>
                  </a:lnTo>
                  <a:lnTo>
                    <a:pt x="1835" y="694"/>
                  </a:lnTo>
                  <a:lnTo>
                    <a:pt x="1837" y="696"/>
                  </a:lnTo>
                  <a:lnTo>
                    <a:pt x="1841" y="697"/>
                  </a:lnTo>
                  <a:lnTo>
                    <a:pt x="1843" y="700"/>
                  </a:lnTo>
                  <a:lnTo>
                    <a:pt x="1845" y="701"/>
                  </a:lnTo>
                  <a:lnTo>
                    <a:pt x="1845" y="704"/>
                  </a:lnTo>
                  <a:lnTo>
                    <a:pt x="1843" y="705"/>
                  </a:lnTo>
                  <a:lnTo>
                    <a:pt x="1843" y="706"/>
                  </a:lnTo>
                  <a:lnTo>
                    <a:pt x="1841" y="707"/>
                  </a:lnTo>
                  <a:lnTo>
                    <a:pt x="1840" y="707"/>
                  </a:lnTo>
                  <a:lnTo>
                    <a:pt x="1837" y="707"/>
                  </a:lnTo>
                  <a:lnTo>
                    <a:pt x="1836" y="709"/>
                  </a:lnTo>
                  <a:lnTo>
                    <a:pt x="1835" y="710"/>
                  </a:lnTo>
                  <a:lnTo>
                    <a:pt x="1833" y="711"/>
                  </a:lnTo>
                  <a:lnTo>
                    <a:pt x="1833" y="712"/>
                  </a:lnTo>
                  <a:lnTo>
                    <a:pt x="1835" y="715"/>
                  </a:lnTo>
                  <a:lnTo>
                    <a:pt x="1836" y="715"/>
                  </a:lnTo>
                  <a:lnTo>
                    <a:pt x="1838" y="716"/>
                  </a:lnTo>
                  <a:lnTo>
                    <a:pt x="1841" y="717"/>
                  </a:lnTo>
                  <a:lnTo>
                    <a:pt x="1845" y="718"/>
                  </a:lnTo>
                  <a:lnTo>
                    <a:pt x="1847" y="720"/>
                  </a:lnTo>
                  <a:lnTo>
                    <a:pt x="1850" y="721"/>
                  </a:lnTo>
                  <a:lnTo>
                    <a:pt x="1851" y="723"/>
                  </a:lnTo>
                  <a:lnTo>
                    <a:pt x="1852" y="728"/>
                  </a:lnTo>
                  <a:lnTo>
                    <a:pt x="1853" y="733"/>
                  </a:lnTo>
                  <a:lnTo>
                    <a:pt x="1856" y="737"/>
                  </a:lnTo>
                  <a:lnTo>
                    <a:pt x="1860" y="740"/>
                  </a:lnTo>
                  <a:lnTo>
                    <a:pt x="1863" y="743"/>
                  </a:lnTo>
                  <a:lnTo>
                    <a:pt x="1867" y="746"/>
                  </a:lnTo>
                  <a:lnTo>
                    <a:pt x="1870" y="750"/>
                  </a:lnTo>
                  <a:lnTo>
                    <a:pt x="1884" y="766"/>
                  </a:lnTo>
                  <a:lnTo>
                    <a:pt x="1892" y="772"/>
                  </a:lnTo>
                  <a:lnTo>
                    <a:pt x="1898" y="778"/>
                  </a:lnTo>
                  <a:lnTo>
                    <a:pt x="1903" y="787"/>
                  </a:lnTo>
                  <a:lnTo>
                    <a:pt x="1906" y="797"/>
                  </a:lnTo>
                  <a:lnTo>
                    <a:pt x="1907" y="801"/>
                  </a:lnTo>
                  <a:lnTo>
                    <a:pt x="1908" y="804"/>
                  </a:lnTo>
                  <a:lnTo>
                    <a:pt x="1911" y="808"/>
                  </a:lnTo>
                  <a:lnTo>
                    <a:pt x="1911" y="812"/>
                  </a:lnTo>
                  <a:lnTo>
                    <a:pt x="1913" y="818"/>
                  </a:lnTo>
                  <a:lnTo>
                    <a:pt x="1913" y="822"/>
                  </a:lnTo>
                  <a:lnTo>
                    <a:pt x="1914" y="827"/>
                  </a:lnTo>
                  <a:lnTo>
                    <a:pt x="1914" y="830"/>
                  </a:lnTo>
                  <a:lnTo>
                    <a:pt x="1917" y="842"/>
                  </a:lnTo>
                  <a:lnTo>
                    <a:pt x="1919" y="854"/>
                  </a:lnTo>
                  <a:lnTo>
                    <a:pt x="1919" y="854"/>
                  </a:lnTo>
                  <a:lnTo>
                    <a:pt x="1918" y="854"/>
                  </a:lnTo>
                  <a:lnTo>
                    <a:pt x="1917" y="853"/>
                  </a:lnTo>
                  <a:lnTo>
                    <a:pt x="1916" y="852"/>
                  </a:lnTo>
                  <a:lnTo>
                    <a:pt x="1914" y="850"/>
                  </a:lnTo>
                  <a:lnTo>
                    <a:pt x="1914" y="849"/>
                  </a:lnTo>
                  <a:lnTo>
                    <a:pt x="1914" y="848"/>
                  </a:lnTo>
                  <a:lnTo>
                    <a:pt x="1912" y="845"/>
                  </a:lnTo>
                  <a:lnTo>
                    <a:pt x="1911" y="843"/>
                  </a:lnTo>
                  <a:lnTo>
                    <a:pt x="1908" y="840"/>
                  </a:lnTo>
                  <a:lnTo>
                    <a:pt x="1907" y="838"/>
                  </a:lnTo>
                  <a:lnTo>
                    <a:pt x="1906" y="837"/>
                  </a:lnTo>
                  <a:lnTo>
                    <a:pt x="1904" y="837"/>
                  </a:lnTo>
                  <a:lnTo>
                    <a:pt x="1903" y="838"/>
                  </a:lnTo>
                  <a:lnTo>
                    <a:pt x="1902" y="839"/>
                  </a:lnTo>
                  <a:lnTo>
                    <a:pt x="1902" y="842"/>
                  </a:lnTo>
                  <a:lnTo>
                    <a:pt x="1901" y="843"/>
                  </a:lnTo>
                  <a:lnTo>
                    <a:pt x="1898" y="845"/>
                  </a:lnTo>
                  <a:lnTo>
                    <a:pt x="1893" y="843"/>
                  </a:lnTo>
                  <a:lnTo>
                    <a:pt x="1888" y="837"/>
                  </a:lnTo>
                  <a:lnTo>
                    <a:pt x="1882" y="829"/>
                  </a:lnTo>
                  <a:lnTo>
                    <a:pt x="1877" y="823"/>
                  </a:lnTo>
                  <a:lnTo>
                    <a:pt x="1875" y="817"/>
                  </a:lnTo>
                  <a:lnTo>
                    <a:pt x="1872" y="809"/>
                  </a:lnTo>
                  <a:lnTo>
                    <a:pt x="1870" y="801"/>
                  </a:lnTo>
                  <a:lnTo>
                    <a:pt x="1866" y="792"/>
                  </a:lnTo>
                  <a:lnTo>
                    <a:pt x="1858" y="786"/>
                  </a:lnTo>
                  <a:lnTo>
                    <a:pt x="1855" y="784"/>
                  </a:lnTo>
                  <a:lnTo>
                    <a:pt x="1851" y="783"/>
                  </a:lnTo>
                  <a:lnTo>
                    <a:pt x="1847" y="781"/>
                  </a:lnTo>
                  <a:lnTo>
                    <a:pt x="1843" y="778"/>
                  </a:lnTo>
                  <a:lnTo>
                    <a:pt x="1841" y="776"/>
                  </a:lnTo>
                  <a:lnTo>
                    <a:pt x="1837" y="773"/>
                  </a:lnTo>
                  <a:lnTo>
                    <a:pt x="1835" y="769"/>
                  </a:lnTo>
                  <a:lnTo>
                    <a:pt x="1830" y="766"/>
                  </a:lnTo>
                  <a:lnTo>
                    <a:pt x="1825" y="761"/>
                  </a:lnTo>
                  <a:lnTo>
                    <a:pt x="1820" y="757"/>
                  </a:lnTo>
                  <a:lnTo>
                    <a:pt x="1815" y="755"/>
                  </a:lnTo>
                  <a:lnTo>
                    <a:pt x="1812" y="753"/>
                  </a:lnTo>
                  <a:lnTo>
                    <a:pt x="1811" y="752"/>
                  </a:lnTo>
                  <a:lnTo>
                    <a:pt x="1810" y="751"/>
                  </a:lnTo>
                  <a:lnTo>
                    <a:pt x="1810" y="750"/>
                  </a:lnTo>
                  <a:lnTo>
                    <a:pt x="1807" y="747"/>
                  </a:lnTo>
                  <a:lnTo>
                    <a:pt x="1804" y="745"/>
                  </a:lnTo>
                  <a:lnTo>
                    <a:pt x="1801" y="745"/>
                  </a:lnTo>
                  <a:lnTo>
                    <a:pt x="1802" y="748"/>
                  </a:lnTo>
                  <a:lnTo>
                    <a:pt x="1805" y="752"/>
                  </a:lnTo>
                  <a:lnTo>
                    <a:pt x="1807" y="756"/>
                  </a:lnTo>
                  <a:lnTo>
                    <a:pt x="1811" y="758"/>
                  </a:lnTo>
                  <a:lnTo>
                    <a:pt x="1816" y="761"/>
                  </a:lnTo>
                  <a:lnTo>
                    <a:pt x="1820" y="762"/>
                  </a:lnTo>
                  <a:lnTo>
                    <a:pt x="1823" y="767"/>
                  </a:lnTo>
                  <a:lnTo>
                    <a:pt x="1828" y="772"/>
                  </a:lnTo>
                  <a:lnTo>
                    <a:pt x="1832" y="777"/>
                  </a:lnTo>
                  <a:lnTo>
                    <a:pt x="1838" y="781"/>
                  </a:lnTo>
                  <a:lnTo>
                    <a:pt x="1841" y="782"/>
                  </a:lnTo>
                  <a:lnTo>
                    <a:pt x="1843" y="783"/>
                  </a:lnTo>
                  <a:lnTo>
                    <a:pt x="1847" y="784"/>
                  </a:lnTo>
                  <a:lnTo>
                    <a:pt x="1851" y="786"/>
                  </a:lnTo>
                  <a:lnTo>
                    <a:pt x="1853" y="788"/>
                  </a:lnTo>
                  <a:lnTo>
                    <a:pt x="1856" y="791"/>
                  </a:lnTo>
                  <a:lnTo>
                    <a:pt x="1857" y="793"/>
                  </a:lnTo>
                  <a:lnTo>
                    <a:pt x="1858" y="796"/>
                  </a:lnTo>
                  <a:lnTo>
                    <a:pt x="1857" y="797"/>
                  </a:lnTo>
                  <a:lnTo>
                    <a:pt x="1857" y="798"/>
                  </a:lnTo>
                  <a:lnTo>
                    <a:pt x="1856" y="799"/>
                  </a:lnTo>
                  <a:lnTo>
                    <a:pt x="1853" y="799"/>
                  </a:lnTo>
                  <a:lnTo>
                    <a:pt x="1852" y="801"/>
                  </a:lnTo>
                  <a:lnTo>
                    <a:pt x="1851" y="802"/>
                  </a:lnTo>
                  <a:lnTo>
                    <a:pt x="1850" y="803"/>
                  </a:lnTo>
                  <a:lnTo>
                    <a:pt x="1848" y="804"/>
                  </a:lnTo>
                  <a:lnTo>
                    <a:pt x="1846" y="804"/>
                  </a:lnTo>
                  <a:lnTo>
                    <a:pt x="1843" y="804"/>
                  </a:lnTo>
                  <a:lnTo>
                    <a:pt x="1843" y="804"/>
                  </a:lnTo>
                  <a:lnTo>
                    <a:pt x="1842" y="803"/>
                  </a:lnTo>
                  <a:lnTo>
                    <a:pt x="1840" y="802"/>
                  </a:lnTo>
                  <a:lnTo>
                    <a:pt x="1838" y="802"/>
                  </a:lnTo>
                  <a:lnTo>
                    <a:pt x="1837" y="801"/>
                  </a:lnTo>
                  <a:lnTo>
                    <a:pt x="1836" y="801"/>
                  </a:lnTo>
                  <a:lnTo>
                    <a:pt x="1836" y="802"/>
                  </a:lnTo>
                  <a:lnTo>
                    <a:pt x="1837" y="804"/>
                  </a:lnTo>
                  <a:lnTo>
                    <a:pt x="1840" y="807"/>
                  </a:lnTo>
                  <a:lnTo>
                    <a:pt x="1843" y="809"/>
                  </a:lnTo>
                  <a:lnTo>
                    <a:pt x="1846" y="812"/>
                  </a:lnTo>
                  <a:lnTo>
                    <a:pt x="1850" y="813"/>
                  </a:lnTo>
                  <a:lnTo>
                    <a:pt x="1851" y="814"/>
                  </a:lnTo>
                  <a:lnTo>
                    <a:pt x="1853" y="817"/>
                  </a:lnTo>
                  <a:lnTo>
                    <a:pt x="1855" y="818"/>
                  </a:lnTo>
                  <a:lnTo>
                    <a:pt x="1855" y="819"/>
                  </a:lnTo>
                  <a:lnTo>
                    <a:pt x="1855" y="819"/>
                  </a:lnTo>
                  <a:lnTo>
                    <a:pt x="1853" y="820"/>
                  </a:lnTo>
                  <a:lnTo>
                    <a:pt x="1852" y="820"/>
                  </a:lnTo>
                  <a:lnTo>
                    <a:pt x="1850" y="820"/>
                  </a:lnTo>
                  <a:lnTo>
                    <a:pt x="1848" y="820"/>
                  </a:lnTo>
                  <a:lnTo>
                    <a:pt x="1847" y="819"/>
                  </a:lnTo>
                  <a:lnTo>
                    <a:pt x="1846" y="819"/>
                  </a:lnTo>
                  <a:lnTo>
                    <a:pt x="1846" y="822"/>
                  </a:lnTo>
                  <a:lnTo>
                    <a:pt x="1846" y="823"/>
                  </a:lnTo>
                  <a:lnTo>
                    <a:pt x="1847" y="824"/>
                  </a:lnTo>
                  <a:lnTo>
                    <a:pt x="1850" y="827"/>
                  </a:lnTo>
                  <a:lnTo>
                    <a:pt x="1851" y="827"/>
                  </a:lnTo>
                  <a:lnTo>
                    <a:pt x="1851" y="828"/>
                  </a:lnTo>
                  <a:lnTo>
                    <a:pt x="1853" y="830"/>
                  </a:lnTo>
                  <a:lnTo>
                    <a:pt x="1855" y="833"/>
                  </a:lnTo>
                  <a:lnTo>
                    <a:pt x="1856" y="835"/>
                  </a:lnTo>
                  <a:lnTo>
                    <a:pt x="1860" y="838"/>
                  </a:lnTo>
                  <a:lnTo>
                    <a:pt x="1862" y="839"/>
                  </a:lnTo>
                  <a:lnTo>
                    <a:pt x="1865" y="839"/>
                  </a:lnTo>
                  <a:lnTo>
                    <a:pt x="1868" y="838"/>
                  </a:lnTo>
                  <a:lnTo>
                    <a:pt x="1870" y="838"/>
                  </a:lnTo>
                  <a:lnTo>
                    <a:pt x="1872" y="838"/>
                  </a:lnTo>
                  <a:lnTo>
                    <a:pt x="1875" y="838"/>
                  </a:lnTo>
                  <a:lnTo>
                    <a:pt x="1880" y="842"/>
                  </a:lnTo>
                  <a:lnTo>
                    <a:pt x="1884" y="845"/>
                  </a:lnTo>
                  <a:lnTo>
                    <a:pt x="1891" y="848"/>
                  </a:lnTo>
                  <a:lnTo>
                    <a:pt x="1893" y="849"/>
                  </a:lnTo>
                  <a:lnTo>
                    <a:pt x="1896" y="852"/>
                  </a:lnTo>
                  <a:lnTo>
                    <a:pt x="1901" y="854"/>
                  </a:lnTo>
                  <a:lnTo>
                    <a:pt x="1903" y="857"/>
                  </a:lnTo>
                  <a:lnTo>
                    <a:pt x="1907" y="858"/>
                  </a:lnTo>
                  <a:lnTo>
                    <a:pt x="1909" y="860"/>
                  </a:lnTo>
                  <a:lnTo>
                    <a:pt x="1912" y="863"/>
                  </a:lnTo>
                  <a:lnTo>
                    <a:pt x="1913" y="865"/>
                  </a:lnTo>
                  <a:lnTo>
                    <a:pt x="1914" y="869"/>
                  </a:lnTo>
                  <a:lnTo>
                    <a:pt x="1913" y="871"/>
                  </a:lnTo>
                  <a:lnTo>
                    <a:pt x="1912" y="874"/>
                  </a:lnTo>
                  <a:lnTo>
                    <a:pt x="1909" y="876"/>
                  </a:lnTo>
                  <a:lnTo>
                    <a:pt x="1907" y="878"/>
                  </a:lnTo>
                  <a:lnTo>
                    <a:pt x="1903" y="880"/>
                  </a:lnTo>
                  <a:lnTo>
                    <a:pt x="1901" y="881"/>
                  </a:lnTo>
                  <a:lnTo>
                    <a:pt x="1899" y="883"/>
                  </a:lnTo>
                  <a:lnTo>
                    <a:pt x="1898" y="885"/>
                  </a:lnTo>
                  <a:lnTo>
                    <a:pt x="1897" y="889"/>
                  </a:lnTo>
                  <a:lnTo>
                    <a:pt x="1896" y="893"/>
                  </a:lnTo>
                  <a:lnTo>
                    <a:pt x="1893" y="895"/>
                  </a:lnTo>
                  <a:lnTo>
                    <a:pt x="1892" y="895"/>
                  </a:lnTo>
                  <a:lnTo>
                    <a:pt x="1889" y="896"/>
                  </a:lnTo>
                  <a:lnTo>
                    <a:pt x="1887" y="896"/>
                  </a:lnTo>
                  <a:lnTo>
                    <a:pt x="1884" y="896"/>
                  </a:lnTo>
                  <a:lnTo>
                    <a:pt x="1882" y="898"/>
                  </a:lnTo>
                  <a:lnTo>
                    <a:pt x="1878" y="904"/>
                  </a:lnTo>
                  <a:lnTo>
                    <a:pt x="1875" y="911"/>
                  </a:lnTo>
                  <a:lnTo>
                    <a:pt x="1871" y="917"/>
                  </a:lnTo>
                  <a:lnTo>
                    <a:pt x="1866" y="922"/>
                  </a:lnTo>
                  <a:lnTo>
                    <a:pt x="1858" y="924"/>
                  </a:lnTo>
                  <a:lnTo>
                    <a:pt x="1851" y="922"/>
                  </a:lnTo>
                  <a:lnTo>
                    <a:pt x="1841" y="924"/>
                  </a:lnTo>
                  <a:lnTo>
                    <a:pt x="1833" y="926"/>
                  </a:lnTo>
                  <a:lnTo>
                    <a:pt x="1831" y="926"/>
                  </a:lnTo>
                  <a:lnTo>
                    <a:pt x="1827" y="926"/>
                  </a:lnTo>
                  <a:lnTo>
                    <a:pt x="1825" y="927"/>
                  </a:lnTo>
                  <a:lnTo>
                    <a:pt x="1822" y="929"/>
                  </a:lnTo>
                  <a:lnTo>
                    <a:pt x="1820" y="930"/>
                  </a:lnTo>
                  <a:lnTo>
                    <a:pt x="1817" y="931"/>
                  </a:lnTo>
                  <a:lnTo>
                    <a:pt x="1815" y="934"/>
                  </a:lnTo>
                  <a:lnTo>
                    <a:pt x="1812" y="935"/>
                  </a:lnTo>
                  <a:lnTo>
                    <a:pt x="1809" y="936"/>
                  </a:lnTo>
                  <a:lnTo>
                    <a:pt x="1806" y="936"/>
                  </a:lnTo>
                  <a:lnTo>
                    <a:pt x="1802" y="935"/>
                  </a:lnTo>
                  <a:lnTo>
                    <a:pt x="1799" y="932"/>
                  </a:lnTo>
                  <a:lnTo>
                    <a:pt x="1796" y="929"/>
                  </a:lnTo>
                  <a:lnTo>
                    <a:pt x="1792" y="925"/>
                  </a:lnTo>
                  <a:lnTo>
                    <a:pt x="1790" y="921"/>
                  </a:lnTo>
                  <a:lnTo>
                    <a:pt x="1786" y="919"/>
                  </a:lnTo>
                  <a:lnTo>
                    <a:pt x="1784" y="916"/>
                  </a:lnTo>
                  <a:lnTo>
                    <a:pt x="1782" y="920"/>
                  </a:lnTo>
                  <a:lnTo>
                    <a:pt x="1782" y="924"/>
                  </a:lnTo>
                  <a:lnTo>
                    <a:pt x="1784" y="926"/>
                  </a:lnTo>
                  <a:lnTo>
                    <a:pt x="1785" y="929"/>
                  </a:lnTo>
                  <a:lnTo>
                    <a:pt x="1786" y="931"/>
                  </a:lnTo>
                  <a:lnTo>
                    <a:pt x="1789" y="935"/>
                  </a:lnTo>
                  <a:lnTo>
                    <a:pt x="1789" y="937"/>
                  </a:lnTo>
                  <a:lnTo>
                    <a:pt x="1790" y="939"/>
                  </a:lnTo>
                  <a:lnTo>
                    <a:pt x="1789" y="941"/>
                  </a:lnTo>
                  <a:lnTo>
                    <a:pt x="1786" y="942"/>
                  </a:lnTo>
                  <a:lnTo>
                    <a:pt x="1784" y="945"/>
                  </a:lnTo>
                  <a:lnTo>
                    <a:pt x="1780" y="947"/>
                  </a:lnTo>
                  <a:lnTo>
                    <a:pt x="1775" y="949"/>
                  </a:lnTo>
                  <a:lnTo>
                    <a:pt x="1770" y="950"/>
                  </a:lnTo>
                  <a:lnTo>
                    <a:pt x="1767" y="951"/>
                  </a:lnTo>
                  <a:lnTo>
                    <a:pt x="1765" y="952"/>
                  </a:lnTo>
                  <a:lnTo>
                    <a:pt x="1765" y="955"/>
                  </a:lnTo>
                  <a:lnTo>
                    <a:pt x="1765" y="956"/>
                  </a:lnTo>
                  <a:lnTo>
                    <a:pt x="1765" y="960"/>
                  </a:lnTo>
                  <a:lnTo>
                    <a:pt x="1765" y="962"/>
                  </a:lnTo>
                  <a:lnTo>
                    <a:pt x="1765" y="973"/>
                  </a:lnTo>
                  <a:lnTo>
                    <a:pt x="1764" y="983"/>
                  </a:lnTo>
                  <a:lnTo>
                    <a:pt x="1762" y="991"/>
                  </a:lnTo>
                  <a:lnTo>
                    <a:pt x="1762" y="995"/>
                  </a:lnTo>
                  <a:lnTo>
                    <a:pt x="1761" y="997"/>
                  </a:lnTo>
                  <a:lnTo>
                    <a:pt x="1760" y="998"/>
                  </a:lnTo>
                  <a:lnTo>
                    <a:pt x="1757" y="1000"/>
                  </a:lnTo>
                  <a:lnTo>
                    <a:pt x="1756" y="1001"/>
                  </a:lnTo>
                  <a:lnTo>
                    <a:pt x="1755" y="1002"/>
                  </a:lnTo>
                  <a:lnTo>
                    <a:pt x="1751" y="1003"/>
                  </a:lnTo>
                  <a:lnTo>
                    <a:pt x="1750" y="1006"/>
                  </a:lnTo>
                  <a:lnTo>
                    <a:pt x="1747" y="1008"/>
                  </a:lnTo>
                  <a:lnTo>
                    <a:pt x="1747" y="1011"/>
                  </a:lnTo>
                  <a:lnTo>
                    <a:pt x="1746" y="1014"/>
                  </a:lnTo>
                  <a:lnTo>
                    <a:pt x="1744" y="1017"/>
                  </a:lnTo>
                  <a:lnTo>
                    <a:pt x="1741" y="1019"/>
                  </a:lnTo>
                  <a:lnTo>
                    <a:pt x="1736" y="1023"/>
                  </a:lnTo>
                  <a:lnTo>
                    <a:pt x="1735" y="1023"/>
                  </a:lnTo>
                  <a:lnTo>
                    <a:pt x="1733" y="1022"/>
                  </a:lnTo>
                  <a:lnTo>
                    <a:pt x="1731" y="1022"/>
                  </a:lnTo>
                  <a:lnTo>
                    <a:pt x="1729" y="1021"/>
                  </a:lnTo>
                  <a:lnTo>
                    <a:pt x="1728" y="1019"/>
                  </a:lnTo>
                  <a:lnTo>
                    <a:pt x="1726" y="1019"/>
                  </a:lnTo>
                  <a:lnTo>
                    <a:pt x="1724" y="1022"/>
                  </a:lnTo>
                  <a:lnTo>
                    <a:pt x="1723" y="1023"/>
                  </a:lnTo>
                  <a:lnTo>
                    <a:pt x="1723" y="1024"/>
                  </a:lnTo>
                  <a:lnTo>
                    <a:pt x="1721" y="1027"/>
                  </a:lnTo>
                  <a:lnTo>
                    <a:pt x="1721" y="1028"/>
                  </a:lnTo>
                  <a:lnTo>
                    <a:pt x="1720" y="1028"/>
                  </a:lnTo>
                  <a:lnTo>
                    <a:pt x="1718" y="1028"/>
                  </a:lnTo>
                  <a:lnTo>
                    <a:pt x="1715" y="1027"/>
                  </a:lnTo>
                  <a:lnTo>
                    <a:pt x="1713" y="1026"/>
                  </a:lnTo>
                  <a:lnTo>
                    <a:pt x="1710" y="1024"/>
                  </a:lnTo>
                  <a:lnTo>
                    <a:pt x="1708" y="1022"/>
                  </a:lnTo>
                  <a:lnTo>
                    <a:pt x="1706" y="1019"/>
                  </a:lnTo>
                  <a:lnTo>
                    <a:pt x="1708" y="1017"/>
                  </a:lnTo>
                  <a:lnTo>
                    <a:pt x="1708" y="1016"/>
                  </a:lnTo>
                  <a:lnTo>
                    <a:pt x="1709" y="1013"/>
                  </a:lnTo>
                  <a:lnTo>
                    <a:pt x="1710" y="1011"/>
                  </a:lnTo>
                  <a:lnTo>
                    <a:pt x="1710" y="1007"/>
                  </a:lnTo>
                  <a:lnTo>
                    <a:pt x="1710" y="1006"/>
                  </a:lnTo>
                  <a:lnTo>
                    <a:pt x="1709" y="1005"/>
                  </a:lnTo>
                  <a:lnTo>
                    <a:pt x="1708" y="1005"/>
                  </a:lnTo>
                  <a:lnTo>
                    <a:pt x="1705" y="1005"/>
                  </a:lnTo>
                  <a:lnTo>
                    <a:pt x="1704" y="1005"/>
                  </a:lnTo>
                  <a:lnTo>
                    <a:pt x="1703" y="1006"/>
                  </a:lnTo>
                  <a:lnTo>
                    <a:pt x="1703" y="1007"/>
                  </a:lnTo>
                  <a:lnTo>
                    <a:pt x="1701" y="1011"/>
                  </a:lnTo>
                  <a:lnTo>
                    <a:pt x="1701" y="1014"/>
                  </a:lnTo>
                  <a:lnTo>
                    <a:pt x="1701" y="1018"/>
                  </a:lnTo>
                  <a:lnTo>
                    <a:pt x="1701" y="1021"/>
                  </a:lnTo>
                  <a:lnTo>
                    <a:pt x="1700" y="1022"/>
                  </a:lnTo>
                  <a:lnTo>
                    <a:pt x="1698" y="1024"/>
                  </a:lnTo>
                  <a:lnTo>
                    <a:pt x="1694" y="1026"/>
                  </a:lnTo>
                  <a:lnTo>
                    <a:pt x="1693" y="1026"/>
                  </a:lnTo>
                  <a:lnTo>
                    <a:pt x="1690" y="1028"/>
                  </a:lnTo>
                  <a:lnTo>
                    <a:pt x="1689" y="1029"/>
                  </a:lnTo>
                  <a:lnTo>
                    <a:pt x="1686" y="1031"/>
                  </a:lnTo>
                  <a:lnTo>
                    <a:pt x="1684" y="1031"/>
                  </a:lnTo>
                  <a:lnTo>
                    <a:pt x="1680" y="1031"/>
                  </a:lnTo>
                  <a:lnTo>
                    <a:pt x="1678" y="1032"/>
                  </a:lnTo>
                  <a:lnTo>
                    <a:pt x="1675" y="1033"/>
                  </a:lnTo>
                  <a:lnTo>
                    <a:pt x="1674" y="1036"/>
                  </a:lnTo>
                  <a:lnTo>
                    <a:pt x="1673" y="1038"/>
                  </a:lnTo>
                  <a:lnTo>
                    <a:pt x="1673" y="1039"/>
                  </a:lnTo>
                  <a:lnTo>
                    <a:pt x="1673" y="1042"/>
                  </a:lnTo>
                  <a:lnTo>
                    <a:pt x="1671" y="1044"/>
                  </a:lnTo>
                  <a:lnTo>
                    <a:pt x="1671" y="1046"/>
                  </a:lnTo>
                  <a:lnTo>
                    <a:pt x="1670" y="1047"/>
                  </a:lnTo>
                  <a:lnTo>
                    <a:pt x="1669" y="1048"/>
                  </a:lnTo>
                  <a:lnTo>
                    <a:pt x="1668" y="1048"/>
                  </a:lnTo>
                  <a:lnTo>
                    <a:pt x="1666" y="1049"/>
                  </a:lnTo>
                  <a:lnTo>
                    <a:pt x="1665" y="1051"/>
                  </a:lnTo>
                  <a:lnTo>
                    <a:pt x="1665" y="1052"/>
                  </a:lnTo>
                  <a:lnTo>
                    <a:pt x="1668" y="1052"/>
                  </a:lnTo>
                  <a:lnTo>
                    <a:pt x="1669" y="1053"/>
                  </a:lnTo>
                  <a:lnTo>
                    <a:pt x="1671" y="1056"/>
                  </a:lnTo>
                  <a:lnTo>
                    <a:pt x="1673" y="1057"/>
                  </a:lnTo>
                  <a:lnTo>
                    <a:pt x="1674" y="1059"/>
                  </a:lnTo>
                  <a:lnTo>
                    <a:pt x="1671" y="1060"/>
                  </a:lnTo>
                  <a:lnTo>
                    <a:pt x="1669" y="1060"/>
                  </a:lnTo>
                  <a:lnTo>
                    <a:pt x="1666" y="1059"/>
                  </a:lnTo>
                  <a:lnTo>
                    <a:pt x="1665" y="1059"/>
                  </a:lnTo>
                  <a:lnTo>
                    <a:pt x="1663" y="1059"/>
                  </a:lnTo>
                  <a:lnTo>
                    <a:pt x="1662" y="1059"/>
                  </a:lnTo>
                  <a:lnTo>
                    <a:pt x="1659" y="1060"/>
                  </a:lnTo>
                  <a:lnTo>
                    <a:pt x="1657" y="1062"/>
                  </a:lnTo>
                  <a:lnTo>
                    <a:pt x="1654" y="1063"/>
                  </a:lnTo>
                  <a:lnTo>
                    <a:pt x="1654" y="1065"/>
                  </a:lnTo>
                  <a:lnTo>
                    <a:pt x="1654" y="1068"/>
                  </a:lnTo>
                  <a:lnTo>
                    <a:pt x="1655" y="1070"/>
                  </a:lnTo>
                  <a:lnTo>
                    <a:pt x="1658" y="1074"/>
                  </a:lnTo>
                  <a:lnTo>
                    <a:pt x="1660" y="1075"/>
                  </a:lnTo>
                  <a:lnTo>
                    <a:pt x="1663" y="1077"/>
                  </a:lnTo>
                  <a:lnTo>
                    <a:pt x="1664" y="1079"/>
                  </a:lnTo>
                  <a:lnTo>
                    <a:pt x="1666" y="1080"/>
                  </a:lnTo>
                  <a:lnTo>
                    <a:pt x="1668" y="1082"/>
                  </a:lnTo>
                  <a:lnTo>
                    <a:pt x="1669" y="1084"/>
                  </a:lnTo>
                  <a:lnTo>
                    <a:pt x="1668" y="1085"/>
                  </a:lnTo>
                  <a:lnTo>
                    <a:pt x="1666" y="1087"/>
                  </a:lnTo>
                  <a:lnTo>
                    <a:pt x="1663" y="1088"/>
                  </a:lnTo>
                  <a:lnTo>
                    <a:pt x="1662" y="1089"/>
                  </a:lnTo>
                  <a:lnTo>
                    <a:pt x="1660" y="1092"/>
                  </a:lnTo>
                  <a:lnTo>
                    <a:pt x="1660" y="1094"/>
                  </a:lnTo>
                  <a:lnTo>
                    <a:pt x="1660" y="1098"/>
                  </a:lnTo>
                  <a:lnTo>
                    <a:pt x="1662" y="1100"/>
                  </a:lnTo>
                  <a:lnTo>
                    <a:pt x="1663" y="1103"/>
                  </a:lnTo>
                  <a:lnTo>
                    <a:pt x="1668" y="1109"/>
                  </a:lnTo>
                  <a:lnTo>
                    <a:pt x="1669" y="1116"/>
                  </a:lnTo>
                  <a:lnTo>
                    <a:pt x="1668" y="1124"/>
                  </a:lnTo>
                  <a:lnTo>
                    <a:pt x="1666" y="1129"/>
                  </a:lnTo>
                  <a:lnTo>
                    <a:pt x="1664" y="1134"/>
                  </a:lnTo>
                  <a:lnTo>
                    <a:pt x="1662" y="1138"/>
                  </a:lnTo>
                  <a:lnTo>
                    <a:pt x="1658" y="1140"/>
                  </a:lnTo>
                  <a:lnTo>
                    <a:pt x="1657" y="1141"/>
                  </a:lnTo>
                  <a:lnTo>
                    <a:pt x="1655" y="1145"/>
                  </a:lnTo>
                  <a:lnTo>
                    <a:pt x="1655" y="1149"/>
                  </a:lnTo>
                  <a:lnTo>
                    <a:pt x="1655" y="1154"/>
                  </a:lnTo>
                  <a:lnTo>
                    <a:pt x="1655" y="1157"/>
                  </a:lnTo>
                  <a:lnTo>
                    <a:pt x="1655" y="1160"/>
                  </a:lnTo>
                  <a:lnTo>
                    <a:pt x="1655" y="1162"/>
                  </a:lnTo>
                  <a:lnTo>
                    <a:pt x="1654" y="1164"/>
                  </a:lnTo>
                  <a:lnTo>
                    <a:pt x="1652" y="1164"/>
                  </a:lnTo>
                  <a:lnTo>
                    <a:pt x="1649" y="1164"/>
                  </a:lnTo>
                  <a:lnTo>
                    <a:pt x="1647" y="1164"/>
                  </a:lnTo>
                  <a:lnTo>
                    <a:pt x="1644" y="1165"/>
                  </a:lnTo>
                  <a:lnTo>
                    <a:pt x="1643" y="1165"/>
                  </a:lnTo>
                  <a:lnTo>
                    <a:pt x="1640" y="1166"/>
                  </a:lnTo>
                  <a:lnTo>
                    <a:pt x="1639" y="1169"/>
                  </a:lnTo>
                  <a:lnTo>
                    <a:pt x="1640" y="1175"/>
                  </a:lnTo>
                  <a:lnTo>
                    <a:pt x="1643" y="1182"/>
                  </a:lnTo>
                  <a:lnTo>
                    <a:pt x="1645" y="1189"/>
                  </a:lnTo>
                  <a:lnTo>
                    <a:pt x="1648" y="1201"/>
                  </a:lnTo>
                  <a:lnTo>
                    <a:pt x="1650" y="1212"/>
                  </a:lnTo>
                  <a:lnTo>
                    <a:pt x="1650" y="1216"/>
                  </a:lnTo>
                  <a:lnTo>
                    <a:pt x="1650" y="1218"/>
                  </a:lnTo>
                  <a:lnTo>
                    <a:pt x="1649" y="1222"/>
                  </a:lnTo>
                  <a:lnTo>
                    <a:pt x="1648" y="1225"/>
                  </a:lnTo>
                  <a:lnTo>
                    <a:pt x="1647" y="1227"/>
                  </a:lnTo>
                  <a:lnTo>
                    <a:pt x="1645" y="1231"/>
                  </a:lnTo>
                  <a:lnTo>
                    <a:pt x="1642" y="1237"/>
                  </a:lnTo>
                  <a:lnTo>
                    <a:pt x="1640" y="1243"/>
                  </a:lnTo>
                  <a:lnTo>
                    <a:pt x="1639" y="1252"/>
                  </a:lnTo>
                  <a:lnTo>
                    <a:pt x="1640" y="1257"/>
                  </a:lnTo>
                  <a:lnTo>
                    <a:pt x="1640" y="1264"/>
                  </a:lnTo>
                  <a:lnTo>
                    <a:pt x="1640" y="1272"/>
                  </a:lnTo>
                  <a:lnTo>
                    <a:pt x="1640" y="1279"/>
                  </a:lnTo>
                  <a:lnTo>
                    <a:pt x="1639" y="1286"/>
                  </a:lnTo>
                  <a:lnTo>
                    <a:pt x="1637" y="1288"/>
                  </a:lnTo>
                  <a:lnTo>
                    <a:pt x="1632" y="1286"/>
                  </a:lnTo>
                  <a:lnTo>
                    <a:pt x="1629" y="1283"/>
                  </a:lnTo>
                  <a:lnTo>
                    <a:pt x="1625" y="1281"/>
                  </a:lnTo>
                  <a:lnTo>
                    <a:pt x="1623" y="1279"/>
                  </a:lnTo>
                  <a:lnTo>
                    <a:pt x="1619" y="1281"/>
                  </a:lnTo>
                  <a:lnTo>
                    <a:pt x="1617" y="1283"/>
                  </a:lnTo>
                  <a:lnTo>
                    <a:pt x="1615" y="1284"/>
                  </a:lnTo>
                  <a:lnTo>
                    <a:pt x="1614" y="1286"/>
                  </a:lnTo>
                  <a:lnTo>
                    <a:pt x="1613" y="1288"/>
                  </a:lnTo>
                  <a:lnTo>
                    <a:pt x="1612" y="1289"/>
                  </a:lnTo>
                  <a:lnTo>
                    <a:pt x="1610" y="1291"/>
                  </a:lnTo>
                  <a:lnTo>
                    <a:pt x="1609" y="1291"/>
                  </a:lnTo>
                  <a:lnTo>
                    <a:pt x="1608" y="1291"/>
                  </a:lnTo>
                  <a:lnTo>
                    <a:pt x="1605" y="1288"/>
                  </a:lnTo>
                  <a:lnTo>
                    <a:pt x="1603" y="1286"/>
                  </a:lnTo>
                  <a:lnTo>
                    <a:pt x="1602" y="1283"/>
                  </a:lnTo>
                  <a:lnTo>
                    <a:pt x="1600" y="1279"/>
                  </a:lnTo>
                  <a:lnTo>
                    <a:pt x="1602" y="1277"/>
                  </a:lnTo>
                  <a:lnTo>
                    <a:pt x="1602" y="1273"/>
                  </a:lnTo>
                  <a:lnTo>
                    <a:pt x="1600" y="1269"/>
                  </a:lnTo>
                  <a:lnTo>
                    <a:pt x="1599" y="1268"/>
                  </a:lnTo>
                  <a:lnTo>
                    <a:pt x="1598" y="1267"/>
                  </a:lnTo>
                  <a:lnTo>
                    <a:pt x="1595" y="1266"/>
                  </a:lnTo>
                  <a:lnTo>
                    <a:pt x="1593" y="1264"/>
                  </a:lnTo>
                  <a:lnTo>
                    <a:pt x="1591" y="1263"/>
                  </a:lnTo>
                  <a:lnTo>
                    <a:pt x="1589" y="1263"/>
                  </a:lnTo>
                  <a:lnTo>
                    <a:pt x="1587" y="1262"/>
                  </a:lnTo>
                  <a:lnTo>
                    <a:pt x="1584" y="1261"/>
                  </a:lnTo>
                  <a:lnTo>
                    <a:pt x="1583" y="1258"/>
                  </a:lnTo>
                  <a:lnTo>
                    <a:pt x="1582" y="1256"/>
                  </a:lnTo>
                  <a:lnTo>
                    <a:pt x="1581" y="1253"/>
                  </a:lnTo>
                  <a:lnTo>
                    <a:pt x="1579" y="1250"/>
                  </a:lnTo>
                  <a:lnTo>
                    <a:pt x="1578" y="1247"/>
                  </a:lnTo>
                  <a:lnTo>
                    <a:pt x="1576" y="1246"/>
                  </a:lnTo>
                  <a:lnTo>
                    <a:pt x="1573" y="1245"/>
                  </a:lnTo>
                  <a:lnTo>
                    <a:pt x="1569" y="1245"/>
                  </a:lnTo>
                  <a:lnTo>
                    <a:pt x="1567" y="1243"/>
                  </a:lnTo>
                  <a:lnTo>
                    <a:pt x="1564" y="1243"/>
                  </a:lnTo>
                  <a:lnTo>
                    <a:pt x="1561" y="1243"/>
                  </a:lnTo>
                  <a:lnTo>
                    <a:pt x="1558" y="1243"/>
                  </a:lnTo>
                  <a:lnTo>
                    <a:pt x="1557" y="1245"/>
                  </a:lnTo>
                  <a:lnTo>
                    <a:pt x="1556" y="1246"/>
                  </a:lnTo>
                  <a:lnTo>
                    <a:pt x="1554" y="1248"/>
                  </a:lnTo>
                  <a:lnTo>
                    <a:pt x="1553" y="1250"/>
                  </a:lnTo>
                  <a:lnTo>
                    <a:pt x="1552" y="1252"/>
                  </a:lnTo>
                  <a:lnTo>
                    <a:pt x="1551" y="1254"/>
                  </a:lnTo>
                  <a:lnTo>
                    <a:pt x="1549" y="1254"/>
                  </a:lnTo>
                  <a:lnTo>
                    <a:pt x="1549" y="1254"/>
                  </a:lnTo>
                  <a:lnTo>
                    <a:pt x="1549" y="1252"/>
                  </a:lnTo>
                  <a:lnTo>
                    <a:pt x="1548" y="1250"/>
                  </a:lnTo>
                  <a:lnTo>
                    <a:pt x="1548" y="1247"/>
                  </a:lnTo>
                  <a:lnTo>
                    <a:pt x="1548" y="1243"/>
                  </a:lnTo>
                  <a:lnTo>
                    <a:pt x="1548" y="1242"/>
                  </a:lnTo>
                  <a:lnTo>
                    <a:pt x="1548" y="1241"/>
                  </a:lnTo>
                  <a:lnTo>
                    <a:pt x="1548" y="1237"/>
                  </a:lnTo>
                  <a:lnTo>
                    <a:pt x="1546" y="1235"/>
                  </a:lnTo>
                  <a:lnTo>
                    <a:pt x="1543" y="1232"/>
                  </a:lnTo>
                  <a:lnTo>
                    <a:pt x="1541" y="1231"/>
                  </a:lnTo>
                  <a:lnTo>
                    <a:pt x="1538" y="1230"/>
                  </a:lnTo>
                  <a:lnTo>
                    <a:pt x="1536" y="1228"/>
                  </a:lnTo>
                  <a:lnTo>
                    <a:pt x="1529" y="1225"/>
                  </a:lnTo>
                  <a:lnTo>
                    <a:pt x="1526" y="1220"/>
                  </a:lnTo>
                  <a:lnTo>
                    <a:pt x="1522" y="1215"/>
                  </a:lnTo>
                  <a:lnTo>
                    <a:pt x="1517" y="1204"/>
                  </a:lnTo>
                  <a:lnTo>
                    <a:pt x="1511" y="1194"/>
                  </a:lnTo>
                  <a:lnTo>
                    <a:pt x="1503" y="1181"/>
                  </a:lnTo>
                  <a:lnTo>
                    <a:pt x="1500" y="1167"/>
                  </a:lnTo>
                  <a:lnTo>
                    <a:pt x="1496" y="1154"/>
                  </a:lnTo>
                  <a:lnTo>
                    <a:pt x="1491" y="1143"/>
                  </a:lnTo>
                  <a:lnTo>
                    <a:pt x="1483" y="1129"/>
                  </a:lnTo>
                  <a:lnTo>
                    <a:pt x="1476" y="1118"/>
                  </a:lnTo>
                  <a:lnTo>
                    <a:pt x="1471" y="1104"/>
                  </a:lnTo>
                  <a:lnTo>
                    <a:pt x="1470" y="1090"/>
                  </a:lnTo>
                  <a:lnTo>
                    <a:pt x="1471" y="1085"/>
                  </a:lnTo>
                  <a:lnTo>
                    <a:pt x="1475" y="1079"/>
                  </a:lnTo>
                  <a:lnTo>
                    <a:pt x="1477" y="1072"/>
                  </a:lnTo>
                  <a:lnTo>
                    <a:pt x="1480" y="1064"/>
                  </a:lnTo>
                  <a:lnTo>
                    <a:pt x="1480" y="1059"/>
                  </a:lnTo>
                  <a:lnTo>
                    <a:pt x="1475" y="1057"/>
                  </a:lnTo>
                  <a:lnTo>
                    <a:pt x="1471" y="1057"/>
                  </a:lnTo>
                  <a:lnTo>
                    <a:pt x="1468" y="1059"/>
                  </a:lnTo>
                  <a:lnTo>
                    <a:pt x="1467" y="1060"/>
                  </a:lnTo>
                  <a:lnTo>
                    <a:pt x="1465" y="1064"/>
                  </a:lnTo>
                  <a:lnTo>
                    <a:pt x="1463" y="1067"/>
                  </a:lnTo>
                  <a:lnTo>
                    <a:pt x="1462" y="1069"/>
                  </a:lnTo>
                  <a:lnTo>
                    <a:pt x="1461" y="1070"/>
                  </a:lnTo>
                  <a:lnTo>
                    <a:pt x="1460" y="1073"/>
                  </a:lnTo>
                  <a:lnTo>
                    <a:pt x="1458" y="1074"/>
                  </a:lnTo>
                  <a:lnTo>
                    <a:pt x="1457" y="1075"/>
                  </a:lnTo>
                  <a:lnTo>
                    <a:pt x="1456" y="1077"/>
                  </a:lnTo>
                  <a:lnTo>
                    <a:pt x="1453" y="1077"/>
                  </a:lnTo>
                  <a:lnTo>
                    <a:pt x="1451" y="1074"/>
                  </a:lnTo>
                  <a:lnTo>
                    <a:pt x="1451" y="1063"/>
                  </a:lnTo>
                  <a:lnTo>
                    <a:pt x="1451" y="1052"/>
                  </a:lnTo>
                  <a:lnTo>
                    <a:pt x="1447" y="1036"/>
                  </a:lnTo>
                  <a:lnTo>
                    <a:pt x="1444" y="1023"/>
                  </a:lnTo>
                  <a:lnTo>
                    <a:pt x="1441" y="1013"/>
                  </a:lnTo>
                  <a:lnTo>
                    <a:pt x="1439" y="1007"/>
                  </a:lnTo>
                  <a:lnTo>
                    <a:pt x="1434" y="1000"/>
                  </a:lnTo>
                  <a:lnTo>
                    <a:pt x="1417" y="976"/>
                  </a:lnTo>
                  <a:lnTo>
                    <a:pt x="1415" y="968"/>
                  </a:lnTo>
                  <a:lnTo>
                    <a:pt x="1415" y="962"/>
                  </a:lnTo>
                  <a:lnTo>
                    <a:pt x="1417" y="955"/>
                  </a:lnTo>
                  <a:lnTo>
                    <a:pt x="1419" y="952"/>
                  </a:lnTo>
                  <a:lnTo>
                    <a:pt x="1420" y="950"/>
                  </a:lnTo>
                  <a:lnTo>
                    <a:pt x="1421" y="947"/>
                  </a:lnTo>
                  <a:lnTo>
                    <a:pt x="1422" y="945"/>
                  </a:lnTo>
                  <a:lnTo>
                    <a:pt x="1422" y="942"/>
                  </a:lnTo>
                  <a:lnTo>
                    <a:pt x="1417" y="941"/>
                  </a:lnTo>
                  <a:lnTo>
                    <a:pt x="1411" y="939"/>
                  </a:lnTo>
                  <a:lnTo>
                    <a:pt x="1407" y="935"/>
                  </a:lnTo>
                  <a:lnTo>
                    <a:pt x="1405" y="931"/>
                  </a:lnTo>
                  <a:lnTo>
                    <a:pt x="1404" y="930"/>
                  </a:lnTo>
                  <a:lnTo>
                    <a:pt x="1402" y="929"/>
                  </a:lnTo>
                  <a:lnTo>
                    <a:pt x="1401" y="927"/>
                  </a:lnTo>
                  <a:lnTo>
                    <a:pt x="1401" y="926"/>
                  </a:lnTo>
                  <a:lnTo>
                    <a:pt x="1401" y="926"/>
                  </a:lnTo>
                  <a:lnTo>
                    <a:pt x="1402" y="926"/>
                  </a:lnTo>
                  <a:lnTo>
                    <a:pt x="1405" y="926"/>
                  </a:lnTo>
                  <a:lnTo>
                    <a:pt x="1407" y="926"/>
                  </a:lnTo>
                  <a:lnTo>
                    <a:pt x="1410" y="925"/>
                  </a:lnTo>
                  <a:lnTo>
                    <a:pt x="1411" y="924"/>
                  </a:lnTo>
                  <a:lnTo>
                    <a:pt x="1411" y="921"/>
                  </a:lnTo>
                  <a:lnTo>
                    <a:pt x="1410" y="919"/>
                  </a:lnTo>
                  <a:lnTo>
                    <a:pt x="1407" y="915"/>
                  </a:lnTo>
                  <a:lnTo>
                    <a:pt x="1406" y="912"/>
                  </a:lnTo>
                  <a:lnTo>
                    <a:pt x="1406" y="909"/>
                  </a:lnTo>
                  <a:lnTo>
                    <a:pt x="1406" y="906"/>
                  </a:lnTo>
                  <a:lnTo>
                    <a:pt x="1405" y="903"/>
                  </a:lnTo>
                  <a:lnTo>
                    <a:pt x="1402" y="901"/>
                  </a:lnTo>
                  <a:lnTo>
                    <a:pt x="1400" y="900"/>
                  </a:lnTo>
                  <a:lnTo>
                    <a:pt x="1399" y="898"/>
                  </a:lnTo>
                  <a:lnTo>
                    <a:pt x="1397" y="895"/>
                  </a:lnTo>
                  <a:lnTo>
                    <a:pt x="1397" y="894"/>
                  </a:lnTo>
                  <a:lnTo>
                    <a:pt x="1397" y="891"/>
                  </a:lnTo>
                  <a:lnTo>
                    <a:pt x="1399" y="890"/>
                  </a:lnTo>
                  <a:lnTo>
                    <a:pt x="1404" y="886"/>
                  </a:lnTo>
                  <a:lnTo>
                    <a:pt x="1407" y="885"/>
                  </a:lnTo>
                  <a:lnTo>
                    <a:pt x="1410" y="884"/>
                  </a:lnTo>
                  <a:lnTo>
                    <a:pt x="1412" y="883"/>
                  </a:lnTo>
                  <a:lnTo>
                    <a:pt x="1415" y="880"/>
                  </a:lnTo>
                  <a:lnTo>
                    <a:pt x="1417" y="878"/>
                  </a:lnTo>
                  <a:lnTo>
                    <a:pt x="1421" y="878"/>
                  </a:lnTo>
                  <a:lnTo>
                    <a:pt x="1424" y="879"/>
                  </a:lnTo>
                  <a:lnTo>
                    <a:pt x="1429" y="880"/>
                  </a:lnTo>
                  <a:lnTo>
                    <a:pt x="1434" y="883"/>
                  </a:lnTo>
                  <a:lnTo>
                    <a:pt x="1441" y="883"/>
                  </a:lnTo>
                  <a:lnTo>
                    <a:pt x="1448" y="883"/>
                  </a:lnTo>
                  <a:lnTo>
                    <a:pt x="1451" y="884"/>
                  </a:lnTo>
                  <a:lnTo>
                    <a:pt x="1453" y="886"/>
                  </a:lnTo>
                  <a:lnTo>
                    <a:pt x="1456" y="889"/>
                  </a:lnTo>
                  <a:lnTo>
                    <a:pt x="1457" y="890"/>
                  </a:lnTo>
                  <a:lnTo>
                    <a:pt x="1460" y="893"/>
                  </a:lnTo>
                  <a:lnTo>
                    <a:pt x="1462" y="893"/>
                  </a:lnTo>
                  <a:lnTo>
                    <a:pt x="1463" y="893"/>
                  </a:lnTo>
                  <a:lnTo>
                    <a:pt x="1465" y="891"/>
                  </a:lnTo>
                  <a:lnTo>
                    <a:pt x="1465" y="890"/>
                  </a:lnTo>
                  <a:lnTo>
                    <a:pt x="1465" y="889"/>
                  </a:lnTo>
                  <a:lnTo>
                    <a:pt x="1463" y="888"/>
                  </a:lnTo>
                  <a:lnTo>
                    <a:pt x="1462" y="885"/>
                  </a:lnTo>
                  <a:lnTo>
                    <a:pt x="1460" y="883"/>
                  </a:lnTo>
                  <a:lnTo>
                    <a:pt x="1457" y="881"/>
                  </a:lnTo>
                  <a:lnTo>
                    <a:pt x="1455" y="880"/>
                  </a:lnTo>
                  <a:lnTo>
                    <a:pt x="1452" y="878"/>
                  </a:lnTo>
                  <a:lnTo>
                    <a:pt x="1451" y="875"/>
                  </a:lnTo>
                  <a:lnTo>
                    <a:pt x="1450" y="873"/>
                  </a:lnTo>
                  <a:lnTo>
                    <a:pt x="1450" y="870"/>
                  </a:lnTo>
                  <a:lnTo>
                    <a:pt x="1448" y="868"/>
                  </a:lnTo>
                  <a:lnTo>
                    <a:pt x="1446" y="866"/>
                  </a:lnTo>
                  <a:lnTo>
                    <a:pt x="1440" y="866"/>
                  </a:lnTo>
                  <a:lnTo>
                    <a:pt x="1432" y="869"/>
                  </a:lnTo>
                  <a:lnTo>
                    <a:pt x="1425" y="870"/>
                  </a:lnTo>
                  <a:lnTo>
                    <a:pt x="1420" y="869"/>
                  </a:lnTo>
                  <a:lnTo>
                    <a:pt x="1419" y="866"/>
                  </a:lnTo>
                  <a:lnTo>
                    <a:pt x="1419" y="864"/>
                  </a:lnTo>
                  <a:lnTo>
                    <a:pt x="1419" y="862"/>
                  </a:lnTo>
                  <a:lnTo>
                    <a:pt x="1421" y="860"/>
                  </a:lnTo>
                  <a:lnTo>
                    <a:pt x="1424" y="859"/>
                  </a:lnTo>
                  <a:lnTo>
                    <a:pt x="1426" y="858"/>
                  </a:lnTo>
                  <a:lnTo>
                    <a:pt x="1429" y="857"/>
                  </a:lnTo>
                  <a:lnTo>
                    <a:pt x="1431" y="857"/>
                  </a:lnTo>
                  <a:lnTo>
                    <a:pt x="1434" y="857"/>
                  </a:lnTo>
                  <a:lnTo>
                    <a:pt x="1436" y="857"/>
                  </a:lnTo>
                  <a:lnTo>
                    <a:pt x="1441" y="855"/>
                  </a:lnTo>
                  <a:lnTo>
                    <a:pt x="1442" y="852"/>
                  </a:lnTo>
                  <a:lnTo>
                    <a:pt x="1442" y="847"/>
                  </a:lnTo>
                  <a:lnTo>
                    <a:pt x="1441" y="842"/>
                  </a:lnTo>
                  <a:lnTo>
                    <a:pt x="1441" y="838"/>
                  </a:lnTo>
                  <a:lnTo>
                    <a:pt x="1444" y="835"/>
                  </a:lnTo>
                  <a:lnTo>
                    <a:pt x="1446" y="833"/>
                  </a:lnTo>
                  <a:lnTo>
                    <a:pt x="1447" y="830"/>
                  </a:lnTo>
                  <a:lnTo>
                    <a:pt x="1448" y="827"/>
                  </a:lnTo>
                  <a:lnTo>
                    <a:pt x="1448" y="824"/>
                  </a:lnTo>
                  <a:lnTo>
                    <a:pt x="1448" y="820"/>
                  </a:lnTo>
                  <a:lnTo>
                    <a:pt x="1448" y="817"/>
                  </a:lnTo>
                  <a:lnTo>
                    <a:pt x="1452" y="808"/>
                  </a:lnTo>
                  <a:lnTo>
                    <a:pt x="1451" y="797"/>
                  </a:lnTo>
                  <a:lnTo>
                    <a:pt x="1450" y="788"/>
                  </a:lnTo>
                  <a:lnTo>
                    <a:pt x="1445" y="782"/>
                  </a:lnTo>
                  <a:lnTo>
                    <a:pt x="1437" y="777"/>
                  </a:lnTo>
                  <a:lnTo>
                    <a:pt x="1429" y="778"/>
                  </a:lnTo>
                  <a:lnTo>
                    <a:pt x="1426" y="778"/>
                  </a:lnTo>
                  <a:lnTo>
                    <a:pt x="1424" y="778"/>
                  </a:lnTo>
                  <a:lnTo>
                    <a:pt x="1421" y="778"/>
                  </a:lnTo>
                  <a:lnTo>
                    <a:pt x="1419" y="778"/>
                  </a:lnTo>
                  <a:lnTo>
                    <a:pt x="1416" y="778"/>
                  </a:lnTo>
                  <a:lnTo>
                    <a:pt x="1414" y="778"/>
                  </a:lnTo>
                  <a:lnTo>
                    <a:pt x="1411" y="779"/>
                  </a:lnTo>
                  <a:lnTo>
                    <a:pt x="1410" y="781"/>
                  </a:lnTo>
                  <a:lnTo>
                    <a:pt x="1410" y="782"/>
                  </a:lnTo>
                  <a:lnTo>
                    <a:pt x="1410" y="783"/>
                  </a:lnTo>
                  <a:lnTo>
                    <a:pt x="1412" y="786"/>
                  </a:lnTo>
                  <a:lnTo>
                    <a:pt x="1415" y="788"/>
                  </a:lnTo>
                  <a:lnTo>
                    <a:pt x="1420" y="794"/>
                  </a:lnTo>
                  <a:lnTo>
                    <a:pt x="1424" y="799"/>
                  </a:lnTo>
                  <a:lnTo>
                    <a:pt x="1426" y="804"/>
                  </a:lnTo>
                  <a:lnTo>
                    <a:pt x="1424" y="809"/>
                  </a:lnTo>
                  <a:lnTo>
                    <a:pt x="1417" y="812"/>
                  </a:lnTo>
                  <a:lnTo>
                    <a:pt x="1399" y="812"/>
                  </a:lnTo>
                  <a:lnTo>
                    <a:pt x="1396" y="813"/>
                  </a:lnTo>
                  <a:lnTo>
                    <a:pt x="1392" y="814"/>
                  </a:lnTo>
                  <a:lnTo>
                    <a:pt x="1390" y="814"/>
                  </a:lnTo>
                  <a:lnTo>
                    <a:pt x="1389" y="814"/>
                  </a:lnTo>
                  <a:lnTo>
                    <a:pt x="1386" y="813"/>
                  </a:lnTo>
                  <a:lnTo>
                    <a:pt x="1384" y="809"/>
                  </a:lnTo>
                  <a:lnTo>
                    <a:pt x="1382" y="808"/>
                  </a:lnTo>
                  <a:lnTo>
                    <a:pt x="1381" y="806"/>
                  </a:lnTo>
                  <a:lnTo>
                    <a:pt x="1381" y="803"/>
                  </a:lnTo>
                  <a:lnTo>
                    <a:pt x="1381" y="802"/>
                  </a:lnTo>
                  <a:lnTo>
                    <a:pt x="1381" y="801"/>
                  </a:lnTo>
                  <a:lnTo>
                    <a:pt x="1381" y="799"/>
                  </a:lnTo>
                  <a:lnTo>
                    <a:pt x="1379" y="797"/>
                  </a:lnTo>
                  <a:lnTo>
                    <a:pt x="1376" y="797"/>
                  </a:lnTo>
                  <a:lnTo>
                    <a:pt x="1373" y="796"/>
                  </a:lnTo>
                  <a:lnTo>
                    <a:pt x="1370" y="794"/>
                  </a:lnTo>
                  <a:lnTo>
                    <a:pt x="1369" y="792"/>
                  </a:lnTo>
                  <a:lnTo>
                    <a:pt x="1368" y="789"/>
                  </a:lnTo>
                  <a:lnTo>
                    <a:pt x="1366" y="786"/>
                  </a:lnTo>
                  <a:lnTo>
                    <a:pt x="1365" y="783"/>
                  </a:lnTo>
                  <a:lnTo>
                    <a:pt x="1365" y="781"/>
                  </a:lnTo>
                  <a:lnTo>
                    <a:pt x="1365" y="777"/>
                  </a:lnTo>
                  <a:lnTo>
                    <a:pt x="1365" y="772"/>
                  </a:lnTo>
                  <a:lnTo>
                    <a:pt x="1366" y="767"/>
                  </a:lnTo>
                  <a:lnTo>
                    <a:pt x="1368" y="762"/>
                  </a:lnTo>
                  <a:lnTo>
                    <a:pt x="1370" y="761"/>
                  </a:lnTo>
                  <a:lnTo>
                    <a:pt x="1371" y="760"/>
                  </a:lnTo>
                  <a:lnTo>
                    <a:pt x="1374" y="757"/>
                  </a:lnTo>
                  <a:lnTo>
                    <a:pt x="1375" y="755"/>
                  </a:lnTo>
                  <a:lnTo>
                    <a:pt x="1376" y="752"/>
                  </a:lnTo>
                  <a:lnTo>
                    <a:pt x="1375" y="747"/>
                  </a:lnTo>
                  <a:lnTo>
                    <a:pt x="1373" y="741"/>
                  </a:lnTo>
                  <a:lnTo>
                    <a:pt x="1370" y="733"/>
                  </a:lnTo>
                  <a:lnTo>
                    <a:pt x="1369" y="728"/>
                  </a:lnTo>
                  <a:lnTo>
                    <a:pt x="1370" y="725"/>
                  </a:lnTo>
                  <a:lnTo>
                    <a:pt x="1376" y="723"/>
                  </a:lnTo>
                  <a:lnTo>
                    <a:pt x="1380" y="725"/>
                  </a:lnTo>
                  <a:lnTo>
                    <a:pt x="1384" y="726"/>
                  </a:lnTo>
                  <a:lnTo>
                    <a:pt x="1387" y="728"/>
                  </a:lnTo>
                  <a:lnTo>
                    <a:pt x="1391" y="731"/>
                  </a:lnTo>
                  <a:lnTo>
                    <a:pt x="1399" y="735"/>
                  </a:lnTo>
                  <a:lnTo>
                    <a:pt x="1405" y="737"/>
                  </a:lnTo>
                  <a:lnTo>
                    <a:pt x="1412" y="740"/>
                  </a:lnTo>
                  <a:lnTo>
                    <a:pt x="1417" y="741"/>
                  </a:lnTo>
                  <a:lnTo>
                    <a:pt x="1424" y="743"/>
                  </a:lnTo>
                  <a:lnTo>
                    <a:pt x="1429" y="746"/>
                  </a:lnTo>
                  <a:lnTo>
                    <a:pt x="1432" y="746"/>
                  </a:lnTo>
                  <a:lnTo>
                    <a:pt x="1435" y="743"/>
                  </a:lnTo>
                  <a:lnTo>
                    <a:pt x="1434" y="737"/>
                  </a:lnTo>
                  <a:lnTo>
                    <a:pt x="1431" y="731"/>
                  </a:lnTo>
                  <a:lnTo>
                    <a:pt x="1429" y="727"/>
                  </a:lnTo>
                  <a:lnTo>
                    <a:pt x="1426" y="723"/>
                  </a:lnTo>
                  <a:lnTo>
                    <a:pt x="1422" y="721"/>
                  </a:lnTo>
                  <a:lnTo>
                    <a:pt x="1417" y="718"/>
                  </a:lnTo>
                  <a:lnTo>
                    <a:pt x="1415" y="717"/>
                  </a:lnTo>
                  <a:lnTo>
                    <a:pt x="1412" y="714"/>
                  </a:lnTo>
                  <a:lnTo>
                    <a:pt x="1410" y="711"/>
                  </a:lnTo>
                  <a:lnTo>
                    <a:pt x="1410" y="709"/>
                  </a:lnTo>
                  <a:lnTo>
                    <a:pt x="1410" y="705"/>
                  </a:lnTo>
                  <a:lnTo>
                    <a:pt x="1409" y="704"/>
                  </a:lnTo>
                  <a:lnTo>
                    <a:pt x="1407" y="701"/>
                  </a:lnTo>
                  <a:lnTo>
                    <a:pt x="1405" y="699"/>
                  </a:lnTo>
                  <a:lnTo>
                    <a:pt x="1402" y="697"/>
                  </a:lnTo>
                  <a:lnTo>
                    <a:pt x="1400" y="697"/>
                  </a:lnTo>
                  <a:lnTo>
                    <a:pt x="1399" y="697"/>
                  </a:lnTo>
                  <a:lnTo>
                    <a:pt x="1396" y="699"/>
                  </a:lnTo>
                  <a:lnTo>
                    <a:pt x="1394" y="699"/>
                  </a:lnTo>
                  <a:lnTo>
                    <a:pt x="1391" y="697"/>
                  </a:lnTo>
                  <a:lnTo>
                    <a:pt x="1390" y="696"/>
                  </a:lnTo>
                  <a:lnTo>
                    <a:pt x="1389" y="695"/>
                  </a:lnTo>
                  <a:lnTo>
                    <a:pt x="1389" y="692"/>
                  </a:lnTo>
                  <a:lnTo>
                    <a:pt x="1389" y="691"/>
                  </a:lnTo>
                  <a:lnTo>
                    <a:pt x="1389" y="689"/>
                  </a:lnTo>
                  <a:lnTo>
                    <a:pt x="1390" y="686"/>
                  </a:lnTo>
                  <a:lnTo>
                    <a:pt x="1390" y="684"/>
                  </a:lnTo>
                  <a:lnTo>
                    <a:pt x="1390" y="682"/>
                  </a:lnTo>
                  <a:lnTo>
                    <a:pt x="1389" y="680"/>
                  </a:lnTo>
                  <a:lnTo>
                    <a:pt x="1386" y="679"/>
                  </a:lnTo>
                  <a:lnTo>
                    <a:pt x="1382" y="677"/>
                  </a:lnTo>
                  <a:lnTo>
                    <a:pt x="1379" y="677"/>
                  </a:lnTo>
                  <a:lnTo>
                    <a:pt x="1376" y="677"/>
                  </a:lnTo>
                  <a:lnTo>
                    <a:pt x="1373" y="677"/>
                  </a:lnTo>
                  <a:lnTo>
                    <a:pt x="1370" y="679"/>
                  </a:lnTo>
                  <a:lnTo>
                    <a:pt x="1369" y="680"/>
                  </a:lnTo>
                  <a:lnTo>
                    <a:pt x="1368" y="681"/>
                  </a:lnTo>
                  <a:lnTo>
                    <a:pt x="1368" y="682"/>
                  </a:lnTo>
                  <a:lnTo>
                    <a:pt x="1368" y="685"/>
                  </a:lnTo>
                  <a:lnTo>
                    <a:pt x="1368" y="687"/>
                  </a:lnTo>
                  <a:lnTo>
                    <a:pt x="1368" y="690"/>
                  </a:lnTo>
                  <a:lnTo>
                    <a:pt x="1366" y="696"/>
                  </a:lnTo>
                  <a:lnTo>
                    <a:pt x="1361" y="697"/>
                  </a:lnTo>
                  <a:lnTo>
                    <a:pt x="1355" y="696"/>
                  </a:lnTo>
                  <a:lnTo>
                    <a:pt x="1348" y="690"/>
                  </a:lnTo>
                  <a:lnTo>
                    <a:pt x="1344" y="687"/>
                  </a:lnTo>
                  <a:lnTo>
                    <a:pt x="1343" y="685"/>
                  </a:lnTo>
                  <a:lnTo>
                    <a:pt x="1343" y="682"/>
                  </a:lnTo>
                  <a:lnTo>
                    <a:pt x="1343" y="679"/>
                  </a:lnTo>
                  <a:lnTo>
                    <a:pt x="1343" y="676"/>
                  </a:lnTo>
                  <a:lnTo>
                    <a:pt x="1341" y="674"/>
                  </a:lnTo>
                  <a:lnTo>
                    <a:pt x="1341" y="670"/>
                  </a:lnTo>
                  <a:lnTo>
                    <a:pt x="1340" y="667"/>
                  </a:lnTo>
                  <a:lnTo>
                    <a:pt x="1339" y="665"/>
                  </a:lnTo>
                  <a:lnTo>
                    <a:pt x="1338" y="663"/>
                  </a:lnTo>
                  <a:lnTo>
                    <a:pt x="1338" y="661"/>
                  </a:lnTo>
                  <a:lnTo>
                    <a:pt x="1336" y="659"/>
                  </a:lnTo>
                  <a:lnTo>
                    <a:pt x="1335" y="653"/>
                  </a:lnTo>
                  <a:lnTo>
                    <a:pt x="1338" y="649"/>
                  </a:lnTo>
                  <a:lnTo>
                    <a:pt x="1341" y="646"/>
                  </a:lnTo>
                  <a:lnTo>
                    <a:pt x="1343" y="643"/>
                  </a:lnTo>
                  <a:lnTo>
                    <a:pt x="1341" y="638"/>
                  </a:lnTo>
                  <a:lnTo>
                    <a:pt x="1340" y="636"/>
                  </a:lnTo>
                  <a:lnTo>
                    <a:pt x="1338" y="634"/>
                  </a:lnTo>
                  <a:lnTo>
                    <a:pt x="1335" y="631"/>
                  </a:lnTo>
                  <a:lnTo>
                    <a:pt x="1334" y="629"/>
                  </a:lnTo>
                  <a:lnTo>
                    <a:pt x="1331" y="626"/>
                  </a:lnTo>
                  <a:lnTo>
                    <a:pt x="1331" y="625"/>
                  </a:lnTo>
                  <a:lnTo>
                    <a:pt x="1333" y="623"/>
                  </a:lnTo>
                  <a:lnTo>
                    <a:pt x="1335" y="620"/>
                  </a:lnTo>
                  <a:lnTo>
                    <a:pt x="1338" y="619"/>
                  </a:lnTo>
                  <a:lnTo>
                    <a:pt x="1340" y="618"/>
                  </a:lnTo>
                  <a:lnTo>
                    <a:pt x="1341" y="617"/>
                  </a:lnTo>
                  <a:lnTo>
                    <a:pt x="1344" y="613"/>
                  </a:lnTo>
                  <a:lnTo>
                    <a:pt x="1345" y="610"/>
                  </a:lnTo>
                  <a:lnTo>
                    <a:pt x="1344" y="608"/>
                  </a:lnTo>
                  <a:lnTo>
                    <a:pt x="1343" y="607"/>
                  </a:lnTo>
                  <a:lnTo>
                    <a:pt x="1340" y="605"/>
                  </a:lnTo>
                  <a:lnTo>
                    <a:pt x="1336" y="604"/>
                  </a:lnTo>
                  <a:lnTo>
                    <a:pt x="1333" y="603"/>
                  </a:lnTo>
                  <a:lnTo>
                    <a:pt x="1330" y="602"/>
                  </a:lnTo>
                  <a:lnTo>
                    <a:pt x="1329" y="600"/>
                  </a:lnTo>
                  <a:lnTo>
                    <a:pt x="1328" y="598"/>
                  </a:lnTo>
                  <a:lnTo>
                    <a:pt x="1328" y="595"/>
                  </a:lnTo>
                  <a:lnTo>
                    <a:pt x="1328" y="594"/>
                  </a:lnTo>
                  <a:lnTo>
                    <a:pt x="1329" y="592"/>
                  </a:lnTo>
                  <a:lnTo>
                    <a:pt x="1329" y="589"/>
                  </a:lnTo>
                  <a:lnTo>
                    <a:pt x="1329" y="588"/>
                  </a:lnTo>
                  <a:lnTo>
                    <a:pt x="1329" y="585"/>
                  </a:lnTo>
                  <a:lnTo>
                    <a:pt x="1326" y="582"/>
                  </a:lnTo>
                  <a:lnTo>
                    <a:pt x="1324" y="578"/>
                  </a:lnTo>
                  <a:lnTo>
                    <a:pt x="1320" y="574"/>
                  </a:lnTo>
                  <a:lnTo>
                    <a:pt x="1316" y="572"/>
                  </a:lnTo>
                  <a:lnTo>
                    <a:pt x="1313" y="570"/>
                  </a:lnTo>
                  <a:lnTo>
                    <a:pt x="1309" y="569"/>
                  </a:lnTo>
                  <a:lnTo>
                    <a:pt x="1308" y="568"/>
                  </a:lnTo>
                  <a:lnTo>
                    <a:pt x="1306" y="567"/>
                  </a:lnTo>
                  <a:lnTo>
                    <a:pt x="1306" y="566"/>
                  </a:lnTo>
                  <a:lnTo>
                    <a:pt x="1308" y="563"/>
                  </a:lnTo>
                  <a:lnTo>
                    <a:pt x="1308" y="562"/>
                  </a:lnTo>
                  <a:lnTo>
                    <a:pt x="1308" y="559"/>
                  </a:lnTo>
                  <a:lnTo>
                    <a:pt x="1309" y="548"/>
                  </a:lnTo>
                  <a:lnTo>
                    <a:pt x="1305" y="539"/>
                  </a:lnTo>
                  <a:lnTo>
                    <a:pt x="1304" y="533"/>
                  </a:lnTo>
                  <a:lnTo>
                    <a:pt x="1303" y="528"/>
                  </a:lnTo>
                  <a:lnTo>
                    <a:pt x="1300" y="524"/>
                  </a:lnTo>
                  <a:lnTo>
                    <a:pt x="1298" y="521"/>
                  </a:lnTo>
                  <a:lnTo>
                    <a:pt x="1297" y="517"/>
                  </a:lnTo>
                  <a:lnTo>
                    <a:pt x="1295" y="515"/>
                  </a:lnTo>
                  <a:lnTo>
                    <a:pt x="1292" y="512"/>
                  </a:lnTo>
                  <a:lnTo>
                    <a:pt x="1287" y="511"/>
                  </a:lnTo>
                  <a:lnTo>
                    <a:pt x="1285" y="508"/>
                  </a:lnTo>
                  <a:lnTo>
                    <a:pt x="1283" y="506"/>
                  </a:lnTo>
                  <a:lnTo>
                    <a:pt x="1280" y="502"/>
                  </a:lnTo>
                  <a:lnTo>
                    <a:pt x="1278" y="500"/>
                  </a:lnTo>
                  <a:lnTo>
                    <a:pt x="1277" y="497"/>
                  </a:lnTo>
                  <a:lnTo>
                    <a:pt x="1274" y="493"/>
                  </a:lnTo>
                  <a:lnTo>
                    <a:pt x="1269" y="490"/>
                  </a:lnTo>
                  <a:lnTo>
                    <a:pt x="1265" y="486"/>
                  </a:lnTo>
                  <a:lnTo>
                    <a:pt x="1260" y="482"/>
                  </a:lnTo>
                  <a:lnTo>
                    <a:pt x="1258" y="476"/>
                  </a:lnTo>
                  <a:lnTo>
                    <a:pt x="1257" y="471"/>
                  </a:lnTo>
                  <a:lnTo>
                    <a:pt x="1255" y="466"/>
                  </a:lnTo>
                  <a:lnTo>
                    <a:pt x="1252" y="457"/>
                  </a:lnTo>
                  <a:lnTo>
                    <a:pt x="1245" y="449"/>
                  </a:lnTo>
                  <a:lnTo>
                    <a:pt x="1238" y="440"/>
                  </a:lnTo>
                  <a:lnTo>
                    <a:pt x="1229" y="435"/>
                  </a:lnTo>
                  <a:lnTo>
                    <a:pt x="1216" y="427"/>
                  </a:lnTo>
                  <a:lnTo>
                    <a:pt x="1201" y="421"/>
                  </a:lnTo>
                  <a:lnTo>
                    <a:pt x="1194" y="418"/>
                  </a:lnTo>
                  <a:lnTo>
                    <a:pt x="1188" y="416"/>
                  </a:lnTo>
                  <a:lnTo>
                    <a:pt x="1179" y="414"/>
                  </a:lnTo>
                  <a:lnTo>
                    <a:pt x="1176" y="411"/>
                  </a:lnTo>
                  <a:lnTo>
                    <a:pt x="1171" y="409"/>
                  </a:lnTo>
                  <a:lnTo>
                    <a:pt x="1166" y="406"/>
                  </a:lnTo>
                  <a:lnTo>
                    <a:pt x="1162" y="404"/>
                  </a:lnTo>
                  <a:lnTo>
                    <a:pt x="1158" y="403"/>
                  </a:lnTo>
                  <a:lnTo>
                    <a:pt x="1156" y="403"/>
                  </a:lnTo>
                  <a:lnTo>
                    <a:pt x="1152" y="401"/>
                  </a:lnTo>
                  <a:lnTo>
                    <a:pt x="1148" y="400"/>
                  </a:lnTo>
                  <a:lnTo>
                    <a:pt x="1146" y="399"/>
                  </a:lnTo>
                  <a:lnTo>
                    <a:pt x="1143" y="399"/>
                  </a:lnTo>
                  <a:lnTo>
                    <a:pt x="1142" y="400"/>
                  </a:lnTo>
                  <a:lnTo>
                    <a:pt x="1143" y="401"/>
                  </a:lnTo>
                  <a:lnTo>
                    <a:pt x="1145" y="404"/>
                  </a:lnTo>
                  <a:lnTo>
                    <a:pt x="1146" y="405"/>
                  </a:lnTo>
                  <a:lnTo>
                    <a:pt x="1147" y="408"/>
                  </a:lnTo>
                  <a:lnTo>
                    <a:pt x="1148" y="409"/>
                  </a:lnTo>
                  <a:lnTo>
                    <a:pt x="1148" y="410"/>
                  </a:lnTo>
                  <a:lnTo>
                    <a:pt x="1147" y="411"/>
                  </a:lnTo>
                  <a:lnTo>
                    <a:pt x="1145" y="411"/>
                  </a:lnTo>
                  <a:lnTo>
                    <a:pt x="1142" y="411"/>
                  </a:lnTo>
                  <a:lnTo>
                    <a:pt x="1140" y="410"/>
                  </a:lnTo>
                  <a:lnTo>
                    <a:pt x="1137" y="410"/>
                  </a:lnTo>
                  <a:lnTo>
                    <a:pt x="1135" y="409"/>
                  </a:lnTo>
                  <a:lnTo>
                    <a:pt x="1133" y="409"/>
                  </a:lnTo>
                  <a:lnTo>
                    <a:pt x="1123" y="405"/>
                  </a:lnTo>
                  <a:lnTo>
                    <a:pt x="1116" y="404"/>
                  </a:lnTo>
                  <a:lnTo>
                    <a:pt x="1111" y="406"/>
                  </a:lnTo>
                  <a:lnTo>
                    <a:pt x="1110" y="411"/>
                  </a:lnTo>
                  <a:lnTo>
                    <a:pt x="1106" y="410"/>
                  </a:lnTo>
                  <a:lnTo>
                    <a:pt x="1102" y="409"/>
                  </a:lnTo>
                  <a:lnTo>
                    <a:pt x="1097" y="406"/>
                  </a:lnTo>
                  <a:lnTo>
                    <a:pt x="1093" y="404"/>
                  </a:lnTo>
                  <a:lnTo>
                    <a:pt x="1091" y="404"/>
                  </a:lnTo>
                  <a:lnTo>
                    <a:pt x="1090" y="404"/>
                  </a:lnTo>
                  <a:lnTo>
                    <a:pt x="1088" y="406"/>
                  </a:lnTo>
                  <a:lnTo>
                    <a:pt x="1088" y="408"/>
                  </a:lnTo>
                  <a:lnTo>
                    <a:pt x="1088" y="410"/>
                  </a:lnTo>
                  <a:lnTo>
                    <a:pt x="1088" y="413"/>
                  </a:lnTo>
                  <a:lnTo>
                    <a:pt x="1088" y="415"/>
                  </a:lnTo>
                  <a:lnTo>
                    <a:pt x="1088" y="416"/>
                  </a:lnTo>
                  <a:lnTo>
                    <a:pt x="1081" y="415"/>
                  </a:lnTo>
                  <a:lnTo>
                    <a:pt x="1075" y="413"/>
                  </a:lnTo>
                  <a:lnTo>
                    <a:pt x="1067" y="411"/>
                  </a:lnTo>
                  <a:lnTo>
                    <a:pt x="1064" y="410"/>
                  </a:lnTo>
                  <a:lnTo>
                    <a:pt x="1059" y="409"/>
                  </a:lnTo>
                  <a:lnTo>
                    <a:pt x="1054" y="408"/>
                  </a:lnTo>
                  <a:lnTo>
                    <a:pt x="1050" y="406"/>
                  </a:lnTo>
                  <a:lnTo>
                    <a:pt x="1046" y="405"/>
                  </a:lnTo>
                  <a:lnTo>
                    <a:pt x="1044" y="403"/>
                  </a:lnTo>
                  <a:lnTo>
                    <a:pt x="1042" y="401"/>
                  </a:lnTo>
                  <a:lnTo>
                    <a:pt x="1040" y="399"/>
                  </a:lnTo>
                  <a:lnTo>
                    <a:pt x="1039" y="398"/>
                  </a:lnTo>
                  <a:lnTo>
                    <a:pt x="1036" y="396"/>
                  </a:lnTo>
                  <a:lnTo>
                    <a:pt x="1032" y="394"/>
                  </a:lnTo>
                  <a:lnTo>
                    <a:pt x="1027" y="393"/>
                  </a:lnTo>
                  <a:lnTo>
                    <a:pt x="1022" y="393"/>
                  </a:lnTo>
                  <a:lnTo>
                    <a:pt x="1017" y="390"/>
                  </a:lnTo>
                  <a:lnTo>
                    <a:pt x="1015" y="390"/>
                  </a:lnTo>
                  <a:lnTo>
                    <a:pt x="1014" y="389"/>
                  </a:lnTo>
                  <a:lnTo>
                    <a:pt x="1014" y="388"/>
                  </a:lnTo>
                  <a:lnTo>
                    <a:pt x="1015" y="386"/>
                  </a:lnTo>
                  <a:lnTo>
                    <a:pt x="1016" y="385"/>
                  </a:lnTo>
                  <a:lnTo>
                    <a:pt x="1019" y="384"/>
                  </a:lnTo>
                  <a:lnTo>
                    <a:pt x="1021" y="383"/>
                  </a:lnTo>
                  <a:lnTo>
                    <a:pt x="1024" y="381"/>
                  </a:lnTo>
                  <a:lnTo>
                    <a:pt x="1026" y="381"/>
                  </a:lnTo>
                  <a:lnTo>
                    <a:pt x="1029" y="380"/>
                  </a:lnTo>
                  <a:lnTo>
                    <a:pt x="1034" y="380"/>
                  </a:lnTo>
                  <a:lnTo>
                    <a:pt x="1041" y="380"/>
                  </a:lnTo>
                  <a:lnTo>
                    <a:pt x="1046" y="379"/>
                  </a:lnTo>
                  <a:lnTo>
                    <a:pt x="1050" y="376"/>
                  </a:lnTo>
                  <a:lnTo>
                    <a:pt x="1050" y="373"/>
                  </a:lnTo>
                  <a:lnTo>
                    <a:pt x="1047" y="370"/>
                  </a:lnTo>
                  <a:lnTo>
                    <a:pt x="1045" y="369"/>
                  </a:lnTo>
                  <a:lnTo>
                    <a:pt x="1042" y="368"/>
                  </a:lnTo>
                  <a:lnTo>
                    <a:pt x="1039" y="368"/>
                  </a:lnTo>
                  <a:lnTo>
                    <a:pt x="1035" y="368"/>
                  </a:lnTo>
                  <a:lnTo>
                    <a:pt x="1032" y="369"/>
                  </a:lnTo>
                  <a:lnTo>
                    <a:pt x="1031" y="370"/>
                  </a:lnTo>
                  <a:lnTo>
                    <a:pt x="1026" y="369"/>
                  </a:lnTo>
                  <a:lnTo>
                    <a:pt x="1022" y="368"/>
                  </a:lnTo>
                  <a:lnTo>
                    <a:pt x="1019" y="365"/>
                  </a:lnTo>
                  <a:lnTo>
                    <a:pt x="1016" y="364"/>
                  </a:lnTo>
                  <a:lnTo>
                    <a:pt x="1012" y="362"/>
                  </a:lnTo>
                  <a:lnTo>
                    <a:pt x="1004" y="359"/>
                  </a:lnTo>
                  <a:lnTo>
                    <a:pt x="995" y="358"/>
                  </a:lnTo>
                  <a:lnTo>
                    <a:pt x="986" y="354"/>
                  </a:lnTo>
                  <a:lnTo>
                    <a:pt x="984" y="352"/>
                  </a:lnTo>
                  <a:lnTo>
                    <a:pt x="983" y="349"/>
                  </a:lnTo>
                  <a:lnTo>
                    <a:pt x="983" y="345"/>
                  </a:lnTo>
                  <a:lnTo>
                    <a:pt x="985" y="343"/>
                  </a:lnTo>
                  <a:lnTo>
                    <a:pt x="988" y="339"/>
                  </a:lnTo>
                  <a:lnTo>
                    <a:pt x="990" y="338"/>
                  </a:lnTo>
                  <a:lnTo>
                    <a:pt x="995" y="335"/>
                  </a:lnTo>
                  <a:lnTo>
                    <a:pt x="999" y="334"/>
                  </a:lnTo>
                  <a:lnTo>
                    <a:pt x="1003" y="334"/>
                  </a:lnTo>
                  <a:lnTo>
                    <a:pt x="1006" y="334"/>
                  </a:lnTo>
                  <a:lnTo>
                    <a:pt x="1010" y="333"/>
                  </a:lnTo>
                  <a:lnTo>
                    <a:pt x="1012" y="333"/>
                  </a:lnTo>
                  <a:lnTo>
                    <a:pt x="1014" y="333"/>
                  </a:lnTo>
                  <a:lnTo>
                    <a:pt x="1016" y="334"/>
                  </a:lnTo>
                  <a:lnTo>
                    <a:pt x="1019" y="335"/>
                  </a:lnTo>
                  <a:lnTo>
                    <a:pt x="1021" y="337"/>
                  </a:lnTo>
                  <a:lnTo>
                    <a:pt x="1024" y="338"/>
                  </a:lnTo>
                  <a:lnTo>
                    <a:pt x="1030" y="338"/>
                  </a:lnTo>
                  <a:lnTo>
                    <a:pt x="1035" y="335"/>
                  </a:lnTo>
                  <a:lnTo>
                    <a:pt x="1039" y="332"/>
                  </a:lnTo>
                  <a:lnTo>
                    <a:pt x="1044" y="330"/>
                  </a:lnTo>
                  <a:lnTo>
                    <a:pt x="1049" y="330"/>
                  </a:lnTo>
                  <a:lnTo>
                    <a:pt x="1055" y="332"/>
                  </a:lnTo>
                  <a:lnTo>
                    <a:pt x="1061" y="334"/>
                  </a:lnTo>
                  <a:lnTo>
                    <a:pt x="1067" y="334"/>
                  </a:lnTo>
                  <a:lnTo>
                    <a:pt x="1072" y="334"/>
                  </a:lnTo>
                  <a:lnTo>
                    <a:pt x="1072" y="330"/>
                  </a:lnTo>
                  <a:lnTo>
                    <a:pt x="1074" y="329"/>
                  </a:lnTo>
                  <a:lnTo>
                    <a:pt x="1075" y="328"/>
                  </a:lnTo>
                  <a:lnTo>
                    <a:pt x="1076" y="328"/>
                  </a:lnTo>
                  <a:lnTo>
                    <a:pt x="1079" y="328"/>
                  </a:lnTo>
                  <a:lnTo>
                    <a:pt x="1080" y="328"/>
                  </a:lnTo>
                  <a:lnTo>
                    <a:pt x="1082" y="328"/>
                  </a:lnTo>
                  <a:lnTo>
                    <a:pt x="1085" y="328"/>
                  </a:lnTo>
                  <a:lnTo>
                    <a:pt x="1086" y="327"/>
                  </a:lnTo>
                  <a:lnTo>
                    <a:pt x="1087" y="327"/>
                  </a:lnTo>
                  <a:lnTo>
                    <a:pt x="1087" y="325"/>
                  </a:lnTo>
                  <a:lnTo>
                    <a:pt x="1087" y="323"/>
                  </a:lnTo>
                  <a:lnTo>
                    <a:pt x="1086" y="321"/>
                  </a:lnTo>
                  <a:lnTo>
                    <a:pt x="1082" y="316"/>
                  </a:lnTo>
                  <a:lnTo>
                    <a:pt x="1075" y="312"/>
                  </a:lnTo>
                  <a:lnTo>
                    <a:pt x="1069" y="308"/>
                  </a:lnTo>
                  <a:lnTo>
                    <a:pt x="1062" y="309"/>
                  </a:lnTo>
                  <a:lnTo>
                    <a:pt x="1061" y="312"/>
                  </a:lnTo>
                  <a:lnTo>
                    <a:pt x="1061" y="313"/>
                  </a:lnTo>
                  <a:lnTo>
                    <a:pt x="1060" y="314"/>
                  </a:lnTo>
                  <a:lnTo>
                    <a:pt x="1059" y="317"/>
                  </a:lnTo>
                  <a:lnTo>
                    <a:pt x="1057" y="318"/>
                  </a:lnTo>
                  <a:lnTo>
                    <a:pt x="1055" y="318"/>
                  </a:lnTo>
                  <a:lnTo>
                    <a:pt x="1052" y="318"/>
                  </a:lnTo>
                  <a:lnTo>
                    <a:pt x="1050" y="316"/>
                  </a:lnTo>
                  <a:lnTo>
                    <a:pt x="1046" y="314"/>
                  </a:lnTo>
                  <a:lnTo>
                    <a:pt x="1042" y="314"/>
                  </a:lnTo>
                  <a:lnTo>
                    <a:pt x="1039" y="316"/>
                  </a:lnTo>
                  <a:lnTo>
                    <a:pt x="1036" y="316"/>
                  </a:lnTo>
                  <a:lnTo>
                    <a:pt x="1035" y="318"/>
                  </a:lnTo>
                  <a:lnTo>
                    <a:pt x="1034" y="321"/>
                  </a:lnTo>
                  <a:lnTo>
                    <a:pt x="1031" y="322"/>
                  </a:lnTo>
                  <a:lnTo>
                    <a:pt x="1029" y="323"/>
                  </a:lnTo>
                  <a:lnTo>
                    <a:pt x="1025" y="323"/>
                  </a:lnTo>
                  <a:lnTo>
                    <a:pt x="1021" y="323"/>
                  </a:lnTo>
                  <a:lnTo>
                    <a:pt x="1019" y="322"/>
                  </a:lnTo>
                  <a:lnTo>
                    <a:pt x="1015" y="322"/>
                  </a:lnTo>
                  <a:lnTo>
                    <a:pt x="1012" y="321"/>
                  </a:lnTo>
                  <a:lnTo>
                    <a:pt x="1010" y="319"/>
                  </a:lnTo>
                  <a:lnTo>
                    <a:pt x="1008" y="318"/>
                  </a:lnTo>
                  <a:lnTo>
                    <a:pt x="1005" y="317"/>
                  </a:lnTo>
                  <a:lnTo>
                    <a:pt x="1005" y="316"/>
                  </a:lnTo>
                  <a:lnTo>
                    <a:pt x="1006" y="313"/>
                  </a:lnTo>
                  <a:lnTo>
                    <a:pt x="1008" y="309"/>
                  </a:lnTo>
                  <a:lnTo>
                    <a:pt x="1008" y="307"/>
                  </a:lnTo>
                  <a:lnTo>
                    <a:pt x="1001" y="302"/>
                  </a:lnTo>
                  <a:lnTo>
                    <a:pt x="993" y="299"/>
                  </a:lnTo>
                  <a:lnTo>
                    <a:pt x="983" y="298"/>
                  </a:lnTo>
                  <a:lnTo>
                    <a:pt x="974" y="297"/>
                  </a:lnTo>
                  <a:lnTo>
                    <a:pt x="964" y="292"/>
                  </a:lnTo>
                  <a:lnTo>
                    <a:pt x="958" y="286"/>
                  </a:lnTo>
                  <a:lnTo>
                    <a:pt x="953" y="278"/>
                  </a:lnTo>
                  <a:lnTo>
                    <a:pt x="950" y="276"/>
                  </a:lnTo>
                  <a:lnTo>
                    <a:pt x="949" y="272"/>
                  </a:lnTo>
                  <a:lnTo>
                    <a:pt x="948" y="270"/>
                  </a:lnTo>
                  <a:lnTo>
                    <a:pt x="948" y="266"/>
                  </a:lnTo>
                  <a:lnTo>
                    <a:pt x="948" y="265"/>
                  </a:lnTo>
                  <a:lnTo>
                    <a:pt x="948" y="262"/>
                  </a:lnTo>
                  <a:lnTo>
                    <a:pt x="948" y="260"/>
                  </a:lnTo>
                  <a:lnTo>
                    <a:pt x="948" y="257"/>
                  </a:lnTo>
                  <a:lnTo>
                    <a:pt x="949" y="256"/>
                  </a:lnTo>
                  <a:lnTo>
                    <a:pt x="950" y="256"/>
                  </a:lnTo>
                  <a:lnTo>
                    <a:pt x="961" y="250"/>
                  </a:lnTo>
                  <a:lnTo>
                    <a:pt x="973" y="246"/>
                  </a:lnTo>
                  <a:lnTo>
                    <a:pt x="984" y="242"/>
                  </a:lnTo>
                  <a:lnTo>
                    <a:pt x="989" y="242"/>
                  </a:lnTo>
                  <a:lnTo>
                    <a:pt x="994" y="241"/>
                  </a:lnTo>
                  <a:lnTo>
                    <a:pt x="998" y="238"/>
                  </a:lnTo>
                  <a:lnTo>
                    <a:pt x="1003" y="237"/>
                  </a:lnTo>
                  <a:lnTo>
                    <a:pt x="1005" y="236"/>
                  </a:lnTo>
                  <a:lnTo>
                    <a:pt x="1009" y="235"/>
                  </a:lnTo>
                  <a:lnTo>
                    <a:pt x="1012" y="232"/>
                  </a:lnTo>
                  <a:lnTo>
                    <a:pt x="1015" y="231"/>
                  </a:lnTo>
                  <a:lnTo>
                    <a:pt x="1016" y="230"/>
                  </a:lnTo>
                  <a:lnTo>
                    <a:pt x="1016" y="227"/>
                  </a:lnTo>
                  <a:lnTo>
                    <a:pt x="1017" y="226"/>
                  </a:lnTo>
                  <a:lnTo>
                    <a:pt x="1019" y="225"/>
                  </a:lnTo>
                  <a:lnTo>
                    <a:pt x="1020" y="225"/>
                  </a:lnTo>
                  <a:lnTo>
                    <a:pt x="1024" y="224"/>
                  </a:lnTo>
                  <a:lnTo>
                    <a:pt x="1026" y="225"/>
                  </a:lnTo>
                  <a:lnTo>
                    <a:pt x="1029" y="225"/>
                  </a:lnTo>
                  <a:lnTo>
                    <a:pt x="1032" y="225"/>
                  </a:lnTo>
                  <a:lnTo>
                    <a:pt x="1035" y="225"/>
                  </a:lnTo>
                  <a:lnTo>
                    <a:pt x="1037" y="225"/>
                  </a:lnTo>
                  <a:lnTo>
                    <a:pt x="1039" y="224"/>
                  </a:lnTo>
                  <a:lnTo>
                    <a:pt x="1041" y="224"/>
                  </a:lnTo>
                  <a:lnTo>
                    <a:pt x="1044" y="222"/>
                  </a:lnTo>
                  <a:lnTo>
                    <a:pt x="1046" y="221"/>
                  </a:lnTo>
                  <a:lnTo>
                    <a:pt x="1049" y="221"/>
                  </a:lnTo>
                  <a:lnTo>
                    <a:pt x="1050" y="222"/>
                  </a:lnTo>
                  <a:lnTo>
                    <a:pt x="1050" y="222"/>
                  </a:lnTo>
                  <a:lnTo>
                    <a:pt x="1052" y="224"/>
                  </a:lnTo>
                  <a:lnTo>
                    <a:pt x="1060" y="224"/>
                  </a:lnTo>
                  <a:lnTo>
                    <a:pt x="1066" y="222"/>
                  </a:lnTo>
                  <a:lnTo>
                    <a:pt x="1070" y="219"/>
                  </a:lnTo>
                  <a:lnTo>
                    <a:pt x="1075" y="215"/>
                  </a:lnTo>
                  <a:lnTo>
                    <a:pt x="1080" y="211"/>
                  </a:lnTo>
                  <a:lnTo>
                    <a:pt x="1083" y="210"/>
                  </a:lnTo>
                  <a:lnTo>
                    <a:pt x="1086" y="207"/>
                  </a:lnTo>
                  <a:lnTo>
                    <a:pt x="1088" y="206"/>
                  </a:lnTo>
                  <a:lnTo>
                    <a:pt x="1090" y="204"/>
                  </a:lnTo>
                  <a:lnTo>
                    <a:pt x="1090" y="200"/>
                  </a:lnTo>
                  <a:lnTo>
                    <a:pt x="1088" y="197"/>
                  </a:lnTo>
                  <a:lnTo>
                    <a:pt x="1086" y="195"/>
                  </a:lnTo>
                  <a:lnTo>
                    <a:pt x="1085" y="194"/>
                  </a:lnTo>
                  <a:lnTo>
                    <a:pt x="1082" y="192"/>
                  </a:lnTo>
                  <a:lnTo>
                    <a:pt x="1080" y="190"/>
                  </a:lnTo>
                  <a:lnTo>
                    <a:pt x="1079" y="189"/>
                  </a:lnTo>
                  <a:lnTo>
                    <a:pt x="1077" y="187"/>
                  </a:lnTo>
                  <a:lnTo>
                    <a:pt x="1076" y="186"/>
                  </a:lnTo>
                  <a:lnTo>
                    <a:pt x="1076" y="185"/>
                  </a:lnTo>
                  <a:lnTo>
                    <a:pt x="1077" y="184"/>
                  </a:lnTo>
                  <a:lnTo>
                    <a:pt x="1080" y="182"/>
                  </a:lnTo>
                  <a:lnTo>
                    <a:pt x="1082" y="182"/>
                  </a:lnTo>
                  <a:lnTo>
                    <a:pt x="1085" y="182"/>
                  </a:lnTo>
                  <a:lnTo>
                    <a:pt x="1087" y="182"/>
                  </a:lnTo>
                  <a:lnTo>
                    <a:pt x="1088" y="181"/>
                  </a:lnTo>
                  <a:lnTo>
                    <a:pt x="1088" y="181"/>
                  </a:lnTo>
                  <a:lnTo>
                    <a:pt x="1090" y="180"/>
                  </a:lnTo>
                  <a:lnTo>
                    <a:pt x="1088" y="179"/>
                  </a:lnTo>
                  <a:lnTo>
                    <a:pt x="1086" y="178"/>
                  </a:lnTo>
                  <a:lnTo>
                    <a:pt x="1083" y="178"/>
                  </a:lnTo>
                  <a:lnTo>
                    <a:pt x="1082" y="176"/>
                  </a:lnTo>
                  <a:lnTo>
                    <a:pt x="1081" y="175"/>
                  </a:lnTo>
                  <a:lnTo>
                    <a:pt x="1080" y="175"/>
                  </a:lnTo>
                  <a:lnTo>
                    <a:pt x="1082" y="175"/>
                  </a:lnTo>
                  <a:lnTo>
                    <a:pt x="1083" y="174"/>
                  </a:lnTo>
                  <a:lnTo>
                    <a:pt x="1085" y="173"/>
                  </a:lnTo>
                  <a:lnTo>
                    <a:pt x="1085" y="173"/>
                  </a:lnTo>
                  <a:lnTo>
                    <a:pt x="1083" y="173"/>
                  </a:lnTo>
                  <a:lnTo>
                    <a:pt x="1080" y="170"/>
                  </a:lnTo>
                  <a:lnTo>
                    <a:pt x="1077" y="170"/>
                  </a:lnTo>
                  <a:lnTo>
                    <a:pt x="1075" y="170"/>
                  </a:lnTo>
                  <a:lnTo>
                    <a:pt x="1070" y="170"/>
                  </a:lnTo>
                  <a:lnTo>
                    <a:pt x="1070" y="170"/>
                  </a:lnTo>
                  <a:lnTo>
                    <a:pt x="1069" y="170"/>
                  </a:lnTo>
                  <a:lnTo>
                    <a:pt x="1069" y="171"/>
                  </a:lnTo>
                  <a:lnTo>
                    <a:pt x="1069" y="171"/>
                  </a:lnTo>
                  <a:lnTo>
                    <a:pt x="1067" y="173"/>
                  </a:lnTo>
                  <a:lnTo>
                    <a:pt x="1062" y="171"/>
                  </a:lnTo>
                  <a:lnTo>
                    <a:pt x="1057" y="169"/>
                  </a:lnTo>
                  <a:lnTo>
                    <a:pt x="1052" y="166"/>
                  </a:lnTo>
                  <a:lnTo>
                    <a:pt x="1049" y="166"/>
                  </a:lnTo>
                  <a:lnTo>
                    <a:pt x="1046" y="165"/>
                  </a:lnTo>
                  <a:lnTo>
                    <a:pt x="1044" y="165"/>
                  </a:lnTo>
                  <a:lnTo>
                    <a:pt x="1040" y="165"/>
                  </a:lnTo>
                  <a:lnTo>
                    <a:pt x="1037" y="165"/>
                  </a:lnTo>
                  <a:lnTo>
                    <a:pt x="1036" y="164"/>
                  </a:lnTo>
                  <a:lnTo>
                    <a:pt x="1035" y="161"/>
                  </a:lnTo>
                  <a:lnTo>
                    <a:pt x="1034" y="158"/>
                  </a:lnTo>
                  <a:lnTo>
                    <a:pt x="1034" y="156"/>
                  </a:lnTo>
                  <a:lnTo>
                    <a:pt x="1034" y="154"/>
                  </a:lnTo>
                  <a:lnTo>
                    <a:pt x="1034" y="153"/>
                  </a:lnTo>
                  <a:lnTo>
                    <a:pt x="1034" y="150"/>
                  </a:lnTo>
                  <a:lnTo>
                    <a:pt x="1035" y="148"/>
                  </a:lnTo>
                  <a:lnTo>
                    <a:pt x="1036" y="145"/>
                  </a:lnTo>
                  <a:lnTo>
                    <a:pt x="1039" y="144"/>
                  </a:lnTo>
                  <a:lnTo>
                    <a:pt x="1040" y="141"/>
                  </a:lnTo>
                  <a:lnTo>
                    <a:pt x="1041" y="140"/>
                  </a:lnTo>
                  <a:lnTo>
                    <a:pt x="1044" y="139"/>
                  </a:lnTo>
                  <a:lnTo>
                    <a:pt x="1046" y="138"/>
                  </a:lnTo>
                  <a:lnTo>
                    <a:pt x="1046" y="135"/>
                  </a:lnTo>
                  <a:lnTo>
                    <a:pt x="1046" y="135"/>
                  </a:lnTo>
                  <a:lnTo>
                    <a:pt x="1046" y="134"/>
                  </a:lnTo>
                  <a:lnTo>
                    <a:pt x="1046" y="131"/>
                  </a:lnTo>
                  <a:lnTo>
                    <a:pt x="1046" y="130"/>
                  </a:lnTo>
                  <a:lnTo>
                    <a:pt x="1046" y="128"/>
                  </a:lnTo>
                  <a:lnTo>
                    <a:pt x="1046" y="128"/>
                  </a:lnTo>
                  <a:lnTo>
                    <a:pt x="1046" y="128"/>
                  </a:lnTo>
                  <a:lnTo>
                    <a:pt x="1050" y="128"/>
                  </a:lnTo>
                  <a:lnTo>
                    <a:pt x="1052" y="129"/>
                  </a:lnTo>
                  <a:lnTo>
                    <a:pt x="1055" y="130"/>
                  </a:lnTo>
                  <a:lnTo>
                    <a:pt x="1057" y="130"/>
                  </a:lnTo>
                  <a:lnTo>
                    <a:pt x="1061" y="129"/>
                  </a:lnTo>
                  <a:lnTo>
                    <a:pt x="1064" y="128"/>
                  </a:lnTo>
                  <a:lnTo>
                    <a:pt x="1065" y="125"/>
                  </a:lnTo>
                  <a:lnTo>
                    <a:pt x="1066" y="123"/>
                  </a:lnTo>
                  <a:lnTo>
                    <a:pt x="1067" y="120"/>
                  </a:lnTo>
                  <a:lnTo>
                    <a:pt x="1069" y="118"/>
                  </a:lnTo>
                  <a:lnTo>
                    <a:pt x="1070" y="115"/>
                  </a:lnTo>
                  <a:lnTo>
                    <a:pt x="1072" y="112"/>
                  </a:lnTo>
                  <a:lnTo>
                    <a:pt x="1075" y="110"/>
                  </a:lnTo>
                  <a:lnTo>
                    <a:pt x="1077" y="109"/>
                  </a:lnTo>
                  <a:lnTo>
                    <a:pt x="1080" y="107"/>
                  </a:lnTo>
                  <a:lnTo>
                    <a:pt x="1083" y="104"/>
                  </a:lnTo>
                  <a:lnTo>
                    <a:pt x="1086" y="103"/>
                  </a:lnTo>
                  <a:lnTo>
                    <a:pt x="1088" y="102"/>
                  </a:lnTo>
                  <a:lnTo>
                    <a:pt x="1097" y="102"/>
                  </a:lnTo>
                  <a:lnTo>
                    <a:pt x="1105" y="105"/>
                  </a:lnTo>
                  <a:lnTo>
                    <a:pt x="1112" y="108"/>
                  </a:lnTo>
                  <a:lnTo>
                    <a:pt x="1120" y="109"/>
                  </a:lnTo>
                  <a:lnTo>
                    <a:pt x="1123" y="110"/>
                  </a:lnTo>
                  <a:lnTo>
                    <a:pt x="1126" y="109"/>
                  </a:lnTo>
                  <a:lnTo>
                    <a:pt x="1127" y="108"/>
                  </a:lnTo>
                  <a:lnTo>
                    <a:pt x="1127" y="107"/>
                  </a:lnTo>
                  <a:lnTo>
                    <a:pt x="1127" y="105"/>
                  </a:lnTo>
                  <a:lnTo>
                    <a:pt x="1127" y="103"/>
                  </a:lnTo>
                  <a:lnTo>
                    <a:pt x="1127" y="100"/>
                  </a:lnTo>
                  <a:lnTo>
                    <a:pt x="1127" y="98"/>
                  </a:lnTo>
                  <a:lnTo>
                    <a:pt x="1127" y="95"/>
                  </a:lnTo>
                  <a:lnTo>
                    <a:pt x="1128" y="94"/>
                  </a:lnTo>
                  <a:lnTo>
                    <a:pt x="1130" y="92"/>
                  </a:lnTo>
                  <a:lnTo>
                    <a:pt x="1130" y="89"/>
                  </a:lnTo>
                  <a:lnTo>
                    <a:pt x="1131" y="87"/>
                  </a:lnTo>
                  <a:lnTo>
                    <a:pt x="1130" y="84"/>
                  </a:lnTo>
                  <a:lnTo>
                    <a:pt x="1128" y="80"/>
                  </a:lnTo>
                  <a:lnTo>
                    <a:pt x="1125" y="78"/>
                  </a:lnTo>
                  <a:lnTo>
                    <a:pt x="1122" y="76"/>
                  </a:lnTo>
                  <a:lnTo>
                    <a:pt x="1120" y="73"/>
                  </a:lnTo>
                  <a:lnTo>
                    <a:pt x="1117" y="71"/>
                  </a:lnTo>
                  <a:lnTo>
                    <a:pt x="1115" y="68"/>
                  </a:lnTo>
                  <a:lnTo>
                    <a:pt x="1113" y="66"/>
                  </a:lnTo>
                  <a:lnTo>
                    <a:pt x="1113" y="63"/>
                  </a:lnTo>
                  <a:lnTo>
                    <a:pt x="1115" y="61"/>
                  </a:lnTo>
                  <a:lnTo>
                    <a:pt x="1125" y="57"/>
                  </a:lnTo>
                  <a:lnTo>
                    <a:pt x="1136" y="58"/>
                  </a:lnTo>
                  <a:lnTo>
                    <a:pt x="1141" y="62"/>
                  </a:lnTo>
                  <a:lnTo>
                    <a:pt x="1146" y="67"/>
                  </a:lnTo>
                  <a:lnTo>
                    <a:pt x="1151" y="71"/>
                  </a:lnTo>
                  <a:lnTo>
                    <a:pt x="1159" y="73"/>
                  </a:lnTo>
                  <a:lnTo>
                    <a:pt x="1163" y="76"/>
                  </a:lnTo>
                  <a:lnTo>
                    <a:pt x="1167" y="78"/>
                  </a:lnTo>
                  <a:lnTo>
                    <a:pt x="1172" y="80"/>
                  </a:lnTo>
                  <a:lnTo>
                    <a:pt x="1176" y="83"/>
                  </a:lnTo>
                  <a:lnTo>
                    <a:pt x="1178" y="87"/>
                  </a:lnTo>
                  <a:lnTo>
                    <a:pt x="1182" y="89"/>
                  </a:lnTo>
                  <a:lnTo>
                    <a:pt x="1186" y="92"/>
                  </a:lnTo>
                  <a:lnTo>
                    <a:pt x="1187" y="93"/>
                  </a:lnTo>
                  <a:lnTo>
                    <a:pt x="1189" y="93"/>
                  </a:lnTo>
                  <a:lnTo>
                    <a:pt x="1192" y="94"/>
                  </a:lnTo>
                  <a:lnTo>
                    <a:pt x="1193" y="94"/>
                  </a:lnTo>
                  <a:lnTo>
                    <a:pt x="1193" y="94"/>
                  </a:lnTo>
                  <a:lnTo>
                    <a:pt x="1193" y="93"/>
                  </a:lnTo>
                  <a:lnTo>
                    <a:pt x="1193" y="92"/>
                  </a:lnTo>
                  <a:lnTo>
                    <a:pt x="1191" y="88"/>
                  </a:lnTo>
                  <a:lnTo>
                    <a:pt x="1187" y="85"/>
                  </a:lnTo>
                  <a:lnTo>
                    <a:pt x="1184" y="83"/>
                  </a:lnTo>
                  <a:lnTo>
                    <a:pt x="1179" y="80"/>
                  </a:lnTo>
                  <a:lnTo>
                    <a:pt x="1164" y="72"/>
                  </a:lnTo>
                  <a:lnTo>
                    <a:pt x="1151" y="63"/>
                  </a:lnTo>
                  <a:lnTo>
                    <a:pt x="1150" y="62"/>
                  </a:lnTo>
                  <a:lnTo>
                    <a:pt x="1147" y="59"/>
                  </a:lnTo>
                  <a:lnTo>
                    <a:pt x="1146" y="58"/>
                  </a:lnTo>
                  <a:lnTo>
                    <a:pt x="1143" y="56"/>
                  </a:lnTo>
                  <a:lnTo>
                    <a:pt x="1143" y="54"/>
                  </a:lnTo>
                  <a:lnTo>
                    <a:pt x="1143" y="52"/>
                  </a:lnTo>
                  <a:lnTo>
                    <a:pt x="1159" y="52"/>
                  </a:lnTo>
                  <a:lnTo>
                    <a:pt x="1163" y="52"/>
                  </a:lnTo>
                  <a:lnTo>
                    <a:pt x="1168" y="52"/>
                  </a:lnTo>
                  <a:lnTo>
                    <a:pt x="1173" y="52"/>
                  </a:lnTo>
                  <a:lnTo>
                    <a:pt x="1177" y="49"/>
                  </a:lnTo>
                  <a:lnTo>
                    <a:pt x="1179" y="49"/>
                  </a:lnTo>
                  <a:lnTo>
                    <a:pt x="1182" y="48"/>
                  </a:lnTo>
                  <a:lnTo>
                    <a:pt x="1184" y="48"/>
                  </a:lnTo>
                  <a:lnTo>
                    <a:pt x="1188" y="47"/>
                  </a:lnTo>
                  <a:lnTo>
                    <a:pt x="1193" y="47"/>
                  </a:lnTo>
                  <a:lnTo>
                    <a:pt x="1197" y="47"/>
                  </a:lnTo>
                  <a:lnTo>
                    <a:pt x="1199" y="46"/>
                  </a:lnTo>
                  <a:lnTo>
                    <a:pt x="1201" y="44"/>
                  </a:lnTo>
                  <a:lnTo>
                    <a:pt x="1203" y="44"/>
                  </a:lnTo>
                  <a:lnTo>
                    <a:pt x="1206" y="43"/>
                  </a:lnTo>
                  <a:lnTo>
                    <a:pt x="1208" y="42"/>
                  </a:lnTo>
                  <a:lnTo>
                    <a:pt x="1212" y="42"/>
                  </a:lnTo>
                  <a:lnTo>
                    <a:pt x="1216" y="42"/>
                  </a:lnTo>
                  <a:lnTo>
                    <a:pt x="1218" y="43"/>
                  </a:lnTo>
                  <a:lnTo>
                    <a:pt x="1221" y="44"/>
                  </a:lnTo>
                  <a:lnTo>
                    <a:pt x="1223" y="46"/>
                  </a:lnTo>
                  <a:lnTo>
                    <a:pt x="1224" y="47"/>
                  </a:lnTo>
                  <a:lnTo>
                    <a:pt x="1226" y="48"/>
                  </a:lnTo>
                  <a:lnTo>
                    <a:pt x="1227" y="51"/>
                  </a:lnTo>
                  <a:lnTo>
                    <a:pt x="1229" y="52"/>
                  </a:lnTo>
                  <a:lnTo>
                    <a:pt x="1232" y="53"/>
                  </a:lnTo>
                  <a:lnTo>
                    <a:pt x="1233" y="54"/>
                  </a:lnTo>
                  <a:lnTo>
                    <a:pt x="1235" y="56"/>
                  </a:lnTo>
                  <a:lnTo>
                    <a:pt x="1237" y="57"/>
                  </a:lnTo>
                  <a:lnTo>
                    <a:pt x="1238" y="58"/>
                  </a:lnTo>
                  <a:lnTo>
                    <a:pt x="1238" y="66"/>
                  </a:lnTo>
                  <a:lnTo>
                    <a:pt x="1239" y="76"/>
                  </a:lnTo>
                  <a:lnTo>
                    <a:pt x="1240" y="87"/>
                  </a:lnTo>
                  <a:lnTo>
                    <a:pt x="1240" y="87"/>
                  </a:lnTo>
                  <a:lnTo>
                    <a:pt x="1240" y="88"/>
                  </a:lnTo>
                  <a:lnTo>
                    <a:pt x="1240" y="90"/>
                  </a:lnTo>
                  <a:lnTo>
                    <a:pt x="1240" y="92"/>
                  </a:lnTo>
                  <a:lnTo>
                    <a:pt x="1242" y="93"/>
                  </a:lnTo>
                  <a:lnTo>
                    <a:pt x="1243" y="94"/>
                  </a:lnTo>
                  <a:lnTo>
                    <a:pt x="1244" y="93"/>
                  </a:lnTo>
                  <a:lnTo>
                    <a:pt x="1245" y="92"/>
                  </a:lnTo>
                  <a:lnTo>
                    <a:pt x="1247" y="90"/>
                  </a:lnTo>
                  <a:lnTo>
                    <a:pt x="1248" y="89"/>
                  </a:lnTo>
                  <a:lnTo>
                    <a:pt x="1248" y="89"/>
                  </a:lnTo>
                  <a:lnTo>
                    <a:pt x="1248" y="84"/>
                  </a:lnTo>
                  <a:lnTo>
                    <a:pt x="1247" y="78"/>
                  </a:lnTo>
                  <a:lnTo>
                    <a:pt x="1245" y="73"/>
                  </a:lnTo>
                  <a:lnTo>
                    <a:pt x="1245" y="68"/>
                  </a:lnTo>
                  <a:lnTo>
                    <a:pt x="1247" y="67"/>
                  </a:lnTo>
                  <a:lnTo>
                    <a:pt x="1248" y="66"/>
                  </a:lnTo>
                  <a:lnTo>
                    <a:pt x="1248" y="66"/>
                  </a:lnTo>
                  <a:lnTo>
                    <a:pt x="1248" y="64"/>
                  </a:lnTo>
                  <a:lnTo>
                    <a:pt x="1247" y="62"/>
                  </a:lnTo>
                  <a:lnTo>
                    <a:pt x="1245" y="61"/>
                  </a:lnTo>
                  <a:lnTo>
                    <a:pt x="1243" y="58"/>
                  </a:lnTo>
                  <a:lnTo>
                    <a:pt x="1240" y="56"/>
                  </a:lnTo>
                  <a:lnTo>
                    <a:pt x="1240" y="52"/>
                  </a:lnTo>
                  <a:lnTo>
                    <a:pt x="1239" y="51"/>
                  </a:lnTo>
                  <a:lnTo>
                    <a:pt x="1240" y="49"/>
                  </a:lnTo>
                  <a:lnTo>
                    <a:pt x="1240" y="49"/>
                  </a:lnTo>
                  <a:lnTo>
                    <a:pt x="1243" y="49"/>
                  </a:lnTo>
                  <a:lnTo>
                    <a:pt x="1244" y="51"/>
                  </a:lnTo>
                  <a:lnTo>
                    <a:pt x="1245" y="52"/>
                  </a:lnTo>
                  <a:lnTo>
                    <a:pt x="1248" y="54"/>
                  </a:lnTo>
                  <a:lnTo>
                    <a:pt x="1249" y="56"/>
                  </a:lnTo>
                  <a:lnTo>
                    <a:pt x="1250" y="58"/>
                  </a:lnTo>
                  <a:lnTo>
                    <a:pt x="1253" y="61"/>
                  </a:lnTo>
                  <a:lnTo>
                    <a:pt x="1257" y="63"/>
                  </a:lnTo>
                  <a:lnTo>
                    <a:pt x="1260" y="66"/>
                  </a:lnTo>
                  <a:lnTo>
                    <a:pt x="1264" y="67"/>
                  </a:lnTo>
                  <a:lnTo>
                    <a:pt x="1265" y="69"/>
                  </a:lnTo>
                  <a:lnTo>
                    <a:pt x="1267" y="71"/>
                  </a:lnTo>
                  <a:lnTo>
                    <a:pt x="1267" y="71"/>
                  </a:lnTo>
                  <a:lnTo>
                    <a:pt x="1267" y="74"/>
                  </a:lnTo>
                  <a:lnTo>
                    <a:pt x="1268" y="78"/>
                  </a:lnTo>
                  <a:lnTo>
                    <a:pt x="1270" y="82"/>
                  </a:lnTo>
                  <a:lnTo>
                    <a:pt x="1274" y="84"/>
                  </a:lnTo>
                  <a:lnTo>
                    <a:pt x="1277" y="85"/>
                  </a:lnTo>
                  <a:lnTo>
                    <a:pt x="1279" y="87"/>
                  </a:lnTo>
                  <a:lnTo>
                    <a:pt x="1282" y="88"/>
                  </a:lnTo>
                  <a:lnTo>
                    <a:pt x="1284" y="89"/>
                  </a:lnTo>
                  <a:lnTo>
                    <a:pt x="1287" y="89"/>
                  </a:lnTo>
                  <a:lnTo>
                    <a:pt x="1287" y="88"/>
                  </a:lnTo>
                  <a:lnTo>
                    <a:pt x="1287" y="87"/>
                  </a:lnTo>
                  <a:lnTo>
                    <a:pt x="1285" y="87"/>
                  </a:lnTo>
                  <a:lnTo>
                    <a:pt x="1285" y="85"/>
                  </a:lnTo>
                  <a:lnTo>
                    <a:pt x="1284" y="84"/>
                  </a:lnTo>
                  <a:lnTo>
                    <a:pt x="1282" y="82"/>
                  </a:lnTo>
                  <a:lnTo>
                    <a:pt x="1280" y="80"/>
                  </a:lnTo>
                  <a:lnTo>
                    <a:pt x="1280" y="80"/>
                  </a:lnTo>
                  <a:lnTo>
                    <a:pt x="1282" y="79"/>
                  </a:lnTo>
                  <a:lnTo>
                    <a:pt x="1284" y="79"/>
                  </a:lnTo>
                  <a:lnTo>
                    <a:pt x="1287" y="79"/>
                  </a:lnTo>
                  <a:lnTo>
                    <a:pt x="1289" y="79"/>
                  </a:lnTo>
                  <a:lnTo>
                    <a:pt x="1292" y="80"/>
                  </a:lnTo>
                  <a:lnTo>
                    <a:pt x="1295" y="80"/>
                  </a:lnTo>
                  <a:lnTo>
                    <a:pt x="1298" y="82"/>
                  </a:lnTo>
                  <a:lnTo>
                    <a:pt x="1300" y="83"/>
                  </a:lnTo>
                  <a:lnTo>
                    <a:pt x="1301" y="83"/>
                  </a:lnTo>
                  <a:lnTo>
                    <a:pt x="1303" y="83"/>
                  </a:lnTo>
                  <a:lnTo>
                    <a:pt x="1304" y="82"/>
                  </a:lnTo>
                  <a:lnTo>
                    <a:pt x="1303" y="80"/>
                  </a:lnTo>
                  <a:lnTo>
                    <a:pt x="1303" y="79"/>
                  </a:lnTo>
                  <a:lnTo>
                    <a:pt x="1300" y="77"/>
                  </a:lnTo>
                  <a:lnTo>
                    <a:pt x="1299" y="77"/>
                  </a:lnTo>
                  <a:lnTo>
                    <a:pt x="1297" y="76"/>
                  </a:lnTo>
                  <a:lnTo>
                    <a:pt x="1294" y="74"/>
                  </a:lnTo>
                  <a:lnTo>
                    <a:pt x="1293" y="73"/>
                  </a:lnTo>
                  <a:lnTo>
                    <a:pt x="1283" y="67"/>
                  </a:lnTo>
                  <a:lnTo>
                    <a:pt x="1277" y="59"/>
                  </a:lnTo>
                  <a:lnTo>
                    <a:pt x="1272" y="52"/>
                  </a:lnTo>
                  <a:lnTo>
                    <a:pt x="1270" y="51"/>
                  </a:lnTo>
                  <a:lnTo>
                    <a:pt x="1269" y="49"/>
                  </a:lnTo>
                  <a:lnTo>
                    <a:pt x="1267" y="47"/>
                  </a:lnTo>
                  <a:lnTo>
                    <a:pt x="1265" y="46"/>
                  </a:lnTo>
                  <a:lnTo>
                    <a:pt x="1264" y="44"/>
                  </a:lnTo>
                  <a:lnTo>
                    <a:pt x="1263" y="42"/>
                  </a:lnTo>
                  <a:lnTo>
                    <a:pt x="1263" y="41"/>
                  </a:lnTo>
                  <a:lnTo>
                    <a:pt x="1264" y="41"/>
                  </a:lnTo>
                  <a:lnTo>
                    <a:pt x="1265" y="39"/>
                  </a:lnTo>
                  <a:lnTo>
                    <a:pt x="1269" y="39"/>
                  </a:lnTo>
                  <a:lnTo>
                    <a:pt x="1277" y="41"/>
                  </a:lnTo>
                  <a:lnTo>
                    <a:pt x="1285" y="42"/>
                  </a:lnTo>
                  <a:lnTo>
                    <a:pt x="1293" y="44"/>
                  </a:lnTo>
                  <a:lnTo>
                    <a:pt x="1295" y="47"/>
                  </a:lnTo>
                  <a:lnTo>
                    <a:pt x="1299" y="49"/>
                  </a:lnTo>
                  <a:lnTo>
                    <a:pt x="1301" y="53"/>
                  </a:lnTo>
                  <a:lnTo>
                    <a:pt x="1305" y="56"/>
                  </a:lnTo>
                  <a:lnTo>
                    <a:pt x="1321" y="63"/>
                  </a:lnTo>
                  <a:lnTo>
                    <a:pt x="1336" y="72"/>
                  </a:lnTo>
                  <a:lnTo>
                    <a:pt x="1353" y="80"/>
                  </a:lnTo>
                  <a:lnTo>
                    <a:pt x="1355" y="84"/>
                  </a:lnTo>
                  <a:lnTo>
                    <a:pt x="1356" y="87"/>
                  </a:lnTo>
                  <a:lnTo>
                    <a:pt x="1359" y="89"/>
                  </a:lnTo>
                  <a:lnTo>
                    <a:pt x="1360" y="92"/>
                  </a:lnTo>
                  <a:lnTo>
                    <a:pt x="1363" y="94"/>
                  </a:lnTo>
                  <a:lnTo>
                    <a:pt x="1366" y="97"/>
                  </a:lnTo>
                  <a:lnTo>
                    <a:pt x="1371" y="99"/>
                  </a:lnTo>
                  <a:lnTo>
                    <a:pt x="1376" y="102"/>
                  </a:lnTo>
                  <a:lnTo>
                    <a:pt x="1377" y="103"/>
                  </a:lnTo>
                  <a:lnTo>
                    <a:pt x="1379" y="103"/>
                  </a:lnTo>
                  <a:lnTo>
                    <a:pt x="1379" y="103"/>
                  </a:lnTo>
                  <a:lnTo>
                    <a:pt x="1379" y="102"/>
                  </a:lnTo>
                  <a:lnTo>
                    <a:pt x="1379" y="100"/>
                  </a:lnTo>
                  <a:lnTo>
                    <a:pt x="1379" y="99"/>
                  </a:lnTo>
                  <a:lnTo>
                    <a:pt x="1376" y="97"/>
                  </a:lnTo>
                  <a:lnTo>
                    <a:pt x="1374" y="95"/>
                  </a:lnTo>
                  <a:lnTo>
                    <a:pt x="1370" y="94"/>
                  </a:lnTo>
                  <a:lnTo>
                    <a:pt x="1369" y="90"/>
                  </a:lnTo>
                  <a:lnTo>
                    <a:pt x="1368" y="88"/>
                  </a:lnTo>
                  <a:lnTo>
                    <a:pt x="1366" y="85"/>
                  </a:lnTo>
                  <a:lnTo>
                    <a:pt x="1366" y="83"/>
                  </a:lnTo>
                  <a:lnTo>
                    <a:pt x="1365" y="80"/>
                  </a:lnTo>
                  <a:lnTo>
                    <a:pt x="1365" y="78"/>
                  </a:lnTo>
                  <a:lnTo>
                    <a:pt x="1365" y="77"/>
                  </a:lnTo>
                  <a:lnTo>
                    <a:pt x="1365" y="76"/>
                  </a:lnTo>
                  <a:lnTo>
                    <a:pt x="1364" y="73"/>
                  </a:lnTo>
                  <a:lnTo>
                    <a:pt x="1363" y="71"/>
                  </a:lnTo>
                  <a:lnTo>
                    <a:pt x="1361" y="69"/>
                  </a:lnTo>
                  <a:lnTo>
                    <a:pt x="1361" y="68"/>
                  </a:lnTo>
                  <a:lnTo>
                    <a:pt x="1363" y="68"/>
                  </a:lnTo>
                  <a:lnTo>
                    <a:pt x="1364" y="68"/>
                  </a:lnTo>
                  <a:lnTo>
                    <a:pt x="1365" y="68"/>
                  </a:lnTo>
                  <a:lnTo>
                    <a:pt x="1369" y="69"/>
                  </a:lnTo>
                  <a:lnTo>
                    <a:pt x="1371" y="71"/>
                  </a:lnTo>
                  <a:lnTo>
                    <a:pt x="1373" y="69"/>
                  </a:lnTo>
                  <a:lnTo>
                    <a:pt x="1374" y="68"/>
                  </a:lnTo>
                  <a:lnTo>
                    <a:pt x="1373" y="64"/>
                  </a:lnTo>
                  <a:lnTo>
                    <a:pt x="1370" y="61"/>
                  </a:lnTo>
                  <a:lnTo>
                    <a:pt x="1368" y="58"/>
                  </a:lnTo>
                  <a:lnTo>
                    <a:pt x="1363" y="56"/>
                  </a:lnTo>
                  <a:lnTo>
                    <a:pt x="1359" y="52"/>
                  </a:lnTo>
                  <a:lnTo>
                    <a:pt x="1355" y="49"/>
                  </a:lnTo>
                  <a:lnTo>
                    <a:pt x="1354" y="47"/>
                  </a:lnTo>
                  <a:lnTo>
                    <a:pt x="1351" y="44"/>
                  </a:lnTo>
                  <a:lnTo>
                    <a:pt x="1349" y="42"/>
                  </a:lnTo>
                  <a:lnTo>
                    <a:pt x="1346" y="39"/>
                  </a:lnTo>
                  <a:lnTo>
                    <a:pt x="1344" y="37"/>
                  </a:lnTo>
                  <a:lnTo>
                    <a:pt x="1343" y="36"/>
                  </a:lnTo>
                  <a:lnTo>
                    <a:pt x="1341" y="34"/>
                  </a:lnTo>
                  <a:lnTo>
                    <a:pt x="1350" y="36"/>
                  </a:lnTo>
                  <a:lnTo>
                    <a:pt x="1360" y="38"/>
                  </a:lnTo>
                  <a:lnTo>
                    <a:pt x="1368" y="39"/>
                  </a:lnTo>
                  <a:lnTo>
                    <a:pt x="1376" y="39"/>
                  </a:lnTo>
                  <a:lnTo>
                    <a:pt x="1385" y="43"/>
                  </a:lnTo>
                  <a:lnTo>
                    <a:pt x="1391" y="47"/>
                  </a:lnTo>
                  <a:lnTo>
                    <a:pt x="1402" y="52"/>
                  </a:lnTo>
                  <a:lnTo>
                    <a:pt x="1412" y="58"/>
                  </a:lnTo>
                  <a:lnTo>
                    <a:pt x="1416" y="59"/>
                  </a:lnTo>
                  <a:lnTo>
                    <a:pt x="1419" y="62"/>
                  </a:lnTo>
                  <a:lnTo>
                    <a:pt x="1422" y="66"/>
                  </a:lnTo>
                  <a:lnTo>
                    <a:pt x="1425" y="67"/>
                  </a:lnTo>
                  <a:lnTo>
                    <a:pt x="1429" y="68"/>
                  </a:lnTo>
                  <a:lnTo>
                    <a:pt x="1429" y="66"/>
                  </a:lnTo>
                  <a:lnTo>
                    <a:pt x="1427" y="62"/>
                  </a:lnTo>
                  <a:lnTo>
                    <a:pt x="1427" y="61"/>
                  </a:lnTo>
                  <a:lnTo>
                    <a:pt x="1426" y="58"/>
                  </a:lnTo>
                  <a:lnTo>
                    <a:pt x="1425" y="56"/>
                  </a:lnTo>
                  <a:lnTo>
                    <a:pt x="1421" y="53"/>
                  </a:lnTo>
                  <a:lnTo>
                    <a:pt x="1417" y="49"/>
                  </a:lnTo>
                  <a:lnTo>
                    <a:pt x="1406" y="46"/>
                  </a:lnTo>
                  <a:lnTo>
                    <a:pt x="1396" y="42"/>
                  </a:lnTo>
                  <a:lnTo>
                    <a:pt x="1386" y="38"/>
                  </a:lnTo>
                  <a:lnTo>
                    <a:pt x="1376" y="34"/>
                  </a:lnTo>
                  <a:lnTo>
                    <a:pt x="1363" y="33"/>
                  </a:lnTo>
                  <a:lnTo>
                    <a:pt x="1350" y="32"/>
                  </a:lnTo>
                  <a:lnTo>
                    <a:pt x="1346" y="30"/>
                  </a:lnTo>
                  <a:lnTo>
                    <a:pt x="1343" y="28"/>
                  </a:lnTo>
                  <a:lnTo>
                    <a:pt x="1340" y="27"/>
                  </a:lnTo>
                  <a:lnTo>
                    <a:pt x="1336" y="27"/>
                  </a:lnTo>
                  <a:lnTo>
                    <a:pt x="1335" y="27"/>
                  </a:lnTo>
                  <a:lnTo>
                    <a:pt x="1333" y="27"/>
                  </a:lnTo>
                  <a:lnTo>
                    <a:pt x="1330" y="27"/>
                  </a:lnTo>
                  <a:lnTo>
                    <a:pt x="1328" y="27"/>
                  </a:lnTo>
                  <a:lnTo>
                    <a:pt x="1325" y="26"/>
                  </a:lnTo>
                  <a:lnTo>
                    <a:pt x="1324" y="23"/>
                  </a:lnTo>
                  <a:lnTo>
                    <a:pt x="1323" y="23"/>
                  </a:lnTo>
                  <a:lnTo>
                    <a:pt x="1323" y="22"/>
                  </a:lnTo>
                  <a:lnTo>
                    <a:pt x="1324" y="21"/>
                  </a:lnTo>
                  <a:lnTo>
                    <a:pt x="1325" y="21"/>
                  </a:lnTo>
                  <a:lnTo>
                    <a:pt x="1325" y="20"/>
                  </a:lnTo>
                  <a:lnTo>
                    <a:pt x="1326" y="18"/>
                  </a:lnTo>
                  <a:lnTo>
                    <a:pt x="1325" y="17"/>
                  </a:lnTo>
                  <a:lnTo>
                    <a:pt x="1324" y="16"/>
                  </a:lnTo>
                  <a:lnTo>
                    <a:pt x="1321" y="13"/>
                  </a:lnTo>
                  <a:lnTo>
                    <a:pt x="1319" y="12"/>
                  </a:lnTo>
                  <a:lnTo>
                    <a:pt x="1319" y="11"/>
                  </a:lnTo>
                  <a:lnTo>
                    <a:pt x="1318" y="10"/>
                  </a:lnTo>
                  <a:lnTo>
                    <a:pt x="1319" y="8"/>
                  </a:lnTo>
                  <a:lnTo>
                    <a:pt x="1320" y="8"/>
                  </a:lnTo>
                  <a:lnTo>
                    <a:pt x="1323" y="10"/>
                  </a:lnTo>
                  <a:lnTo>
                    <a:pt x="1326" y="11"/>
                  </a:lnTo>
                  <a:lnTo>
                    <a:pt x="1328" y="11"/>
                  </a:lnTo>
                  <a:lnTo>
                    <a:pt x="1329" y="13"/>
                  </a:lnTo>
                  <a:lnTo>
                    <a:pt x="1331" y="15"/>
                  </a:lnTo>
                  <a:lnTo>
                    <a:pt x="1334" y="17"/>
                  </a:lnTo>
                  <a:lnTo>
                    <a:pt x="1335" y="18"/>
                  </a:lnTo>
                  <a:lnTo>
                    <a:pt x="1336" y="18"/>
                  </a:lnTo>
                  <a:lnTo>
                    <a:pt x="1339" y="18"/>
                  </a:lnTo>
                  <a:lnTo>
                    <a:pt x="1340" y="17"/>
                  </a:lnTo>
                  <a:lnTo>
                    <a:pt x="1341" y="16"/>
                  </a:lnTo>
                  <a:lnTo>
                    <a:pt x="1340" y="15"/>
                  </a:lnTo>
                  <a:lnTo>
                    <a:pt x="1339" y="13"/>
                  </a:lnTo>
                  <a:lnTo>
                    <a:pt x="1338" y="12"/>
                  </a:lnTo>
                  <a:lnTo>
                    <a:pt x="1336" y="11"/>
                  </a:lnTo>
                  <a:lnTo>
                    <a:pt x="1334" y="8"/>
                  </a:lnTo>
                  <a:lnTo>
                    <a:pt x="1336" y="8"/>
                  </a:lnTo>
                  <a:lnTo>
                    <a:pt x="1343" y="10"/>
                  </a:lnTo>
                  <a:lnTo>
                    <a:pt x="1349" y="11"/>
                  </a:lnTo>
                  <a:lnTo>
                    <a:pt x="1354" y="12"/>
                  </a:lnTo>
                  <a:lnTo>
                    <a:pt x="1358" y="13"/>
                  </a:lnTo>
                  <a:lnTo>
                    <a:pt x="1359" y="13"/>
                  </a:lnTo>
                  <a:lnTo>
                    <a:pt x="1361" y="15"/>
                  </a:lnTo>
                  <a:lnTo>
                    <a:pt x="1364" y="15"/>
                  </a:lnTo>
                  <a:lnTo>
                    <a:pt x="1365" y="15"/>
                  </a:lnTo>
                  <a:lnTo>
                    <a:pt x="1365" y="13"/>
                  </a:lnTo>
                  <a:lnTo>
                    <a:pt x="1364" y="13"/>
                  </a:lnTo>
                  <a:lnTo>
                    <a:pt x="1363" y="12"/>
                  </a:lnTo>
                  <a:lnTo>
                    <a:pt x="1361" y="11"/>
                  </a:lnTo>
                  <a:lnTo>
                    <a:pt x="1360" y="11"/>
                  </a:lnTo>
                  <a:lnTo>
                    <a:pt x="1360" y="10"/>
                  </a:lnTo>
                  <a:lnTo>
                    <a:pt x="1359" y="8"/>
                  </a:lnTo>
                  <a:lnTo>
                    <a:pt x="1358" y="8"/>
                  </a:lnTo>
                  <a:lnTo>
                    <a:pt x="1358" y="8"/>
                  </a:lnTo>
                  <a:lnTo>
                    <a:pt x="1358" y="7"/>
                  </a:lnTo>
                  <a:lnTo>
                    <a:pt x="1358" y="7"/>
                  </a:lnTo>
                  <a:lnTo>
                    <a:pt x="1360" y="8"/>
                  </a:lnTo>
                  <a:lnTo>
                    <a:pt x="1361" y="8"/>
                  </a:lnTo>
                  <a:lnTo>
                    <a:pt x="1364" y="10"/>
                  </a:lnTo>
                  <a:lnTo>
                    <a:pt x="1366" y="10"/>
                  </a:lnTo>
                  <a:lnTo>
                    <a:pt x="1368" y="11"/>
                  </a:lnTo>
                  <a:lnTo>
                    <a:pt x="1368" y="11"/>
                  </a:lnTo>
                  <a:lnTo>
                    <a:pt x="1369" y="11"/>
                  </a:lnTo>
                  <a:lnTo>
                    <a:pt x="1369" y="10"/>
                  </a:lnTo>
                  <a:lnTo>
                    <a:pt x="1369" y="8"/>
                  </a:lnTo>
                  <a:lnTo>
                    <a:pt x="1368" y="7"/>
                  </a:lnTo>
                  <a:lnTo>
                    <a:pt x="1366" y="6"/>
                  </a:lnTo>
                  <a:lnTo>
                    <a:pt x="1365" y="6"/>
                  </a:lnTo>
                  <a:lnTo>
                    <a:pt x="1366" y="5"/>
                  </a:lnTo>
                  <a:lnTo>
                    <a:pt x="1368" y="3"/>
                  </a:lnTo>
                  <a:lnTo>
                    <a:pt x="1370" y="3"/>
                  </a:lnTo>
                  <a:lnTo>
                    <a:pt x="1374" y="3"/>
                  </a:lnTo>
                  <a:lnTo>
                    <a:pt x="1377" y="6"/>
                  </a:lnTo>
                  <a:lnTo>
                    <a:pt x="1381" y="8"/>
                  </a:lnTo>
                  <a:lnTo>
                    <a:pt x="1384" y="11"/>
                  </a:lnTo>
                  <a:lnTo>
                    <a:pt x="1385" y="12"/>
                  </a:lnTo>
                  <a:lnTo>
                    <a:pt x="1386" y="15"/>
                  </a:lnTo>
                  <a:lnTo>
                    <a:pt x="1387" y="16"/>
                  </a:lnTo>
                  <a:lnTo>
                    <a:pt x="1389" y="18"/>
                  </a:lnTo>
                  <a:lnTo>
                    <a:pt x="1391" y="21"/>
                  </a:lnTo>
                  <a:lnTo>
                    <a:pt x="1407" y="30"/>
                  </a:lnTo>
                  <a:lnTo>
                    <a:pt x="1415" y="33"/>
                  </a:lnTo>
                  <a:lnTo>
                    <a:pt x="1422" y="36"/>
                  </a:lnTo>
                  <a:lnTo>
                    <a:pt x="1429" y="39"/>
                  </a:lnTo>
                  <a:lnTo>
                    <a:pt x="1431" y="42"/>
                  </a:lnTo>
                  <a:lnTo>
                    <a:pt x="1434" y="43"/>
                  </a:lnTo>
                  <a:lnTo>
                    <a:pt x="1435" y="46"/>
                  </a:lnTo>
                  <a:lnTo>
                    <a:pt x="1439" y="47"/>
                  </a:lnTo>
                  <a:lnTo>
                    <a:pt x="1440" y="48"/>
                  </a:lnTo>
                  <a:lnTo>
                    <a:pt x="1441" y="48"/>
                  </a:lnTo>
                  <a:lnTo>
                    <a:pt x="1441" y="47"/>
                  </a:lnTo>
                  <a:lnTo>
                    <a:pt x="1440" y="46"/>
                  </a:lnTo>
                  <a:lnTo>
                    <a:pt x="1439" y="44"/>
                  </a:lnTo>
                  <a:lnTo>
                    <a:pt x="1437" y="43"/>
                  </a:lnTo>
                  <a:lnTo>
                    <a:pt x="1436" y="42"/>
                  </a:lnTo>
                  <a:lnTo>
                    <a:pt x="1435" y="42"/>
                  </a:lnTo>
                  <a:lnTo>
                    <a:pt x="1434" y="41"/>
                  </a:lnTo>
                  <a:lnTo>
                    <a:pt x="1432" y="39"/>
                  </a:lnTo>
                  <a:lnTo>
                    <a:pt x="1431" y="37"/>
                  </a:lnTo>
                  <a:lnTo>
                    <a:pt x="1430" y="36"/>
                  </a:lnTo>
                  <a:lnTo>
                    <a:pt x="1431" y="34"/>
                  </a:lnTo>
                  <a:lnTo>
                    <a:pt x="1432" y="34"/>
                  </a:lnTo>
                  <a:lnTo>
                    <a:pt x="1435" y="34"/>
                  </a:lnTo>
                  <a:lnTo>
                    <a:pt x="1436" y="36"/>
                  </a:lnTo>
                  <a:lnTo>
                    <a:pt x="1439" y="36"/>
                  </a:lnTo>
                  <a:lnTo>
                    <a:pt x="1441" y="36"/>
                  </a:lnTo>
                  <a:lnTo>
                    <a:pt x="1442" y="36"/>
                  </a:lnTo>
                  <a:lnTo>
                    <a:pt x="1442" y="36"/>
                  </a:lnTo>
                  <a:lnTo>
                    <a:pt x="1442" y="34"/>
                  </a:lnTo>
                  <a:lnTo>
                    <a:pt x="1441" y="33"/>
                  </a:lnTo>
                  <a:lnTo>
                    <a:pt x="1439" y="32"/>
                  </a:lnTo>
                  <a:lnTo>
                    <a:pt x="1437" y="30"/>
                  </a:lnTo>
                  <a:lnTo>
                    <a:pt x="1437" y="28"/>
                  </a:lnTo>
                  <a:lnTo>
                    <a:pt x="1437" y="28"/>
                  </a:lnTo>
                  <a:lnTo>
                    <a:pt x="1440" y="28"/>
                  </a:lnTo>
                  <a:lnTo>
                    <a:pt x="1441" y="28"/>
                  </a:lnTo>
                  <a:lnTo>
                    <a:pt x="1444" y="28"/>
                  </a:lnTo>
                  <a:lnTo>
                    <a:pt x="1446" y="28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6"/>
                  </a:lnTo>
                  <a:lnTo>
                    <a:pt x="1446" y="23"/>
                  </a:lnTo>
                  <a:lnTo>
                    <a:pt x="1442" y="21"/>
                  </a:lnTo>
                  <a:lnTo>
                    <a:pt x="1439" y="20"/>
                  </a:lnTo>
                  <a:lnTo>
                    <a:pt x="1435" y="17"/>
                  </a:lnTo>
                  <a:lnTo>
                    <a:pt x="1431" y="16"/>
                  </a:lnTo>
                  <a:lnTo>
                    <a:pt x="1429" y="15"/>
                  </a:lnTo>
                  <a:lnTo>
                    <a:pt x="1426" y="12"/>
                  </a:lnTo>
                  <a:lnTo>
                    <a:pt x="1424" y="10"/>
                  </a:lnTo>
                  <a:lnTo>
                    <a:pt x="1422" y="8"/>
                  </a:lnTo>
                  <a:lnTo>
                    <a:pt x="1421" y="6"/>
                  </a:lnTo>
                  <a:lnTo>
                    <a:pt x="1421" y="5"/>
                  </a:lnTo>
                  <a:lnTo>
                    <a:pt x="1422" y="3"/>
                  </a:lnTo>
                  <a:lnTo>
                    <a:pt x="1424" y="2"/>
                  </a:lnTo>
                  <a:lnTo>
                    <a:pt x="1426" y="2"/>
                  </a:lnTo>
                  <a:lnTo>
                    <a:pt x="1427" y="2"/>
                  </a:lnTo>
                  <a:lnTo>
                    <a:pt x="1430" y="1"/>
                  </a:lnTo>
                  <a:lnTo>
                    <a:pt x="1431" y="1"/>
                  </a:lnTo>
                  <a:lnTo>
                    <a:pt x="143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4935" y="-89"/>
              <a:ext cx="1358" cy="1356"/>
            </a:xfrm>
            <a:custGeom>
              <a:avLst/>
              <a:gdLst>
                <a:gd name="T0" fmla="*/ 1951 w 4074"/>
                <a:gd name="T1" fmla="*/ 536 h 4067"/>
                <a:gd name="T2" fmla="*/ 1999 w 4074"/>
                <a:gd name="T3" fmla="*/ 520 h 4067"/>
                <a:gd name="T4" fmla="*/ 2052 w 4074"/>
                <a:gd name="T5" fmla="*/ 554 h 4067"/>
                <a:gd name="T6" fmla="*/ 2052 w 4074"/>
                <a:gd name="T7" fmla="*/ 591 h 4067"/>
                <a:gd name="T8" fmla="*/ 1974 w 4074"/>
                <a:gd name="T9" fmla="*/ 612 h 4067"/>
                <a:gd name="T10" fmla="*/ 1955 w 4074"/>
                <a:gd name="T11" fmla="*/ 670 h 4067"/>
                <a:gd name="T12" fmla="*/ 1928 w 4074"/>
                <a:gd name="T13" fmla="*/ 708 h 4067"/>
                <a:gd name="T14" fmla="*/ 1832 w 4074"/>
                <a:gd name="T15" fmla="*/ 743 h 4067"/>
                <a:gd name="T16" fmla="*/ 1852 w 4074"/>
                <a:gd name="T17" fmla="*/ 767 h 4067"/>
                <a:gd name="T18" fmla="*/ 1834 w 4074"/>
                <a:gd name="T19" fmla="*/ 827 h 4067"/>
                <a:gd name="T20" fmla="*/ 1747 w 4074"/>
                <a:gd name="T21" fmla="*/ 870 h 4067"/>
                <a:gd name="T22" fmla="*/ 1754 w 4074"/>
                <a:gd name="T23" fmla="*/ 933 h 4067"/>
                <a:gd name="T24" fmla="*/ 1690 w 4074"/>
                <a:gd name="T25" fmla="*/ 916 h 4067"/>
                <a:gd name="T26" fmla="*/ 1582 w 4074"/>
                <a:gd name="T27" fmla="*/ 932 h 4067"/>
                <a:gd name="T28" fmla="*/ 1593 w 4074"/>
                <a:gd name="T29" fmla="*/ 975 h 4067"/>
                <a:gd name="T30" fmla="*/ 1771 w 4074"/>
                <a:gd name="T31" fmla="*/ 968 h 4067"/>
                <a:gd name="T32" fmla="*/ 1708 w 4074"/>
                <a:gd name="T33" fmla="*/ 1016 h 4067"/>
                <a:gd name="T34" fmla="*/ 1551 w 4074"/>
                <a:gd name="T35" fmla="*/ 1034 h 4067"/>
                <a:gd name="T36" fmla="*/ 1470 w 4074"/>
                <a:gd name="T37" fmla="*/ 942 h 4067"/>
                <a:gd name="T38" fmla="*/ 1494 w 4074"/>
                <a:gd name="T39" fmla="*/ 897 h 4067"/>
                <a:gd name="T40" fmla="*/ 1580 w 4074"/>
                <a:gd name="T41" fmla="*/ 901 h 4067"/>
                <a:gd name="T42" fmla="*/ 1651 w 4074"/>
                <a:gd name="T43" fmla="*/ 845 h 4067"/>
                <a:gd name="T44" fmla="*/ 1674 w 4074"/>
                <a:gd name="T45" fmla="*/ 814 h 4067"/>
                <a:gd name="T46" fmla="*/ 1631 w 4074"/>
                <a:gd name="T47" fmla="*/ 783 h 4067"/>
                <a:gd name="T48" fmla="*/ 1677 w 4074"/>
                <a:gd name="T49" fmla="*/ 769 h 4067"/>
                <a:gd name="T50" fmla="*/ 1624 w 4074"/>
                <a:gd name="T51" fmla="*/ 767 h 4067"/>
                <a:gd name="T52" fmla="*/ 1578 w 4074"/>
                <a:gd name="T53" fmla="*/ 810 h 4067"/>
                <a:gd name="T54" fmla="*/ 1531 w 4074"/>
                <a:gd name="T55" fmla="*/ 795 h 4067"/>
                <a:gd name="T56" fmla="*/ 1547 w 4074"/>
                <a:gd name="T57" fmla="*/ 745 h 4067"/>
                <a:gd name="T58" fmla="*/ 1480 w 4074"/>
                <a:gd name="T59" fmla="*/ 729 h 4067"/>
                <a:gd name="T60" fmla="*/ 1487 w 4074"/>
                <a:gd name="T61" fmla="*/ 687 h 4067"/>
                <a:gd name="T62" fmla="*/ 1524 w 4074"/>
                <a:gd name="T63" fmla="*/ 650 h 4067"/>
                <a:gd name="T64" fmla="*/ 1557 w 4074"/>
                <a:gd name="T65" fmla="*/ 631 h 4067"/>
                <a:gd name="T66" fmla="*/ 1603 w 4074"/>
                <a:gd name="T67" fmla="*/ 686 h 4067"/>
                <a:gd name="T68" fmla="*/ 1631 w 4074"/>
                <a:gd name="T69" fmla="*/ 698 h 4067"/>
                <a:gd name="T70" fmla="*/ 1648 w 4074"/>
                <a:gd name="T71" fmla="*/ 711 h 4067"/>
                <a:gd name="T72" fmla="*/ 1744 w 4074"/>
                <a:gd name="T73" fmla="*/ 725 h 4067"/>
                <a:gd name="T74" fmla="*/ 1751 w 4074"/>
                <a:gd name="T75" fmla="*/ 671 h 4067"/>
                <a:gd name="T76" fmla="*/ 1803 w 4074"/>
                <a:gd name="T77" fmla="*/ 616 h 4067"/>
                <a:gd name="T78" fmla="*/ 1703 w 4074"/>
                <a:gd name="T79" fmla="*/ 665 h 4067"/>
                <a:gd name="T80" fmla="*/ 1707 w 4074"/>
                <a:gd name="T81" fmla="*/ 635 h 4067"/>
                <a:gd name="T82" fmla="*/ 1678 w 4074"/>
                <a:gd name="T83" fmla="*/ 623 h 4067"/>
                <a:gd name="T84" fmla="*/ 1597 w 4074"/>
                <a:gd name="T85" fmla="*/ 623 h 4067"/>
                <a:gd name="T86" fmla="*/ 1586 w 4074"/>
                <a:gd name="T87" fmla="*/ 604 h 4067"/>
                <a:gd name="T88" fmla="*/ 1619 w 4074"/>
                <a:gd name="T89" fmla="*/ 571 h 4067"/>
                <a:gd name="T90" fmla="*/ 1649 w 4074"/>
                <a:gd name="T91" fmla="*/ 560 h 4067"/>
                <a:gd name="T92" fmla="*/ 1710 w 4074"/>
                <a:gd name="T93" fmla="*/ 563 h 4067"/>
                <a:gd name="T94" fmla="*/ 1713 w 4074"/>
                <a:gd name="T95" fmla="*/ 533 h 4067"/>
                <a:gd name="T96" fmla="*/ 1744 w 4074"/>
                <a:gd name="T97" fmla="*/ 523 h 4067"/>
                <a:gd name="T98" fmla="*/ 1816 w 4074"/>
                <a:gd name="T99" fmla="*/ 538 h 4067"/>
                <a:gd name="T100" fmla="*/ 1803 w 4074"/>
                <a:gd name="T101" fmla="*/ 508 h 4067"/>
                <a:gd name="T102" fmla="*/ 1894 w 4074"/>
                <a:gd name="T103" fmla="*/ 500 h 4067"/>
                <a:gd name="T104" fmla="*/ 4013 w 4074"/>
                <a:gd name="T105" fmla="*/ 2526 h 4067"/>
                <a:gd name="T106" fmla="*/ 3549 w 4074"/>
                <a:gd name="T107" fmla="*/ 896 h 4067"/>
                <a:gd name="T108" fmla="*/ 2545 w 4074"/>
                <a:gd name="T109" fmla="*/ 212 h 4067"/>
                <a:gd name="T110" fmla="*/ 1759 w 4074"/>
                <a:gd name="T111" fmla="*/ 162 h 4067"/>
                <a:gd name="T112" fmla="*/ 810 w 4074"/>
                <a:gd name="T113" fmla="*/ 592 h 4067"/>
                <a:gd name="T114" fmla="*/ 448 w 4074"/>
                <a:gd name="T115" fmla="*/ 3065 h 4067"/>
                <a:gd name="T116" fmla="*/ 1320 w 4074"/>
                <a:gd name="T117" fmla="*/ 3786 h 4067"/>
                <a:gd name="T118" fmla="*/ 3017 w 4074"/>
                <a:gd name="T119" fmla="*/ 3652 h 4067"/>
                <a:gd name="T120" fmla="*/ 172 w 4074"/>
                <a:gd name="T121" fmla="*/ 2852 h 4067"/>
                <a:gd name="T122" fmla="*/ 1790 w 4074"/>
                <a:gd name="T123" fmla="*/ 15 h 4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74" h="4067">
                  <a:moveTo>
                    <a:pt x="1894" y="500"/>
                  </a:moveTo>
                  <a:lnTo>
                    <a:pt x="1900" y="500"/>
                  </a:lnTo>
                  <a:lnTo>
                    <a:pt x="1906" y="503"/>
                  </a:lnTo>
                  <a:lnTo>
                    <a:pt x="1911" y="505"/>
                  </a:lnTo>
                  <a:lnTo>
                    <a:pt x="1915" y="508"/>
                  </a:lnTo>
                  <a:lnTo>
                    <a:pt x="1920" y="509"/>
                  </a:lnTo>
                  <a:lnTo>
                    <a:pt x="1927" y="509"/>
                  </a:lnTo>
                  <a:lnTo>
                    <a:pt x="1935" y="510"/>
                  </a:lnTo>
                  <a:lnTo>
                    <a:pt x="1938" y="510"/>
                  </a:lnTo>
                  <a:lnTo>
                    <a:pt x="1942" y="512"/>
                  </a:lnTo>
                  <a:lnTo>
                    <a:pt x="1945" y="512"/>
                  </a:lnTo>
                  <a:lnTo>
                    <a:pt x="1948" y="513"/>
                  </a:lnTo>
                  <a:lnTo>
                    <a:pt x="1960" y="514"/>
                  </a:lnTo>
                  <a:lnTo>
                    <a:pt x="1970" y="518"/>
                  </a:lnTo>
                  <a:lnTo>
                    <a:pt x="1972" y="519"/>
                  </a:lnTo>
                  <a:lnTo>
                    <a:pt x="1973" y="520"/>
                  </a:lnTo>
                  <a:lnTo>
                    <a:pt x="1972" y="522"/>
                  </a:lnTo>
                  <a:lnTo>
                    <a:pt x="1971" y="523"/>
                  </a:lnTo>
                  <a:lnTo>
                    <a:pt x="1968" y="524"/>
                  </a:lnTo>
                  <a:lnTo>
                    <a:pt x="1966" y="525"/>
                  </a:lnTo>
                  <a:lnTo>
                    <a:pt x="1963" y="526"/>
                  </a:lnTo>
                  <a:lnTo>
                    <a:pt x="1961" y="528"/>
                  </a:lnTo>
                  <a:lnTo>
                    <a:pt x="1960" y="529"/>
                  </a:lnTo>
                  <a:lnTo>
                    <a:pt x="1958" y="530"/>
                  </a:lnTo>
                  <a:lnTo>
                    <a:pt x="1957" y="531"/>
                  </a:lnTo>
                  <a:lnTo>
                    <a:pt x="1956" y="533"/>
                  </a:lnTo>
                  <a:lnTo>
                    <a:pt x="1953" y="534"/>
                  </a:lnTo>
                  <a:lnTo>
                    <a:pt x="1952" y="534"/>
                  </a:lnTo>
                  <a:lnTo>
                    <a:pt x="1951" y="534"/>
                  </a:lnTo>
                  <a:lnTo>
                    <a:pt x="1950" y="534"/>
                  </a:lnTo>
                  <a:lnTo>
                    <a:pt x="1950" y="535"/>
                  </a:lnTo>
                  <a:lnTo>
                    <a:pt x="1951" y="536"/>
                  </a:lnTo>
                  <a:lnTo>
                    <a:pt x="1952" y="538"/>
                  </a:lnTo>
                  <a:lnTo>
                    <a:pt x="1955" y="536"/>
                  </a:lnTo>
                  <a:lnTo>
                    <a:pt x="1957" y="536"/>
                  </a:lnTo>
                  <a:lnTo>
                    <a:pt x="1958" y="536"/>
                  </a:lnTo>
                  <a:lnTo>
                    <a:pt x="1961" y="536"/>
                  </a:lnTo>
                  <a:lnTo>
                    <a:pt x="1962" y="536"/>
                  </a:lnTo>
                  <a:lnTo>
                    <a:pt x="1962" y="536"/>
                  </a:lnTo>
                  <a:lnTo>
                    <a:pt x="1962" y="536"/>
                  </a:lnTo>
                  <a:lnTo>
                    <a:pt x="1963" y="536"/>
                  </a:lnTo>
                  <a:lnTo>
                    <a:pt x="1966" y="534"/>
                  </a:lnTo>
                  <a:lnTo>
                    <a:pt x="1967" y="533"/>
                  </a:lnTo>
                  <a:lnTo>
                    <a:pt x="1970" y="533"/>
                  </a:lnTo>
                  <a:lnTo>
                    <a:pt x="1973" y="531"/>
                  </a:lnTo>
                  <a:lnTo>
                    <a:pt x="1976" y="531"/>
                  </a:lnTo>
                  <a:lnTo>
                    <a:pt x="1978" y="530"/>
                  </a:lnTo>
                  <a:lnTo>
                    <a:pt x="1979" y="528"/>
                  </a:lnTo>
                  <a:lnTo>
                    <a:pt x="1981" y="525"/>
                  </a:lnTo>
                  <a:lnTo>
                    <a:pt x="1983" y="524"/>
                  </a:lnTo>
                  <a:lnTo>
                    <a:pt x="1987" y="524"/>
                  </a:lnTo>
                  <a:lnTo>
                    <a:pt x="1991" y="525"/>
                  </a:lnTo>
                  <a:lnTo>
                    <a:pt x="1994" y="528"/>
                  </a:lnTo>
                  <a:lnTo>
                    <a:pt x="1997" y="529"/>
                  </a:lnTo>
                  <a:lnTo>
                    <a:pt x="1998" y="530"/>
                  </a:lnTo>
                  <a:lnTo>
                    <a:pt x="1999" y="529"/>
                  </a:lnTo>
                  <a:lnTo>
                    <a:pt x="1999" y="529"/>
                  </a:lnTo>
                  <a:lnTo>
                    <a:pt x="1999" y="528"/>
                  </a:lnTo>
                  <a:lnTo>
                    <a:pt x="1998" y="525"/>
                  </a:lnTo>
                  <a:lnTo>
                    <a:pt x="1998" y="524"/>
                  </a:lnTo>
                  <a:lnTo>
                    <a:pt x="1998" y="523"/>
                  </a:lnTo>
                  <a:lnTo>
                    <a:pt x="1997" y="522"/>
                  </a:lnTo>
                  <a:lnTo>
                    <a:pt x="1998" y="520"/>
                  </a:lnTo>
                  <a:lnTo>
                    <a:pt x="1999" y="520"/>
                  </a:lnTo>
                  <a:lnTo>
                    <a:pt x="2002" y="520"/>
                  </a:lnTo>
                  <a:lnTo>
                    <a:pt x="2004" y="522"/>
                  </a:lnTo>
                  <a:lnTo>
                    <a:pt x="2007" y="523"/>
                  </a:lnTo>
                  <a:lnTo>
                    <a:pt x="2009" y="524"/>
                  </a:lnTo>
                  <a:lnTo>
                    <a:pt x="2011" y="525"/>
                  </a:lnTo>
                  <a:lnTo>
                    <a:pt x="2011" y="526"/>
                  </a:lnTo>
                  <a:lnTo>
                    <a:pt x="2012" y="528"/>
                  </a:lnTo>
                  <a:lnTo>
                    <a:pt x="2013" y="529"/>
                  </a:lnTo>
                  <a:lnTo>
                    <a:pt x="2014" y="529"/>
                  </a:lnTo>
                  <a:lnTo>
                    <a:pt x="2016" y="528"/>
                  </a:lnTo>
                  <a:lnTo>
                    <a:pt x="2018" y="526"/>
                  </a:lnTo>
                  <a:lnTo>
                    <a:pt x="2022" y="525"/>
                  </a:lnTo>
                  <a:lnTo>
                    <a:pt x="2027" y="525"/>
                  </a:lnTo>
                  <a:lnTo>
                    <a:pt x="2029" y="526"/>
                  </a:lnTo>
                  <a:lnTo>
                    <a:pt x="2029" y="528"/>
                  </a:lnTo>
                  <a:lnTo>
                    <a:pt x="2029" y="529"/>
                  </a:lnTo>
                  <a:lnTo>
                    <a:pt x="2028" y="530"/>
                  </a:lnTo>
                  <a:lnTo>
                    <a:pt x="2027" y="531"/>
                  </a:lnTo>
                  <a:lnTo>
                    <a:pt x="2027" y="533"/>
                  </a:lnTo>
                  <a:lnTo>
                    <a:pt x="2027" y="534"/>
                  </a:lnTo>
                  <a:lnTo>
                    <a:pt x="2029" y="536"/>
                  </a:lnTo>
                  <a:lnTo>
                    <a:pt x="2032" y="538"/>
                  </a:lnTo>
                  <a:lnTo>
                    <a:pt x="2034" y="539"/>
                  </a:lnTo>
                  <a:lnTo>
                    <a:pt x="2037" y="541"/>
                  </a:lnTo>
                  <a:lnTo>
                    <a:pt x="2038" y="544"/>
                  </a:lnTo>
                  <a:lnTo>
                    <a:pt x="2039" y="546"/>
                  </a:lnTo>
                  <a:lnTo>
                    <a:pt x="2039" y="548"/>
                  </a:lnTo>
                  <a:lnTo>
                    <a:pt x="2039" y="549"/>
                  </a:lnTo>
                  <a:lnTo>
                    <a:pt x="2041" y="550"/>
                  </a:lnTo>
                  <a:lnTo>
                    <a:pt x="2042" y="551"/>
                  </a:lnTo>
                  <a:lnTo>
                    <a:pt x="2047" y="554"/>
                  </a:lnTo>
                  <a:lnTo>
                    <a:pt x="2052" y="554"/>
                  </a:lnTo>
                  <a:lnTo>
                    <a:pt x="2054" y="554"/>
                  </a:lnTo>
                  <a:lnTo>
                    <a:pt x="2058" y="555"/>
                  </a:lnTo>
                  <a:lnTo>
                    <a:pt x="2060" y="555"/>
                  </a:lnTo>
                  <a:lnTo>
                    <a:pt x="2063" y="556"/>
                  </a:lnTo>
                  <a:lnTo>
                    <a:pt x="2064" y="558"/>
                  </a:lnTo>
                  <a:lnTo>
                    <a:pt x="2065" y="559"/>
                  </a:lnTo>
                  <a:lnTo>
                    <a:pt x="2068" y="560"/>
                  </a:lnTo>
                  <a:lnTo>
                    <a:pt x="2072" y="561"/>
                  </a:lnTo>
                  <a:lnTo>
                    <a:pt x="2074" y="563"/>
                  </a:lnTo>
                  <a:lnTo>
                    <a:pt x="2077" y="565"/>
                  </a:lnTo>
                  <a:lnTo>
                    <a:pt x="2078" y="568"/>
                  </a:lnTo>
                  <a:lnTo>
                    <a:pt x="2079" y="568"/>
                  </a:lnTo>
                  <a:lnTo>
                    <a:pt x="2079" y="569"/>
                  </a:lnTo>
                  <a:lnTo>
                    <a:pt x="2080" y="570"/>
                  </a:lnTo>
                  <a:lnTo>
                    <a:pt x="2082" y="571"/>
                  </a:lnTo>
                  <a:lnTo>
                    <a:pt x="2083" y="573"/>
                  </a:lnTo>
                  <a:lnTo>
                    <a:pt x="2083" y="574"/>
                  </a:lnTo>
                  <a:lnTo>
                    <a:pt x="2083" y="575"/>
                  </a:lnTo>
                  <a:lnTo>
                    <a:pt x="2080" y="575"/>
                  </a:lnTo>
                  <a:lnTo>
                    <a:pt x="2078" y="576"/>
                  </a:lnTo>
                  <a:lnTo>
                    <a:pt x="2077" y="577"/>
                  </a:lnTo>
                  <a:lnTo>
                    <a:pt x="2075" y="579"/>
                  </a:lnTo>
                  <a:lnTo>
                    <a:pt x="2073" y="579"/>
                  </a:lnTo>
                  <a:lnTo>
                    <a:pt x="2070" y="580"/>
                  </a:lnTo>
                  <a:lnTo>
                    <a:pt x="2068" y="584"/>
                  </a:lnTo>
                  <a:lnTo>
                    <a:pt x="2065" y="585"/>
                  </a:lnTo>
                  <a:lnTo>
                    <a:pt x="2063" y="586"/>
                  </a:lnTo>
                  <a:lnTo>
                    <a:pt x="2063" y="586"/>
                  </a:lnTo>
                  <a:lnTo>
                    <a:pt x="2060" y="586"/>
                  </a:lnTo>
                  <a:lnTo>
                    <a:pt x="2058" y="587"/>
                  </a:lnTo>
                  <a:lnTo>
                    <a:pt x="2054" y="589"/>
                  </a:lnTo>
                  <a:lnTo>
                    <a:pt x="2052" y="591"/>
                  </a:lnTo>
                  <a:lnTo>
                    <a:pt x="2047" y="594"/>
                  </a:lnTo>
                  <a:lnTo>
                    <a:pt x="2042" y="596"/>
                  </a:lnTo>
                  <a:lnTo>
                    <a:pt x="2039" y="596"/>
                  </a:lnTo>
                  <a:lnTo>
                    <a:pt x="2037" y="597"/>
                  </a:lnTo>
                  <a:lnTo>
                    <a:pt x="2036" y="599"/>
                  </a:lnTo>
                  <a:lnTo>
                    <a:pt x="2034" y="600"/>
                  </a:lnTo>
                  <a:lnTo>
                    <a:pt x="2032" y="601"/>
                  </a:lnTo>
                  <a:lnTo>
                    <a:pt x="2028" y="601"/>
                  </a:lnTo>
                  <a:lnTo>
                    <a:pt x="2026" y="601"/>
                  </a:lnTo>
                  <a:lnTo>
                    <a:pt x="2023" y="601"/>
                  </a:lnTo>
                  <a:lnTo>
                    <a:pt x="2019" y="600"/>
                  </a:lnTo>
                  <a:lnTo>
                    <a:pt x="2018" y="601"/>
                  </a:lnTo>
                  <a:lnTo>
                    <a:pt x="2016" y="601"/>
                  </a:lnTo>
                  <a:lnTo>
                    <a:pt x="2016" y="607"/>
                  </a:lnTo>
                  <a:lnTo>
                    <a:pt x="2013" y="607"/>
                  </a:lnTo>
                  <a:lnTo>
                    <a:pt x="2011" y="607"/>
                  </a:lnTo>
                  <a:lnTo>
                    <a:pt x="2007" y="607"/>
                  </a:lnTo>
                  <a:lnTo>
                    <a:pt x="2003" y="607"/>
                  </a:lnTo>
                  <a:lnTo>
                    <a:pt x="2001" y="607"/>
                  </a:lnTo>
                  <a:lnTo>
                    <a:pt x="1977" y="607"/>
                  </a:lnTo>
                  <a:lnTo>
                    <a:pt x="1976" y="607"/>
                  </a:lnTo>
                  <a:lnTo>
                    <a:pt x="1973" y="607"/>
                  </a:lnTo>
                  <a:lnTo>
                    <a:pt x="1971" y="607"/>
                  </a:lnTo>
                  <a:lnTo>
                    <a:pt x="1967" y="607"/>
                  </a:lnTo>
                  <a:lnTo>
                    <a:pt x="1965" y="607"/>
                  </a:lnTo>
                  <a:lnTo>
                    <a:pt x="1962" y="609"/>
                  </a:lnTo>
                  <a:lnTo>
                    <a:pt x="1961" y="610"/>
                  </a:lnTo>
                  <a:lnTo>
                    <a:pt x="1963" y="610"/>
                  </a:lnTo>
                  <a:lnTo>
                    <a:pt x="1966" y="611"/>
                  </a:lnTo>
                  <a:lnTo>
                    <a:pt x="1970" y="611"/>
                  </a:lnTo>
                  <a:lnTo>
                    <a:pt x="1972" y="612"/>
                  </a:lnTo>
                  <a:lnTo>
                    <a:pt x="1974" y="612"/>
                  </a:lnTo>
                  <a:lnTo>
                    <a:pt x="1977" y="612"/>
                  </a:lnTo>
                  <a:lnTo>
                    <a:pt x="1979" y="612"/>
                  </a:lnTo>
                  <a:lnTo>
                    <a:pt x="1982" y="614"/>
                  </a:lnTo>
                  <a:lnTo>
                    <a:pt x="1982" y="615"/>
                  </a:lnTo>
                  <a:lnTo>
                    <a:pt x="1982" y="616"/>
                  </a:lnTo>
                  <a:lnTo>
                    <a:pt x="1981" y="617"/>
                  </a:lnTo>
                  <a:lnTo>
                    <a:pt x="1979" y="619"/>
                  </a:lnTo>
                  <a:lnTo>
                    <a:pt x="1979" y="620"/>
                  </a:lnTo>
                  <a:lnTo>
                    <a:pt x="1979" y="625"/>
                  </a:lnTo>
                  <a:lnTo>
                    <a:pt x="1994" y="623"/>
                  </a:lnTo>
                  <a:lnTo>
                    <a:pt x="2008" y="620"/>
                  </a:lnTo>
                  <a:lnTo>
                    <a:pt x="2011" y="619"/>
                  </a:lnTo>
                  <a:lnTo>
                    <a:pt x="2014" y="616"/>
                  </a:lnTo>
                  <a:lnTo>
                    <a:pt x="2018" y="614"/>
                  </a:lnTo>
                  <a:lnTo>
                    <a:pt x="2022" y="612"/>
                  </a:lnTo>
                  <a:lnTo>
                    <a:pt x="2027" y="612"/>
                  </a:lnTo>
                  <a:lnTo>
                    <a:pt x="2029" y="614"/>
                  </a:lnTo>
                  <a:lnTo>
                    <a:pt x="2032" y="614"/>
                  </a:lnTo>
                  <a:lnTo>
                    <a:pt x="2034" y="615"/>
                  </a:lnTo>
                  <a:lnTo>
                    <a:pt x="2034" y="616"/>
                  </a:lnTo>
                  <a:lnTo>
                    <a:pt x="2034" y="617"/>
                  </a:lnTo>
                  <a:lnTo>
                    <a:pt x="2034" y="620"/>
                  </a:lnTo>
                  <a:lnTo>
                    <a:pt x="2029" y="625"/>
                  </a:lnTo>
                  <a:lnTo>
                    <a:pt x="2023" y="627"/>
                  </a:lnTo>
                  <a:lnTo>
                    <a:pt x="2016" y="631"/>
                  </a:lnTo>
                  <a:lnTo>
                    <a:pt x="2002" y="641"/>
                  </a:lnTo>
                  <a:lnTo>
                    <a:pt x="1989" y="651"/>
                  </a:lnTo>
                  <a:lnTo>
                    <a:pt x="1979" y="656"/>
                  </a:lnTo>
                  <a:lnTo>
                    <a:pt x="1970" y="660"/>
                  </a:lnTo>
                  <a:lnTo>
                    <a:pt x="1961" y="665"/>
                  </a:lnTo>
                  <a:lnTo>
                    <a:pt x="1957" y="667"/>
                  </a:lnTo>
                  <a:lnTo>
                    <a:pt x="1955" y="670"/>
                  </a:lnTo>
                  <a:lnTo>
                    <a:pt x="1952" y="672"/>
                  </a:lnTo>
                  <a:lnTo>
                    <a:pt x="1951" y="674"/>
                  </a:lnTo>
                  <a:lnTo>
                    <a:pt x="1951" y="677"/>
                  </a:lnTo>
                  <a:lnTo>
                    <a:pt x="1951" y="678"/>
                  </a:lnTo>
                  <a:lnTo>
                    <a:pt x="1951" y="679"/>
                  </a:lnTo>
                  <a:lnTo>
                    <a:pt x="1951" y="682"/>
                  </a:lnTo>
                  <a:lnTo>
                    <a:pt x="1950" y="682"/>
                  </a:lnTo>
                  <a:lnTo>
                    <a:pt x="1948" y="683"/>
                  </a:lnTo>
                  <a:lnTo>
                    <a:pt x="1946" y="682"/>
                  </a:lnTo>
                  <a:lnTo>
                    <a:pt x="1943" y="681"/>
                  </a:lnTo>
                  <a:lnTo>
                    <a:pt x="1941" y="677"/>
                  </a:lnTo>
                  <a:lnTo>
                    <a:pt x="1938" y="678"/>
                  </a:lnTo>
                  <a:lnTo>
                    <a:pt x="1936" y="679"/>
                  </a:lnTo>
                  <a:lnTo>
                    <a:pt x="1933" y="681"/>
                  </a:lnTo>
                  <a:lnTo>
                    <a:pt x="1932" y="683"/>
                  </a:lnTo>
                  <a:lnTo>
                    <a:pt x="1933" y="684"/>
                  </a:lnTo>
                  <a:lnTo>
                    <a:pt x="1936" y="687"/>
                  </a:lnTo>
                  <a:lnTo>
                    <a:pt x="1940" y="688"/>
                  </a:lnTo>
                  <a:lnTo>
                    <a:pt x="1943" y="691"/>
                  </a:lnTo>
                  <a:lnTo>
                    <a:pt x="1945" y="693"/>
                  </a:lnTo>
                  <a:lnTo>
                    <a:pt x="1945" y="694"/>
                  </a:lnTo>
                  <a:lnTo>
                    <a:pt x="1943" y="696"/>
                  </a:lnTo>
                  <a:lnTo>
                    <a:pt x="1942" y="696"/>
                  </a:lnTo>
                  <a:lnTo>
                    <a:pt x="1941" y="697"/>
                  </a:lnTo>
                  <a:lnTo>
                    <a:pt x="1940" y="698"/>
                  </a:lnTo>
                  <a:lnTo>
                    <a:pt x="1937" y="698"/>
                  </a:lnTo>
                  <a:lnTo>
                    <a:pt x="1936" y="701"/>
                  </a:lnTo>
                  <a:lnTo>
                    <a:pt x="1936" y="703"/>
                  </a:lnTo>
                  <a:lnTo>
                    <a:pt x="1936" y="704"/>
                  </a:lnTo>
                  <a:lnTo>
                    <a:pt x="1935" y="707"/>
                  </a:lnTo>
                  <a:lnTo>
                    <a:pt x="1932" y="707"/>
                  </a:lnTo>
                  <a:lnTo>
                    <a:pt x="1928" y="708"/>
                  </a:lnTo>
                  <a:lnTo>
                    <a:pt x="1927" y="708"/>
                  </a:lnTo>
                  <a:lnTo>
                    <a:pt x="1925" y="709"/>
                  </a:lnTo>
                  <a:lnTo>
                    <a:pt x="1922" y="711"/>
                  </a:lnTo>
                  <a:lnTo>
                    <a:pt x="1921" y="712"/>
                  </a:lnTo>
                  <a:lnTo>
                    <a:pt x="1920" y="713"/>
                  </a:lnTo>
                  <a:lnTo>
                    <a:pt x="1920" y="714"/>
                  </a:lnTo>
                  <a:lnTo>
                    <a:pt x="1920" y="717"/>
                  </a:lnTo>
                  <a:lnTo>
                    <a:pt x="1918" y="717"/>
                  </a:lnTo>
                  <a:lnTo>
                    <a:pt x="1918" y="718"/>
                  </a:lnTo>
                  <a:lnTo>
                    <a:pt x="1918" y="721"/>
                  </a:lnTo>
                  <a:lnTo>
                    <a:pt x="1917" y="722"/>
                  </a:lnTo>
                  <a:lnTo>
                    <a:pt x="1917" y="723"/>
                  </a:lnTo>
                  <a:lnTo>
                    <a:pt x="1916" y="724"/>
                  </a:lnTo>
                  <a:lnTo>
                    <a:pt x="1915" y="724"/>
                  </a:lnTo>
                  <a:lnTo>
                    <a:pt x="1910" y="724"/>
                  </a:lnTo>
                  <a:lnTo>
                    <a:pt x="1906" y="724"/>
                  </a:lnTo>
                  <a:lnTo>
                    <a:pt x="1902" y="724"/>
                  </a:lnTo>
                  <a:lnTo>
                    <a:pt x="1898" y="724"/>
                  </a:lnTo>
                  <a:lnTo>
                    <a:pt x="1896" y="727"/>
                  </a:lnTo>
                  <a:lnTo>
                    <a:pt x="1892" y="727"/>
                  </a:lnTo>
                  <a:lnTo>
                    <a:pt x="1889" y="728"/>
                  </a:lnTo>
                  <a:lnTo>
                    <a:pt x="1881" y="729"/>
                  </a:lnTo>
                  <a:lnTo>
                    <a:pt x="1876" y="734"/>
                  </a:lnTo>
                  <a:lnTo>
                    <a:pt x="1870" y="738"/>
                  </a:lnTo>
                  <a:lnTo>
                    <a:pt x="1862" y="738"/>
                  </a:lnTo>
                  <a:lnTo>
                    <a:pt x="1855" y="737"/>
                  </a:lnTo>
                  <a:lnTo>
                    <a:pt x="1851" y="738"/>
                  </a:lnTo>
                  <a:lnTo>
                    <a:pt x="1850" y="740"/>
                  </a:lnTo>
                  <a:lnTo>
                    <a:pt x="1847" y="742"/>
                  </a:lnTo>
                  <a:lnTo>
                    <a:pt x="1841" y="743"/>
                  </a:lnTo>
                  <a:lnTo>
                    <a:pt x="1836" y="743"/>
                  </a:lnTo>
                  <a:lnTo>
                    <a:pt x="1832" y="743"/>
                  </a:lnTo>
                  <a:lnTo>
                    <a:pt x="1830" y="743"/>
                  </a:lnTo>
                  <a:lnTo>
                    <a:pt x="1826" y="743"/>
                  </a:lnTo>
                  <a:lnTo>
                    <a:pt x="1823" y="745"/>
                  </a:lnTo>
                  <a:lnTo>
                    <a:pt x="1823" y="747"/>
                  </a:lnTo>
                  <a:lnTo>
                    <a:pt x="1823" y="747"/>
                  </a:lnTo>
                  <a:lnTo>
                    <a:pt x="1824" y="748"/>
                  </a:lnTo>
                  <a:lnTo>
                    <a:pt x="1825" y="749"/>
                  </a:lnTo>
                  <a:lnTo>
                    <a:pt x="1829" y="752"/>
                  </a:lnTo>
                  <a:lnTo>
                    <a:pt x="1837" y="750"/>
                  </a:lnTo>
                  <a:lnTo>
                    <a:pt x="1847" y="749"/>
                  </a:lnTo>
                  <a:lnTo>
                    <a:pt x="1860" y="748"/>
                  </a:lnTo>
                  <a:lnTo>
                    <a:pt x="1864" y="749"/>
                  </a:lnTo>
                  <a:lnTo>
                    <a:pt x="1867" y="750"/>
                  </a:lnTo>
                  <a:lnTo>
                    <a:pt x="1869" y="753"/>
                  </a:lnTo>
                  <a:lnTo>
                    <a:pt x="1870" y="755"/>
                  </a:lnTo>
                  <a:lnTo>
                    <a:pt x="1869" y="758"/>
                  </a:lnTo>
                  <a:lnTo>
                    <a:pt x="1867" y="759"/>
                  </a:lnTo>
                  <a:lnTo>
                    <a:pt x="1864" y="762"/>
                  </a:lnTo>
                  <a:lnTo>
                    <a:pt x="1860" y="762"/>
                  </a:lnTo>
                  <a:lnTo>
                    <a:pt x="1854" y="760"/>
                  </a:lnTo>
                  <a:lnTo>
                    <a:pt x="1849" y="759"/>
                  </a:lnTo>
                  <a:lnTo>
                    <a:pt x="1844" y="757"/>
                  </a:lnTo>
                  <a:lnTo>
                    <a:pt x="1841" y="757"/>
                  </a:lnTo>
                  <a:lnTo>
                    <a:pt x="1840" y="758"/>
                  </a:lnTo>
                  <a:lnTo>
                    <a:pt x="1840" y="759"/>
                  </a:lnTo>
                  <a:lnTo>
                    <a:pt x="1841" y="760"/>
                  </a:lnTo>
                  <a:lnTo>
                    <a:pt x="1842" y="762"/>
                  </a:lnTo>
                  <a:lnTo>
                    <a:pt x="1844" y="763"/>
                  </a:lnTo>
                  <a:lnTo>
                    <a:pt x="1846" y="764"/>
                  </a:lnTo>
                  <a:lnTo>
                    <a:pt x="1849" y="764"/>
                  </a:lnTo>
                  <a:lnTo>
                    <a:pt x="1851" y="765"/>
                  </a:lnTo>
                  <a:lnTo>
                    <a:pt x="1852" y="767"/>
                  </a:lnTo>
                  <a:lnTo>
                    <a:pt x="1855" y="768"/>
                  </a:lnTo>
                  <a:lnTo>
                    <a:pt x="1857" y="769"/>
                  </a:lnTo>
                  <a:lnTo>
                    <a:pt x="1861" y="771"/>
                  </a:lnTo>
                  <a:lnTo>
                    <a:pt x="1864" y="775"/>
                  </a:lnTo>
                  <a:lnTo>
                    <a:pt x="1865" y="778"/>
                  </a:lnTo>
                  <a:lnTo>
                    <a:pt x="1865" y="779"/>
                  </a:lnTo>
                  <a:lnTo>
                    <a:pt x="1865" y="783"/>
                  </a:lnTo>
                  <a:lnTo>
                    <a:pt x="1864" y="785"/>
                  </a:lnTo>
                  <a:lnTo>
                    <a:pt x="1864" y="789"/>
                  </a:lnTo>
                  <a:lnTo>
                    <a:pt x="1862" y="791"/>
                  </a:lnTo>
                  <a:lnTo>
                    <a:pt x="1860" y="794"/>
                  </a:lnTo>
                  <a:lnTo>
                    <a:pt x="1857" y="795"/>
                  </a:lnTo>
                  <a:lnTo>
                    <a:pt x="1854" y="795"/>
                  </a:lnTo>
                  <a:lnTo>
                    <a:pt x="1854" y="796"/>
                  </a:lnTo>
                  <a:lnTo>
                    <a:pt x="1855" y="798"/>
                  </a:lnTo>
                  <a:lnTo>
                    <a:pt x="1857" y="799"/>
                  </a:lnTo>
                  <a:lnTo>
                    <a:pt x="1860" y="799"/>
                  </a:lnTo>
                  <a:lnTo>
                    <a:pt x="1862" y="800"/>
                  </a:lnTo>
                  <a:lnTo>
                    <a:pt x="1865" y="801"/>
                  </a:lnTo>
                  <a:lnTo>
                    <a:pt x="1866" y="803"/>
                  </a:lnTo>
                  <a:lnTo>
                    <a:pt x="1866" y="804"/>
                  </a:lnTo>
                  <a:lnTo>
                    <a:pt x="1865" y="806"/>
                  </a:lnTo>
                  <a:lnTo>
                    <a:pt x="1862" y="808"/>
                  </a:lnTo>
                  <a:lnTo>
                    <a:pt x="1860" y="809"/>
                  </a:lnTo>
                  <a:lnTo>
                    <a:pt x="1857" y="811"/>
                  </a:lnTo>
                  <a:lnTo>
                    <a:pt x="1857" y="813"/>
                  </a:lnTo>
                  <a:lnTo>
                    <a:pt x="1857" y="815"/>
                  </a:lnTo>
                  <a:lnTo>
                    <a:pt x="1857" y="816"/>
                  </a:lnTo>
                  <a:lnTo>
                    <a:pt x="1856" y="818"/>
                  </a:lnTo>
                  <a:lnTo>
                    <a:pt x="1854" y="819"/>
                  </a:lnTo>
                  <a:lnTo>
                    <a:pt x="1845" y="824"/>
                  </a:lnTo>
                  <a:lnTo>
                    <a:pt x="1834" y="827"/>
                  </a:lnTo>
                  <a:lnTo>
                    <a:pt x="1829" y="826"/>
                  </a:lnTo>
                  <a:lnTo>
                    <a:pt x="1824" y="825"/>
                  </a:lnTo>
                  <a:lnTo>
                    <a:pt x="1820" y="824"/>
                  </a:lnTo>
                  <a:lnTo>
                    <a:pt x="1815" y="821"/>
                  </a:lnTo>
                  <a:lnTo>
                    <a:pt x="1810" y="822"/>
                  </a:lnTo>
                  <a:lnTo>
                    <a:pt x="1805" y="822"/>
                  </a:lnTo>
                  <a:lnTo>
                    <a:pt x="1800" y="825"/>
                  </a:lnTo>
                  <a:lnTo>
                    <a:pt x="1799" y="827"/>
                  </a:lnTo>
                  <a:lnTo>
                    <a:pt x="1799" y="830"/>
                  </a:lnTo>
                  <a:lnTo>
                    <a:pt x="1800" y="832"/>
                  </a:lnTo>
                  <a:lnTo>
                    <a:pt x="1803" y="835"/>
                  </a:lnTo>
                  <a:lnTo>
                    <a:pt x="1805" y="837"/>
                  </a:lnTo>
                  <a:lnTo>
                    <a:pt x="1809" y="844"/>
                  </a:lnTo>
                  <a:lnTo>
                    <a:pt x="1809" y="851"/>
                  </a:lnTo>
                  <a:lnTo>
                    <a:pt x="1805" y="859"/>
                  </a:lnTo>
                  <a:lnTo>
                    <a:pt x="1799" y="865"/>
                  </a:lnTo>
                  <a:lnTo>
                    <a:pt x="1791" y="866"/>
                  </a:lnTo>
                  <a:lnTo>
                    <a:pt x="1783" y="866"/>
                  </a:lnTo>
                  <a:lnTo>
                    <a:pt x="1771" y="866"/>
                  </a:lnTo>
                  <a:lnTo>
                    <a:pt x="1761" y="867"/>
                  </a:lnTo>
                  <a:lnTo>
                    <a:pt x="1754" y="865"/>
                  </a:lnTo>
                  <a:lnTo>
                    <a:pt x="1745" y="864"/>
                  </a:lnTo>
                  <a:lnTo>
                    <a:pt x="1742" y="865"/>
                  </a:lnTo>
                  <a:lnTo>
                    <a:pt x="1739" y="865"/>
                  </a:lnTo>
                  <a:lnTo>
                    <a:pt x="1738" y="867"/>
                  </a:lnTo>
                  <a:lnTo>
                    <a:pt x="1737" y="868"/>
                  </a:lnTo>
                  <a:lnTo>
                    <a:pt x="1738" y="871"/>
                  </a:lnTo>
                  <a:lnTo>
                    <a:pt x="1739" y="872"/>
                  </a:lnTo>
                  <a:lnTo>
                    <a:pt x="1740" y="872"/>
                  </a:lnTo>
                  <a:lnTo>
                    <a:pt x="1743" y="872"/>
                  </a:lnTo>
                  <a:lnTo>
                    <a:pt x="1744" y="871"/>
                  </a:lnTo>
                  <a:lnTo>
                    <a:pt x="1747" y="870"/>
                  </a:lnTo>
                  <a:lnTo>
                    <a:pt x="1748" y="868"/>
                  </a:lnTo>
                  <a:lnTo>
                    <a:pt x="1761" y="868"/>
                  </a:lnTo>
                  <a:lnTo>
                    <a:pt x="1776" y="870"/>
                  </a:lnTo>
                  <a:lnTo>
                    <a:pt x="1786" y="875"/>
                  </a:lnTo>
                  <a:lnTo>
                    <a:pt x="1790" y="878"/>
                  </a:lnTo>
                  <a:lnTo>
                    <a:pt x="1790" y="885"/>
                  </a:lnTo>
                  <a:lnTo>
                    <a:pt x="1791" y="891"/>
                  </a:lnTo>
                  <a:lnTo>
                    <a:pt x="1794" y="895"/>
                  </a:lnTo>
                  <a:lnTo>
                    <a:pt x="1796" y="896"/>
                  </a:lnTo>
                  <a:lnTo>
                    <a:pt x="1798" y="895"/>
                  </a:lnTo>
                  <a:lnTo>
                    <a:pt x="1799" y="893"/>
                  </a:lnTo>
                  <a:lnTo>
                    <a:pt x="1799" y="891"/>
                  </a:lnTo>
                  <a:lnTo>
                    <a:pt x="1799" y="888"/>
                  </a:lnTo>
                  <a:lnTo>
                    <a:pt x="1800" y="886"/>
                  </a:lnTo>
                  <a:lnTo>
                    <a:pt x="1800" y="885"/>
                  </a:lnTo>
                  <a:lnTo>
                    <a:pt x="1801" y="883"/>
                  </a:lnTo>
                  <a:lnTo>
                    <a:pt x="1805" y="882"/>
                  </a:lnTo>
                  <a:lnTo>
                    <a:pt x="1809" y="882"/>
                  </a:lnTo>
                  <a:lnTo>
                    <a:pt x="1813" y="882"/>
                  </a:lnTo>
                  <a:lnTo>
                    <a:pt x="1819" y="887"/>
                  </a:lnTo>
                  <a:lnTo>
                    <a:pt x="1823" y="893"/>
                  </a:lnTo>
                  <a:lnTo>
                    <a:pt x="1821" y="901"/>
                  </a:lnTo>
                  <a:lnTo>
                    <a:pt x="1818" y="906"/>
                  </a:lnTo>
                  <a:lnTo>
                    <a:pt x="1810" y="910"/>
                  </a:lnTo>
                  <a:lnTo>
                    <a:pt x="1800" y="912"/>
                  </a:lnTo>
                  <a:lnTo>
                    <a:pt x="1789" y="916"/>
                  </a:lnTo>
                  <a:lnTo>
                    <a:pt x="1781" y="922"/>
                  </a:lnTo>
                  <a:lnTo>
                    <a:pt x="1778" y="924"/>
                  </a:lnTo>
                  <a:lnTo>
                    <a:pt x="1770" y="929"/>
                  </a:lnTo>
                  <a:lnTo>
                    <a:pt x="1763" y="934"/>
                  </a:lnTo>
                  <a:lnTo>
                    <a:pt x="1755" y="934"/>
                  </a:lnTo>
                  <a:lnTo>
                    <a:pt x="1754" y="933"/>
                  </a:lnTo>
                  <a:lnTo>
                    <a:pt x="1753" y="932"/>
                  </a:lnTo>
                  <a:lnTo>
                    <a:pt x="1753" y="931"/>
                  </a:lnTo>
                  <a:lnTo>
                    <a:pt x="1754" y="928"/>
                  </a:lnTo>
                  <a:lnTo>
                    <a:pt x="1755" y="927"/>
                  </a:lnTo>
                  <a:lnTo>
                    <a:pt x="1755" y="924"/>
                  </a:lnTo>
                  <a:lnTo>
                    <a:pt x="1756" y="923"/>
                  </a:lnTo>
                  <a:lnTo>
                    <a:pt x="1756" y="921"/>
                  </a:lnTo>
                  <a:lnTo>
                    <a:pt x="1755" y="919"/>
                  </a:lnTo>
                  <a:lnTo>
                    <a:pt x="1753" y="918"/>
                  </a:lnTo>
                  <a:lnTo>
                    <a:pt x="1748" y="918"/>
                  </a:lnTo>
                  <a:lnTo>
                    <a:pt x="1743" y="918"/>
                  </a:lnTo>
                  <a:lnTo>
                    <a:pt x="1738" y="917"/>
                  </a:lnTo>
                  <a:lnTo>
                    <a:pt x="1734" y="913"/>
                  </a:lnTo>
                  <a:lnTo>
                    <a:pt x="1733" y="912"/>
                  </a:lnTo>
                  <a:lnTo>
                    <a:pt x="1732" y="911"/>
                  </a:lnTo>
                  <a:lnTo>
                    <a:pt x="1730" y="911"/>
                  </a:lnTo>
                  <a:lnTo>
                    <a:pt x="1728" y="911"/>
                  </a:lnTo>
                  <a:lnTo>
                    <a:pt x="1727" y="912"/>
                  </a:lnTo>
                  <a:lnTo>
                    <a:pt x="1724" y="913"/>
                  </a:lnTo>
                  <a:lnTo>
                    <a:pt x="1720" y="915"/>
                  </a:lnTo>
                  <a:lnTo>
                    <a:pt x="1715" y="913"/>
                  </a:lnTo>
                  <a:lnTo>
                    <a:pt x="1710" y="912"/>
                  </a:lnTo>
                  <a:lnTo>
                    <a:pt x="1705" y="912"/>
                  </a:lnTo>
                  <a:lnTo>
                    <a:pt x="1703" y="916"/>
                  </a:lnTo>
                  <a:lnTo>
                    <a:pt x="1703" y="918"/>
                  </a:lnTo>
                  <a:lnTo>
                    <a:pt x="1702" y="921"/>
                  </a:lnTo>
                  <a:lnTo>
                    <a:pt x="1700" y="921"/>
                  </a:lnTo>
                  <a:lnTo>
                    <a:pt x="1698" y="921"/>
                  </a:lnTo>
                  <a:lnTo>
                    <a:pt x="1695" y="921"/>
                  </a:lnTo>
                  <a:lnTo>
                    <a:pt x="1694" y="919"/>
                  </a:lnTo>
                  <a:lnTo>
                    <a:pt x="1692" y="917"/>
                  </a:lnTo>
                  <a:lnTo>
                    <a:pt x="1690" y="916"/>
                  </a:lnTo>
                  <a:lnTo>
                    <a:pt x="1690" y="913"/>
                  </a:lnTo>
                  <a:lnTo>
                    <a:pt x="1690" y="911"/>
                  </a:lnTo>
                  <a:lnTo>
                    <a:pt x="1689" y="910"/>
                  </a:lnTo>
                  <a:lnTo>
                    <a:pt x="1687" y="908"/>
                  </a:lnTo>
                  <a:lnTo>
                    <a:pt x="1685" y="910"/>
                  </a:lnTo>
                  <a:lnTo>
                    <a:pt x="1683" y="910"/>
                  </a:lnTo>
                  <a:lnTo>
                    <a:pt x="1682" y="911"/>
                  </a:lnTo>
                  <a:lnTo>
                    <a:pt x="1679" y="911"/>
                  </a:lnTo>
                  <a:lnTo>
                    <a:pt x="1678" y="915"/>
                  </a:lnTo>
                  <a:lnTo>
                    <a:pt x="1677" y="917"/>
                  </a:lnTo>
                  <a:lnTo>
                    <a:pt x="1676" y="921"/>
                  </a:lnTo>
                  <a:lnTo>
                    <a:pt x="1674" y="924"/>
                  </a:lnTo>
                  <a:lnTo>
                    <a:pt x="1671" y="928"/>
                  </a:lnTo>
                  <a:lnTo>
                    <a:pt x="1664" y="929"/>
                  </a:lnTo>
                  <a:lnTo>
                    <a:pt x="1658" y="928"/>
                  </a:lnTo>
                  <a:lnTo>
                    <a:pt x="1651" y="927"/>
                  </a:lnTo>
                  <a:lnTo>
                    <a:pt x="1636" y="918"/>
                  </a:lnTo>
                  <a:lnTo>
                    <a:pt x="1632" y="919"/>
                  </a:lnTo>
                  <a:lnTo>
                    <a:pt x="1629" y="921"/>
                  </a:lnTo>
                  <a:lnTo>
                    <a:pt x="1626" y="922"/>
                  </a:lnTo>
                  <a:lnTo>
                    <a:pt x="1623" y="923"/>
                  </a:lnTo>
                  <a:lnTo>
                    <a:pt x="1621" y="923"/>
                  </a:lnTo>
                  <a:lnTo>
                    <a:pt x="1617" y="924"/>
                  </a:lnTo>
                  <a:lnTo>
                    <a:pt x="1611" y="924"/>
                  </a:lnTo>
                  <a:lnTo>
                    <a:pt x="1606" y="922"/>
                  </a:lnTo>
                  <a:lnTo>
                    <a:pt x="1602" y="919"/>
                  </a:lnTo>
                  <a:lnTo>
                    <a:pt x="1597" y="919"/>
                  </a:lnTo>
                  <a:lnTo>
                    <a:pt x="1591" y="922"/>
                  </a:lnTo>
                  <a:lnTo>
                    <a:pt x="1588" y="923"/>
                  </a:lnTo>
                  <a:lnTo>
                    <a:pt x="1586" y="926"/>
                  </a:lnTo>
                  <a:lnTo>
                    <a:pt x="1585" y="929"/>
                  </a:lnTo>
                  <a:lnTo>
                    <a:pt x="1582" y="932"/>
                  </a:lnTo>
                  <a:lnTo>
                    <a:pt x="1581" y="936"/>
                  </a:lnTo>
                  <a:lnTo>
                    <a:pt x="1578" y="938"/>
                  </a:lnTo>
                  <a:lnTo>
                    <a:pt x="1576" y="939"/>
                  </a:lnTo>
                  <a:lnTo>
                    <a:pt x="1570" y="939"/>
                  </a:lnTo>
                  <a:lnTo>
                    <a:pt x="1565" y="938"/>
                  </a:lnTo>
                  <a:lnTo>
                    <a:pt x="1558" y="938"/>
                  </a:lnTo>
                  <a:lnTo>
                    <a:pt x="1552" y="942"/>
                  </a:lnTo>
                  <a:lnTo>
                    <a:pt x="1550" y="946"/>
                  </a:lnTo>
                  <a:lnTo>
                    <a:pt x="1548" y="948"/>
                  </a:lnTo>
                  <a:lnTo>
                    <a:pt x="1548" y="951"/>
                  </a:lnTo>
                  <a:lnTo>
                    <a:pt x="1550" y="952"/>
                  </a:lnTo>
                  <a:lnTo>
                    <a:pt x="1552" y="953"/>
                  </a:lnTo>
                  <a:lnTo>
                    <a:pt x="1556" y="954"/>
                  </a:lnTo>
                  <a:lnTo>
                    <a:pt x="1560" y="956"/>
                  </a:lnTo>
                  <a:lnTo>
                    <a:pt x="1562" y="957"/>
                  </a:lnTo>
                  <a:lnTo>
                    <a:pt x="1565" y="958"/>
                  </a:lnTo>
                  <a:lnTo>
                    <a:pt x="1568" y="959"/>
                  </a:lnTo>
                  <a:lnTo>
                    <a:pt x="1572" y="961"/>
                  </a:lnTo>
                  <a:lnTo>
                    <a:pt x="1576" y="962"/>
                  </a:lnTo>
                  <a:lnTo>
                    <a:pt x="1578" y="963"/>
                  </a:lnTo>
                  <a:lnTo>
                    <a:pt x="1580" y="965"/>
                  </a:lnTo>
                  <a:lnTo>
                    <a:pt x="1580" y="967"/>
                  </a:lnTo>
                  <a:lnTo>
                    <a:pt x="1578" y="969"/>
                  </a:lnTo>
                  <a:lnTo>
                    <a:pt x="1576" y="970"/>
                  </a:lnTo>
                  <a:lnTo>
                    <a:pt x="1576" y="972"/>
                  </a:lnTo>
                  <a:lnTo>
                    <a:pt x="1576" y="973"/>
                  </a:lnTo>
                  <a:lnTo>
                    <a:pt x="1577" y="974"/>
                  </a:lnTo>
                  <a:lnTo>
                    <a:pt x="1580" y="974"/>
                  </a:lnTo>
                  <a:lnTo>
                    <a:pt x="1583" y="974"/>
                  </a:lnTo>
                  <a:lnTo>
                    <a:pt x="1587" y="974"/>
                  </a:lnTo>
                  <a:lnTo>
                    <a:pt x="1590" y="975"/>
                  </a:lnTo>
                  <a:lnTo>
                    <a:pt x="1593" y="975"/>
                  </a:lnTo>
                  <a:lnTo>
                    <a:pt x="1596" y="977"/>
                  </a:lnTo>
                  <a:lnTo>
                    <a:pt x="1601" y="975"/>
                  </a:lnTo>
                  <a:lnTo>
                    <a:pt x="1605" y="974"/>
                  </a:lnTo>
                  <a:lnTo>
                    <a:pt x="1608" y="972"/>
                  </a:lnTo>
                  <a:lnTo>
                    <a:pt x="1612" y="972"/>
                  </a:lnTo>
                  <a:lnTo>
                    <a:pt x="1614" y="970"/>
                  </a:lnTo>
                  <a:lnTo>
                    <a:pt x="1618" y="970"/>
                  </a:lnTo>
                  <a:lnTo>
                    <a:pt x="1621" y="972"/>
                  </a:lnTo>
                  <a:lnTo>
                    <a:pt x="1623" y="973"/>
                  </a:lnTo>
                  <a:lnTo>
                    <a:pt x="1626" y="973"/>
                  </a:lnTo>
                  <a:lnTo>
                    <a:pt x="1628" y="974"/>
                  </a:lnTo>
                  <a:lnTo>
                    <a:pt x="1629" y="977"/>
                  </a:lnTo>
                  <a:lnTo>
                    <a:pt x="1632" y="978"/>
                  </a:lnTo>
                  <a:lnTo>
                    <a:pt x="1633" y="979"/>
                  </a:lnTo>
                  <a:lnTo>
                    <a:pt x="1634" y="980"/>
                  </a:lnTo>
                  <a:lnTo>
                    <a:pt x="1637" y="980"/>
                  </a:lnTo>
                  <a:lnTo>
                    <a:pt x="1641" y="979"/>
                  </a:lnTo>
                  <a:lnTo>
                    <a:pt x="1646" y="979"/>
                  </a:lnTo>
                  <a:lnTo>
                    <a:pt x="1651" y="978"/>
                  </a:lnTo>
                  <a:lnTo>
                    <a:pt x="1654" y="975"/>
                  </a:lnTo>
                  <a:lnTo>
                    <a:pt x="1659" y="974"/>
                  </a:lnTo>
                  <a:lnTo>
                    <a:pt x="1669" y="967"/>
                  </a:lnTo>
                  <a:lnTo>
                    <a:pt x="1682" y="959"/>
                  </a:lnTo>
                  <a:lnTo>
                    <a:pt x="1695" y="953"/>
                  </a:lnTo>
                  <a:lnTo>
                    <a:pt x="1708" y="953"/>
                  </a:lnTo>
                  <a:lnTo>
                    <a:pt x="1722" y="956"/>
                  </a:lnTo>
                  <a:lnTo>
                    <a:pt x="1734" y="958"/>
                  </a:lnTo>
                  <a:lnTo>
                    <a:pt x="1744" y="958"/>
                  </a:lnTo>
                  <a:lnTo>
                    <a:pt x="1754" y="959"/>
                  </a:lnTo>
                  <a:lnTo>
                    <a:pt x="1763" y="961"/>
                  </a:lnTo>
                  <a:lnTo>
                    <a:pt x="1768" y="963"/>
                  </a:lnTo>
                  <a:lnTo>
                    <a:pt x="1771" y="968"/>
                  </a:lnTo>
                  <a:lnTo>
                    <a:pt x="1774" y="972"/>
                  </a:lnTo>
                  <a:lnTo>
                    <a:pt x="1776" y="975"/>
                  </a:lnTo>
                  <a:lnTo>
                    <a:pt x="1776" y="978"/>
                  </a:lnTo>
                  <a:lnTo>
                    <a:pt x="1776" y="982"/>
                  </a:lnTo>
                  <a:lnTo>
                    <a:pt x="1774" y="985"/>
                  </a:lnTo>
                  <a:lnTo>
                    <a:pt x="1771" y="988"/>
                  </a:lnTo>
                  <a:lnTo>
                    <a:pt x="1769" y="990"/>
                  </a:lnTo>
                  <a:lnTo>
                    <a:pt x="1768" y="992"/>
                  </a:lnTo>
                  <a:lnTo>
                    <a:pt x="1769" y="994"/>
                  </a:lnTo>
                  <a:lnTo>
                    <a:pt x="1770" y="995"/>
                  </a:lnTo>
                  <a:lnTo>
                    <a:pt x="1771" y="995"/>
                  </a:lnTo>
                  <a:lnTo>
                    <a:pt x="1774" y="995"/>
                  </a:lnTo>
                  <a:lnTo>
                    <a:pt x="1775" y="997"/>
                  </a:lnTo>
                  <a:lnTo>
                    <a:pt x="1778" y="997"/>
                  </a:lnTo>
                  <a:lnTo>
                    <a:pt x="1779" y="998"/>
                  </a:lnTo>
                  <a:lnTo>
                    <a:pt x="1780" y="999"/>
                  </a:lnTo>
                  <a:lnTo>
                    <a:pt x="1783" y="1002"/>
                  </a:lnTo>
                  <a:lnTo>
                    <a:pt x="1785" y="1004"/>
                  </a:lnTo>
                  <a:lnTo>
                    <a:pt x="1786" y="1007"/>
                  </a:lnTo>
                  <a:lnTo>
                    <a:pt x="1786" y="1008"/>
                  </a:lnTo>
                  <a:lnTo>
                    <a:pt x="1781" y="1014"/>
                  </a:lnTo>
                  <a:lnTo>
                    <a:pt x="1774" y="1019"/>
                  </a:lnTo>
                  <a:lnTo>
                    <a:pt x="1764" y="1021"/>
                  </a:lnTo>
                  <a:lnTo>
                    <a:pt x="1755" y="1024"/>
                  </a:lnTo>
                  <a:lnTo>
                    <a:pt x="1745" y="1026"/>
                  </a:lnTo>
                  <a:lnTo>
                    <a:pt x="1733" y="1029"/>
                  </a:lnTo>
                  <a:lnTo>
                    <a:pt x="1723" y="1029"/>
                  </a:lnTo>
                  <a:lnTo>
                    <a:pt x="1714" y="1024"/>
                  </a:lnTo>
                  <a:lnTo>
                    <a:pt x="1712" y="1021"/>
                  </a:lnTo>
                  <a:lnTo>
                    <a:pt x="1710" y="1020"/>
                  </a:lnTo>
                  <a:lnTo>
                    <a:pt x="1709" y="1018"/>
                  </a:lnTo>
                  <a:lnTo>
                    <a:pt x="1708" y="1016"/>
                  </a:lnTo>
                  <a:lnTo>
                    <a:pt x="1707" y="1016"/>
                  </a:lnTo>
                  <a:lnTo>
                    <a:pt x="1707" y="1018"/>
                  </a:lnTo>
                  <a:lnTo>
                    <a:pt x="1705" y="1020"/>
                  </a:lnTo>
                  <a:lnTo>
                    <a:pt x="1705" y="1024"/>
                  </a:lnTo>
                  <a:lnTo>
                    <a:pt x="1703" y="1028"/>
                  </a:lnTo>
                  <a:lnTo>
                    <a:pt x="1697" y="1030"/>
                  </a:lnTo>
                  <a:lnTo>
                    <a:pt x="1689" y="1031"/>
                  </a:lnTo>
                  <a:lnTo>
                    <a:pt x="1682" y="1031"/>
                  </a:lnTo>
                  <a:lnTo>
                    <a:pt x="1664" y="1033"/>
                  </a:lnTo>
                  <a:lnTo>
                    <a:pt x="1646" y="1034"/>
                  </a:lnTo>
                  <a:lnTo>
                    <a:pt x="1621" y="1035"/>
                  </a:lnTo>
                  <a:lnTo>
                    <a:pt x="1596" y="1034"/>
                  </a:lnTo>
                  <a:lnTo>
                    <a:pt x="1592" y="1033"/>
                  </a:lnTo>
                  <a:lnTo>
                    <a:pt x="1591" y="1033"/>
                  </a:lnTo>
                  <a:lnTo>
                    <a:pt x="1590" y="1031"/>
                  </a:lnTo>
                  <a:lnTo>
                    <a:pt x="1590" y="1030"/>
                  </a:lnTo>
                  <a:lnTo>
                    <a:pt x="1590" y="1029"/>
                  </a:lnTo>
                  <a:lnTo>
                    <a:pt x="1590" y="1028"/>
                  </a:lnTo>
                  <a:lnTo>
                    <a:pt x="1590" y="1025"/>
                  </a:lnTo>
                  <a:lnTo>
                    <a:pt x="1588" y="1024"/>
                  </a:lnTo>
                  <a:lnTo>
                    <a:pt x="1586" y="1021"/>
                  </a:lnTo>
                  <a:lnTo>
                    <a:pt x="1582" y="1020"/>
                  </a:lnTo>
                  <a:lnTo>
                    <a:pt x="1580" y="1020"/>
                  </a:lnTo>
                  <a:lnTo>
                    <a:pt x="1576" y="1020"/>
                  </a:lnTo>
                  <a:lnTo>
                    <a:pt x="1573" y="1021"/>
                  </a:lnTo>
                  <a:lnTo>
                    <a:pt x="1568" y="1023"/>
                  </a:lnTo>
                  <a:lnTo>
                    <a:pt x="1565" y="1025"/>
                  </a:lnTo>
                  <a:lnTo>
                    <a:pt x="1561" y="1028"/>
                  </a:lnTo>
                  <a:lnTo>
                    <a:pt x="1557" y="1031"/>
                  </a:lnTo>
                  <a:lnTo>
                    <a:pt x="1555" y="1034"/>
                  </a:lnTo>
                  <a:lnTo>
                    <a:pt x="1552" y="1034"/>
                  </a:lnTo>
                  <a:lnTo>
                    <a:pt x="1551" y="1034"/>
                  </a:lnTo>
                  <a:lnTo>
                    <a:pt x="1548" y="1033"/>
                  </a:lnTo>
                  <a:lnTo>
                    <a:pt x="1547" y="1031"/>
                  </a:lnTo>
                  <a:lnTo>
                    <a:pt x="1545" y="1031"/>
                  </a:lnTo>
                  <a:lnTo>
                    <a:pt x="1542" y="1030"/>
                  </a:lnTo>
                  <a:lnTo>
                    <a:pt x="1538" y="1031"/>
                  </a:lnTo>
                  <a:lnTo>
                    <a:pt x="1537" y="1031"/>
                  </a:lnTo>
                  <a:lnTo>
                    <a:pt x="1535" y="1031"/>
                  </a:lnTo>
                  <a:lnTo>
                    <a:pt x="1532" y="1030"/>
                  </a:lnTo>
                  <a:lnTo>
                    <a:pt x="1531" y="1029"/>
                  </a:lnTo>
                  <a:lnTo>
                    <a:pt x="1529" y="1024"/>
                  </a:lnTo>
                  <a:lnTo>
                    <a:pt x="1526" y="1020"/>
                  </a:lnTo>
                  <a:lnTo>
                    <a:pt x="1524" y="1015"/>
                  </a:lnTo>
                  <a:lnTo>
                    <a:pt x="1520" y="1003"/>
                  </a:lnTo>
                  <a:lnTo>
                    <a:pt x="1521" y="987"/>
                  </a:lnTo>
                  <a:lnTo>
                    <a:pt x="1524" y="978"/>
                  </a:lnTo>
                  <a:lnTo>
                    <a:pt x="1526" y="969"/>
                  </a:lnTo>
                  <a:lnTo>
                    <a:pt x="1526" y="962"/>
                  </a:lnTo>
                  <a:lnTo>
                    <a:pt x="1521" y="956"/>
                  </a:lnTo>
                  <a:lnTo>
                    <a:pt x="1517" y="953"/>
                  </a:lnTo>
                  <a:lnTo>
                    <a:pt x="1515" y="949"/>
                  </a:lnTo>
                  <a:lnTo>
                    <a:pt x="1514" y="947"/>
                  </a:lnTo>
                  <a:lnTo>
                    <a:pt x="1512" y="943"/>
                  </a:lnTo>
                  <a:lnTo>
                    <a:pt x="1511" y="939"/>
                  </a:lnTo>
                  <a:lnTo>
                    <a:pt x="1510" y="937"/>
                  </a:lnTo>
                  <a:lnTo>
                    <a:pt x="1505" y="934"/>
                  </a:lnTo>
                  <a:lnTo>
                    <a:pt x="1499" y="936"/>
                  </a:lnTo>
                  <a:lnTo>
                    <a:pt x="1491" y="939"/>
                  </a:lnTo>
                  <a:lnTo>
                    <a:pt x="1485" y="942"/>
                  </a:lnTo>
                  <a:lnTo>
                    <a:pt x="1480" y="943"/>
                  </a:lnTo>
                  <a:lnTo>
                    <a:pt x="1476" y="943"/>
                  </a:lnTo>
                  <a:lnTo>
                    <a:pt x="1472" y="943"/>
                  </a:lnTo>
                  <a:lnTo>
                    <a:pt x="1470" y="942"/>
                  </a:lnTo>
                  <a:lnTo>
                    <a:pt x="1469" y="939"/>
                  </a:lnTo>
                  <a:lnTo>
                    <a:pt x="1466" y="937"/>
                  </a:lnTo>
                  <a:lnTo>
                    <a:pt x="1464" y="936"/>
                  </a:lnTo>
                  <a:lnTo>
                    <a:pt x="1461" y="934"/>
                  </a:lnTo>
                  <a:lnTo>
                    <a:pt x="1459" y="933"/>
                  </a:lnTo>
                  <a:lnTo>
                    <a:pt x="1455" y="932"/>
                  </a:lnTo>
                  <a:lnTo>
                    <a:pt x="1453" y="931"/>
                  </a:lnTo>
                  <a:lnTo>
                    <a:pt x="1450" y="928"/>
                  </a:lnTo>
                  <a:lnTo>
                    <a:pt x="1449" y="924"/>
                  </a:lnTo>
                  <a:lnTo>
                    <a:pt x="1448" y="922"/>
                  </a:lnTo>
                  <a:lnTo>
                    <a:pt x="1446" y="919"/>
                  </a:lnTo>
                  <a:lnTo>
                    <a:pt x="1445" y="916"/>
                  </a:lnTo>
                  <a:lnTo>
                    <a:pt x="1445" y="915"/>
                  </a:lnTo>
                  <a:lnTo>
                    <a:pt x="1444" y="913"/>
                  </a:lnTo>
                  <a:lnTo>
                    <a:pt x="1441" y="912"/>
                  </a:lnTo>
                  <a:lnTo>
                    <a:pt x="1439" y="911"/>
                  </a:lnTo>
                  <a:lnTo>
                    <a:pt x="1438" y="908"/>
                  </a:lnTo>
                  <a:lnTo>
                    <a:pt x="1436" y="905"/>
                  </a:lnTo>
                  <a:lnTo>
                    <a:pt x="1438" y="901"/>
                  </a:lnTo>
                  <a:lnTo>
                    <a:pt x="1440" y="898"/>
                  </a:lnTo>
                  <a:lnTo>
                    <a:pt x="1445" y="897"/>
                  </a:lnTo>
                  <a:lnTo>
                    <a:pt x="1450" y="896"/>
                  </a:lnTo>
                  <a:lnTo>
                    <a:pt x="1455" y="895"/>
                  </a:lnTo>
                  <a:lnTo>
                    <a:pt x="1462" y="896"/>
                  </a:lnTo>
                  <a:lnTo>
                    <a:pt x="1469" y="896"/>
                  </a:lnTo>
                  <a:lnTo>
                    <a:pt x="1476" y="895"/>
                  </a:lnTo>
                  <a:lnTo>
                    <a:pt x="1480" y="895"/>
                  </a:lnTo>
                  <a:lnTo>
                    <a:pt x="1482" y="895"/>
                  </a:lnTo>
                  <a:lnTo>
                    <a:pt x="1485" y="895"/>
                  </a:lnTo>
                  <a:lnTo>
                    <a:pt x="1487" y="895"/>
                  </a:lnTo>
                  <a:lnTo>
                    <a:pt x="1490" y="895"/>
                  </a:lnTo>
                  <a:lnTo>
                    <a:pt x="1494" y="897"/>
                  </a:lnTo>
                  <a:lnTo>
                    <a:pt x="1497" y="900"/>
                  </a:lnTo>
                  <a:lnTo>
                    <a:pt x="1499" y="902"/>
                  </a:lnTo>
                  <a:lnTo>
                    <a:pt x="1500" y="905"/>
                  </a:lnTo>
                  <a:lnTo>
                    <a:pt x="1500" y="907"/>
                  </a:lnTo>
                  <a:lnTo>
                    <a:pt x="1500" y="911"/>
                  </a:lnTo>
                  <a:lnTo>
                    <a:pt x="1500" y="913"/>
                  </a:lnTo>
                  <a:lnTo>
                    <a:pt x="1500" y="916"/>
                  </a:lnTo>
                  <a:lnTo>
                    <a:pt x="1500" y="916"/>
                  </a:lnTo>
                  <a:lnTo>
                    <a:pt x="1501" y="917"/>
                  </a:lnTo>
                  <a:lnTo>
                    <a:pt x="1504" y="917"/>
                  </a:lnTo>
                  <a:lnTo>
                    <a:pt x="1505" y="917"/>
                  </a:lnTo>
                  <a:lnTo>
                    <a:pt x="1507" y="917"/>
                  </a:lnTo>
                  <a:lnTo>
                    <a:pt x="1509" y="916"/>
                  </a:lnTo>
                  <a:lnTo>
                    <a:pt x="1510" y="916"/>
                  </a:lnTo>
                  <a:lnTo>
                    <a:pt x="1522" y="913"/>
                  </a:lnTo>
                  <a:lnTo>
                    <a:pt x="1531" y="911"/>
                  </a:lnTo>
                  <a:lnTo>
                    <a:pt x="1538" y="908"/>
                  </a:lnTo>
                  <a:lnTo>
                    <a:pt x="1545" y="906"/>
                  </a:lnTo>
                  <a:lnTo>
                    <a:pt x="1552" y="906"/>
                  </a:lnTo>
                  <a:lnTo>
                    <a:pt x="1556" y="906"/>
                  </a:lnTo>
                  <a:lnTo>
                    <a:pt x="1558" y="907"/>
                  </a:lnTo>
                  <a:lnTo>
                    <a:pt x="1561" y="910"/>
                  </a:lnTo>
                  <a:lnTo>
                    <a:pt x="1562" y="911"/>
                  </a:lnTo>
                  <a:lnTo>
                    <a:pt x="1566" y="912"/>
                  </a:lnTo>
                  <a:lnTo>
                    <a:pt x="1568" y="912"/>
                  </a:lnTo>
                  <a:lnTo>
                    <a:pt x="1571" y="912"/>
                  </a:lnTo>
                  <a:lnTo>
                    <a:pt x="1573" y="911"/>
                  </a:lnTo>
                  <a:lnTo>
                    <a:pt x="1576" y="910"/>
                  </a:lnTo>
                  <a:lnTo>
                    <a:pt x="1578" y="908"/>
                  </a:lnTo>
                  <a:lnTo>
                    <a:pt x="1580" y="906"/>
                  </a:lnTo>
                  <a:lnTo>
                    <a:pt x="1580" y="903"/>
                  </a:lnTo>
                  <a:lnTo>
                    <a:pt x="1580" y="901"/>
                  </a:lnTo>
                  <a:lnTo>
                    <a:pt x="1581" y="898"/>
                  </a:lnTo>
                  <a:lnTo>
                    <a:pt x="1583" y="895"/>
                  </a:lnTo>
                  <a:lnTo>
                    <a:pt x="1585" y="895"/>
                  </a:lnTo>
                  <a:lnTo>
                    <a:pt x="1587" y="893"/>
                  </a:lnTo>
                  <a:lnTo>
                    <a:pt x="1590" y="892"/>
                  </a:lnTo>
                  <a:lnTo>
                    <a:pt x="1592" y="891"/>
                  </a:lnTo>
                  <a:lnTo>
                    <a:pt x="1595" y="890"/>
                  </a:lnTo>
                  <a:lnTo>
                    <a:pt x="1596" y="887"/>
                  </a:lnTo>
                  <a:lnTo>
                    <a:pt x="1598" y="886"/>
                  </a:lnTo>
                  <a:lnTo>
                    <a:pt x="1600" y="883"/>
                  </a:lnTo>
                  <a:lnTo>
                    <a:pt x="1601" y="881"/>
                  </a:lnTo>
                  <a:lnTo>
                    <a:pt x="1605" y="880"/>
                  </a:lnTo>
                  <a:lnTo>
                    <a:pt x="1608" y="877"/>
                  </a:lnTo>
                  <a:lnTo>
                    <a:pt x="1612" y="875"/>
                  </a:lnTo>
                  <a:lnTo>
                    <a:pt x="1614" y="872"/>
                  </a:lnTo>
                  <a:lnTo>
                    <a:pt x="1616" y="870"/>
                  </a:lnTo>
                  <a:lnTo>
                    <a:pt x="1616" y="867"/>
                  </a:lnTo>
                  <a:lnTo>
                    <a:pt x="1614" y="865"/>
                  </a:lnTo>
                  <a:lnTo>
                    <a:pt x="1612" y="861"/>
                  </a:lnTo>
                  <a:lnTo>
                    <a:pt x="1609" y="859"/>
                  </a:lnTo>
                  <a:lnTo>
                    <a:pt x="1607" y="857"/>
                  </a:lnTo>
                  <a:lnTo>
                    <a:pt x="1606" y="855"/>
                  </a:lnTo>
                  <a:lnTo>
                    <a:pt x="1603" y="852"/>
                  </a:lnTo>
                  <a:lnTo>
                    <a:pt x="1602" y="851"/>
                  </a:lnTo>
                  <a:lnTo>
                    <a:pt x="1602" y="849"/>
                  </a:lnTo>
                  <a:lnTo>
                    <a:pt x="1603" y="846"/>
                  </a:lnTo>
                  <a:lnTo>
                    <a:pt x="1607" y="842"/>
                  </a:lnTo>
                  <a:lnTo>
                    <a:pt x="1618" y="837"/>
                  </a:lnTo>
                  <a:lnTo>
                    <a:pt x="1631" y="835"/>
                  </a:lnTo>
                  <a:lnTo>
                    <a:pt x="1643" y="837"/>
                  </a:lnTo>
                  <a:lnTo>
                    <a:pt x="1647" y="841"/>
                  </a:lnTo>
                  <a:lnTo>
                    <a:pt x="1651" y="845"/>
                  </a:lnTo>
                  <a:lnTo>
                    <a:pt x="1653" y="849"/>
                  </a:lnTo>
                  <a:lnTo>
                    <a:pt x="1656" y="852"/>
                  </a:lnTo>
                  <a:lnTo>
                    <a:pt x="1659" y="856"/>
                  </a:lnTo>
                  <a:lnTo>
                    <a:pt x="1664" y="864"/>
                  </a:lnTo>
                  <a:lnTo>
                    <a:pt x="1674" y="867"/>
                  </a:lnTo>
                  <a:lnTo>
                    <a:pt x="1688" y="866"/>
                  </a:lnTo>
                  <a:lnTo>
                    <a:pt x="1689" y="865"/>
                  </a:lnTo>
                  <a:lnTo>
                    <a:pt x="1690" y="864"/>
                  </a:lnTo>
                  <a:lnTo>
                    <a:pt x="1693" y="862"/>
                  </a:lnTo>
                  <a:lnTo>
                    <a:pt x="1695" y="861"/>
                  </a:lnTo>
                  <a:lnTo>
                    <a:pt x="1697" y="859"/>
                  </a:lnTo>
                  <a:lnTo>
                    <a:pt x="1698" y="857"/>
                  </a:lnTo>
                  <a:lnTo>
                    <a:pt x="1699" y="856"/>
                  </a:lnTo>
                  <a:lnTo>
                    <a:pt x="1698" y="855"/>
                  </a:lnTo>
                  <a:lnTo>
                    <a:pt x="1695" y="854"/>
                  </a:lnTo>
                  <a:lnTo>
                    <a:pt x="1689" y="854"/>
                  </a:lnTo>
                  <a:lnTo>
                    <a:pt x="1685" y="852"/>
                  </a:lnTo>
                  <a:lnTo>
                    <a:pt x="1682" y="852"/>
                  </a:lnTo>
                  <a:lnTo>
                    <a:pt x="1679" y="851"/>
                  </a:lnTo>
                  <a:lnTo>
                    <a:pt x="1677" y="849"/>
                  </a:lnTo>
                  <a:lnTo>
                    <a:pt x="1674" y="846"/>
                  </a:lnTo>
                  <a:lnTo>
                    <a:pt x="1672" y="844"/>
                  </a:lnTo>
                  <a:lnTo>
                    <a:pt x="1669" y="842"/>
                  </a:lnTo>
                  <a:lnTo>
                    <a:pt x="1667" y="840"/>
                  </a:lnTo>
                  <a:lnTo>
                    <a:pt x="1664" y="835"/>
                  </a:lnTo>
                  <a:lnTo>
                    <a:pt x="1668" y="830"/>
                  </a:lnTo>
                  <a:lnTo>
                    <a:pt x="1673" y="825"/>
                  </a:lnTo>
                  <a:lnTo>
                    <a:pt x="1677" y="819"/>
                  </a:lnTo>
                  <a:lnTo>
                    <a:pt x="1678" y="816"/>
                  </a:lnTo>
                  <a:lnTo>
                    <a:pt x="1677" y="815"/>
                  </a:lnTo>
                  <a:lnTo>
                    <a:pt x="1676" y="814"/>
                  </a:lnTo>
                  <a:lnTo>
                    <a:pt x="1674" y="814"/>
                  </a:lnTo>
                  <a:lnTo>
                    <a:pt x="1672" y="814"/>
                  </a:lnTo>
                  <a:lnTo>
                    <a:pt x="1669" y="814"/>
                  </a:lnTo>
                  <a:lnTo>
                    <a:pt x="1666" y="814"/>
                  </a:lnTo>
                  <a:lnTo>
                    <a:pt x="1662" y="814"/>
                  </a:lnTo>
                  <a:lnTo>
                    <a:pt x="1659" y="815"/>
                  </a:lnTo>
                  <a:lnTo>
                    <a:pt x="1657" y="815"/>
                  </a:lnTo>
                  <a:lnTo>
                    <a:pt x="1656" y="815"/>
                  </a:lnTo>
                  <a:lnTo>
                    <a:pt x="1653" y="814"/>
                  </a:lnTo>
                  <a:lnTo>
                    <a:pt x="1651" y="814"/>
                  </a:lnTo>
                  <a:lnTo>
                    <a:pt x="1649" y="814"/>
                  </a:lnTo>
                  <a:lnTo>
                    <a:pt x="1648" y="814"/>
                  </a:lnTo>
                  <a:lnTo>
                    <a:pt x="1646" y="814"/>
                  </a:lnTo>
                  <a:lnTo>
                    <a:pt x="1644" y="815"/>
                  </a:lnTo>
                  <a:lnTo>
                    <a:pt x="1642" y="816"/>
                  </a:lnTo>
                  <a:lnTo>
                    <a:pt x="1641" y="816"/>
                  </a:lnTo>
                  <a:lnTo>
                    <a:pt x="1636" y="816"/>
                  </a:lnTo>
                  <a:lnTo>
                    <a:pt x="1631" y="815"/>
                  </a:lnTo>
                  <a:lnTo>
                    <a:pt x="1627" y="813"/>
                  </a:lnTo>
                  <a:lnTo>
                    <a:pt x="1624" y="809"/>
                  </a:lnTo>
                  <a:lnTo>
                    <a:pt x="1624" y="806"/>
                  </a:lnTo>
                  <a:lnTo>
                    <a:pt x="1624" y="804"/>
                  </a:lnTo>
                  <a:lnTo>
                    <a:pt x="1624" y="801"/>
                  </a:lnTo>
                  <a:lnTo>
                    <a:pt x="1624" y="799"/>
                  </a:lnTo>
                  <a:lnTo>
                    <a:pt x="1624" y="795"/>
                  </a:lnTo>
                  <a:lnTo>
                    <a:pt x="1626" y="794"/>
                  </a:lnTo>
                  <a:lnTo>
                    <a:pt x="1626" y="791"/>
                  </a:lnTo>
                  <a:lnTo>
                    <a:pt x="1624" y="789"/>
                  </a:lnTo>
                  <a:lnTo>
                    <a:pt x="1624" y="786"/>
                  </a:lnTo>
                  <a:lnTo>
                    <a:pt x="1624" y="785"/>
                  </a:lnTo>
                  <a:lnTo>
                    <a:pt x="1626" y="784"/>
                  </a:lnTo>
                  <a:lnTo>
                    <a:pt x="1628" y="783"/>
                  </a:lnTo>
                  <a:lnTo>
                    <a:pt x="1631" y="783"/>
                  </a:lnTo>
                  <a:lnTo>
                    <a:pt x="1634" y="783"/>
                  </a:lnTo>
                  <a:lnTo>
                    <a:pt x="1638" y="783"/>
                  </a:lnTo>
                  <a:lnTo>
                    <a:pt x="1641" y="783"/>
                  </a:lnTo>
                  <a:lnTo>
                    <a:pt x="1642" y="780"/>
                  </a:lnTo>
                  <a:lnTo>
                    <a:pt x="1642" y="779"/>
                  </a:lnTo>
                  <a:lnTo>
                    <a:pt x="1642" y="776"/>
                  </a:lnTo>
                  <a:lnTo>
                    <a:pt x="1642" y="775"/>
                  </a:lnTo>
                  <a:lnTo>
                    <a:pt x="1642" y="773"/>
                  </a:lnTo>
                  <a:lnTo>
                    <a:pt x="1642" y="771"/>
                  </a:lnTo>
                  <a:lnTo>
                    <a:pt x="1643" y="769"/>
                  </a:lnTo>
                  <a:lnTo>
                    <a:pt x="1646" y="768"/>
                  </a:lnTo>
                  <a:lnTo>
                    <a:pt x="1648" y="768"/>
                  </a:lnTo>
                  <a:lnTo>
                    <a:pt x="1652" y="768"/>
                  </a:lnTo>
                  <a:lnTo>
                    <a:pt x="1654" y="768"/>
                  </a:lnTo>
                  <a:lnTo>
                    <a:pt x="1657" y="769"/>
                  </a:lnTo>
                  <a:lnTo>
                    <a:pt x="1659" y="771"/>
                  </a:lnTo>
                  <a:lnTo>
                    <a:pt x="1662" y="774"/>
                  </a:lnTo>
                  <a:lnTo>
                    <a:pt x="1664" y="775"/>
                  </a:lnTo>
                  <a:lnTo>
                    <a:pt x="1676" y="776"/>
                  </a:lnTo>
                  <a:lnTo>
                    <a:pt x="1685" y="778"/>
                  </a:lnTo>
                  <a:lnTo>
                    <a:pt x="1698" y="779"/>
                  </a:lnTo>
                  <a:lnTo>
                    <a:pt x="1710" y="780"/>
                  </a:lnTo>
                  <a:lnTo>
                    <a:pt x="1714" y="779"/>
                  </a:lnTo>
                  <a:lnTo>
                    <a:pt x="1715" y="776"/>
                  </a:lnTo>
                  <a:lnTo>
                    <a:pt x="1715" y="775"/>
                  </a:lnTo>
                  <a:lnTo>
                    <a:pt x="1714" y="773"/>
                  </a:lnTo>
                  <a:lnTo>
                    <a:pt x="1712" y="771"/>
                  </a:lnTo>
                  <a:lnTo>
                    <a:pt x="1708" y="769"/>
                  </a:lnTo>
                  <a:lnTo>
                    <a:pt x="1699" y="768"/>
                  </a:lnTo>
                  <a:lnTo>
                    <a:pt x="1688" y="769"/>
                  </a:lnTo>
                  <a:lnTo>
                    <a:pt x="1677" y="769"/>
                  </a:lnTo>
                  <a:lnTo>
                    <a:pt x="1677" y="769"/>
                  </a:lnTo>
                  <a:lnTo>
                    <a:pt x="1676" y="770"/>
                  </a:lnTo>
                  <a:lnTo>
                    <a:pt x="1673" y="770"/>
                  </a:lnTo>
                  <a:lnTo>
                    <a:pt x="1672" y="770"/>
                  </a:lnTo>
                  <a:lnTo>
                    <a:pt x="1669" y="770"/>
                  </a:lnTo>
                  <a:lnTo>
                    <a:pt x="1669" y="770"/>
                  </a:lnTo>
                  <a:lnTo>
                    <a:pt x="1669" y="769"/>
                  </a:lnTo>
                  <a:lnTo>
                    <a:pt x="1671" y="765"/>
                  </a:lnTo>
                  <a:lnTo>
                    <a:pt x="1672" y="763"/>
                  </a:lnTo>
                  <a:lnTo>
                    <a:pt x="1672" y="760"/>
                  </a:lnTo>
                  <a:lnTo>
                    <a:pt x="1672" y="757"/>
                  </a:lnTo>
                  <a:lnTo>
                    <a:pt x="1668" y="757"/>
                  </a:lnTo>
                  <a:lnTo>
                    <a:pt x="1666" y="758"/>
                  </a:lnTo>
                  <a:lnTo>
                    <a:pt x="1663" y="759"/>
                  </a:lnTo>
                  <a:lnTo>
                    <a:pt x="1662" y="762"/>
                  </a:lnTo>
                  <a:lnTo>
                    <a:pt x="1659" y="763"/>
                  </a:lnTo>
                  <a:lnTo>
                    <a:pt x="1657" y="763"/>
                  </a:lnTo>
                  <a:lnTo>
                    <a:pt x="1654" y="763"/>
                  </a:lnTo>
                  <a:lnTo>
                    <a:pt x="1652" y="762"/>
                  </a:lnTo>
                  <a:lnTo>
                    <a:pt x="1648" y="762"/>
                  </a:lnTo>
                  <a:lnTo>
                    <a:pt x="1646" y="762"/>
                  </a:lnTo>
                  <a:lnTo>
                    <a:pt x="1642" y="764"/>
                  </a:lnTo>
                  <a:lnTo>
                    <a:pt x="1638" y="767"/>
                  </a:lnTo>
                  <a:lnTo>
                    <a:pt x="1637" y="769"/>
                  </a:lnTo>
                  <a:lnTo>
                    <a:pt x="1634" y="771"/>
                  </a:lnTo>
                  <a:lnTo>
                    <a:pt x="1634" y="775"/>
                  </a:lnTo>
                  <a:lnTo>
                    <a:pt x="1633" y="778"/>
                  </a:lnTo>
                  <a:lnTo>
                    <a:pt x="1631" y="775"/>
                  </a:lnTo>
                  <a:lnTo>
                    <a:pt x="1629" y="774"/>
                  </a:lnTo>
                  <a:lnTo>
                    <a:pt x="1629" y="771"/>
                  </a:lnTo>
                  <a:lnTo>
                    <a:pt x="1628" y="770"/>
                  </a:lnTo>
                  <a:lnTo>
                    <a:pt x="1627" y="768"/>
                  </a:lnTo>
                  <a:lnTo>
                    <a:pt x="1624" y="767"/>
                  </a:lnTo>
                  <a:lnTo>
                    <a:pt x="1621" y="768"/>
                  </a:lnTo>
                  <a:lnTo>
                    <a:pt x="1619" y="773"/>
                  </a:lnTo>
                  <a:lnTo>
                    <a:pt x="1618" y="779"/>
                  </a:lnTo>
                  <a:lnTo>
                    <a:pt x="1617" y="784"/>
                  </a:lnTo>
                  <a:lnTo>
                    <a:pt x="1617" y="788"/>
                  </a:lnTo>
                  <a:lnTo>
                    <a:pt x="1618" y="789"/>
                  </a:lnTo>
                  <a:lnTo>
                    <a:pt x="1618" y="791"/>
                  </a:lnTo>
                  <a:lnTo>
                    <a:pt x="1618" y="794"/>
                  </a:lnTo>
                  <a:lnTo>
                    <a:pt x="1618" y="796"/>
                  </a:lnTo>
                  <a:lnTo>
                    <a:pt x="1617" y="799"/>
                  </a:lnTo>
                  <a:lnTo>
                    <a:pt x="1614" y="801"/>
                  </a:lnTo>
                  <a:lnTo>
                    <a:pt x="1612" y="803"/>
                  </a:lnTo>
                  <a:lnTo>
                    <a:pt x="1609" y="806"/>
                  </a:lnTo>
                  <a:lnTo>
                    <a:pt x="1606" y="808"/>
                  </a:lnTo>
                  <a:lnTo>
                    <a:pt x="1602" y="809"/>
                  </a:lnTo>
                  <a:lnTo>
                    <a:pt x="1600" y="809"/>
                  </a:lnTo>
                  <a:lnTo>
                    <a:pt x="1597" y="809"/>
                  </a:lnTo>
                  <a:lnTo>
                    <a:pt x="1596" y="808"/>
                  </a:lnTo>
                  <a:lnTo>
                    <a:pt x="1595" y="806"/>
                  </a:lnTo>
                  <a:lnTo>
                    <a:pt x="1595" y="804"/>
                  </a:lnTo>
                  <a:lnTo>
                    <a:pt x="1593" y="803"/>
                  </a:lnTo>
                  <a:lnTo>
                    <a:pt x="1591" y="801"/>
                  </a:lnTo>
                  <a:lnTo>
                    <a:pt x="1588" y="801"/>
                  </a:lnTo>
                  <a:lnTo>
                    <a:pt x="1588" y="803"/>
                  </a:lnTo>
                  <a:lnTo>
                    <a:pt x="1588" y="804"/>
                  </a:lnTo>
                  <a:lnTo>
                    <a:pt x="1588" y="806"/>
                  </a:lnTo>
                  <a:lnTo>
                    <a:pt x="1590" y="808"/>
                  </a:lnTo>
                  <a:lnTo>
                    <a:pt x="1590" y="810"/>
                  </a:lnTo>
                  <a:lnTo>
                    <a:pt x="1588" y="811"/>
                  </a:lnTo>
                  <a:lnTo>
                    <a:pt x="1585" y="813"/>
                  </a:lnTo>
                  <a:lnTo>
                    <a:pt x="1582" y="811"/>
                  </a:lnTo>
                  <a:lnTo>
                    <a:pt x="1578" y="810"/>
                  </a:lnTo>
                  <a:lnTo>
                    <a:pt x="1576" y="809"/>
                  </a:lnTo>
                  <a:lnTo>
                    <a:pt x="1575" y="808"/>
                  </a:lnTo>
                  <a:lnTo>
                    <a:pt x="1573" y="806"/>
                  </a:lnTo>
                  <a:lnTo>
                    <a:pt x="1572" y="805"/>
                  </a:lnTo>
                  <a:lnTo>
                    <a:pt x="1571" y="805"/>
                  </a:lnTo>
                  <a:lnTo>
                    <a:pt x="1570" y="806"/>
                  </a:lnTo>
                  <a:lnTo>
                    <a:pt x="1568" y="808"/>
                  </a:lnTo>
                  <a:lnTo>
                    <a:pt x="1568" y="810"/>
                  </a:lnTo>
                  <a:lnTo>
                    <a:pt x="1567" y="811"/>
                  </a:lnTo>
                  <a:lnTo>
                    <a:pt x="1566" y="814"/>
                  </a:lnTo>
                  <a:lnTo>
                    <a:pt x="1565" y="816"/>
                  </a:lnTo>
                  <a:lnTo>
                    <a:pt x="1562" y="818"/>
                  </a:lnTo>
                  <a:lnTo>
                    <a:pt x="1558" y="819"/>
                  </a:lnTo>
                  <a:lnTo>
                    <a:pt x="1555" y="819"/>
                  </a:lnTo>
                  <a:lnTo>
                    <a:pt x="1548" y="819"/>
                  </a:lnTo>
                  <a:lnTo>
                    <a:pt x="1540" y="819"/>
                  </a:lnTo>
                  <a:lnTo>
                    <a:pt x="1531" y="818"/>
                  </a:lnTo>
                  <a:lnTo>
                    <a:pt x="1524" y="816"/>
                  </a:lnTo>
                  <a:lnTo>
                    <a:pt x="1520" y="813"/>
                  </a:lnTo>
                  <a:lnTo>
                    <a:pt x="1519" y="809"/>
                  </a:lnTo>
                  <a:lnTo>
                    <a:pt x="1520" y="806"/>
                  </a:lnTo>
                  <a:lnTo>
                    <a:pt x="1522" y="805"/>
                  </a:lnTo>
                  <a:lnTo>
                    <a:pt x="1526" y="804"/>
                  </a:lnTo>
                  <a:lnTo>
                    <a:pt x="1530" y="801"/>
                  </a:lnTo>
                  <a:lnTo>
                    <a:pt x="1532" y="800"/>
                  </a:lnTo>
                  <a:lnTo>
                    <a:pt x="1535" y="798"/>
                  </a:lnTo>
                  <a:lnTo>
                    <a:pt x="1536" y="795"/>
                  </a:lnTo>
                  <a:lnTo>
                    <a:pt x="1536" y="793"/>
                  </a:lnTo>
                  <a:lnTo>
                    <a:pt x="1535" y="793"/>
                  </a:lnTo>
                  <a:lnTo>
                    <a:pt x="1533" y="794"/>
                  </a:lnTo>
                  <a:lnTo>
                    <a:pt x="1532" y="795"/>
                  </a:lnTo>
                  <a:lnTo>
                    <a:pt x="1531" y="795"/>
                  </a:lnTo>
                  <a:lnTo>
                    <a:pt x="1529" y="795"/>
                  </a:lnTo>
                  <a:lnTo>
                    <a:pt x="1527" y="795"/>
                  </a:lnTo>
                  <a:lnTo>
                    <a:pt x="1526" y="795"/>
                  </a:lnTo>
                  <a:lnTo>
                    <a:pt x="1525" y="794"/>
                  </a:lnTo>
                  <a:lnTo>
                    <a:pt x="1524" y="793"/>
                  </a:lnTo>
                  <a:lnTo>
                    <a:pt x="1510" y="793"/>
                  </a:lnTo>
                  <a:lnTo>
                    <a:pt x="1509" y="791"/>
                  </a:lnTo>
                  <a:lnTo>
                    <a:pt x="1509" y="789"/>
                  </a:lnTo>
                  <a:lnTo>
                    <a:pt x="1510" y="786"/>
                  </a:lnTo>
                  <a:lnTo>
                    <a:pt x="1511" y="785"/>
                  </a:lnTo>
                  <a:lnTo>
                    <a:pt x="1512" y="783"/>
                  </a:lnTo>
                  <a:lnTo>
                    <a:pt x="1514" y="780"/>
                  </a:lnTo>
                  <a:lnTo>
                    <a:pt x="1515" y="779"/>
                  </a:lnTo>
                  <a:lnTo>
                    <a:pt x="1515" y="776"/>
                  </a:lnTo>
                  <a:lnTo>
                    <a:pt x="1514" y="775"/>
                  </a:lnTo>
                  <a:lnTo>
                    <a:pt x="1510" y="774"/>
                  </a:lnTo>
                  <a:lnTo>
                    <a:pt x="1509" y="773"/>
                  </a:lnTo>
                  <a:lnTo>
                    <a:pt x="1507" y="770"/>
                  </a:lnTo>
                  <a:lnTo>
                    <a:pt x="1509" y="769"/>
                  </a:lnTo>
                  <a:lnTo>
                    <a:pt x="1510" y="768"/>
                  </a:lnTo>
                  <a:lnTo>
                    <a:pt x="1511" y="765"/>
                  </a:lnTo>
                  <a:lnTo>
                    <a:pt x="1514" y="764"/>
                  </a:lnTo>
                  <a:lnTo>
                    <a:pt x="1516" y="762"/>
                  </a:lnTo>
                  <a:lnTo>
                    <a:pt x="1522" y="757"/>
                  </a:lnTo>
                  <a:lnTo>
                    <a:pt x="1530" y="754"/>
                  </a:lnTo>
                  <a:lnTo>
                    <a:pt x="1538" y="754"/>
                  </a:lnTo>
                  <a:lnTo>
                    <a:pt x="1543" y="753"/>
                  </a:lnTo>
                  <a:lnTo>
                    <a:pt x="1547" y="752"/>
                  </a:lnTo>
                  <a:lnTo>
                    <a:pt x="1548" y="750"/>
                  </a:lnTo>
                  <a:lnTo>
                    <a:pt x="1550" y="749"/>
                  </a:lnTo>
                  <a:lnTo>
                    <a:pt x="1548" y="747"/>
                  </a:lnTo>
                  <a:lnTo>
                    <a:pt x="1547" y="745"/>
                  </a:lnTo>
                  <a:lnTo>
                    <a:pt x="1546" y="744"/>
                  </a:lnTo>
                  <a:lnTo>
                    <a:pt x="1543" y="743"/>
                  </a:lnTo>
                  <a:lnTo>
                    <a:pt x="1541" y="742"/>
                  </a:lnTo>
                  <a:lnTo>
                    <a:pt x="1538" y="740"/>
                  </a:lnTo>
                  <a:lnTo>
                    <a:pt x="1530" y="738"/>
                  </a:lnTo>
                  <a:lnTo>
                    <a:pt x="1522" y="739"/>
                  </a:lnTo>
                  <a:lnTo>
                    <a:pt x="1514" y="742"/>
                  </a:lnTo>
                  <a:lnTo>
                    <a:pt x="1502" y="745"/>
                  </a:lnTo>
                  <a:lnTo>
                    <a:pt x="1487" y="745"/>
                  </a:lnTo>
                  <a:lnTo>
                    <a:pt x="1485" y="744"/>
                  </a:lnTo>
                  <a:lnTo>
                    <a:pt x="1484" y="744"/>
                  </a:lnTo>
                  <a:lnTo>
                    <a:pt x="1484" y="743"/>
                  </a:lnTo>
                  <a:lnTo>
                    <a:pt x="1484" y="742"/>
                  </a:lnTo>
                  <a:lnTo>
                    <a:pt x="1485" y="740"/>
                  </a:lnTo>
                  <a:lnTo>
                    <a:pt x="1486" y="739"/>
                  </a:lnTo>
                  <a:lnTo>
                    <a:pt x="1490" y="738"/>
                  </a:lnTo>
                  <a:lnTo>
                    <a:pt x="1492" y="738"/>
                  </a:lnTo>
                  <a:lnTo>
                    <a:pt x="1496" y="737"/>
                  </a:lnTo>
                  <a:lnTo>
                    <a:pt x="1500" y="735"/>
                  </a:lnTo>
                  <a:lnTo>
                    <a:pt x="1501" y="734"/>
                  </a:lnTo>
                  <a:lnTo>
                    <a:pt x="1504" y="732"/>
                  </a:lnTo>
                  <a:lnTo>
                    <a:pt x="1505" y="730"/>
                  </a:lnTo>
                  <a:lnTo>
                    <a:pt x="1506" y="729"/>
                  </a:lnTo>
                  <a:lnTo>
                    <a:pt x="1505" y="728"/>
                  </a:lnTo>
                  <a:lnTo>
                    <a:pt x="1502" y="728"/>
                  </a:lnTo>
                  <a:lnTo>
                    <a:pt x="1499" y="729"/>
                  </a:lnTo>
                  <a:lnTo>
                    <a:pt x="1496" y="729"/>
                  </a:lnTo>
                  <a:lnTo>
                    <a:pt x="1492" y="730"/>
                  </a:lnTo>
                  <a:lnTo>
                    <a:pt x="1490" y="730"/>
                  </a:lnTo>
                  <a:lnTo>
                    <a:pt x="1487" y="730"/>
                  </a:lnTo>
                  <a:lnTo>
                    <a:pt x="1484" y="729"/>
                  </a:lnTo>
                  <a:lnTo>
                    <a:pt x="1480" y="729"/>
                  </a:lnTo>
                  <a:lnTo>
                    <a:pt x="1477" y="728"/>
                  </a:lnTo>
                  <a:lnTo>
                    <a:pt x="1475" y="727"/>
                  </a:lnTo>
                  <a:lnTo>
                    <a:pt x="1474" y="724"/>
                  </a:lnTo>
                  <a:lnTo>
                    <a:pt x="1474" y="723"/>
                  </a:lnTo>
                  <a:lnTo>
                    <a:pt x="1474" y="721"/>
                  </a:lnTo>
                  <a:lnTo>
                    <a:pt x="1475" y="718"/>
                  </a:lnTo>
                  <a:lnTo>
                    <a:pt x="1477" y="717"/>
                  </a:lnTo>
                  <a:lnTo>
                    <a:pt x="1479" y="714"/>
                  </a:lnTo>
                  <a:lnTo>
                    <a:pt x="1479" y="712"/>
                  </a:lnTo>
                  <a:lnTo>
                    <a:pt x="1479" y="711"/>
                  </a:lnTo>
                  <a:lnTo>
                    <a:pt x="1479" y="708"/>
                  </a:lnTo>
                  <a:lnTo>
                    <a:pt x="1479" y="707"/>
                  </a:lnTo>
                  <a:lnTo>
                    <a:pt x="1480" y="704"/>
                  </a:lnTo>
                  <a:lnTo>
                    <a:pt x="1481" y="703"/>
                  </a:lnTo>
                  <a:lnTo>
                    <a:pt x="1485" y="701"/>
                  </a:lnTo>
                  <a:lnTo>
                    <a:pt x="1486" y="701"/>
                  </a:lnTo>
                  <a:lnTo>
                    <a:pt x="1489" y="701"/>
                  </a:lnTo>
                  <a:lnTo>
                    <a:pt x="1492" y="701"/>
                  </a:lnTo>
                  <a:lnTo>
                    <a:pt x="1495" y="701"/>
                  </a:lnTo>
                  <a:lnTo>
                    <a:pt x="1496" y="699"/>
                  </a:lnTo>
                  <a:lnTo>
                    <a:pt x="1497" y="698"/>
                  </a:lnTo>
                  <a:lnTo>
                    <a:pt x="1497" y="697"/>
                  </a:lnTo>
                  <a:lnTo>
                    <a:pt x="1497" y="696"/>
                  </a:lnTo>
                  <a:lnTo>
                    <a:pt x="1495" y="694"/>
                  </a:lnTo>
                  <a:lnTo>
                    <a:pt x="1494" y="694"/>
                  </a:lnTo>
                  <a:lnTo>
                    <a:pt x="1491" y="693"/>
                  </a:lnTo>
                  <a:lnTo>
                    <a:pt x="1490" y="693"/>
                  </a:lnTo>
                  <a:lnTo>
                    <a:pt x="1487" y="692"/>
                  </a:lnTo>
                  <a:lnTo>
                    <a:pt x="1486" y="691"/>
                  </a:lnTo>
                  <a:lnTo>
                    <a:pt x="1486" y="689"/>
                  </a:lnTo>
                  <a:lnTo>
                    <a:pt x="1486" y="688"/>
                  </a:lnTo>
                  <a:lnTo>
                    <a:pt x="1487" y="687"/>
                  </a:lnTo>
                  <a:lnTo>
                    <a:pt x="1487" y="684"/>
                  </a:lnTo>
                  <a:lnTo>
                    <a:pt x="1487" y="683"/>
                  </a:lnTo>
                  <a:lnTo>
                    <a:pt x="1486" y="682"/>
                  </a:lnTo>
                  <a:lnTo>
                    <a:pt x="1485" y="679"/>
                  </a:lnTo>
                  <a:lnTo>
                    <a:pt x="1485" y="678"/>
                  </a:lnTo>
                  <a:lnTo>
                    <a:pt x="1486" y="676"/>
                  </a:lnTo>
                  <a:lnTo>
                    <a:pt x="1487" y="674"/>
                  </a:lnTo>
                  <a:lnTo>
                    <a:pt x="1489" y="673"/>
                  </a:lnTo>
                  <a:lnTo>
                    <a:pt x="1492" y="672"/>
                  </a:lnTo>
                  <a:lnTo>
                    <a:pt x="1495" y="672"/>
                  </a:lnTo>
                  <a:lnTo>
                    <a:pt x="1497" y="673"/>
                  </a:lnTo>
                  <a:lnTo>
                    <a:pt x="1500" y="674"/>
                  </a:lnTo>
                  <a:lnTo>
                    <a:pt x="1502" y="674"/>
                  </a:lnTo>
                  <a:lnTo>
                    <a:pt x="1505" y="674"/>
                  </a:lnTo>
                  <a:lnTo>
                    <a:pt x="1506" y="674"/>
                  </a:lnTo>
                  <a:lnTo>
                    <a:pt x="1507" y="672"/>
                  </a:lnTo>
                  <a:lnTo>
                    <a:pt x="1509" y="671"/>
                  </a:lnTo>
                  <a:lnTo>
                    <a:pt x="1507" y="670"/>
                  </a:lnTo>
                  <a:lnTo>
                    <a:pt x="1506" y="668"/>
                  </a:lnTo>
                  <a:lnTo>
                    <a:pt x="1502" y="667"/>
                  </a:lnTo>
                  <a:lnTo>
                    <a:pt x="1500" y="667"/>
                  </a:lnTo>
                  <a:lnTo>
                    <a:pt x="1499" y="665"/>
                  </a:lnTo>
                  <a:lnTo>
                    <a:pt x="1497" y="662"/>
                  </a:lnTo>
                  <a:lnTo>
                    <a:pt x="1499" y="660"/>
                  </a:lnTo>
                  <a:lnTo>
                    <a:pt x="1500" y="656"/>
                  </a:lnTo>
                  <a:lnTo>
                    <a:pt x="1502" y="653"/>
                  </a:lnTo>
                  <a:lnTo>
                    <a:pt x="1506" y="651"/>
                  </a:lnTo>
                  <a:lnTo>
                    <a:pt x="1510" y="650"/>
                  </a:lnTo>
                  <a:lnTo>
                    <a:pt x="1514" y="648"/>
                  </a:lnTo>
                  <a:lnTo>
                    <a:pt x="1519" y="648"/>
                  </a:lnTo>
                  <a:lnTo>
                    <a:pt x="1521" y="650"/>
                  </a:lnTo>
                  <a:lnTo>
                    <a:pt x="1524" y="650"/>
                  </a:lnTo>
                  <a:lnTo>
                    <a:pt x="1525" y="648"/>
                  </a:lnTo>
                  <a:lnTo>
                    <a:pt x="1526" y="648"/>
                  </a:lnTo>
                  <a:lnTo>
                    <a:pt x="1526" y="647"/>
                  </a:lnTo>
                  <a:lnTo>
                    <a:pt x="1526" y="646"/>
                  </a:lnTo>
                  <a:lnTo>
                    <a:pt x="1526" y="645"/>
                  </a:lnTo>
                  <a:lnTo>
                    <a:pt x="1526" y="643"/>
                  </a:lnTo>
                  <a:lnTo>
                    <a:pt x="1529" y="642"/>
                  </a:lnTo>
                  <a:lnTo>
                    <a:pt x="1531" y="641"/>
                  </a:lnTo>
                  <a:lnTo>
                    <a:pt x="1533" y="641"/>
                  </a:lnTo>
                  <a:lnTo>
                    <a:pt x="1537" y="641"/>
                  </a:lnTo>
                  <a:lnTo>
                    <a:pt x="1538" y="641"/>
                  </a:lnTo>
                  <a:lnTo>
                    <a:pt x="1538" y="638"/>
                  </a:lnTo>
                  <a:lnTo>
                    <a:pt x="1535" y="637"/>
                  </a:lnTo>
                  <a:lnTo>
                    <a:pt x="1529" y="636"/>
                  </a:lnTo>
                  <a:lnTo>
                    <a:pt x="1521" y="636"/>
                  </a:lnTo>
                  <a:lnTo>
                    <a:pt x="1515" y="636"/>
                  </a:lnTo>
                  <a:lnTo>
                    <a:pt x="1510" y="636"/>
                  </a:lnTo>
                  <a:lnTo>
                    <a:pt x="1509" y="635"/>
                  </a:lnTo>
                  <a:lnTo>
                    <a:pt x="1507" y="635"/>
                  </a:lnTo>
                  <a:lnTo>
                    <a:pt x="1507" y="632"/>
                  </a:lnTo>
                  <a:lnTo>
                    <a:pt x="1509" y="631"/>
                  </a:lnTo>
                  <a:lnTo>
                    <a:pt x="1511" y="630"/>
                  </a:lnTo>
                  <a:lnTo>
                    <a:pt x="1514" y="627"/>
                  </a:lnTo>
                  <a:lnTo>
                    <a:pt x="1515" y="626"/>
                  </a:lnTo>
                  <a:lnTo>
                    <a:pt x="1519" y="626"/>
                  </a:lnTo>
                  <a:lnTo>
                    <a:pt x="1521" y="625"/>
                  </a:lnTo>
                  <a:lnTo>
                    <a:pt x="1525" y="625"/>
                  </a:lnTo>
                  <a:lnTo>
                    <a:pt x="1529" y="625"/>
                  </a:lnTo>
                  <a:lnTo>
                    <a:pt x="1540" y="623"/>
                  </a:lnTo>
                  <a:lnTo>
                    <a:pt x="1547" y="625"/>
                  </a:lnTo>
                  <a:lnTo>
                    <a:pt x="1555" y="627"/>
                  </a:lnTo>
                  <a:lnTo>
                    <a:pt x="1557" y="631"/>
                  </a:lnTo>
                  <a:lnTo>
                    <a:pt x="1558" y="633"/>
                  </a:lnTo>
                  <a:lnTo>
                    <a:pt x="1558" y="636"/>
                  </a:lnTo>
                  <a:lnTo>
                    <a:pt x="1558" y="640"/>
                  </a:lnTo>
                  <a:lnTo>
                    <a:pt x="1557" y="642"/>
                  </a:lnTo>
                  <a:lnTo>
                    <a:pt x="1557" y="646"/>
                  </a:lnTo>
                  <a:lnTo>
                    <a:pt x="1560" y="650"/>
                  </a:lnTo>
                  <a:lnTo>
                    <a:pt x="1562" y="652"/>
                  </a:lnTo>
                  <a:lnTo>
                    <a:pt x="1566" y="653"/>
                  </a:lnTo>
                  <a:lnTo>
                    <a:pt x="1568" y="656"/>
                  </a:lnTo>
                  <a:lnTo>
                    <a:pt x="1571" y="660"/>
                  </a:lnTo>
                  <a:lnTo>
                    <a:pt x="1571" y="661"/>
                  </a:lnTo>
                  <a:lnTo>
                    <a:pt x="1572" y="663"/>
                  </a:lnTo>
                  <a:lnTo>
                    <a:pt x="1573" y="666"/>
                  </a:lnTo>
                  <a:lnTo>
                    <a:pt x="1575" y="668"/>
                  </a:lnTo>
                  <a:lnTo>
                    <a:pt x="1576" y="671"/>
                  </a:lnTo>
                  <a:lnTo>
                    <a:pt x="1578" y="672"/>
                  </a:lnTo>
                  <a:lnTo>
                    <a:pt x="1581" y="672"/>
                  </a:lnTo>
                  <a:lnTo>
                    <a:pt x="1582" y="672"/>
                  </a:lnTo>
                  <a:lnTo>
                    <a:pt x="1585" y="672"/>
                  </a:lnTo>
                  <a:lnTo>
                    <a:pt x="1587" y="671"/>
                  </a:lnTo>
                  <a:lnTo>
                    <a:pt x="1590" y="671"/>
                  </a:lnTo>
                  <a:lnTo>
                    <a:pt x="1591" y="672"/>
                  </a:lnTo>
                  <a:lnTo>
                    <a:pt x="1602" y="672"/>
                  </a:lnTo>
                  <a:lnTo>
                    <a:pt x="1603" y="672"/>
                  </a:lnTo>
                  <a:lnTo>
                    <a:pt x="1605" y="673"/>
                  </a:lnTo>
                  <a:lnTo>
                    <a:pt x="1606" y="674"/>
                  </a:lnTo>
                  <a:lnTo>
                    <a:pt x="1607" y="676"/>
                  </a:lnTo>
                  <a:lnTo>
                    <a:pt x="1607" y="678"/>
                  </a:lnTo>
                  <a:lnTo>
                    <a:pt x="1607" y="681"/>
                  </a:lnTo>
                  <a:lnTo>
                    <a:pt x="1606" y="682"/>
                  </a:lnTo>
                  <a:lnTo>
                    <a:pt x="1605" y="683"/>
                  </a:lnTo>
                  <a:lnTo>
                    <a:pt x="1603" y="686"/>
                  </a:lnTo>
                  <a:lnTo>
                    <a:pt x="1602" y="688"/>
                  </a:lnTo>
                  <a:lnTo>
                    <a:pt x="1602" y="691"/>
                  </a:lnTo>
                  <a:lnTo>
                    <a:pt x="1602" y="693"/>
                  </a:lnTo>
                  <a:lnTo>
                    <a:pt x="1605" y="694"/>
                  </a:lnTo>
                  <a:lnTo>
                    <a:pt x="1607" y="697"/>
                  </a:lnTo>
                  <a:lnTo>
                    <a:pt x="1609" y="698"/>
                  </a:lnTo>
                  <a:lnTo>
                    <a:pt x="1612" y="701"/>
                  </a:lnTo>
                  <a:lnTo>
                    <a:pt x="1614" y="701"/>
                  </a:lnTo>
                  <a:lnTo>
                    <a:pt x="1617" y="701"/>
                  </a:lnTo>
                  <a:lnTo>
                    <a:pt x="1618" y="699"/>
                  </a:lnTo>
                  <a:lnTo>
                    <a:pt x="1618" y="698"/>
                  </a:lnTo>
                  <a:lnTo>
                    <a:pt x="1618" y="696"/>
                  </a:lnTo>
                  <a:lnTo>
                    <a:pt x="1617" y="693"/>
                  </a:lnTo>
                  <a:lnTo>
                    <a:pt x="1613" y="691"/>
                  </a:lnTo>
                  <a:lnTo>
                    <a:pt x="1612" y="688"/>
                  </a:lnTo>
                  <a:lnTo>
                    <a:pt x="1611" y="684"/>
                  </a:lnTo>
                  <a:lnTo>
                    <a:pt x="1612" y="681"/>
                  </a:lnTo>
                  <a:lnTo>
                    <a:pt x="1616" y="678"/>
                  </a:lnTo>
                  <a:lnTo>
                    <a:pt x="1619" y="677"/>
                  </a:lnTo>
                  <a:lnTo>
                    <a:pt x="1622" y="677"/>
                  </a:lnTo>
                  <a:lnTo>
                    <a:pt x="1626" y="678"/>
                  </a:lnTo>
                  <a:lnTo>
                    <a:pt x="1628" y="679"/>
                  </a:lnTo>
                  <a:lnTo>
                    <a:pt x="1629" y="682"/>
                  </a:lnTo>
                  <a:lnTo>
                    <a:pt x="1631" y="683"/>
                  </a:lnTo>
                  <a:lnTo>
                    <a:pt x="1631" y="687"/>
                  </a:lnTo>
                  <a:lnTo>
                    <a:pt x="1631" y="689"/>
                  </a:lnTo>
                  <a:lnTo>
                    <a:pt x="1631" y="692"/>
                  </a:lnTo>
                  <a:lnTo>
                    <a:pt x="1631" y="693"/>
                  </a:lnTo>
                  <a:lnTo>
                    <a:pt x="1628" y="696"/>
                  </a:lnTo>
                  <a:lnTo>
                    <a:pt x="1628" y="697"/>
                  </a:lnTo>
                  <a:lnTo>
                    <a:pt x="1629" y="698"/>
                  </a:lnTo>
                  <a:lnTo>
                    <a:pt x="1631" y="698"/>
                  </a:lnTo>
                  <a:lnTo>
                    <a:pt x="1632" y="699"/>
                  </a:lnTo>
                  <a:lnTo>
                    <a:pt x="1632" y="701"/>
                  </a:lnTo>
                  <a:lnTo>
                    <a:pt x="1633" y="701"/>
                  </a:lnTo>
                  <a:lnTo>
                    <a:pt x="1632" y="706"/>
                  </a:lnTo>
                  <a:lnTo>
                    <a:pt x="1632" y="712"/>
                  </a:lnTo>
                  <a:lnTo>
                    <a:pt x="1631" y="718"/>
                  </a:lnTo>
                  <a:lnTo>
                    <a:pt x="1632" y="723"/>
                  </a:lnTo>
                  <a:lnTo>
                    <a:pt x="1636" y="724"/>
                  </a:lnTo>
                  <a:lnTo>
                    <a:pt x="1644" y="725"/>
                  </a:lnTo>
                  <a:lnTo>
                    <a:pt x="1653" y="727"/>
                  </a:lnTo>
                  <a:lnTo>
                    <a:pt x="1662" y="728"/>
                  </a:lnTo>
                  <a:lnTo>
                    <a:pt x="1663" y="728"/>
                  </a:lnTo>
                  <a:lnTo>
                    <a:pt x="1664" y="729"/>
                  </a:lnTo>
                  <a:lnTo>
                    <a:pt x="1667" y="730"/>
                  </a:lnTo>
                  <a:lnTo>
                    <a:pt x="1668" y="730"/>
                  </a:lnTo>
                  <a:lnTo>
                    <a:pt x="1671" y="732"/>
                  </a:lnTo>
                  <a:lnTo>
                    <a:pt x="1672" y="732"/>
                  </a:lnTo>
                  <a:lnTo>
                    <a:pt x="1673" y="732"/>
                  </a:lnTo>
                  <a:lnTo>
                    <a:pt x="1674" y="732"/>
                  </a:lnTo>
                  <a:lnTo>
                    <a:pt x="1673" y="732"/>
                  </a:lnTo>
                  <a:lnTo>
                    <a:pt x="1672" y="730"/>
                  </a:lnTo>
                  <a:lnTo>
                    <a:pt x="1669" y="728"/>
                  </a:lnTo>
                  <a:lnTo>
                    <a:pt x="1667" y="727"/>
                  </a:lnTo>
                  <a:lnTo>
                    <a:pt x="1666" y="724"/>
                  </a:lnTo>
                  <a:lnTo>
                    <a:pt x="1664" y="722"/>
                  </a:lnTo>
                  <a:lnTo>
                    <a:pt x="1663" y="721"/>
                  </a:lnTo>
                  <a:lnTo>
                    <a:pt x="1661" y="718"/>
                  </a:lnTo>
                  <a:lnTo>
                    <a:pt x="1659" y="717"/>
                  </a:lnTo>
                  <a:lnTo>
                    <a:pt x="1657" y="714"/>
                  </a:lnTo>
                  <a:lnTo>
                    <a:pt x="1653" y="714"/>
                  </a:lnTo>
                  <a:lnTo>
                    <a:pt x="1649" y="713"/>
                  </a:lnTo>
                  <a:lnTo>
                    <a:pt x="1648" y="711"/>
                  </a:lnTo>
                  <a:lnTo>
                    <a:pt x="1646" y="708"/>
                  </a:lnTo>
                  <a:lnTo>
                    <a:pt x="1646" y="706"/>
                  </a:lnTo>
                  <a:lnTo>
                    <a:pt x="1646" y="703"/>
                  </a:lnTo>
                  <a:lnTo>
                    <a:pt x="1646" y="701"/>
                  </a:lnTo>
                  <a:lnTo>
                    <a:pt x="1646" y="698"/>
                  </a:lnTo>
                  <a:lnTo>
                    <a:pt x="1646" y="697"/>
                  </a:lnTo>
                  <a:lnTo>
                    <a:pt x="1646" y="696"/>
                  </a:lnTo>
                  <a:lnTo>
                    <a:pt x="1646" y="693"/>
                  </a:lnTo>
                  <a:lnTo>
                    <a:pt x="1646" y="691"/>
                  </a:lnTo>
                  <a:lnTo>
                    <a:pt x="1646" y="687"/>
                  </a:lnTo>
                  <a:lnTo>
                    <a:pt x="1647" y="686"/>
                  </a:lnTo>
                  <a:lnTo>
                    <a:pt x="1648" y="683"/>
                  </a:lnTo>
                  <a:lnTo>
                    <a:pt x="1651" y="683"/>
                  </a:lnTo>
                  <a:lnTo>
                    <a:pt x="1653" y="683"/>
                  </a:lnTo>
                  <a:lnTo>
                    <a:pt x="1667" y="683"/>
                  </a:lnTo>
                  <a:lnTo>
                    <a:pt x="1682" y="684"/>
                  </a:lnTo>
                  <a:lnTo>
                    <a:pt x="1695" y="688"/>
                  </a:lnTo>
                  <a:lnTo>
                    <a:pt x="1704" y="694"/>
                  </a:lnTo>
                  <a:lnTo>
                    <a:pt x="1710" y="701"/>
                  </a:lnTo>
                  <a:lnTo>
                    <a:pt x="1717" y="707"/>
                  </a:lnTo>
                  <a:lnTo>
                    <a:pt x="1718" y="709"/>
                  </a:lnTo>
                  <a:lnTo>
                    <a:pt x="1719" y="711"/>
                  </a:lnTo>
                  <a:lnTo>
                    <a:pt x="1720" y="713"/>
                  </a:lnTo>
                  <a:lnTo>
                    <a:pt x="1722" y="716"/>
                  </a:lnTo>
                  <a:lnTo>
                    <a:pt x="1724" y="717"/>
                  </a:lnTo>
                  <a:lnTo>
                    <a:pt x="1727" y="719"/>
                  </a:lnTo>
                  <a:lnTo>
                    <a:pt x="1729" y="721"/>
                  </a:lnTo>
                  <a:lnTo>
                    <a:pt x="1732" y="722"/>
                  </a:lnTo>
                  <a:lnTo>
                    <a:pt x="1734" y="723"/>
                  </a:lnTo>
                  <a:lnTo>
                    <a:pt x="1737" y="724"/>
                  </a:lnTo>
                  <a:lnTo>
                    <a:pt x="1739" y="724"/>
                  </a:lnTo>
                  <a:lnTo>
                    <a:pt x="1744" y="725"/>
                  </a:lnTo>
                  <a:lnTo>
                    <a:pt x="1747" y="725"/>
                  </a:lnTo>
                  <a:lnTo>
                    <a:pt x="1748" y="725"/>
                  </a:lnTo>
                  <a:lnTo>
                    <a:pt x="1748" y="724"/>
                  </a:lnTo>
                  <a:lnTo>
                    <a:pt x="1747" y="724"/>
                  </a:lnTo>
                  <a:lnTo>
                    <a:pt x="1745" y="723"/>
                  </a:lnTo>
                  <a:lnTo>
                    <a:pt x="1744" y="722"/>
                  </a:lnTo>
                  <a:lnTo>
                    <a:pt x="1742" y="722"/>
                  </a:lnTo>
                  <a:lnTo>
                    <a:pt x="1739" y="721"/>
                  </a:lnTo>
                  <a:lnTo>
                    <a:pt x="1737" y="719"/>
                  </a:lnTo>
                  <a:lnTo>
                    <a:pt x="1734" y="718"/>
                  </a:lnTo>
                  <a:lnTo>
                    <a:pt x="1733" y="716"/>
                  </a:lnTo>
                  <a:lnTo>
                    <a:pt x="1732" y="713"/>
                  </a:lnTo>
                  <a:lnTo>
                    <a:pt x="1730" y="711"/>
                  </a:lnTo>
                  <a:lnTo>
                    <a:pt x="1729" y="709"/>
                  </a:lnTo>
                  <a:lnTo>
                    <a:pt x="1727" y="706"/>
                  </a:lnTo>
                  <a:lnTo>
                    <a:pt x="1724" y="703"/>
                  </a:lnTo>
                  <a:lnTo>
                    <a:pt x="1722" y="699"/>
                  </a:lnTo>
                  <a:lnTo>
                    <a:pt x="1719" y="696"/>
                  </a:lnTo>
                  <a:lnTo>
                    <a:pt x="1717" y="694"/>
                  </a:lnTo>
                  <a:lnTo>
                    <a:pt x="1714" y="692"/>
                  </a:lnTo>
                  <a:lnTo>
                    <a:pt x="1713" y="691"/>
                  </a:lnTo>
                  <a:lnTo>
                    <a:pt x="1710" y="688"/>
                  </a:lnTo>
                  <a:lnTo>
                    <a:pt x="1710" y="686"/>
                  </a:lnTo>
                  <a:lnTo>
                    <a:pt x="1712" y="684"/>
                  </a:lnTo>
                  <a:lnTo>
                    <a:pt x="1714" y="682"/>
                  </a:lnTo>
                  <a:lnTo>
                    <a:pt x="1719" y="681"/>
                  </a:lnTo>
                  <a:lnTo>
                    <a:pt x="1724" y="678"/>
                  </a:lnTo>
                  <a:lnTo>
                    <a:pt x="1730" y="674"/>
                  </a:lnTo>
                  <a:lnTo>
                    <a:pt x="1737" y="672"/>
                  </a:lnTo>
                  <a:lnTo>
                    <a:pt x="1742" y="672"/>
                  </a:lnTo>
                  <a:lnTo>
                    <a:pt x="1747" y="672"/>
                  </a:lnTo>
                  <a:lnTo>
                    <a:pt x="1751" y="671"/>
                  </a:lnTo>
                  <a:lnTo>
                    <a:pt x="1755" y="670"/>
                  </a:lnTo>
                  <a:lnTo>
                    <a:pt x="1759" y="667"/>
                  </a:lnTo>
                  <a:lnTo>
                    <a:pt x="1763" y="665"/>
                  </a:lnTo>
                  <a:lnTo>
                    <a:pt x="1765" y="662"/>
                  </a:lnTo>
                  <a:lnTo>
                    <a:pt x="1768" y="661"/>
                  </a:lnTo>
                  <a:lnTo>
                    <a:pt x="1771" y="660"/>
                  </a:lnTo>
                  <a:lnTo>
                    <a:pt x="1774" y="658"/>
                  </a:lnTo>
                  <a:lnTo>
                    <a:pt x="1776" y="657"/>
                  </a:lnTo>
                  <a:lnTo>
                    <a:pt x="1788" y="652"/>
                  </a:lnTo>
                  <a:lnTo>
                    <a:pt x="1799" y="651"/>
                  </a:lnTo>
                  <a:lnTo>
                    <a:pt x="1810" y="651"/>
                  </a:lnTo>
                  <a:lnTo>
                    <a:pt x="1811" y="651"/>
                  </a:lnTo>
                  <a:lnTo>
                    <a:pt x="1814" y="651"/>
                  </a:lnTo>
                  <a:lnTo>
                    <a:pt x="1818" y="651"/>
                  </a:lnTo>
                  <a:lnTo>
                    <a:pt x="1820" y="650"/>
                  </a:lnTo>
                  <a:lnTo>
                    <a:pt x="1823" y="648"/>
                  </a:lnTo>
                  <a:lnTo>
                    <a:pt x="1825" y="648"/>
                  </a:lnTo>
                  <a:lnTo>
                    <a:pt x="1825" y="647"/>
                  </a:lnTo>
                  <a:lnTo>
                    <a:pt x="1823" y="646"/>
                  </a:lnTo>
                  <a:lnTo>
                    <a:pt x="1816" y="645"/>
                  </a:lnTo>
                  <a:lnTo>
                    <a:pt x="1806" y="643"/>
                  </a:lnTo>
                  <a:lnTo>
                    <a:pt x="1796" y="643"/>
                  </a:lnTo>
                  <a:lnTo>
                    <a:pt x="1776" y="643"/>
                  </a:lnTo>
                  <a:lnTo>
                    <a:pt x="1774" y="641"/>
                  </a:lnTo>
                  <a:lnTo>
                    <a:pt x="1775" y="637"/>
                  </a:lnTo>
                  <a:lnTo>
                    <a:pt x="1779" y="632"/>
                  </a:lnTo>
                  <a:lnTo>
                    <a:pt x="1785" y="627"/>
                  </a:lnTo>
                  <a:lnTo>
                    <a:pt x="1790" y="622"/>
                  </a:lnTo>
                  <a:lnTo>
                    <a:pt x="1794" y="620"/>
                  </a:lnTo>
                  <a:lnTo>
                    <a:pt x="1798" y="619"/>
                  </a:lnTo>
                  <a:lnTo>
                    <a:pt x="1800" y="617"/>
                  </a:lnTo>
                  <a:lnTo>
                    <a:pt x="1803" y="616"/>
                  </a:lnTo>
                  <a:lnTo>
                    <a:pt x="1805" y="615"/>
                  </a:lnTo>
                  <a:lnTo>
                    <a:pt x="1808" y="612"/>
                  </a:lnTo>
                  <a:lnTo>
                    <a:pt x="1808" y="612"/>
                  </a:lnTo>
                  <a:lnTo>
                    <a:pt x="1808" y="611"/>
                  </a:lnTo>
                  <a:lnTo>
                    <a:pt x="1806" y="610"/>
                  </a:lnTo>
                  <a:lnTo>
                    <a:pt x="1805" y="610"/>
                  </a:lnTo>
                  <a:lnTo>
                    <a:pt x="1803" y="610"/>
                  </a:lnTo>
                  <a:lnTo>
                    <a:pt x="1791" y="612"/>
                  </a:lnTo>
                  <a:lnTo>
                    <a:pt x="1781" y="617"/>
                  </a:lnTo>
                  <a:lnTo>
                    <a:pt x="1773" y="622"/>
                  </a:lnTo>
                  <a:lnTo>
                    <a:pt x="1768" y="630"/>
                  </a:lnTo>
                  <a:lnTo>
                    <a:pt x="1765" y="638"/>
                  </a:lnTo>
                  <a:lnTo>
                    <a:pt x="1766" y="640"/>
                  </a:lnTo>
                  <a:lnTo>
                    <a:pt x="1766" y="642"/>
                  </a:lnTo>
                  <a:lnTo>
                    <a:pt x="1766" y="645"/>
                  </a:lnTo>
                  <a:lnTo>
                    <a:pt x="1765" y="646"/>
                  </a:lnTo>
                  <a:lnTo>
                    <a:pt x="1764" y="648"/>
                  </a:lnTo>
                  <a:lnTo>
                    <a:pt x="1760" y="650"/>
                  </a:lnTo>
                  <a:lnTo>
                    <a:pt x="1759" y="652"/>
                  </a:lnTo>
                  <a:lnTo>
                    <a:pt x="1758" y="655"/>
                  </a:lnTo>
                  <a:lnTo>
                    <a:pt x="1753" y="658"/>
                  </a:lnTo>
                  <a:lnTo>
                    <a:pt x="1744" y="661"/>
                  </a:lnTo>
                  <a:lnTo>
                    <a:pt x="1734" y="663"/>
                  </a:lnTo>
                  <a:lnTo>
                    <a:pt x="1724" y="665"/>
                  </a:lnTo>
                  <a:lnTo>
                    <a:pt x="1720" y="667"/>
                  </a:lnTo>
                  <a:lnTo>
                    <a:pt x="1715" y="668"/>
                  </a:lnTo>
                  <a:lnTo>
                    <a:pt x="1712" y="670"/>
                  </a:lnTo>
                  <a:lnTo>
                    <a:pt x="1705" y="670"/>
                  </a:lnTo>
                  <a:lnTo>
                    <a:pt x="1704" y="668"/>
                  </a:lnTo>
                  <a:lnTo>
                    <a:pt x="1703" y="667"/>
                  </a:lnTo>
                  <a:lnTo>
                    <a:pt x="1703" y="666"/>
                  </a:lnTo>
                  <a:lnTo>
                    <a:pt x="1703" y="665"/>
                  </a:lnTo>
                  <a:lnTo>
                    <a:pt x="1704" y="663"/>
                  </a:lnTo>
                  <a:lnTo>
                    <a:pt x="1704" y="662"/>
                  </a:lnTo>
                  <a:lnTo>
                    <a:pt x="1704" y="661"/>
                  </a:lnTo>
                  <a:lnTo>
                    <a:pt x="1703" y="660"/>
                  </a:lnTo>
                  <a:lnTo>
                    <a:pt x="1700" y="658"/>
                  </a:lnTo>
                  <a:lnTo>
                    <a:pt x="1698" y="660"/>
                  </a:lnTo>
                  <a:lnTo>
                    <a:pt x="1694" y="662"/>
                  </a:lnTo>
                  <a:lnTo>
                    <a:pt x="1692" y="663"/>
                  </a:lnTo>
                  <a:lnTo>
                    <a:pt x="1689" y="666"/>
                  </a:lnTo>
                  <a:lnTo>
                    <a:pt x="1687" y="668"/>
                  </a:lnTo>
                  <a:lnTo>
                    <a:pt x="1685" y="670"/>
                  </a:lnTo>
                  <a:lnTo>
                    <a:pt x="1679" y="672"/>
                  </a:lnTo>
                  <a:lnTo>
                    <a:pt x="1671" y="673"/>
                  </a:lnTo>
                  <a:lnTo>
                    <a:pt x="1662" y="672"/>
                  </a:lnTo>
                  <a:lnTo>
                    <a:pt x="1657" y="670"/>
                  </a:lnTo>
                  <a:lnTo>
                    <a:pt x="1654" y="668"/>
                  </a:lnTo>
                  <a:lnTo>
                    <a:pt x="1654" y="667"/>
                  </a:lnTo>
                  <a:lnTo>
                    <a:pt x="1654" y="665"/>
                  </a:lnTo>
                  <a:lnTo>
                    <a:pt x="1656" y="662"/>
                  </a:lnTo>
                  <a:lnTo>
                    <a:pt x="1656" y="661"/>
                  </a:lnTo>
                  <a:lnTo>
                    <a:pt x="1657" y="660"/>
                  </a:lnTo>
                  <a:lnTo>
                    <a:pt x="1657" y="656"/>
                  </a:lnTo>
                  <a:lnTo>
                    <a:pt x="1658" y="655"/>
                  </a:lnTo>
                  <a:lnTo>
                    <a:pt x="1661" y="652"/>
                  </a:lnTo>
                  <a:lnTo>
                    <a:pt x="1663" y="651"/>
                  </a:lnTo>
                  <a:lnTo>
                    <a:pt x="1667" y="648"/>
                  </a:lnTo>
                  <a:lnTo>
                    <a:pt x="1684" y="642"/>
                  </a:lnTo>
                  <a:lnTo>
                    <a:pt x="1703" y="638"/>
                  </a:lnTo>
                  <a:lnTo>
                    <a:pt x="1707" y="637"/>
                  </a:lnTo>
                  <a:lnTo>
                    <a:pt x="1708" y="636"/>
                  </a:lnTo>
                  <a:lnTo>
                    <a:pt x="1708" y="636"/>
                  </a:lnTo>
                  <a:lnTo>
                    <a:pt x="1707" y="635"/>
                  </a:lnTo>
                  <a:lnTo>
                    <a:pt x="1704" y="635"/>
                  </a:lnTo>
                  <a:lnTo>
                    <a:pt x="1703" y="635"/>
                  </a:lnTo>
                  <a:lnTo>
                    <a:pt x="1699" y="635"/>
                  </a:lnTo>
                  <a:lnTo>
                    <a:pt x="1697" y="636"/>
                  </a:lnTo>
                  <a:lnTo>
                    <a:pt x="1694" y="636"/>
                  </a:lnTo>
                  <a:lnTo>
                    <a:pt x="1693" y="636"/>
                  </a:lnTo>
                  <a:lnTo>
                    <a:pt x="1678" y="637"/>
                  </a:lnTo>
                  <a:lnTo>
                    <a:pt x="1666" y="641"/>
                  </a:lnTo>
                  <a:lnTo>
                    <a:pt x="1653" y="646"/>
                  </a:lnTo>
                  <a:lnTo>
                    <a:pt x="1649" y="648"/>
                  </a:lnTo>
                  <a:lnTo>
                    <a:pt x="1647" y="651"/>
                  </a:lnTo>
                  <a:lnTo>
                    <a:pt x="1643" y="653"/>
                  </a:lnTo>
                  <a:lnTo>
                    <a:pt x="1641" y="656"/>
                  </a:lnTo>
                  <a:lnTo>
                    <a:pt x="1638" y="660"/>
                  </a:lnTo>
                  <a:lnTo>
                    <a:pt x="1631" y="661"/>
                  </a:lnTo>
                  <a:lnTo>
                    <a:pt x="1623" y="660"/>
                  </a:lnTo>
                  <a:lnTo>
                    <a:pt x="1614" y="657"/>
                  </a:lnTo>
                  <a:lnTo>
                    <a:pt x="1609" y="655"/>
                  </a:lnTo>
                  <a:lnTo>
                    <a:pt x="1606" y="652"/>
                  </a:lnTo>
                  <a:lnTo>
                    <a:pt x="1603" y="651"/>
                  </a:lnTo>
                  <a:lnTo>
                    <a:pt x="1603" y="650"/>
                  </a:lnTo>
                  <a:lnTo>
                    <a:pt x="1605" y="648"/>
                  </a:lnTo>
                  <a:lnTo>
                    <a:pt x="1607" y="647"/>
                  </a:lnTo>
                  <a:lnTo>
                    <a:pt x="1612" y="646"/>
                  </a:lnTo>
                  <a:lnTo>
                    <a:pt x="1624" y="643"/>
                  </a:lnTo>
                  <a:lnTo>
                    <a:pt x="1638" y="642"/>
                  </a:lnTo>
                  <a:lnTo>
                    <a:pt x="1651" y="641"/>
                  </a:lnTo>
                  <a:lnTo>
                    <a:pt x="1664" y="633"/>
                  </a:lnTo>
                  <a:lnTo>
                    <a:pt x="1677" y="625"/>
                  </a:lnTo>
                  <a:lnTo>
                    <a:pt x="1678" y="625"/>
                  </a:lnTo>
                  <a:lnTo>
                    <a:pt x="1679" y="623"/>
                  </a:lnTo>
                  <a:lnTo>
                    <a:pt x="1678" y="623"/>
                  </a:lnTo>
                  <a:lnTo>
                    <a:pt x="1677" y="622"/>
                  </a:lnTo>
                  <a:lnTo>
                    <a:pt x="1673" y="623"/>
                  </a:lnTo>
                  <a:lnTo>
                    <a:pt x="1671" y="623"/>
                  </a:lnTo>
                  <a:lnTo>
                    <a:pt x="1668" y="625"/>
                  </a:lnTo>
                  <a:lnTo>
                    <a:pt x="1667" y="625"/>
                  </a:lnTo>
                  <a:lnTo>
                    <a:pt x="1657" y="631"/>
                  </a:lnTo>
                  <a:lnTo>
                    <a:pt x="1646" y="636"/>
                  </a:lnTo>
                  <a:lnTo>
                    <a:pt x="1633" y="638"/>
                  </a:lnTo>
                  <a:lnTo>
                    <a:pt x="1619" y="641"/>
                  </a:lnTo>
                  <a:lnTo>
                    <a:pt x="1613" y="642"/>
                  </a:lnTo>
                  <a:lnTo>
                    <a:pt x="1606" y="643"/>
                  </a:lnTo>
                  <a:lnTo>
                    <a:pt x="1600" y="643"/>
                  </a:lnTo>
                  <a:lnTo>
                    <a:pt x="1596" y="643"/>
                  </a:lnTo>
                  <a:lnTo>
                    <a:pt x="1592" y="643"/>
                  </a:lnTo>
                  <a:lnTo>
                    <a:pt x="1590" y="642"/>
                  </a:lnTo>
                  <a:lnTo>
                    <a:pt x="1588" y="641"/>
                  </a:lnTo>
                  <a:lnTo>
                    <a:pt x="1587" y="640"/>
                  </a:lnTo>
                  <a:lnTo>
                    <a:pt x="1587" y="637"/>
                  </a:lnTo>
                  <a:lnTo>
                    <a:pt x="1588" y="636"/>
                  </a:lnTo>
                  <a:lnTo>
                    <a:pt x="1590" y="635"/>
                  </a:lnTo>
                  <a:lnTo>
                    <a:pt x="1591" y="633"/>
                  </a:lnTo>
                  <a:lnTo>
                    <a:pt x="1592" y="632"/>
                  </a:lnTo>
                  <a:lnTo>
                    <a:pt x="1593" y="631"/>
                  </a:lnTo>
                  <a:lnTo>
                    <a:pt x="1596" y="631"/>
                  </a:lnTo>
                  <a:lnTo>
                    <a:pt x="1597" y="630"/>
                  </a:lnTo>
                  <a:lnTo>
                    <a:pt x="1598" y="630"/>
                  </a:lnTo>
                  <a:lnTo>
                    <a:pt x="1600" y="627"/>
                  </a:lnTo>
                  <a:lnTo>
                    <a:pt x="1600" y="627"/>
                  </a:lnTo>
                  <a:lnTo>
                    <a:pt x="1600" y="626"/>
                  </a:lnTo>
                  <a:lnTo>
                    <a:pt x="1598" y="625"/>
                  </a:lnTo>
                  <a:lnTo>
                    <a:pt x="1597" y="625"/>
                  </a:lnTo>
                  <a:lnTo>
                    <a:pt x="1597" y="623"/>
                  </a:lnTo>
                  <a:lnTo>
                    <a:pt x="1596" y="622"/>
                  </a:lnTo>
                  <a:lnTo>
                    <a:pt x="1597" y="620"/>
                  </a:lnTo>
                  <a:lnTo>
                    <a:pt x="1600" y="619"/>
                  </a:lnTo>
                  <a:lnTo>
                    <a:pt x="1602" y="617"/>
                  </a:lnTo>
                  <a:lnTo>
                    <a:pt x="1608" y="615"/>
                  </a:lnTo>
                  <a:lnTo>
                    <a:pt x="1614" y="611"/>
                  </a:lnTo>
                  <a:lnTo>
                    <a:pt x="1619" y="607"/>
                  </a:lnTo>
                  <a:lnTo>
                    <a:pt x="1616" y="607"/>
                  </a:lnTo>
                  <a:lnTo>
                    <a:pt x="1612" y="609"/>
                  </a:lnTo>
                  <a:lnTo>
                    <a:pt x="1608" y="610"/>
                  </a:lnTo>
                  <a:lnTo>
                    <a:pt x="1606" y="611"/>
                  </a:lnTo>
                  <a:lnTo>
                    <a:pt x="1603" y="612"/>
                  </a:lnTo>
                  <a:lnTo>
                    <a:pt x="1602" y="612"/>
                  </a:lnTo>
                  <a:lnTo>
                    <a:pt x="1596" y="615"/>
                  </a:lnTo>
                  <a:lnTo>
                    <a:pt x="1591" y="616"/>
                  </a:lnTo>
                  <a:lnTo>
                    <a:pt x="1586" y="617"/>
                  </a:lnTo>
                  <a:lnTo>
                    <a:pt x="1583" y="617"/>
                  </a:lnTo>
                  <a:lnTo>
                    <a:pt x="1583" y="616"/>
                  </a:lnTo>
                  <a:lnTo>
                    <a:pt x="1582" y="615"/>
                  </a:lnTo>
                  <a:lnTo>
                    <a:pt x="1583" y="614"/>
                  </a:lnTo>
                  <a:lnTo>
                    <a:pt x="1583" y="612"/>
                  </a:lnTo>
                  <a:lnTo>
                    <a:pt x="1583" y="612"/>
                  </a:lnTo>
                  <a:lnTo>
                    <a:pt x="1585" y="611"/>
                  </a:lnTo>
                  <a:lnTo>
                    <a:pt x="1586" y="610"/>
                  </a:lnTo>
                  <a:lnTo>
                    <a:pt x="1587" y="609"/>
                  </a:lnTo>
                  <a:lnTo>
                    <a:pt x="1590" y="607"/>
                  </a:lnTo>
                  <a:lnTo>
                    <a:pt x="1591" y="606"/>
                  </a:lnTo>
                  <a:lnTo>
                    <a:pt x="1591" y="605"/>
                  </a:lnTo>
                  <a:lnTo>
                    <a:pt x="1592" y="605"/>
                  </a:lnTo>
                  <a:lnTo>
                    <a:pt x="1591" y="604"/>
                  </a:lnTo>
                  <a:lnTo>
                    <a:pt x="1590" y="604"/>
                  </a:lnTo>
                  <a:lnTo>
                    <a:pt x="1586" y="604"/>
                  </a:lnTo>
                  <a:lnTo>
                    <a:pt x="1576" y="606"/>
                  </a:lnTo>
                  <a:lnTo>
                    <a:pt x="1565" y="607"/>
                  </a:lnTo>
                  <a:lnTo>
                    <a:pt x="1563" y="606"/>
                  </a:lnTo>
                  <a:lnTo>
                    <a:pt x="1561" y="605"/>
                  </a:lnTo>
                  <a:lnTo>
                    <a:pt x="1561" y="604"/>
                  </a:lnTo>
                  <a:lnTo>
                    <a:pt x="1561" y="602"/>
                  </a:lnTo>
                  <a:lnTo>
                    <a:pt x="1561" y="600"/>
                  </a:lnTo>
                  <a:lnTo>
                    <a:pt x="1562" y="599"/>
                  </a:lnTo>
                  <a:lnTo>
                    <a:pt x="1565" y="599"/>
                  </a:lnTo>
                  <a:lnTo>
                    <a:pt x="1567" y="597"/>
                  </a:lnTo>
                  <a:lnTo>
                    <a:pt x="1570" y="596"/>
                  </a:lnTo>
                  <a:lnTo>
                    <a:pt x="1571" y="594"/>
                  </a:lnTo>
                  <a:lnTo>
                    <a:pt x="1571" y="591"/>
                  </a:lnTo>
                  <a:lnTo>
                    <a:pt x="1573" y="590"/>
                  </a:lnTo>
                  <a:lnTo>
                    <a:pt x="1576" y="589"/>
                  </a:lnTo>
                  <a:lnTo>
                    <a:pt x="1580" y="587"/>
                  </a:lnTo>
                  <a:lnTo>
                    <a:pt x="1582" y="586"/>
                  </a:lnTo>
                  <a:lnTo>
                    <a:pt x="1586" y="586"/>
                  </a:lnTo>
                  <a:lnTo>
                    <a:pt x="1588" y="586"/>
                  </a:lnTo>
                  <a:lnTo>
                    <a:pt x="1591" y="586"/>
                  </a:lnTo>
                  <a:lnTo>
                    <a:pt x="1593" y="586"/>
                  </a:lnTo>
                  <a:lnTo>
                    <a:pt x="1595" y="585"/>
                  </a:lnTo>
                  <a:lnTo>
                    <a:pt x="1596" y="584"/>
                  </a:lnTo>
                  <a:lnTo>
                    <a:pt x="1596" y="582"/>
                  </a:lnTo>
                  <a:lnTo>
                    <a:pt x="1596" y="580"/>
                  </a:lnTo>
                  <a:lnTo>
                    <a:pt x="1600" y="579"/>
                  </a:lnTo>
                  <a:lnTo>
                    <a:pt x="1602" y="577"/>
                  </a:lnTo>
                  <a:lnTo>
                    <a:pt x="1605" y="576"/>
                  </a:lnTo>
                  <a:lnTo>
                    <a:pt x="1608" y="576"/>
                  </a:lnTo>
                  <a:lnTo>
                    <a:pt x="1612" y="575"/>
                  </a:lnTo>
                  <a:lnTo>
                    <a:pt x="1616" y="573"/>
                  </a:lnTo>
                  <a:lnTo>
                    <a:pt x="1619" y="571"/>
                  </a:lnTo>
                  <a:lnTo>
                    <a:pt x="1624" y="570"/>
                  </a:lnTo>
                  <a:lnTo>
                    <a:pt x="1628" y="570"/>
                  </a:lnTo>
                  <a:lnTo>
                    <a:pt x="1631" y="571"/>
                  </a:lnTo>
                  <a:lnTo>
                    <a:pt x="1633" y="573"/>
                  </a:lnTo>
                  <a:lnTo>
                    <a:pt x="1636" y="573"/>
                  </a:lnTo>
                  <a:lnTo>
                    <a:pt x="1638" y="574"/>
                  </a:lnTo>
                  <a:lnTo>
                    <a:pt x="1639" y="574"/>
                  </a:lnTo>
                  <a:lnTo>
                    <a:pt x="1641" y="574"/>
                  </a:lnTo>
                  <a:lnTo>
                    <a:pt x="1642" y="574"/>
                  </a:lnTo>
                  <a:lnTo>
                    <a:pt x="1643" y="573"/>
                  </a:lnTo>
                  <a:lnTo>
                    <a:pt x="1646" y="573"/>
                  </a:lnTo>
                  <a:lnTo>
                    <a:pt x="1648" y="573"/>
                  </a:lnTo>
                  <a:lnTo>
                    <a:pt x="1651" y="574"/>
                  </a:lnTo>
                  <a:lnTo>
                    <a:pt x="1653" y="575"/>
                  </a:lnTo>
                  <a:lnTo>
                    <a:pt x="1656" y="575"/>
                  </a:lnTo>
                  <a:lnTo>
                    <a:pt x="1658" y="575"/>
                  </a:lnTo>
                  <a:lnTo>
                    <a:pt x="1661" y="575"/>
                  </a:lnTo>
                  <a:lnTo>
                    <a:pt x="1662" y="575"/>
                  </a:lnTo>
                  <a:lnTo>
                    <a:pt x="1663" y="575"/>
                  </a:lnTo>
                  <a:lnTo>
                    <a:pt x="1663" y="574"/>
                  </a:lnTo>
                  <a:lnTo>
                    <a:pt x="1662" y="573"/>
                  </a:lnTo>
                  <a:lnTo>
                    <a:pt x="1659" y="571"/>
                  </a:lnTo>
                  <a:lnTo>
                    <a:pt x="1658" y="570"/>
                  </a:lnTo>
                  <a:lnTo>
                    <a:pt x="1654" y="569"/>
                  </a:lnTo>
                  <a:lnTo>
                    <a:pt x="1652" y="568"/>
                  </a:lnTo>
                  <a:lnTo>
                    <a:pt x="1649" y="566"/>
                  </a:lnTo>
                  <a:lnTo>
                    <a:pt x="1647" y="565"/>
                  </a:lnTo>
                  <a:lnTo>
                    <a:pt x="1646" y="564"/>
                  </a:lnTo>
                  <a:lnTo>
                    <a:pt x="1646" y="563"/>
                  </a:lnTo>
                  <a:lnTo>
                    <a:pt x="1647" y="561"/>
                  </a:lnTo>
                  <a:lnTo>
                    <a:pt x="1648" y="560"/>
                  </a:lnTo>
                  <a:lnTo>
                    <a:pt x="1649" y="560"/>
                  </a:lnTo>
                  <a:lnTo>
                    <a:pt x="1652" y="560"/>
                  </a:lnTo>
                  <a:lnTo>
                    <a:pt x="1653" y="560"/>
                  </a:lnTo>
                  <a:lnTo>
                    <a:pt x="1656" y="559"/>
                  </a:lnTo>
                  <a:lnTo>
                    <a:pt x="1657" y="559"/>
                  </a:lnTo>
                  <a:lnTo>
                    <a:pt x="1657" y="558"/>
                  </a:lnTo>
                  <a:lnTo>
                    <a:pt x="1657" y="556"/>
                  </a:lnTo>
                  <a:lnTo>
                    <a:pt x="1657" y="555"/>
                  </a:lnTo>
                  <a:lnTo>
                    <a:pt x="1657" y="554"/>
                  </a:lnTo>
                  <a:lnTo>
                    <a:pt x="1654" y="553"/>
                  </a:lnTo>
                  <a:lnTo>
                    <a:pt x="1652" y="551"/>
                  </a:lnTo>
                  <a:lnTo>
                    <a:pt x="1649" y="549"/>
                  </a:lnTo>
                  <a:lnTo>
                    <a:pt x="1648" y="548"/>
                  </a:lnTo>
                  <a:lnTo>
                    <a:pt x="1648" y="546"/>
                  </a:lnTo>
                  <a:lnTo>
                    <a:pt x="1649" y="546"/>
                  </a:lnTo>
                  <a:lnTo>
                    <a:pt x="1652" y="545"/>
                  </a:lnTo>
                  <a:lnTo>
                    <a:pt x="1657" y="544"/>
                  </a:lnTo>
                  <a:lnTo>
                    <a:pt x="1661" y="544"/>
                  </a:lnTo>
                  <a:lnTo>
                    <a:pt x="1666" y="544"/>
                  </a:lnTo>
                  <a:lnTo>
                    <a:pt x="1671" y="545"/>
                  </a:lnTo>
                  <a:lnTo>
                    <a:pt x="1674" y="546"/>
                  </a:lnTo>
                  <a:lnTo>
                    <a:pt x="1677" y="548"/>
                  </a:lnTo>
                  <a:lnTo>
                    <a:pt x="1678" y="549"/>
                  </a:lnTo>
                  <a:lnTo>
                    <a:pt x="1680" y="551"/>
                  </a:lnTo>
                  <a:lnTo>
                    <a:pt x="1682" y="551"/>
                  </a:lnTo>
                  <a:lnTo>
                    <a:pt x="1687" y="554"/>
                  </a:lnTo>
                  <a:lnTo>
                    <a:pt x="1690" y="558"/>
                  </a:lnTo>
                  <a:lnTo>
                    <a:pt x="1695" y="560"/>
                  </a:lnTo>
                  <a:lnTo>
                    <a:pt x="1698" y="559"/>
                  </a:lnTo>
                  <a:lnTo>
                    <a:pt x="1700" y="558"/>
                  </a:lnTo>
                  <a:lnTo>
                    <a:pt x="1703" y="558"/>
                  </a:lnTo>
                  <a:lnTo>
                    <a:pt x="1708" y="560"/>
                  </a:lnTo>
                  <a:lnTo>
                    <a:pt x="1710" y="563"/>
                  </a:lnTo>
                  <a:lnTo>
                    <a:pt x="1714" y="565"/>
                  </a:lnTo>
                  <a:lnTo>
                    <a:pt x="1718" y="566"/>
                  </a:lnTo>
                  <a:lnTo>
                    <a:pt x="1723" y="569"/>
                  </a:lnTo>
                  <a:lnTo>
                    <a:pt x="1728" y="570"/>
                  </a:lnTo>
                  <a:lnTo>
                    <a:pt x="1732" y="570"/>
                  </a:lnTo>
                  <a:lnTo>
                    <a:pt x="1735" y="570"/>
                  </a:lnTo>
                  <a:lnTo>
                    <a:pt x="1737" y="569"/>
                  </a:lnTo>
                  <a:lnTo>
                    <a:pt x="1737" y="569"/>
                  </a:lnTo>
                  <a:lnTo>
                    <a:pt x="1735" y="568"/>
                  </a:lnTo>
                  <a:lnTo>
                    <a:pt x="1734" y="566"/>
                  </a:lnTo>
                  <a:lnTo>
                    <a:pt x="1732" y="566"/>
                  </a:lnTo>
                  <a:lnTo>
                    <a:pt x="1730" y="565"/>
                  </a:lnTo>
                  <a:lnTo>
                    <a:pt x="1729" y="565"/>
                  </a:lnTo>
                  <a:lnTo>
                    <a:pt x="1725" y="563"/>
                  </a:lnTo>
                  <a:lnTo>
                    <a:pt x="1722" y="560"/>
                  </a:lnTo>
                  <a:lnTo>
                    <a:pt x="1719" y="558"/>
                  </a:lnTo>
                  <a:lnTo>
                    <a:pt x="1715" y="555"/>
                  </a:lnTo>
                  <a:lnTo>
                    <a:pt x="1712" y="553"/>
                  </a:lnTo>
                  <a:lnTo>
                    <a:pt x="1709" y="550"/>
                  </a:lnTo>
                  <a:lnTo>
                    <a:pt x="1708" y="548"/>
                  </a:lnTo>
                  <a:lnTo>
                    <a:pt x="1707" y="545"/>
                  </a:lnTo>
                  <a:lnTo>
                    <a:pt x="1705" y="544"/>
                  </a:lnTo>
                  <a:lnTo>
                    <a:pt x="1707" y="543"/>
                  </a:lnTo>
                  <a:lnTo>
                    <a:pt x="1708" y="541"/>
                  </a:lnTo>
                  <a:lnTo>
                    <a:pt x="1709" y="541"/>
                  </a:lnTo>
                  <a:lnTo>
                    <a:pt x="1710" y="540"/>
                  </a:lnTo>
                  <a:lnTo>
                    <a:pt x="1710" y="539"/>
                  </a:lnTo>
                  <a:lnTo>
                    <a:pt x="1713" y="538"/>
                  </a:lnTo>
                  <a:lnTo>
                    <a:pt x="1713" y="536"/>
                  </a:lnTo>
                  <a:lnTo>
                    <a:pt x="1714" y="535"/>
                  </a:lnTo>
                  <a:lnTo>
                    <a:pt x="1714" y="534"/>
                  </a:lnTo>
                  <a:lnTo>
                    <a:pt x="1713" y="533"/>
                  </a:lnTo>
                  <a:lnTo>
                    <a:pt x="1713" y="533"/>
                  </a:lnTo>
                  <a:lnTo>
                    <a:pt x="1713" y="531"/>
                  </a:lnTo>
                  <a:lnTo>
                    <a:pt x="1714" y="531"/>
                  </a:lnTo>
                  <a:lnTo>
                    <a:pt x="1717" y="530"/>
                  </a:lnTo>
                  <a:lnTo>
                    <a:pt x="1719" y="533"/>
                  </a:lnTo>
                  <a:lnTo>
                    <a:pt x="1722" y="535"/>
                  </a:lnTo>
                  <a:lnTo>
                    <a:pt x="1724" y="536"/>
                  </a:lnTo>
                  <a:lnTo>
                    <a:pt x="1728" y="539"/>
                  </a:lnTo>
                  <a:lnTo>
                    <a:pt x="1730" y="539"/>
                  </a:lnTo>
                  <a:lnTo>
                    <a:pt x="1734" y="539"/>
                  </a:lnTo>
                  <a:lnTo>
                    <a:pt x="1734" y="538"/>
                  </a:lnTo>
                  <a:lnTo>
                    <a:pt x="1733" y="536"/>
                  </a:lnTo>
                  <a:lnTo>
                    <a:pt x="1732" y="533"/>
                  </a:lnTo>
                  <a:lnTo>
                    <a:pt x="1730" y="530"/>
                  </a:lnTo>
                  <a:lnTo>
                    <a:pt x="1729" y="528"/>
                  </a:lnTo>
                  <a:lnTo>
                    <a:pt x="1728" y="524"/>
                  </a:lnTo>
                  <a:lnTo>
                    <a:pt x="1727" y="523"/>
                  </a:lnTo>
                  <a:lnTo>
                    <a:pt x="1725" y="522"/>
                  </a:lnTo>
                  <a:lnTo>
                    <a:pt x="1725" y="520"/>
                  </a:lnTo>
                  <a:lnTo>
                    <a:pt x="1724" y="519"/>
                  </a:lnTo>
                  <a:lnTo>
                    <a:pt x="1724" y="518"/>
                  </a:lnTo>
                  <a:lnTo>
                    <a:pt x="1725" y="518"/>
                  </a:lnTo>
                  <a:lnTo>
                    <a:pt x="1727" y="517"/>
                  </a:lnTo>
                  <a:lnTo>
                    <a:pt x="1729" y="517"/>
                  </a:lnTo>
                  <a:lnTo>
                    <a:pt x="1732" y="518"/>
                  </a:lnTo>
                  <a:lnTo>
                    <a:pt x="1733" y="518"/>
                  </a:lnTo>
                  <a:lnTo>
                    <a:pt x="1734" y="519"/>
                  </a:lnTo>
                  <a:lnTo>
                    <a:pt x="1735" y="519"/>
                  </a:lnTo>
                  <a:lnTo>
                    <a:pt x="1738" y="520"/>
                  </a:lnTo>
                  <a:lnTo>
                    <a:pt x="1740" y="522"/>
                  </a:lnTo>
                  <a:lnTo>
                    <a:pt x="1743" y="523"/>
                  </a:lnTo>
                  <a:lnTo>
                    <a:pt x="1744" y="523"/>
                  </a:lnTo>
                  <a:lnTo>
                    <a:pt x="1745" y="524"/>
                  </a:lnTo>
                  <a:lnTo>
                    <a:pt x="1745" y="523"/>
                  </a:lnTo>
                  <a:lnTo>
                    <a:pt x="1744" y="520"/>
                  </a:lnTo>
                  <a:lnTo>
                    <a:pt x="1744" y="519"/>
                  </a:lnTo>
                  <a:lnTo>
                    <a:pt x="1743" y="518"/>
                  </a:lnTo>
                  <a:lnTo>
                    <a:pt x="1742" y="517"/>
                  </a:lnTo>
                  <a:lnTo>
                    <a:pt x="1742" y="515"/>
                  </a:lnTo>
                  <a:lnTo>
                    <a:pt x="1743" y="513"/>
                  </a:lnTo>
                  <a:lnTo>
                    <a:pt x="1744" y="512"/>
                  </a:lnTo>
                  <a:lnTo>
                    <a:pt x="1748" y="510"/>
                  </a:lnTo>
                  <a:lnTo>
                    <a:pt x="1751" y="510"/>
                  </a:lnTo>
                  <a:lnTo>
                    <a:pt x="1755" y="510"/>
                  </a:lnTo>
                  <a:lnTo>
                    <a:pt x="1760" y="510"/>
                  </a:lnTo>
                  <a:lnTo>
                    <a:pt x="1763" y="512"/>
                  </a:lnTo>
                  <a:lnTo>
                    <a:pt x="1766" y="513"/>
                  </a:lnTo>
                  <a:lnTo>
                    <a:pt x="1770" y="514"/>
                  </a:lnTo>
                  <a:lnTo>
                    <a:pt x="1773" y="515"/>
                  </a:lnTo>
                  <a:lnTo>
                    <a:pt x="1776" y="515"/>
                  </a:lnTo>
                  <a:lnTo>
                    <a:pt x="1779" y="515"/>
                  </a:lnTo>
                  <a:lnTo>
                    <a:pt x="1780" y="514"/>
                  </a:lnTo>
                  <a:lnTo>
                    <a:pt x="1781" y="513"/>
                  </a:lnTo>
                  <a:lnTo>
                    <a:pt x="1783" y="513"/>
                  </a:lnTo>
                  <a:lnTo>
                    <a:pt x="1784" y="513"/>
                  </a:lnTo>
                  <a:lnTo>
                    <a:pt x="1789" y="513"/>
                  </a:lnTo>
                  <a:lnTo>
                    <a:pt x="1790" y="514"/>
                  </a:lnTo>
                  <a:lnTo>
                    <a:pt x="1791" y="517"/>
                  </a:lnTo>
                  <a:lnTo>
                    <a:pt x="1793" y="518"/>
                  </a:lnTo>
                  <a:lnTo>
                    <a:pt x="1794" y="518"/>
                  </a:lnTo>
                  <a:lnTo>
                    <a:pt x="1803" y="524"/>
                  </a:lnTo>
                  <a:lnTo>
                    <a:pt x="1810" y="529"/>
                  </a:lnTo>
                  <a:lnTo>
                    <a:pt x="1815" y="536"/>
                  </a:lnTo>
                  <a:lnTo>
                    <a:pt x="1816" y="538"/>
                  </a:lnTo>
                  <a:lnTo>
                    <a:pt x="1818" y="539"/>
                  </a:lnTo>
                  <a:lnTo>
                    <a:pt x="1819" y="540"/>
                  </a:lnTo>
                  <a:lnTo>
                    <a:pt x="1820" y="541"/>
                  </a:lnTo>
                  <a:lnTo>
                    <a:pt x="1823" y="541"/>
                  </a:lnTo>
                  <a:lnTo>
                    <a:pt x="1825" y="541"/>
                  </a:lnTo>
                  <a:lnTo>
                    <a:pt x="1826" y="540"/>
                  </a:lnTo>
                  <a:lnTo>
                    <a:pt x="1826" y="540"/>
                  </a:lnTo>
                  <a:lnTo>
                    <a:pt x="1826" y="539"/>
                  </a:lnTo>
                  <a:lnTo>
                    <a:pt x="1826" y="538"/>
                  </a:lnTo>
                  <a:lnTo>
                    <a:pt x="1825" y="536"/>
                  </a:lnTo>
                  <a:lnTo>
                    <a:pt x="1825" y="534"/>
                  </a:lnTo>
                  <a:lnTo>
                    <a:pt x="1824" y="530"/>
                  </a:lnTo>
                  <a:lnTo>
                    <a:pt x="1821" y="528"/>
                  </a:lnTo>
                  <a:lnTo>
                    <a:pt x="1818" y="525"/>
                  </a:lnTo>
                  <a:lnTo>
                    <a:pt x="1815" y="524"/>
                  </a:lnTo>
                  <a:lnTo>
                    <a:pt x="1813" y="523"/>
                  </a:lnTo>
                  <a:lnTo>
                    <a:pt x="1809" y="522"/>
                  </a:lnTo>
                  <a:lnTo>
                    <a:pt x="1805" y="520"/>
                  </a:lnTo>
                  <a:lnTo>
                    <a:pt x="1803" y="519"/>
                  </a:lnTo>
                  <a:lnTo>
                    <a:pt x="1800" y="518"/>
                  </a:lnTo>
                  <a:lnTo>
                    <a:pt x="1799" y="517"/>
                  </a:lnTo>
                  <a:lnTo>
                    <a:pt x="1796" y="515"/>
                  </a:lnTo>
                  <a:lnTo>
                    <a:pt x="1794" y="515"/>
                  </a:lnTo>
                  <a:lnTo>
                    <a:pt x="1791" y="513"/>
                  </a:lnTo>
                  <a:lnTo>
                    <a:pt x="1790" y="510"/>
                  </a:lnTo>
                  <a:lnTo>
                    <a:pt x="1789" y="508"/>
                  </a:lnTo>
                  <a:lnTo>
                    <a:pt x="1791" y="507"/>
                  </a:lnTo>
                  <a:lnTo>
                    <a:pt x="1793" y="507"/>
                  </a:lnTo>
                  <a:lnTo>
                    <a:pt x="1795" y="507"/>
                  </a:lnTo>
                  <a:lnTo>
                    <a:pt x="1798" y="507"/>
                  </a:lnTo>
                  <a:lnTo>
                    <a:pt x="1800" y="507"/>
                  </a:lnTo>
                  <a:lnTo>
                    <a:pt x="1803" y="508"/>
                  </a:lnTo>
                  <a:lnTo>
                    <a:pt x="1806" y="507"/>
                  </a:lnTo>
                  <a:lnTo>
                    <a:pt x="1811" y="505"/>
                  </a:lnTo>
                  <a:lnTo>
                    <a:pt x="1816" y="505"/>
                  </a:lnTo>
                  <a:lnTo>
                    <a:pt x="1820" y="504"/>
                  </a:lnTo>
                  <a:lnTo>
                    <a:pt x="1831" y="505"/>
                  </a:lnTo>
                  <a:lnTo>
                    <a:pt x="1840" y="508"/>
                  </a:lnTo>
                  <a:lnTo>
                    <a:pt x="1846" y="513"/>
                  </a:lnTo>
                  <a:lnTo>
                    <a:pt x="1849" y="515"/>
                  </a:lnTo>
                  <a:lnTo>
                    <a:pt x="1855" y="520"/>
                  </a:lnTo>
                  <a:lnTo>
                    <a:pt x="1862" y="523"/>
                  </a:lnTo>
                  <a:lnTo>
                    <a:pt x="1867" y="523"/>
                  </a:lnTo>
                  <a:lnTo>
                    <a:pt x="1857" y="515"/>
                  </a:lnTo>
                  <a:lnTo>
                    <a:pt x="1855" y="513"/>
                  </a:lnTo>
                  <a:lnTo>
                    <a:pt x="1855" y="512"/>
                  </a:lnTo>
                  <a:lnTo>
                    <a:pt x="1856" y="509"/>
                  </a:lnTo>
                  <a:lnTo>
                    <a:pt x="1859" y="508"/>
                  </a:lnTo>
                  <a:lnTo>
                    <a:pt x="1861" y="507"/>
                  </a:lnTo>
                  <a:lnTo>
                    <a:pt x="1864" y="505"/>
                  </a:lnTo>
                  <a:lnTo>
                    <a:pt x="1867" y="504"/>
                  </a:lnTo>
                  <a:lnTo>
                    <a:pt x="1872" y="503"/>
                  </a:lnTo>
                  <a:lnTo>
                    <a:pt x="1877" y="503"/>
                  </a:lnTo>
                  <a:lnTo>
                    <a:pt x="1882" y="504"/>
                  </a:lnTo>
                  <a:lnTo>
                    <a:pt x="1886" y="505"/>
                  </a:lnTo>
                  <a:lnTo>
                    <a:pt x="1889" y="507"/>
                  </a:lnTo>
                  <a:lnTo>
                    <a:pt x="1891" y="508"/>
                  </a:lnTo>
                  <a:lnTo>
                    <a:pt x="1892" y="507"/>
                  </a:lnTo>
                  <a:lnTo>
                    <a:pt x="1892" y="505"/>
                  </a:lnTo>
                  <a:lnTo>
                    <a:pt x="1892" y="504"/>
                  </a:lnTo>
                  <a:lnTo>
                    <a:pt x="1891" y="503"/>
                  </a:lnTo>
                  <a:lnTo>
                    <a:pt x="1891" y="503"/>
                  </a:lnTo>
                  <a:lnTo>
                    <a:pt x="1891" y="502"/>
                  </a:lnTo>
                  <a:lnTo>
                    <a:pt x="1894" y="500"/>
                  </a:lnTo>
                  <a:close/>
                  <a:moveTo>
                    <a:pt x="2037" y="0"/>
                  </a:moveTo>
                  <a:lnTo>
                    <a:pt x="2160" y="4"/>
                  </a:lnTo>
                  <a:lnTo>
                    <a:pt x="2282" y="15"/>
                  </a:lnTo>
                  <a:lnTo>
                    <a:pt x="2402" y="34"/>
                  </a:lnTo>
                  <a:lnTo>
                    <a:pt x="2520" y="59"/>
                  </a:lnTo>
                  <a:lnTo>
                    <a:pt x="2635" y="90"/>
                  </a:lnTo>
                  <a:lnTo>
                    <a:pt x="2747" y="129"/>
                  </a:lnTo>
                  <a:lnTo>
                    <a:pt x="2856" y="172"/>
                  </a:lnTo>
                  <a:lnTo>
                    <a:pt x="2962" y="223"/>
                  </a:lnTo>
                  <a:lnTo>
                    <a:pt x="3065" y="279"/>
                  </a:lnTo>
                  <a:lnTo>
                    <a:pt x="3163" y="340"/>
                  </a:lnTo>
                  <a:lnTo>
                    <a:pt x="3258" y="407"/>
                  </a:lnTo>
                  <a:lnTo>
                    <a:pt x="3349" y="479"/>
                  </a:lnTo>
                  <a:lnTo>
                    <a:pt x="3434" y="556"/>
                  </a:lnTo>
                  <a:lnTo>
                    <a:pt x="3517" y="638"/>
                  </a:lnTo>
                  <a:lnTo>
                    <a:pt x="3594" y="724"/>
                  </a:lnTo>
                  <a:lnTo>
                    <a:pt x="3666" y="815"/>
                  </a:lnTo>
                  <a:lnTo>
                    <a:pt x="3733" y="910"/>
                  </a:lnTo>
                  <a:lnTo>
                    <a:pt x="3794" y="1008"/>
                  </a:lnTo>
                  <a:lnTo>
                    <a:pt x="3852" y="1111"/>
                  </a:lnTo>
                  <a:lnTo>
                    <a:pt x="3902" y="1217"/>
                  </a:lnTo>
                  <a:lnTo>
                    <a:pt x="3945" y="1325"/>
                  </a:lnTo>
                  <a:lnTo>
                    <a:pt x="3984" y="1437"/>
                  </a:lnTo>
                  <a:lnTo>
                    <a:pt x="4015" y="1551"/>
                  </a:lnTo>
                  <a:lnTo>
                    <a:pt x="4040" y="1669"/>
                  </a:lnTo>
                  <a:lnTo>
                    <a:pt x="4059" y="1789"/>
                  </a:lnTo>
                  <a:lnTo>
                    <a:pt x="4070" y="1911"/>
                  </a:lnTo>
                  <a:lnTo>
                    <a:pt x="4074" y="2034"/>
                  </a:lnTo>
                  <a:lnTo>
                    <a:pt x="4070" y="2161"/>
                  </a:lnTo>
                  <a:lnTo>
                    <a:pt x="4057" y="2285"/>
                  </a:lnTo>
                  <a:lnTo>
                    <a:pt x="4039" y="2407"/>
                  </a:lnTo>
                  <a:lnTo>
                    <a:pt x="4013" y="2526"/>
                  </a:lnTo>
                  <a:lnTo>
                    <a:pt x="3980" y="2643"/>
                  </a:lnTo>
                  <a:lnTo>
                    <a:pt x="3940" y="2756"/>
                  </a:lnTo>
                  <a:lnTo>
                    <a:pt x="3894" y="2867"/>
                  </a:lnTo>
                  <a:lnTo>
                    <a:pt x="3842" y="2974"/>
                  </a:lnTo>
                  <a:lnTo>
                    <a:pt x="3783" y="3078"/>
                  </a:lnTo>
                  <a:lnTo>
                    <a:pt x="3720" y="3178"/>
                  </a:lnTo>
                  <a:lnTo>
                    <a:pt x="3618" y="3076"/>
                  </a:lnTo>
                  <a:lnTo>
                    <a:pt x="3672" y="2989"/>
                  </a:lnTo>
                  <a:lnTo>
                    <a:pt x="3722" y="2898"/>
                  </a:lnTo>
                  <a:lnTo>
                    <a:pt x="3767" y="2806"/>
                  </a:lnTo>
                  <a:lnTo>
                    <a:pt x="3807" y="2710"/>
                  </a:lnTo>
                  <a:lnTo>
                    <a:pt x="3841" y="2612"/>
                  </a:lnTo>
                  <a:lnTo>
                    <a:pt x="3870" y="2511"/>
                  </a:lnTo>
                  <a:lnTo>
                    <a:pt x="3893" y="2409"/>
                  </a:lnTo>
                  <a:lnTo>
                    <a:pt x="3910" y="2312"/>
                  </a:lnTo>
                  <a:lnTo>
                    <a:pt x="3922" y="2215"/>
                  </a:lnTo>
                  <a:lnTo>
                    <a:pt x="3930" y="2115"/>
                  </a:lnTo>
                  <a:lnTo>
                    <a:pt x="3932" y="2076"/>
                  </a:lnTo>
                  <a:lnTo>
                    <a:pt x="3933" y="2034"/>
                  </a:lnTo>
                  <a:lnTo>
                    <a:pt x="3929" y="1919"/>
                  </a:lnTo>
                  <a:lnTo>
                    <a:pt x="3919" y="1806"/>
                  </a:lnTo>
                  <a:lnTo>
                    <a:pt x="3902" y="1696"/>
                  </a:lnTo>
                  <a:lnTo>
                    <a:pt x="3879" y="1586"/>
                  </a:lnTo>
                  <a:lnTo>
                    <a:pt x="3849" y="1480"/>
                  </a:lnTo>
                  <a:lnTo>
                    <a:pt x="3814" y="1376"/>
                  </a:lnTo>
                  <a:lnTo>
                    <a:pt x="3773" y="1274"/>
                  </a:lnTo>
                  <a:lnTo>
                    <a:pt x="3771" y="1274"/>
                  </a:lnTo>
                  <a:lnTo>
                    <a:pt x="3736" y="1197"/>
                  </a:lnTo>
                  <a:lnTo>
                    <a:pt x="3697" y="1123"/>
                  </a:lnTo>
                  <a:lnTo>
                    <a:pt x="3655" y="1050"/>
                  </a:lnTo>
                  <a:lnTo>
                    <a:pt x="3609" y="979"/>
                  </a:lnTo>
                  <a:lnTo>
                    <a:pt x="3549" y="896"/>
                  </a:lnTo>
                  <a:lnTo>
                    <a:pt x="3484" y="815"/>
                  </a:lnTo>
                  <a:lnTo>
                    <a:pt x="3416" y="738"/>
                  </a:lnTo>
                  <a:lnTo>
                    <a:pt x="3396" y="717"/>
                  </a:lnTo>
                  <a:lnTo>
                    <a:pt x="3375" y="696"/>
                  </a:lnTo>
                  <a:lnTo>
                    <a:pt x="3335" y="657"/>
                  </a:lnTo>
                  <a:lnTo>
                    <a:pt x="3332" y="657"/>
                  </a:lnTo>
                  <a:lnTo>
                    <a:pt x="3332" y="655"/>
                  </a:lnTo>
                  <a:lnTo>
                    <a:pt x="3300" y="623"/>
                  </a:lnTo>
                  <a:lnTo>
                    <a:pt x="3265" y="595"/>
                  </a:lnTo>
                  <a:lnTo>
                    <a:pt x="3264" y="592"/>
                  </a:lnTo>
                  <a:lnTo>
                    <a:pt x="3263" y="592"/>
                  </a:lnTo>
                  <a:lnTo>
                    <a:pt x="3263" y="592"/>
                  </a:lnTo>
                  <a:lnTo>
                    <a:pt x="3263" y="592"/>
                  </a:lnTo>
                  <a:lnTo>
                    <a:pt x="3226" y="563"/>
                  </a:lnTo>
                  <a:lnTo>
                    <a:pt x="3189" y="534"/>
                  </a:lnTo>
                  <a:lnTo>
                    <a:pt x="3189" y="533"/>
                  </a:lnTo>
                  <a:lnTo>
                    <a:pt x="3189" y="531"/>
                  </a:lnTo>
                  <a:lnTo>
                    <a:pt x="3189" y="531"/>
                  </a:lnTo>
                  <a:lnTo>
                    <a:pt x="3150" y="504"/>
                  </a:lnTo>
                  <a:lnTo>
                    <a:pt x="3113" y="477"/>
                  </a:lnTo>
                  <a:lnTo>
                    <a:pt x="3111" y="477"/>
                  </a:lnTo>
                  <a:lnTo>
                    <a:pt x="3072" y="451"/>
                  </a:lnTo>
                  <a:lnTo>
                    <a:pt x="3032" y="426"/>
                  </a:lnTo>
                  <a:lnTo>
                    <a:pt x="2957" y="382"/>
                  </a:lnTo>
                  <a:lnTo>
                    <a:pt x="2881" y="341"/>
                  </a:lnTo>
                  <a:lnTo>
                    <a:pt x="2804" y="305"/>
                  </a:lnTo>
                  <a:lnTo>
                    <a:pt x="2724" y="272"/>
                  </a:lnTo>
                  <a:lnTo>
                    <a:pt x="2638" y="240"/>
                  </a:lnTo>
                  <a:lnTo>
                    <a:pt x="2553" y="214"/>
                  </a:lnTo>
                  <a:lnTo>
                    <a:pt x="2549" y="213"/>
                  </a:lnTo>
                  <a:lnTo>
                    <a:pt x="2546" y="212"/>
                  </a:lnTo>
                  <a:lnTo>
                    <a:pt x="2545" y="212"/>
                  </a:lnTo>
                  <a:lnTo>
                    <a:pt x="2543" y="212"/>
                  </a:lnTo>
                  <a:lnTo>
                    <a:pt x="2498" y="198"/>
                  </a:lnTo>
                  <a:lnTo>
                    <a:pt x="2490" y="198"/>
                  </a:lnTo>
                  <a:lnTo>
                    <a:pt x="2435" y="184"/>
                  </a:lnTo>
                  <a:lnTo>
                    <a:pt x="2381" y="176"/>
                  </a:lnTo>
                  <a:lnTo>
                    <a:pt x="2381" y="175"/>
                  </a:lnTo>
                  <a:lnTo>
                    <a:pt x="2379" y="175"/>
                  </a:lnTo>
                  <a:lnTo>
                    <a:pt x="2378" y="172"/>
                  </a:lnTo>
                  <a:lnTo>
                    <a:pt x="2313" y="162"/>
                  </a:lnTo>
                  <a:lnTo>
                    <a:pt x="2247" y="155"/>
                  </a:lnTo>
                  <a:lnTo>
                    <a:pt x="2247" y="155"/>
                  </a:lnTo>
                  <a:lnTo>
                    <a:pt x="2247" y="155"/>
                  </a:lnTo>
                  <a:lnTo>
                    <a:pt x="2244" y="155"/>
                  </a:lnTo>
                  <a:lnTo>
                    <a:pt x="2240" y="155"/>
                  </a:lnTo>
                  <a:lnTo>
                    <a:pt x="2235" y="155"/>
                  </a:lnTo>
                  <a:lnTo>
                    <a:pt x="2180" y="148"/>
                  </a:lnTo>
                  <a:lnTo>
                    <a:pt x="2123" y="143"/>
                  </a:lnTo>
                  <a:lnTo>
                    <a:pt x="2047" y="143"/>
                  </a:lnTo>
                  <a:lnTo>
                    <a:pt x="2047" y="143"/>
                  </a:lnTo>
                  <a:lnTo>
                    <a:pt x="2047" y="143"/>
                  </a:lnTo>
                  <a:lnTo>
                    <a:pt x="2045" y="143"/>
                  </a:lnTo>
                  <a:lnTo>
                    <a:pt x="2042" y="143"/>
                  </a:lnTo>
                  <a:lnTo>
                    <a:pt x="2039" y="143"/>
                  </a:lnTo>
                  <a:lnTo>
                    <a:pt x="1951" y="143"/>
                  </a:lnTo>
                  <a:lnTo>
                    <a:pt x="1894" y="148"/>
                  </a:lnTo>
                  <a:lnTo>
                    <a:pt x="1836" y="155"/>
                  </a:lnTo>
                  <a:lnTo>
                    <a:pt x="1836" y="155"/>
                  </a:lnTo>
                  <a:lnTo>
                    <a:pt x="1835" y="155"/>
                  </a:lnTo>
                  <a:lnTo>
                    <a:pt x="1832" y="155"/>
                  </a:lnTo>
                  <a:lnTo>
                    <a:pt x="1830" y="155"/>
                  </a:lnTo>
                  <a:lnTo>
                    <a:pt x="1825" y="155"/>
                  </a:lnTo>
                  <a:lnTo>
                    <a:pt x="1759" y="162"/>
                  </a:lnTo>
                  <a:lnTo>
                    <a:pt x="1694" y="172"/>
                  </a:lnTo>
                  <a:lnTo>
                    <a:pt x="1638" y="184"/>
                  </a:lnTo>
                  <a:lnTo>
                    <a:pt x="1582" y="198"/>
                  </a:lnTo>
                  <a:lnTo>
                    <a:pt x="1575" y="198"/>
                  </a:lnTo>
                  <a:lnTo>
                    <a:pt x="1552" y="206"/>
                  </a:lnTo>
                  <a:lnTo>
                    <a:pt x="1531" y="212"/>
                  </a:lnTo>
                  <a:lnTo>
                    <a:pt x="1529" y="212"/>
                  </a:lnTo>
                  <a:lnTo>
                    <a:pt x="1526" y="212"/>
                  </a:lnTo>
                  <a:lnTo>
                    <a:pt x="1524" y="213"/>
                  </a:lnTo>
                  <a:lnTo>
                    <a:pt x="1520" y="214"/>
                  </a:lnTo>
                  <a:lnTo>
                    <a:pt x="1485" y="224"/>
                  </a:lnTo>
                  <a:lnTo>
                    <a:pt x="1448" y="235"/>
                  </a:lnTo>
                  <a:lnTo>
                    <a:pt x="1399" y="253"/>
                  </a:lnTo>
                  <a:lnTo>
                    <a:pt x="1348" y="272"/>
                  </a:lnTo>
                  <a:lnTo>
                    <a:pt x="1268" y="305"/>
                  </a:lnTo>
                  <a:lnTo>
                    <a:pt x="1191" y="341"/>
                  </a:lnTo>
                  <a:lnTo>
                    <a:pt x="1116" y="382"/>
                  </a:lnTo>
                  <a:lnTo>
                    <a:pt x="1043" y="426"/>
                  </a:lnTo>
                  <a:lnTo>
                    <a:pt x="1040" y="426"/>
                  </a:lnTo>
                  <a:lnTo>
                    <a:pt x="1002" y="451"/>
                  </a:lnTo>
                  <a:lnTo>
                    <a:pt x="962" y="477"/>
                  </a:lnTo>
                  <a:lnTo>
                    <a:pt x="959" y="477"/>
                  </a:lnTo>
                  <a:lnTo>
                    <a:pt x="923" y="504"/>
                  </a:lnTo>
                  <a:lnTo>
                    <a:pt x="886" y="531"/>
                  </a:lnTo>
                  <a:lnTo>
                    <a:pt x="884" y="531"/>
                  </a:lnTo>
                  <a:lnTo>
                    <a:pt x="883" y="533"/>
                  </a:lnTo>
                  <a:lnTo>
                    <a:pt x="883" y="534"/>
                  </a:lnTo>
                  <a:lnTo>
                    <a:pt x="847" y="561"/>
                  </a:lnTo>
                  <a:lnTo>
                    <a:pt x="813" y="589"/>
                  </a:lnTo>
                  <a:lnTo>
                    <a:pt x="812" y="591"/>
                  </a:lnTo>
                  <a:lnTo>
                    <a:pt x="811" y="592"/>
                  </a:lnTo>
                  <a:lnTo>
                    <a:pt x="810" y="592"/>
                  </a:lnTo>
                  <a:lnTo>
                    <a:pt x="808" y="595"/>
                  </a:lnTo>
                  <a:lnTo>
                    <a:pt x="774" y="623"/>
                  </a:lnTo>
                  <a:lnTo>
                    <a:pt x="740" y="655"/>
                  </a:lnTo>
                  <a:lnTo>
                    <a:pt x="740" y="657"/>
                  </a:lnTo>
                  <a:lnTo>
                    <a:pt x="737" y="657"/>
                  </a:lnTo>
                  <a:lnTo>
                    <a:pt x="671" y="722"/>
                  </a:lnTo>
                  <a:lnTo>
                    <a:pt x="608" y="790"/>
                  </a:lnTo>
                  <a:lnTo>
                    <a:pt x="549" y="862"/>
                  </a:lnTo>
                  <a:lnTo>
                    <a:pt x="493" y="937"/>
                  </a:lnTo>
                  <a:lnTo>
                    <a:pt x="441" y="1014"/>
                  </a:lnTo>
                  <a:lnTo>
                    <a:pt x="394" y="1095"/>
                  </a:lnTo>
                  <a:lnTo>
                    <a:pt x="360" y="1152"/>
                  </a:lnTo>
                  <a:lnTo>
                    <a:pt x="330" y="1212"/>
                  </a:lnTo>
                  <a:lnTo>
                    <a:pt x="303" y="1274"/>
                  </a:lnTo>
                  <a:lnTo>
                    <a:pt x="299" y="1274"/>
                  </a:lnTo>
                  <a:lnTo>
                    <a:pt x="259" y="1376"/>
                  </a:lnTo>
                  <a:lnTo>
                    <a:pt x="224" y="1480"/>
                  </a:lnTo>
                  <a:lnTo>
                    <a:pt x="196" y="1586"/>
                  </a:lnTo>
                  <a:lnTo>
                    <a:pt x="173" y="1696"/>
                  </a:lnTo>
                  <a:lnTo>
                    <a:pt x="156" y="1806"/>
                  </a:lnTo>
                  <a:lnTo>
                    <a:pt x="146" y="1919"/>
                  </a:lnTo>
                  <a:lnTo>
                    <a:pt x="143" y="2034"/>
                  </a:lnTo>
                  <a:lnTo>
                    <a:pt x="143" y="2115"/>
                  </a:lnTo>
                  <a:lnTo>
                    <a:pt x="151" y="2230"/>
                  </a:lnTo>
                  <a:lnTo>
                    <a:pt x="167" y="2345"/>
                  </a:lnTo>
                  <a:lnTo>
                    <a:pt x="188" y="2455"/>
                  </a:lnTo>
                  <a:lnTo>
                    <a:pt x="217" y="2565"/>
                  </a:lnTo>
                  <a:lnTo>
                    <a:pt x="252" y="2671"/>
                  </a:lnTo>
                  <a:lnTo>
                    <a:pt x="293" y="2774"/>
                  </a:lnTo>
                  <a:lnTo>
                    <a:pt x="339" y="2874"/>
                  </a:lnTo>
                  <a:lnTo>
                    <a:pt x="391" y="2971"/>
                  </a:lnTo>
                  <a:lnTo>
                    <a:pt x="448" y="3065"/>
                  </a:lnTo>
                  <a:lnTo>
                    <a:pt x="511" y="3154"/>
                  </a:lnTo>
                  <a:lnTo>
                    <a:pt x="578" y="3241"/>
                  </a:lnTo>
                  <a:lnTo>
                    <a:pt x="650" y="3323"/>
                  </a:lnTo>
                  <a:lnTo>
                    <a:pt x="728" y="3401"/>
                  </a:lnTo>
                  <a:lnTo>
                    <a:pt x="759" y="3430"/>
                  </a:lnTo>
                  <a:lnTo>
                    <a:pt x="790" y="3459"/>
                  </a:lnTo>
                  <a:lnTo>
                    <a:pt x="790" y="3459"/>
                  </a:lnTo>
                  <a:lnTo>
                    <a:pt x="790" y="3460"/>
                  </a:lnTo>
                  <a:lnTo>
                    <a:pt x="791" y="3460"/>
                  </a:lnTo>
                  <a:lnTo>
                    <a:pt x="792" y="3461"/>
                  </a:lnTo>
                  <a:lnTo>
                    <a:pt x="823" y="3489"/>
                  </a:lnTo>
                  <a:lnTo>
                    <a:pt x="857" y="3516"/>
                  </a:lnTo>
                  <a:lnTo>
                    <a:pt x="893" y="3542"/>
                  </a:lnTo>
                  <a:lnTo>
                    <a:pt x="928" y="3567"/>
                  </a:lnTo>
                  <a:lnTo>
                    <a:pt x="964" y="3593"/>
                  </a:lnTo>
                  <a:lnTo>
                    <a:pt x="1002" y="3617"/>
                  </a:lnTo>
                  <a:lnTo>
                    <a:pt x="1002" y="3619"/>
                  </a:lnTo>
                  <a:lnTo>
                    <a:pt x="1003" y="3619"/>
                  </a:lnTo>
                  <a:lnTo>
                    <a:pt x="1004" y="3621"/>
                  </a:lnTo>
                  <a:lnTo>
                    <a:pt x="1007" y="3622"/>
                  </a:lnTo>
                  <a:lnTo>
                    <a:pt x="1007" y="3622"/>
                  </a:lnTo>
                  <a:lnTo>
                    <a:pt x="1007" y="3623"/>
                  </a:lnTo>
                  <a:lnTo>
                    <a:pt x="1007" y="3623"/>
                  </a:lnTo>
                  <a:lnTo>
                    <a:pt x="1008" y="3623"/>
                  </a:lnTo>
                  <a:lnTo>
                    <a:pt x="1009" y="3624"/>
                  </a:lnTo>
                  <a:lnTo>
                    <a:pt x="1012" y="3626"/>
                  </a:lnTo>
                  <a:lnTo>
                    <a:pt x="1015" y="3627"/>
                  </a:lnTo>
                  <a:lnTo>
                    <a:pt x="1019" y="3629"/>
                  </a:lnTo>
                  <a:lnTo>
                    <a:pt x="1024" y="3633"/>
                  </a:lnTo>
                  <a:lnTo>
                    <a:pt x="1120" y="3689"/>
                  </a:lnTo>
                  <a:lnTo>
                    <a:pt x="1218" y="3740"/>
                  </a:lnTo>
                  <a:lnTo>
                    <a:pt x="1320" y="3786"/>
                  </a:lnTo>
                  <a:lnTo>
                    <a:pt x="1426" y="3826"/>
                  </a:lnTo>
                  <a:lnTo>
                    <a:pt x="1431" y="3826"/>
                  </a:lnTo>
                  <a:lnTo>
                    <a:pt x="1527" y="3856"/>
                  </a:lnTo>
                  <a:lnTo>
                    <a:pt x="1624" y="3881"/>
                  </a:lnTo>
                  <a:lnTo>
                    <a:pt x="1725" y="3900"/>
                  </a:lnTo>
                  <a:lnTo>
                    <a:pt x="1827" y="3914"/>
                  </a:lnTo>
                  <a:lnTo>
                    <a:pt x="1827" y="3914"/>
                  </a:lnTo>
                  <a:lnTo>
                    <a:pt x="1829" y="3914"/>
                  </a:lnTo>
                  <a:lnTo>
                    <a:pt x="1830" y="3914"/>
                  </a:lnTo>
                  <a:lnTo>
                    <a:pt x="1831" y="3914"/>
                  </a:lnTo>
                  <a:lnTo>
                    <a:pt x="1836" y="3914"/>
                  </a:lnTo>
                  <a:lnTo>
                    <a:pt x="1902" y="3920"/>
                  </a:lnTo>
                  <a:lnTo>
                    <a:pt x="1968" y="3923"/>
                  </a:lnTo>
                  <a:lnTo>
                    <a:pt x="2037" y="3924"/>
                  </a:lnTo>
                  <a:lnTo>
                    <a:pt x="2138" y="3922"/>
                  </a:lnTo>
                  <a:lnTo>
                    <a:pt x="2240" y="3914"/>
                  </a:lnTo>
                  <a:lnTo>
                    <a:pt x="2240" y="3914"/>
                  </a:lnTo>
                  <a:lnTo>
                    <a:pt x="2240" y="3914"/>
                  </a:lnTo>
                  <a:lnTo>
                    <a:pt x="2244" y="3914"/>
                  </a:lnTo>
                  <a:lnTo>
                    <a:pt x="2246" y="3914"/>
                  </a:lnTo>
                  <a:lnTo>
                    <a:pt x="2250" y="3914"/>
                  </a:lnTo>
                  <a:lnTo>
                    <a:pt x="2276" y="3910"/>
                  </a:lnTo>
                  <a:lnTo>
                    <a:pt x="2300" y="3907"/>
                  </a:lnTo>
                  <a:lnTo>
                    <a:pt x="2389" y="3893"/>
                  </a:lnTo>
                  <a:lnTo>
                    <a:pt x="2477" y="3874"/>
                  </a:lnTo>
                  <a:lnTo>
                    <a:pt x="2561" y="3852"/>
                  </a:lnTo>
                  <a:lnTo>
                    <a:pt x="2645" y="3826"/>
                  </a:lnTo>
                  <a:lnTo>
                    <a:pt x="2650" y="3826"/>
                  </a:lnTo>
                  <a:lnTo>
                    <a:pt x="2746" y="3789"/>
                  </a:lnTo>
                  <a:lnTo>
                    <a:pt x="2839" y="3748"/>
                  </a:lnTo>
                  <a:lnTo>
                    <a:pt x="2930" y="3703"/>
                  </a:lnTo>
                  <a:lnTo>
                    <a:pt x="3017" y="3652"/>
                  </a:lnTo>
                  <a:lnTo>
                    <a:pt x="3072" y="3701"/>
                  </a:lnTo>
                  <a:lnTo>
                    <a:pt x="3128" y="3750"/>
                  </a:lnTo>
                  <a:lnTo>
                    <a:pt x="3031" y="3807"/>
                  </a:lnTo>
                  <a:lnTo>
                    <a:pt x="2931" y="3861"/>
                  </a:lnTo>
                  <a:lnTo>
                    <a:pt x="2829" y="3907"/>
                  </a:lnTo>
                  <a:lnTo>
                    <a:pt x="2723" y="3949"/>
                  </a:lnTo>
                  <a:lnTo>
                    <a:pt x="2615" y="3984"/>
                  </a:lnTo>
                  <a:lnTo>
                    <a:pt x="2503" y="4014"/>
                  </a:lnTo>
                  <a:lnTo>
                    <a:pt x="2389" y="4037"/>
                  </a:lnTo>
                  <a:lnTo>
                    <a:pt x="2273" y="4053"/>
                  </a:lnTo>
                  <a:lnTo>
                    <a:pt x="2156" y="4065"/>
                  </a:lnTo>
                  <a:lnTo>
                    <a:pt x="2037" y="4067"/>
                  </a:lnTo>
                  <a:lnTo>
                    <a:pt x="1912" y="4065"/>
                  </a:lnTo>
                  <a:lnTo>
                    <a:pt x="1790" y="4053"/>
                  </a:lnTo>
                  <a:lnTo>
                    <a:pt x="1671" y="4035"/>
                  </a:lnTo>
                  <a:lnTo>
                    <a:pt x="1553" y="4010"/>
                  </a:lnTo>
                  <a:lnTo>
                    <a:pt x="1438" y="3979"/>
                  </a:lnTo>
                  <a:lnTo>
                    <a:pt x="1325" y="3940"/>
                  </a:lnTo>
                  <a:lnTo>
                    <a:pt x="1217" y="3897"/>
                  </a:lnTo>
                  <a:lnTo>
                    <a:pt x="1111" y="3846"/>
                  </a:lnTo>
                  <a:lnTo>
                    <a:pt x="1009" y="3790"/>
                  </a:lnTo>
                  <a:lnTo>
                    <a:pt x="911" y="3729"/>
                  </a:lnTo>
                  <a:lnTo>
                    <a:pt x="815" y="3662"/>
                  </a:lnTo>
                  <a:lnTo>
                    <a:pt x="725" y="3590"/>
                  </a:lnTo>
                  <a:lnTo>
                    <a:pt x="638" y="3512"/>
                  </a:lnTo>
                  <a:lnTo>
                    <a:pt x="556" y="3430"/>
                  </a:lnTo>
                  <a:lnTo>
                    <a:pt x="478" y="3345"/>
                  </a:lnTo>
                  <a:lnTo>
                    <a:pt x="406" y="3254"/>
                  </a:lnTo>
                  <a:lnTo>
                    <a:pt x="340" y="3159"/>
                  </a:lnTo>
                  <a:lnTo>
                    <a:pt x="278" y="3060"/>
                  </a:lnTo>
                  <a:lnTo>
                    <a:pt x="222" y="2958"/>
                  </a:lnTo>
                  <a:lnTo>
                    <a:pt x="172" y="2852"/>
                  </a:lnTo>
                  <a:lnTo>
                    <a:pt x="127" y="2744"/>
                  </a:lnTo>
                  <a:lnTo>
                    <a:pt x="88" y="2632"/>
                  </a:lnTo>
                  <a:lnTo>
                    <a:pt x="57" y="2516"/>
                  </a:lnTo>
                  <a:lnTo>
                    <a:pt x="32" y="2399"/>
                  </a:lnTo>
                  <a:lnTo>
                    <a:pt x="14" y="2280"/>
                  </a:lnTo>
                  <a:lnTo>
                    <a:pt x="4" y="2158"/>
                  </a:lnTo>
                  <a:lnTo>
                    <a:pt x="0" y="2034"/>
                  </a:lnTo>
                  <a:lnTo>
                    <a:pt x="4" y="1911"/>
                  </a:lnTo>
                  <a:lnTo>
                    <a:pt x="14" y="1789"/>
                  </a:lnTo>
                  <a:lnTo>
                    <a:pt x="32" y="1669"/>
                  </a:lnTo>
                  <a:lnTo>
                    <a:pt x="57" y="1551"/>
                  </a:lnTo>
                  <a:lnTo>
                    <a:pt x="88" y="1437"/>
                  </a:lnTo>
                  <a:lnTo>
                    <a:pt x="127" y="1325"/>
                  </a:lnTo>
                  <a:lnTo>
                    <a:pt x="172" y="1217"/>
                  </a:lnTo>
                  <a:lnTo>
                    <a:pt x="222" y="1111"/>
                  </a:lnTo>
                  <a:lnTo>
                    <a:pt x="278" y="1008"/>
                  </a:lnTo>
                  <a:lnTo>
                    <a:pt x="340" y="910"/>
                  </a:lnTo>
                  <a:lnTo>
                    <a:pt x="406" y="815"/>
                  </a:lnTo>
                  <a:lnTo>
                    <a:pt x="478" y="724"/>
                  </a:lnTo>
                  <a:lnTo>
                    <a:pt x="556" y="638"/>
                  </a:lnTo>
                  <a:lnTo>
                    <a:pt x="638" y="556"/>
                  </a:lnTo>
                  <a:lnTo>
                    <a:pt x="725" y="479"/>
                  </a:lnTo>
                  <a:lnTo>
                    <a:pt x="815" y="407"/>
                  </a:lnTo>
                  <a:lnTo>
                    <a:pt x="911" y="340"/>
                  </a:lnTo>
                  <a:lnTo>
                    <a:pt x="1009" y="279"/>
                  </a:lnTo>
                  <a:lnTo>
                    <a:pt x="1111" y="223"/>
                  </a:lnTo>
                  <a:lnTo>
                    <a:pt x="1217" y="172"/>
                  </a:lnTo>
                  <a:lnTo>
                    <a:pt x="1325" y="129"/>
                  </a:lnTo>
                  <a:lnTo>
                    <a:pt x="1438" y="90"/>
                  </a:lnTo>
                  <a:lnTo>
                    <a:pt x="1553" y="59"/>
                  </a:lnTo>
                  <a:lnTo>
                    <a:pt x="1671" y="34"/>
                  </a:lnTo>
                  <a:lnTo>
                    <a:pt x="1790" y="15"/>
                  </a:lnTo>
                  <a:lnTo>
                    <a:pt x="1912" y="4"/>
                  </a:lnTo>
                  <a:lnTo>
                    <a:pt x="2037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 58"/>
          <p:cNvSpPr>
            <a:spLocks noChangeAspect="1" noEditPoints="1"/>
          </p:cNvSpPr>
          <p:nvPr/>
        </p:nvSpPr>
        <p:spPr bwMode="black">
          <a:xfrm>
            <a:off x="6484938" y="3469759"/>
            <a:ext cx="488950" cy="485925"/>
          </a:xfrm>
          <a:custGeom>
            <a:avLst/>
            <a:gdLst>
              <a:gd name="T0" fmla="*/ 75 w 150"/>
              <a:gd name="T1" fmla="*/ 9 h 149"/>
              <a:gd name="T2" fmla="*/ 10 w 150"/>
              <a:gd name="T3" fmla="*/ 75 h 149"/>
              <a:gd name="T4" fmla="*/ 75 w 150"/>
              <a:gd name="T5" fmla="*/ 140 h 149"/>
              <a:gd name="T6" fmla="*/ 141 w 150"/>
              <a:gd name="T7" fmla="*/ 75 h 149"/>
              <a:gd name="T8" fmla="*/ 75 w 150"/>
              <a:gd name="T9" fmla="*/ 9 h 149"/>
              <a:gd name="T10" fmla="*/ 75 w 150"/>
              <a:gd name="T11" fmla="*/ 0 h 149"/>
              <a:gd name="T12" fmla="*/ 150 w 150"/>
              <a:gd name="T13" fmla="*/ 75 h 149"/>
              <a:gd name="T14" fmla="*/ 75 w 150"/>
              <a:gd name="T15" fmla="*/ 149 h 149"/>
              <a:gd name="T16" fmla="*/ 0 w 150"/>
              <a:gd name="T17" fmla="*/ 75 h 149"/>
              <a:gd name="T18" fmla="*/ 75 w 150"/>
              <a:gd name="T19" fmla="*/ 0 h 149"/>
              <a:gd name="T20" fmla="*/ 67 w 150"/>
              <a:gd name="T21" fmla="*/ 53 h 149"/>
              <a:gd name="T22" fmla="*/ 76 w 150"/>
              <a:gd name="T23" fmla="*/ 51 h 149"/>
              <a:gd name="T24" fmla="*/ 84 w 150"/>
              <a:gd name="T25" fmla="*/ 53 h 149"/>
              <a:gd name="T26" fmla="*/ 86 w 150"/>
              <a:gd name="T27" fmla="*/ 64 h 149"/>
              <a:gd name="T28" fmla="*/ 86 w 150"/>
              <a:gd name="T29" fmla="*/ 66 h 149"/>
              <a:gd name="T30" fmla="*/ 86 w 150"/>
              <a:gd name="T31" fmla="*/ 68 h 149"/>
              <a:gd name="T32" fmla="*/ 65 w 150"/>
              <a:gd name="T33" fmla="*/ 68 h 149"/>
              <a:gd name="T34" fmla="*/ 65 w 150"/>
              <a:gd name="T35" fmla="*/ 66 h 149"/>
              <a:gd name="T36" fmla="*/ 65 w 150"/>
              <a:gd name="T37" fmla="*/ 63 h 149"/>
              <a:gd name="T38" fmla="*/ 67 w 150"/>
              <a:gd name="T39" fmla="*/ 53 h 149"/>
              <a:gd name="T40" fmla="*/ 95 w 150"/>
              <a:gd name="T41" fmla="*/ 69 h 149"/>
              <a:gd name="T42" fmla="*/ 95 w 150"/>
              <a:gd name="T43" fmla="*/ 66 h 149"/>
              <a:gd name="T44" fmla="*/ 95 w 150"/>
              <a:gd name="T45" fmla="*/ 64 h 149"/>
              <a:gd name="T46" fmla="*/ 91 w 150"/>
              <a:gd name="T47" fmla="*/ 46 h 149"/>
              <a:gd name="T48" fmla="*/ 76 w 150"/>
              <a:gd name="T49" fmla="*/ 41 h 149"/>
              <a:gd name="T50" fmla="*/ 60 w 150"/>
              <a:gd name="T51" fmla="*/ 46 h 149"/>
              <a:gd name="T52" fmla="*/ 56 w 150"/>
              <a:gd name="T53" fmla="*/ 64 h 149"/>
              <a:gd name="T54" fmla="*/ 56 w 150"/>
              <a:gd name="T55" fmla="*/ 66 h 149"/>
              <a:gd name="T56" fmla="*/ 56 w 150"/>
              <a:gd name="T57" fmla="*/ 68 h 149"/>
              <a:gd name="T58" fmla="*/ 51 w 150"/>
              <a:gd name="T59" fmla="*/ 73 h 149"/>
              <a:gd name="T60" fmla="*/ 51 w 150"/>
              <a:gd name="T61" fmla="*/ 103 h 149"/>
              <a:gd name="T62" fmla="*/ 57 w 150"/>
              <a:gd name="T63" fmla="*/ 108 h 149"/>
              <a:gd name="T64" fmla="*/ 94 w 150"/>
              <a:gd name="T65" fmla="*/ 108 h 149"/>
              <a:gd name="T66" fmla="*/ 99 w 150"/>
              <a:gd name="T67" fmla="*/ 103 h 149"/>
              <a:gd name="T68" fmla="*/ 99 w 150"/>
              <a:gd name="T69" fmla="*/ 73 h 149"/>
              <a:gd name="T70" fmla="*/ 95 w 150"/>
              <a:gd name="T71" fmla="*/ 6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0" h="149">
                <a:moveTo>
                  <a:pt x="75" y="9"/>
                </a:moveTo>
                <a:cubicBezTo>
                  <a:pt x="39" y="9"/>
                  <a:pt x="10" y="38"/>
                  <a:pt x="10" y="75"/>
                </a:cubicBezTo>
                <a:cubicBezTo>
                  <a:pt x="10" y="111"/>
                  <a:pt x="39" y="140"/>
                  <a:pt x="75" y="140"/>
                </a:cubicBezTo>
                <a:cubicBezTo>
                  <a:pt x="111" y="140"/>
                  <a:pt x="141" y="111"/>
                  <a:pt x="141" y="75"/>
                </a:cubicBezTo>
                <a:cubicBezTo>
                  <a:pt x="141" y="38"/>
                  <a:pt x="111" y="9"/>
                  <a:pt x="75" y="9"/>
                </a:cubicBezTo>
                <a:moveTo>
                  <a:pt x="75" y="0"/>
                </a:moveTo>
                <a:cubicBezTo>
                  <a:pt x="117" y="0"/>
                  <a:pt x="150" y="33"/>
                  <a:pt x="150" y="75"/>
                </a:cubicBezTo>
                <a:cubicBezTo>
                  <a:pt x="150" y="116"/>
                  <a:pt x="117" y="149"/>
                  <a:pt x="75" y="149"/>
                </a:cubicBezTo>
                <a:cubicBezTo>
                  <a:pt x="34" y="149"/>
                  <a:pt x="0" y="116"/>
                  <a:pt x="0" y="75"/>
                </a:cubicBezTo>
                <a:cubicBezTo>
                  <a:pt x="0" y="33"/>
                  <a:pt x="34" y="0"/>
                  <a:pt x="75" y="0"/>
                </a:cubicBezTo>
                <a:moveTo>
                  <a:pt x="67" y="53"/>
                </a:moveTo>
                <a:cubicBezTo>
                  <a:pt x="68" y="51"/>
                  <a:pt x="71" y="51"/>
                  <a:pt x="76" y="51"/>
                </a:cubicBezTo>
                <a:cubicBezTo>
                  <a:pt x="80" y="51"/>
                  <a:pt x="83" y="51"/>
                  <a:pt x="84" y="53"/>
                </a:cubicBezTo>
                <a:cubicBezTo>
                  <a:pt x="86" y="54"/>
                  <a:pt x="86" y="59"/>
                  <a:pt x="86" y="64"/>
                </a:cubicBezTo>
                <a:cubicBezTo>
                  <a:pt x="86" y="66"/>
                  <a:pt x="86" y="66"/>
                  <a:pt x="86" y="66"/>
                </a:cubicBezTo>
                <a:cubicBezTo>
                  <a:pt x="86" y="67"/>
                  <a:pt x="86" y="68"/>
                  <a:pt x="86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5" y="68"/>
                  <a:pt x="65" y="67"/>
                  <a:pt x="65" y="66"/>
                </a:cubicBezTo>
                <a:cubicBezTo>
                  <a:pt x="65" y="63"/>
                  <a:pt x="65" y="63"/>
                  <a:pt x="65" y="63"/>
                </a:cubicBezTo>
                <a:cubicBezTo>
                  <a:pt x="65" y="58"/>
                  <a:pt x="65" y="54"/>
                  <a:pt x="67" y="53"/>
                </a:cubicBezTo>
                <a:moveTo>
                  <a:pt x="95" y="69"/>
                </a:moveTo>
                <a:cubicBezTo>
                  <a:pt x="95" y="68"/>
                  <a:pt x="95" y="67"/>
                  <a:pt x="95" y="66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57"/>
                  <a:pt x="95" y="51"/>
                  <a:pt x="91" y="46"/>
                </a:cubicBezTo>
                <a:cubicBezTo>
                  <a:pt x="88" y="43"/>
                  <a:pt x="83" y="41"/>
                  <a:pt x="76" y="41"/>
                </a:cubicBezTo>
                <a:cubicBezTo>
                  <a:pt x="68" y="41"/>
                  <a:pt x="63" y="43"/>
                  <a:pt x="60" y="46"/>
                </a:cubicBezTo>
                <a:cubicBezTo>
                  <a:pt x="56" y="51"/>
                  <a:pt x="56" y="57"/>
                  <a:pt x="56" y="64"/>
                </a:cubicBezTo>
                <a:cubicBezTo>
                  <a:pt x="56" y="66"/>
                  <a:pt x="56" y="66"/>
                  <a:pt x="56" y="66"/>
                </a:cubicBezTo>
                <a:cubicBezTo>
                  <a:pt x="56" y="67"/>
                  <a:pt x="56" y="68"/>
                  <a:pt x="56" y="68"/>
                </a:cubicBezTo>
                <a:cubicBezTo>
                  <a:pt x="53" y="69"/>
                  <a:pt x="51" y="71"/>
                  <a:pt x="51" y="7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1" y="106"/>
                  <a:pt x="54" y="108"/>
                  <a:pt x="57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97" y="108"/>
                  <a:pt x="99" y="106"/>
                  <a:pt x="99" y="103"/>
                </a:cubicBezTo>
                <a:cubicBezTo>
                  <a:pt x="99" y="73"/>
                  <a:pt x="99" y="73"/>
                  <a:pt x="99" y="73"/>
                </a:cubicBezTo>
                <a:cubicBezTo>
                  <a:pt x="99" y="71"/>
                  <a:pt x="97" y="69"/>
                  <a:pt x="95" y="69"/>
                </a:cubicBezTo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bg1">
                <a:lumMod val="95000"/>
              </a:schemeClr>
            </a:solidFill>
            <a:round/>
          </a:ln>
        </p:spPr>
        <p:txBody>
          <a:bodyPr lIns="91427" tIns="45713" rIns="91427" bIns="45713"/>
          <a:lstStyle/>
          <a:p>
            <a:pPr defTabSz="932180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6"/>
          <p:cNvGrpSpPr/>
          <p:nvPr/>
        </p:nvGrpSpPr>
        <p:grpSpPr bwMode="auto">
          <a:xfrm>
            <a:off x="4333876" y="2058036"/>
            <a:ext cx="422275" cy="506569"/>
            <a:chOff x="6432216" y="1933575"/>
            <a:chExt cx="984250" cy="1371600"/>
          </a:xfrm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6713430" y="1933575"/>
              <a:ext cx="703036" cy="1371600"/>
            </a:xfrm>
            <a:custGeom>
              <a:avLst/>
              <a:gdLst>
                <a:gd name="T0" fmla="*/ 1547 w 1766"/>
                <a:gd name="T1" fmla="*/ 3217 h 3458"/>
                <a:gd name="T2" fmla="*/ 195 w 1766"/>
                <a:gd name="T3" fmla="*/ 3054 h 3458"/>
                <a:gd name="T4" fmla="*/ 195 w 1766"/>
                <a:gd name="T5" fmla="*/ 3240 h 3458"/>
                <a:gd name="T6" fmla="*/ 218 w 1766"/>
                <a:gd name="T7" fmla="*/ 2908 h 3458"/>
                <a:gd name="T8" fmla="*/ 218 w 1766"/>
                <a:gd name="T9" fmla="*/ 2724 h 3458"/>
                <a:gd name="T10" fmla="*/ 489 w 1766"/>
                <a:gd name="T11" fmla="*/ 2931 h 3458"/>
                <a:gd name="T12" fmla="*/ 314 w 1766"/>
                <a:gd name="T13" fmla="*/ 2348 h 3458"/>
                <a:gd name="T14" fmla="*/ 195 w 1766"/>
                <a:gd name="T15" fmla="*/ 2578 h 3458"/>
                <a:gd name="T16" fmla="*/ 218 w 1766"/>
                <a:gd name="T17" fmla="*/ 2556 h 3458"/>
                <a:gd name="T18" fmla="*/ 316 w 1766"/>
                <a:gd name="T19" fmla="*/ 2372 h 3458"/>
                <a:gd name="T20" fmla="*/ 22 w 1766"/>
                <a:gd name="T21" fmla="*/ 1204 h 3458"/>
                <a:gd name="T22" fmla="*/ 0 w 1766"/>
                <a:gd name="T23" fmla="*/ 1204 h 3458"/>
                <a:gd name="T24" fmla="*/ 1547 w 1766"/>
                <a:gd name="T25" fmla="*/ 775 h 3458"/>
                <a:gd name="T26" fmla="*/ 195 w 1766"/>
                <a:gd name="T27" fmla="*/ 595 h 3458"/>
                <a:gd name="T28" fmla="*/ 195 w 1766"/>
                <a:gd name="T29" fmla="*/ 797 h 3458"/>
                <a:gd name="T30" fmla="*/ 218 w 1766"/>
                <a:gd name="T31" fmla="*/ 429 h 3458"/>
                <a:gd name="T32" fmla="*/ 218 w 1766"/>
                <a:gd name="T33" fmla="*/ 288 h 3458"/>
                <a:gd name="T34" fmla="*/ 1569 w 1766"/>
                <a:gd name="T35" fmla="*/ 452 h 3458"/>
                <a:gd name="T36" fmla="*/ 243 w 1766"/>
                <a:gd name="T37" fmla="*/ 0 h 3458"/>
                <a:gd name="T38" fmla="*/ 1599 w 1766"/>
                <a:gd name="T39" fmla="*/ 12 h 3458"/>
                <a:gd name="T40" fmla="*/ 1694 w 1766"/>
                <a:gd name="T41" fmla="*/ 64 h 3458"/>
                <a:gd name="T42" fmla="*/ 1753 w 1766"/>
                <a:gd name="T43" fmla="*/ 149 h 3458"/>
                <a:gd name="T44" fmla="*/ 1766 w 1766"/>
                <a:gd name="T45" fmla="*/ 3241 h 3458"/>
                <a:gd name="T46" fmla="*/ 1739 w 1766"/>
                <a:gd name="T47" fmla="*/ 3340 h 3458"/>
                <a:gd name="T48" fmla="*/ 1666 w 1766"/>
                <a:gd name="T49" fmla="*/ 3416 h 3458"/>
                <a:gd name="T50" fmla="*/ 1562 w 1766"/>
                <a:gd name="T51" fmla="*/ 3455 h 3458"/>
                <a:gd name="T52" fmla="*/ 204 w 1766"/>
                <a:gd name="T53" fmla="*/ 3455 h 3458"/>
                <a:gd name="T54" fmla="*/ 100 w 1766"/>
                <a:gd name="T55" fmla="*/ 3416 h 3458"/>
                <a:gd name="T56" fmla="*/ 27 w 1766"/>
                <a:gd name="T57" fmla="*/ 3340 h 3458"/>
                <a:gd name="T58" fmla="*/ 0 w 1766"/>
                <a:gd name="T59" fmla="*/ 3241 h 3458"/>
                <a:gd name="T60" fmla="*/ 22 w 1766"/>
                <a:gd name="T61" fmla="*/ 3241 h 3458"/>
                <a:gd name="T62" fmla="*/ 47 w 1766"/>
                <a:gd name="T63" fmla="*/ 3330 h 3458"/>
                <a:gd name="T64" fmla="*/ 112 w 1766"/>
                <a:gd name="T65" fmla="*/ 3398 h 3458"/>
                <a:gd name="T66" fmla="*/ 207 w 1766"/>
                <a:gd name="T67" fmla="*/ 3433 h 3458"/>
                <a:gd name="T68" fmla="*/ 1558 w 1766"/>
                <a:gd name="T69" fmla="*/ 3433 h 3458"/>
                <a:gd name="T70" fmla="*/ 1652 w 1766"/>
                <a:gd name="T71" fmla="*/ 3398 h 3458"/>
                <a:gd name="T72" fmla="*/ 1719 w 1766"/>
                <a:gd name="T73" fmla="*/ 3330 h 3458"/>
                <a:gd name="T74" fmla="*/ 1743 w 1766"/>
                <a:gd name="T75" fmla="*/ 3241 h 3458"/>
                <a:gd name="T76" fmla="*/ 1731 w 1766"/>
                <a:gd name="T77" fmla="*/ 156 h 3458"/>
                <a:gd name="T78" fmla="*/ 1678 w 1766"/>
                <a:gd name="T79" fmla="*/ 80 h 3458"/>
                <a:gd name="T80" fmla="*/ 1591 w 1766"/>
                <a:gd name="T81" fmla="*/ 33 h 3458"/>
                <a:gd name="T82" fmla="*/ 243 w 1766"/>
                <a:gd name="T83" fmla="*/ 23 h 3458"/>
                <a:gd name="T84" fmla="*/ 142 w 1766"/>
                <a:gd name="T85" fmla="*/ 45 h 3458"/>
                <a:gd name="T86" fmla="*/ 65 w 1766"/>
                <a:gd name="T87" fmla="*/ 103 h 3458"/>
                <a:gd name="T88" fmla="*/ 25 w 1766"/>
                <a:gd name="T89" fmla="*/ 186 h 3458"/>
                <a:gd name="T90" fmla="*/ 0 w 1766"/>
                <a:gd name="T91" fmla="*/ 1011 h 3458"/>
                <a:gd name="T92" fmla="*/ 12 w 1766"/>
                <a:gd name="T93" fmla="*/ 149 h 3458"/>
                <a:gd name="T94" fmla="*/ 71 w 1766"/>
                <a:gd name="T95" fmla="*/ 64 h 3458"/>
                <a:gd name="T96" fmla="*/ 166 w 1766"/>
                <a:gd name="T97" fmla="*/ 12 h 3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6" h="3458">
                  <a:moveTo>
                    <a:pt x="218" y="3076"/>
                  </a:moveTo>
                  <a:lnTo>
                    <a:pt x="218" y="3217"/>
                  </a:lnTo>
                  <a:lnTo>
                    <a:pt x="1547" y="3217"/>
                  </a:lnTo>
                  <a:lnTo>
                    <a:pt x="1547" y="3076"/>
                  </a:lnTo>
                  <a:lnTo>
                    <a:pt x="218" y="3076"/>
                  </a:lnTo>
                  <a:close/>
                  <a:moveTo>
                    <a:pt x="195" y="3054"/>
                  </a:moveTo>
                  <a:lnTo>
                    <a:pt x="1569" y="3054"/>
                  </a:lnTo>
                  <a:lnTo>
                    <a:pt x="1569" y="3240"/>
                  </a:lnTo>
                  <a:lnTo>
                    <a:pt x="195" y="3240"/>
                  </a:lnTo>
                  <a:lnTo>
                    <a:pt x="195" y="3054"/>
                  </a:lnTo>
                  <a:close/>
                  <a:moveTo>
                    <a:pt x="218" y="2724"/>
                  </a:moveTo>
                  <a:lnTo>
                    <a:pt x="218" y="2908"/>
                  </a:lnTo>
                  <a:lnTo>
                    <a:pt x="465" y="2908"/>
                  </a:lnTo>
                  <a:lnTo>
                    <a:pt x="465" y="2724"/>
                  </a:lnTo>
                  <a:lnTo>
                    <a:pt x="218" y="2724"/>
                  </a:lnTo>
                  <a:close/>
                  <a:moveTo>
                    <a:pt x="195" y="2701"/>
                  </a:moveTo>
                  <a:lnTo>
                    <a:pt x="489" y="2701"/>
                  </a:lnTo>
                  <a:lnTo>
                    <a:pt x="489" y="2931"/>
                  </a:lnTo>
                  <a:lnTo>
                    <a:pt x="195" y="2931"/>
                  </a:lnTo>
                  <a:lnTo>
                    <a:pt x="195" y="2701"/>
                  </a:lnTo>
                  <a:close/>
                  <a:moveTo>
                    <a:pt x="314" y="2348"/>
                  </a:moveTo>
                  <a:lnTo>
                    <a:pt x="489" y="2348"/>
                  </a:lnTo>
                  <a:lnTo>
                    <a:pt x="489" y="2578"/>
                  </a:lnTo>
                  <a:lnTo>
                    <a:pt x="195" y="2578"/>
                  </a:lnTo>
                  <a:lnTo>
                    <a:pt x="195" y="2445"/>
                  </a:lnTo>
                  <a:lnTo>
                    <a:pt x="218" y="2445"/>
                  </a:lnTo>
                  <a:lnTo>
                    <a:pt x="218" y="2556"/>
                  </a:lnTo>
                  <a:lnTo>
                    <a:pt x="465" y="2556"/>
                  </a:lnTo>
                  <a:lnTo>
                    <a:pt x="465" y="2372"/>
                  </a:lnTo>
                  <a:lnTo>
                    <a:pt x="316" y="2372"/>
                  </a:lnTo>
                  <a:lnTo>
                    <a:pt x="314" y="2348"/>
                  </a:lnTo>
                  <a:close/>
                  <a:moveTo>
                    <a:pt x="0" y="1204"/>
                  </a:moveTo>
                  <a:lnTo>
                    <a:pt x="22" y="1204"/>
                  </a:lnTo>
                  <a:lnTo>
                    <a:pt x="22" y="1558"/>
                  </a:lnTo>
                  <a:lnTo>
                    <a:pt x="0" y="1558"/>
                  </a:lnTo>
                  <a:lnTo>
                    <a:pt x="0" y="1204"/>
                  </a:lnTo>
                  <a:close/>
                  <a:moveTo>
                    <a:pt x="218" y="618"/>
                  </a:moveTo>
                  <a:lnTo>
                    <a:pt x="218" y="775"/>
                  </a:lnTo>
                  <a:lnTo>
                    <a:pt x="1547" y="775"/>
                  </a:lnTo>
                  <a:lnTo>
                    <a:pt x="1547" y="618"/>
                  </a:lnTo>
                  <a:lnTo>
                    <a:pt x="218" y="618"/>
                  </a:lnTo>
                  <a:close/>
                  <a:moveTo>
                    <a:pt x="195" y="595"/>
                  </a:moveTo>
                  <a:lnTo>
                    <a:pt x="1569" y="595"/>
                  </a:lnTo>
                  <a:lnTo>
                    <a:pt x="1569" y="797"/>
                  </a:lnTo>
                  <a:lnTo>
                    <a:pt x="195" y="797"/>
                  </a:lnTo>
                  <a:lnTo>
                    <a:pt x="195" y="595"/>
                  </a:lnTo>
                  <a:close/>
                  <a:moveTo>
                    <a:pt x="218" y="288"/>
                  </a:moveTo>
                  <a:lnTo>
                    <a:pt x="218" y="429"/>
                  </a:lnTo>
                  <a:lnTo>
                    <a:pt x="1547" y="429"/>
                  </a:lnTo>
                  <a:lnTo>
                    <a:pt x="1547" y="288"/>
                  </a:lnTo>
                  <a:lnTo>
                    <a:pt x="218" y="288"/>
                  </a:lnTo>
                  <a:close/>
                  <a:moveTo>
                    <a:pt x="195" y="265"/>
                  </a:moveTo>
                  <a:lnTo>
                    <a:pt x="1569" y="265"/>
                  </a:lnTo>
                  <a:lnTo>
                    <a:pt x="1569" y="452"/>
                  </a:lnTo>
                  <a:lnTo>
                    <a:pt x="195" y="452"/>
                  </a:lnTo>
                  <a:lnTo>
                    <a:pt x="195" y="265"/>
                  </a:lnTo>
                  <a:close/>
                  <a:moveTo>
                    <a:pt x="243" y="0"/>
                  </a:moveTo>
                  <a:lnTo>
                    <a:pt x="1522" y="0"/>
                  </a:lnTo>
                  <a:lnTo>
                    <a:pt x="1562" y="3"/>
                  </a:lnTo>
                  <a:lnTo>
                    <a:pt x="1599" y="12"/>
                  </a:lnTo>
                  <a:lnTo>
                    <a:pt x="1635" y="24"/>
                  </a:lnTo>
                  <a:lnTo>
                    <a:pt x="1666" y="42"/>
                  </a:lnTo>
                  <a:lnTo>
                    <a:pt x="1694" y="64"/>
                  </a:lnTo>
                  <a:lnTo>
                    <a:pt x="1719" y="90"/>
                  </a:lnTo>
                  <a:lnTo>
                    <a:pt x="1739" y="118"/>
                  </a:lnTo>
                  <a:lnTo>
                    <a:pt x="1753" y="149"/>
                  </a:lnTo>
                  <a:lnTo>
                    <a:pt x="1763" y="182"/>
                  </a:lnTo>
                  <a:lnTo>
                    <a:pt x="1766" y="218"/>
                  </a:lnTo>
                  <a:lnTo>
                    <a:pt x="1766" y="3241"/>
                  </a:lnTo>
                  <a:lnTo>
                    <a:pt x="1763" y="3276"/>
                  </a:lnTo>
                  <a:lnTo>
                    <a:pt x="1753" y="3310"/>
                  </a:lnTo>
                  <a:lnTo>
                    <a:pt x="1739" y="3340"/>
                  </a:lnTo>
                  <a:lnTo>
                    <a:pt x="1719" y="3369"/>
                  </a:lnTo>
                  <a:lnTo>
                    <a:pt x="1694" y="3394"/>
                  </a:lnTo>
                  <a:lnTo>
                    <a:pt x="1666" y="3416"/>
                  </a:lnTo>
                  <a:lnTo>
                    <a:pt x="1635" y="3434"/>
                  </a:lnTo>
                  <a:lnTo>
                    <a:pt x="1599" y="3446"/>
                  </a:lnTo>
                  <a:lnTo>
                    <a:pt x="1562" y="3455"/>
                  </a:lnTo>
                  <a:lnTo>
                    <a:pt x="1522" y="3458"/>
                  </a:lnTo>
                  <a:lnTo>
                    <a:pt x="243" y="3458"/>
                  </a:lnTo>
                  <a:lnTo>
                    <a:pt x="204" y="3455"/>
                  </a:lnTo>
                  <a:lnTo>
                    <a:pt x="166" y="3446"/>
                  </a:lnTo>
                  <a:lnTo>
                    <a:pt x="131" y="3434"/>
                  </a:lnTo>
                  <a:lnTo>
                    <a:pt x="100" y="3416"/>
                  </a:lnTo>
                  <a:lnTo>
                    <a:pt x="71" y="3394"/>
                  </a:lnTo>
                  <a:lnTo>
                    <a:pt x="46" y="3369"/>
                  </a:lnTo>
                  <a:lnTo>
                    <a:pt x="27" y="3340"/>
                  </a:lnTo>
                  <a:lnTo>
                    <a:pt x="12" y="3310"/>
                  </a:lnTo>
                  <a:lnTo>
                    <a:pt x="3" y="3276"/>
                  </a:lnTo>
                  <a:lnTo>
                    <a:pt x="0" y="3241"/>
                  </a:lnTo>
                  <a:lnTo>
                    <a:pt x="0" y="2408"/>
                  </a:lnTo>
                  <a:lnTo>
                    <a:pt x="22" y="2408"/>
                  </a:lnTo>
                  <a:lnTo>
                    <a:pt x="22" y="3241"/>
                  </a:lnTo>
                  <a:lnTo>
                    <a:pt x="25" y="3272"/>
                  </a:lnTo>
                  <a:lnTo>
                    <a:pt x="33" y="3303"/>
                  </a:lnTo>
                  <a:lnTo>
                    <a:pt x="47" y="3330"/>
                  </a:lnTo>
                  <a:lnTo>
                    <a:pt x="65" y="3356"/>
                  </a:lnTo>
                  <a:lnTo>
                    <a:pt x="87" y="3378"/>
                  </a:lnTo>
                  <a:lnTo>
                    <a:pt x="112" y="3398"/>
                  </a:lnTo>
                  <a:lnTo>
                    <a:pt x="142" y="3414"/>
                  </a:lnTo>
                  <a:lnTo>
                    <a:pt x="173" y="3425"/>
                  </a:lnTo>
                  <a:lnTo>
                    <a:pt x="207" y="3433"/>
                  </a:lnTo>
                  <a:lnTo>
                    <a:pt x="243" y="3435"/>
                  </a:lnTo>
                  <a:lnTo>
                    <a:pt x="1522" y="3435"/>
                  </a:lnTo>
                  <a:lnTo>
                    <a:pt x="1558" y="3433"/>
                  </a:lnTo>
                  <a:lnTo>
                    <a:pt x="1591" y="3425"/>
                  </a:lnTo>
                  <a:lnTo>
                    <a:pt x="1624" y="3414"/>
                  </a:lnTo>
                  <a:lnTo>
                    <a:pt x="1652" y="3398"/>
                  </a:lnTo>
                  <a:lnTo>
                    <a:pt x="1678" y="3378"/>
                  </a:lnTo>
                  <a:lnTo>
                    <a:pt x="1700" y="3356"/>
                  </a:lnTo>
                  <a:lnTo>
                    <a:pt x="1719" y="3330"/>
                  </a:lnTo>
                  <a:lnTo>
                    <a:pt x="1731" y="3303"/>
                  </a:lnTo>
                  <a:lnTo>
                    <a:pt x="1740" y="3272"/>
                  </a:lnTo>
                  <a:lnTo>
                    <a:pt x="1743" y="3241"/>
                  </a:lnTo>
                  <a:lnTo>
                    <a:pt x="1743" y="218"/>
                  </a:lnTo>
                  <a:lnTo>
                    <a:pt x="1740" y="186"/>
                  </a:lnTo>
                  <a:lnTo>
                    <a:pt x="1731" y="156"/>
                  </a:lnTo>
                  <a:lnTo>
                    <a:pt x="1719" y="128"/>
                  </a:lnTo>
                  <a:lnTo>
                    <a:pt x="1700" y="103"/>
                  </a:lnTo>
                  <a:lnTo>
                    <a:pt x="1678" y="80"/>
                  </a:lnTo>
                  <a:lnTo>
                    <a:pt x="1652" y="61"/>
                  </a:lnTo>
                  <a:lnTo>
                    <a:pt x="1624" y="45"/>
                  </a:lnTo>
                  <a:lnTo>
                    <a:pt x="1591" y="33"/>
                  </a:lnTo>
                  <a:lnTo>
                    <a:pt x="1558" y="25"/>
                  </a:lnTo>
                  <a:lnTo>
                    <a:pt x="1522" y="23"/>
                  </a:lnTo>
                  <a:lnTo>
                    <a:pt x="243" y="23"/>
                  </a:lnTo>
                  <a:lnTo>
                    <a:pt x="207" y="25"/>
                  </a:lnTo>
                  <a:lnTo>
                    <a:pt x="173" y="33"/>
                  </a:lnTo>
                  <a:lnTo>
                    <a:pt x="142" y="45"/>
                  </a:lnTo>
                  <a:lnTo>
                    <a:pt x="112" y="61"/>
                  </a:lnTo>
                  <a:lnTo>
                    <a:pt x="87" y="80"/>
                  </a:lnTo>
                  <a:lnTo>
                    <a:pt x="65" y="103"/>
                  </a:lnTo>
                  <a:lnTo>
                    <a:pt x="47" y="128"/>
                  </a:lnTo>
                  <a:lnTo>
                    <a:pt x="33" y="156"/>
                  </a:lnTo>
                  <a:lnTo>
                    <a:pt x="25" y="186"/>
                  </a:lnTo>
                  <a:lnTo>
                    <a:pt x="22" y="218"/>
                  </a:lnTo>
                  <a:lnTo>
                    <a:pt x="22" y="1011"/>
                  </a:lnTo>
                  <a:lnTo>
                    <a:pt x="0" y="1011"/>
                  </a:lnTo>
                  <a:lnTo>
                    <a:pt x="0" y="218"/>
                  </a:lnTo>
                  <a:lnTo>
                    <a:pt x="3" y="182"/>
                  </a:lnTo>
                  <a:lnTo>
                    <a:pt x="12" y="149"/>
                  </a:lnTo>
                  <a:lnTo>
                    <a:pt x="27" y="118"/>
                  </a:lnTo>
                  <a:lnTo>
                    <a:pt x="46" y="90"/>
                  </a:lnTo>
                  <a:lnTo>
                    <a:pt x="71" y="64"/>
                  </a:lnTo>
                  <a:lnTo>
                    <a:pt x="100" y="42"/>
                  </a:lnTo>
                  <a:lnTo>
                    <a:pt x="131" y="24"/>
                  </a:lnTo>
                  <a:lnTo>
                    <a:pt x="166" y="12"/>
                  </a:lnTo>
                  <a:lnTo>
                    <a:pt x="204" y="3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6432216" y="2324847"/>
              <a:ext cx="477325" cy="589055"/>
            </a:xfrm>
            <a:custGeom>
              <a:avLst/>
              <a:gdLst>
                <a:gd name="T0" fmla="*/ 630 w 1202"/>
                <a:gd name="T1" fmla="*/ 234 h 1478"/>
                <a:gd name="T2" fmla="*/ 596 w 1202"/>
                <a:gd name="T3" fmla="*/ 255 h 1478"/>
                <a:gd name="T4" fmla="*/ 555 w 1202"/>
                <a:gd name="T5" fmla="*/ 347 h 1478"/>
                <a:gd name="T6" fmla="*/ 927 w 1202"/>
                <a:gd name="T7" fmla="*/ 616 h 1478"/>
                <a:gd name="T8" fmla="*/ 967 w 1202"/>
                <a:gd name="T9" fmla="*/ 468 h 1478"/>
                <a:gd name="T10" fmla="*/ 981 w 1202"/>
                <a:gd name="T11" fmla="*/ 375 h 1478"/>
                <a:gd name="T12" fmla="*/ 965 w 1202"/>
                <a:gd name="T13" fmla="*/ 331 h 1478"/>
                <a:gd name="T14" fmla="*/ 935 w 1202"/>
                <a:gd name="T15" fmla="*/ 292 h 1478"/>
                <a:gd name="T16" fmla="*/ 846 w 1202"/>
                <a:gd name="T17" fmla="*/ 258 h 1478"/>
                <a:gd name="T18" fmla="*/ 721 w 1202"/>
                <a:gd name="T19" fmla="*/ 226 h 1478"/>
                <a:gd name="T20" fmla="*/ 697 w 1202"/>
                <a:gd name="T21" fmla="*/ 199 h 1478"/>
                <a:gd name="T22" fmla="*/ 824 w 1202"/>
                <a:gd name="T23" fmla="*/ 229 h 1478"/>
                <a:gd name="T24" fmla="*/ 930 w 1202"/>
                <a:gd name="T25" fmla="*/ 264 h 1478"/>
                <a:gd name="T26" fmla="*/ 985 w 1202"/>
                <a:gd name="T27" fmla="*/ 319 h 1478"/>
                <a:gd name="T28" fmla="*/ 1004 w 1202"/>
                <a:gd name="T29" fmla="*/ 390 h 1478"/>
                <a:gd name="T30" fmla="*/ 984 w 1202"/>
                <a:gd name="T31" fmla="*/ 495 h 1478"/>
                <a:gd name="T32" fmla="*/ 484 w 1202"/>
                <a:gd name="T33" fmla="*/ 517 h 1478"/>
                <a:gd name="T34" fmla="*/ 541 w 1202"/>
                <a:gd name="T35" fmla="*/ 314 h 1478"/>
                <a:gd name="T36" fmla="*/ 586 w 1202"/>
                <a:gd name="T37" fmla="*/ 233 h 1478"/>
                <a:gd name="T38" fmla="*/ 651 w 1202"/>
                <a:gd name="T39" fmla="*/ 199 h 1478"/>
                <a:gd name="T40" fmla="*/ 592 w 1202"/>
                <a:gd name="T41" fmla="*/ 32 h 1478"/>
                <a:gd name="T42" fmla="*/ 463 w 1202"/>
                <a:gd name="T43" fmla="*/ 106 h 1478"/>
                <a:gd name="T44" fmla="*/ 389 w 1202"/>
                <a:gd name="T45" fmla="*/ 230 h 1478"/>
                <a:gd name="T46" fmla="*/ 342 w 1202"/>
                <a:gd name="T47" fmla="*/ 380 h 1478"/>
                <a:gd name="T48" fmla="*/ 253 w 1202"/>
                <a:gd name="T49" fmla="*/ 477 h 1478"/>
                <a:gd name="T50" fmla="*/ 190 w 1202"/>
                <a:gd name="T51" fmla="*/ 529 h 1478"/>
                <a:gd name="T52" fmla="*/ 31 w 1202"/>
                <a:gd name="T53" fmla="*/ 1172 h 1478"/>
                <a:gd name="T54" fmla="*/ 92 w 1202"/>
                <a:gd name="T55" fmla="*/ 1228 h 1478"/>
                <a:gd name="T56" fmla="*/ 920 w 1202"/>
                <a:gd name="T57" fmla="*/ 1456 h 1478"/>
                <a:gd name="T58" fmla="*/ 973 w 1202"/>
                <a:gd name="T59" fmla="*/ 1438 h 1478"/>
                <a:gd name="T60" fmla="*/ 1169 w 1202"/>
                <a:gd name="T61" fmla="*/ 802 h 1478"/>
                <a:gd name="T62" fmla="*/ 1147 w 1202"/>
                <a:gd name="T63" fmla="*/ 734 h 1478"/>
                <a:gd name="T64" fmla="*/ 1134 w 1202"/>
                <a:gd name="T65" fmla="*/ 601 h 1478"/>
                <a:gd name="T66" fmla="*/ 1176 w 1202"/>
                <a:gd name="T67" fmla="*/ 411 h 1478"/>
                <a:gd name="T68" fmla="*/ 1150 w 1202"/>
                <a:gd name="T69" fmla="*/ 233 h 1478"/>
                <a:gd name="T70" fmla="*/ 1022 w 1202"/>
                <a:gd name="T71" fmla="*/ 114 h 1478"/>
                <a:gd name="T72" fmla="*/ 820 w 1202"/>
                <a:gd name="T73" fmla="*/ 40 h 1478"/>
                <a:gd name="T74" fmla="*/ 678 w 1202"/>
                <a:gd name="T75" fmla="*/ 0 h 1478"/>
                <a:gd name="T76" fmla="*/ 880 w 1202"/>
                <a:gd name="T77" fmla="*/ 32 h 1478"/>
                <a:gd name="T78" fmla="*/ 1056 w 1202"/>
                <a:gd name="T79" fmla="*/ 109 h 1478"/>
                <a:gd name="T80" fmla="*/ 1170 w 1202"/>
                <a:gd name="T81" fmla="*/ 222 h 1478"/>
                <a:gd name="T82" fmla="*/ 1202 w 1202"/>
                <a:gd name="T83" fmla="*/ 348 h 1478"/>
                <a:gd name="T84" fmla="*/ 1181 w 1202"/>
                <a:gd name="T85" fmla="*/ 518 h 1478"/>
                <a:gd name="T86" fmla="*/ 1149 w 1202"/>
                <a:gd name="T87" fmla="*/ 706 h 1478"/>
                <a:gd name="T88" fmla="*/ 1191 w 1202"/>
                <a:gd name="T89" fmla="*/ 771 h 1478"/>
                <a:gd name="T90" fmla="*/ 1018 w 1202"/>
                <a:gd name="T91" fmla="*/ 1419 h 1478"/>
                <a:gd name="T92" fmla="*/ 944 w 1202"/>
                <a:gd name="T93" fmla="*/ 1476 h 1478"/>
                <a:gd name="T94" fmla="*/ 880 w 1202"/>
                <a:gd name="T95" fmla="*/ 1473 h 1478"/>
                <a:gd name="T96" fmla="*/ 40 w 1202"/>
                <a:gd name="T97" fmla="*/ 1221 h 1478"/>
                <a:gd name="T98" fmla="*/ 0 w 1202"/>
                <a:gd name="T99" fmla="*/ 1134 h 1478"/>
                <a:gd name="T100" fmla="*/ 188 w 1202"/>
                <a:gd name="T101" fmla="*/ 489 h 1478"/>
                <a:gd name="T102" fmla="*/ 272 w 1202"/>
                <a:gd name="T103" fmla="*/ 448 h 1478"/>
                <a:gd name="T104" fmla="*/ 343 w 1202"/>
                <a:gd name="T105" fmla="*/ 293 h 1478"/>
                <a:gd name="T106" fmla="*/ 403 w 1202"/>
                <a:gd name="T107" fmla="*/ 150 h 1478"/>
                <a:gd name="T108" fmla="*/ 507 w 1202"/>
                <a:gd name="T109" fmla="*/ 38 h 1478"/>
                <a:gd name="T110" fmla="*/ 630 w 1202"/>
                <a:gd name="T111" fmla="*/ 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02" h="1478">
                  <a:moveTo>
                    <a:pt x="673" y="220"/>
                  </a:moveTo>
                  <a:lnTo>
                    <a:pt x="655" y="222"/>
                  </a:lnTo>
                  <a:lnTo>
                    <a:pt x="641" y="226"/>
                  </a:lnTo>
                  <a:lnTo>
                    <a:pt x="630" y="234"/>
                  </a:lnTo>
                  <a:lnTo>
                    <a:pt x="628" y="237"/>
                  </a:lnTo>
                  <a:lnTo>
                    <a:pt x="623" y="237"/>
                  </a:lnTo>
                  <a:lnTo>
                    <a:pt x="609" y="244"/>
                  </a:lnTo>
                  <a:lnTo>
                    <a:pt x="596" y="255"/>
                  </a:lnTo>
                  <a:lnTo>
                    <a:pt x="584" y="271"/>
                  </a:lnTo>
                  <a:lnTo>
                    <a:pt x="574" y="293"/>
                  </a:lnTo>
                  <a:lnTo>
                    <a:pt x="564" y="318"/>
                  </a:lnTo>
                  <a:lnTo>
                    <a:pt x="555" y="347"/>
                  </a:lnTo>
                  <a:lnTo>
                    <a:pt x="546" y="378"/>
                  </a:lnTo>
                  <a:lnTo>
                    <a:pt x="536" y="413"/>
                  </a:lnTo>
                  <a:lnTo>
                    <a:pt x="512" y="501"/>
                  </a:lnTo>
                  <a:lnTo>
                    <a:pt x="927" y="616"/>
                  </a:lnTo>
                  <a:lnTo>
                    <a:pt x="946" y="548"/>
                  </a:lnTo>
                  <a:lnTo>
                    <a:pt x="953" y="522"/>
                  </a:lnTo>
                  <a:lnTo>
                    <a:pt x="961" y="495"/>
                  </a:lnTo>
                  <a:lnTo>
                    <a:pt x="967" y="468"/>
                  </a:lnTo>
                  <a:lnTo>
                    <a:pt x="973" y="442"/>
                  </a:lnTo>
                  <a:lnTo>
                    <a:pt x="978" y="418"/>
                  </a:lnTo>
                  <a:lnTo>
                    <a:pt x="980" y="396"/>
                  </a:lnTo>
                  <a:lnTo>
                    <a:pt x="981" y="375"/>
                  </a:lnTo>
                  <a:lnTo>
                    <a:pt x="980" y="358"/>
                  </a:lnTo>
                  <a:lnTo>
                    <a:pt x="974" y="343"/>
                  </a:lnTo>
                  <a:lnTo>
                    <a:pt x="967" y="334"/>
                  </a:lnTo>
                  <a:lnTo>
                    <a:pt x="965" y="331"/>
                  </a:lnTo>
                  <a:lnTo>
                    <a:pt x="964" y="328"/>
                  </a:lnTo>
                  <a:lnTo>
                    <a:pt x="958" y="314"/>
                  </a:lnTo>
                  <a:lnTo>
                    <a:pt x="948" y="302"/>
                  </a:lnTo>
                  <a:lnTo>
                    <a:pt x="935" y="292"/>
                  </a:lnTo>
                  <a:lnTo>
                    <a:pt x="917" y="283"/>
                  </a:lnTo>
                  <a:lnTo>
                    <a:pt x="896" y="274"/>
                  </a:lnTo>
                  <a:lnTo>
                    <a:pt x="871" y="267"/>
                  </a:lnTo>
                  <a:lnTo>
                    <a:pt x="846" y="258"/>
                  </a:lnTo>
                  <a:lnTo>
                    <a:pt x="818" y="251"/>
                  </a:lnTo>
                  <a:lnTo>
                    <a:pt x="782" y="241"/>
                  </a:lnTo>
                  <a:lnTo>
                    <a:pt x="750" y="232"/>
                  </a:lnTo>
                  <a:lnTo>
                    <a:pt x="721" y="226"/>
                  </a:lnTo>
                  <a:lnTo>
                    <a:pt x="695" y="222"/>
                  </a:lnTo>
                  <a:lnTo>
                    <a:pt x="673" y="220"/>
                  </a:lnTo>
                  <a:close/>
                  <a:moveTo>
                    <a:pt x="673" y="196"/>
                  </a:moveTo>
                  <a:lnTo>
                    <a:pt x="697" y="199"/>
                  </a:lnTo>
                  <a:lnTo>
                    <a:pt x="723" y="203"/>
                  </a:lnTo>
                  <a:lnTo>
                    <a:pt x="753" y="209"/>
                  </a:lnTo>
                  <a:lnTo>
                    <a:pt x="786" y="218"/>
                  </a:lnTo>
                  <a:lnTo>
                    <a:pt x="824" y="229"/>
                  </a:lnTo>
                  <a:lnTo>
                    <a:pt x="854" y="237"/>
                  </a:lnTo>
                  <a:lnTo>
                    <a:pt x="882" y="246"/>
                  </a:lnTo>
                  <a:lnTo>
                    <a:pt x="907" y="254"/>
                  </a:lnTo>
                  <a:lnTo>
                    <a:pt x="930" y="264"/>
                  </a:lnTo>
                  <a:lnTo>
                    <a:pt x="950" y="275"/>
                  </a:lnTo>
                  <a:lnTo>
                    <a:pt x="966" y="288"/>
                  </a:lnTo>
                  <a:lnTo>
                    <a:pt x="978" y="302"/>
                  </a:lnTo>
                  <a:lnTo>
                    <a:pt x="985" y="319"/>
                  </a:lnTo>
                  <a:lnTo>
                    <a:pt x="994" y="332"/>
                  </a:lnTo>
                  <a:lnTo>
                    <a:pt x="1001" y="349"/>
                  </a:lnTo>
                  <a:lnTo>
                    <a:pt x="1004" y="368"/>
                  </a:lnTo>
                  <a:lnTo>
                    <a:pt x="1004" y="390"/>
                  </a:lnTo>
                  <a:lnTo>
                    <a:pt x="1001" y="413"/>
                  </a:lnTo>
                  <a:lnTo>
                    <a:pt x="997" y="439"/>
                  </a:lnTo>
                  <a:lnTo>
                    <a:pt x="991" y="466"/>
                  </a:lnTo>
                  <a:lnTo>
                    <a:pt x="984" y="495"/>
                  </a:lnTo>
                  <a:lnTo>
                    <a:pt x="977" y="524"/>
                  </a:lnTo>
                  <a:lnTo>
                    <a:pt x="968" y="554"/>
                  </a:lnTo>
                  <a:lnTo>
                    <a:pt x="943" y="645"/>
                  </a:lnTo>
                  <a:lnTo>
                    <a:pt x="484" y="517"/>
                  </a:lnTo>
                  <a:lnTo>
                    <a:pt x="514" y="406"/>
                  </a:lnTo>
                  <a:lnTo>
                    <a:pt x="523" y="373"/>
                  </a:lnTo>
                  <a:lnTo>
                    <a:pt x="533" y="342"/>
                  </a:lnTo>
                  <a:lnTo>
                    <a:pt x="541" y="314"/>
                  </a:lnTo>
                  <a:lnTo>
                    <a:pt x="551" y="289"/>
                  </a:lnTo>
                  <a:lnTo>
                    <a:pt x="561" y="267"/>
                  </a:lnTo>
                  <a:lnTo>
                    <a:pt x="573" y="248"/>
                  </a:lnTo>
                  <a:lnTo>
                    <a:pt x="586" y="233"/>
                  </a:lnTo>
                  <a:lnTo>
                    <a:pt x="599" y="223"/>
                  </a:lnTo>
                  <a:lnTo>
                    <a:pt x="616" y="216"/>
                  </a:lnTo>
                  <a:lnTo>
                    <a:pt x="632" y="206"/>
                  </a:lnTo>
                  <a:lnTo>
                    <a:pt x="651" y="199"/>
                  </a:lnTo>
                  <a:lnTo>
                    <a:pt x="673" y="196"/>
                  </a:lnTo>
                  <a:close/>
                  <a:moveTo>
                    <a:pt x="678" y="22"/>
                  </a:moveTo>
                  <a:lnTo>
                    <a:pt x="633" y="25"/>
                  </a:lnTo>
                  <a:lnTo>
                    <a:pt x="592" y="32"/>
                  </a:lnTo>
                  <a:lnTo>
                    <a:pt x="554" y="42"/>
                  </a:lnTo>
                  <a:lnTo>
                    <a:pt x="519" y="57"/>
                  </a:lnTo>
                  <a:lnTo>
                    <a:pt x="489" y="80"/>
                  </a:lnTo>
                  <a:lnTo>
                    <a:pt x="463" y="106"/>
                  </a:lnTo>
                  <a:lnTo>
                    <a:pt x="440" y="133"/>
                  </a:lnTo>
                  <a:lnTo>
                    <a:pt x="420" y="164"/>
                  </a:lnTo>
                  <a:lnTo>
                    <a:pt x="404" y="195"/>
                  </a:lnTo>
                  <a:lnTo>
                    <a:pt x="389" y="230"/>
                  </a:lnTo>
                  <a:lnTo>
                    <a:pt x="376" y="265"/>
                  </a:lnTo>
                  <a:lnTo>
                    <a:pt x="365" y="302"/>
                  </a:lnTo>
                  <a:lnTo>
                    <a:pt x="353" y="340"/>
                  </a:lnTo>
                  <a:lnTo>
                    <a:pt x="342" y="380"/>
                  </a:lnTo>
                  <a:lnTo>
                    <a:pt x="317" y="467"/>
                  </a:lnTo>
                  <a:lnTo>
                    <a:pt x="309" y="467"/>
                  </a:lnTo>
                  <a:lnTo>
                    <a:pt x="280" y="470"/>
                  </a:lnTo>
                  <a:lnTo>
                    <a:pt x="253" y="477"/>
                  </a:lnTo>
                  <a:lnTo>
                    <a:pt x="230" y="486"/>
                  </a:lnTo>
                  <a:lnTo>
                    <a:pt x="211" y="498"/>
                  </a:lnTo>
                  <a:lnTo>
                    <a:pt x="199" y="512"/>
                  </a:lnTo>
                  <a:lnTo>
                    <a:pt x="190" y="529"/>
                  </a:lnTo>
                  <a:lnTo>
                    <a:pt x="26" y="1117"/>
                  </a:lnTo>
                  <a:lnTo>
                    <a:pt x="23" y="1135"/>
                  </a:lnTo>
                  <a:lnTo>
                    <a:pt x="25" y="1154"/>
                  </a:lnTo>
                  <a:lnTo>
                    <a:pt x="31" y="1172"/>
                  </a:lnTo>
                  <a:lnTo>
                    <a:pt x="42" y="1188"/>
                  </a:lnTo>
                  <a:lnTo>
                    <a:pt x="56" y="1204"/>
                  </a:lnTo>
                  <a:lnTo>
                    <a:pt x="72" y="1218"/>
                  </a:lnTo>
                  <a:lnTo>
                    <a:pt x="92" y="1228"/>
                  </a:lnTo>
                  <a:lnTo>
                    <a:pt x="113" y="1236"/>
                  </a:lnTo>
                  <a:lnTo>
                    <a:pt x="886" y="1451"/>
                  </a:lnTo>
                  <a:lnTo>
                    <a:pt x="903" y="1455"/>
                  </a:lnTo>
                  <a:lnTo>
                    <a:pt x="920" y="1456"/>
                  </a:lnTo>
                  <a:lnTo>
                    <a:pt x="920" y="1456"/>
                  </a:lnTo>
                  <a:lnTo>
                    <a:pt x="940" y="1454"/>
                  </a:lnTo>
                  <a:lnTo>
                    <a:pt x="958" y="1448"/>
                  </a:lnTo>
                  <a:lnTo>
                    <a:pt x="973" y="1438"/>
                  </a:lnTo>
                  <a:lnTo>
                    <a:pt x="986" y="1425"/>
                  </a:lnTo>
                  <a:lnTo>
                    <a:pt x="998" y="1409"/>
                  </a:lnTo>
                  <a:lnTo>
                    <a:pt x="1005" y="1389"/>
                  </a:lnTo>
                  <a:lnTo>
                    <a:pt x="1169" y="802"/>
                  </a:lnTo>
                  <a:lnTo>
                    <a:pt x="1170" y="784"/>
                  </a:lnTo>
                  <a:lnTo>
                    <a:pt x="1167" y="766"/>
                  </a:lnTo>
                  <a:lnTo>
                    <a:pt x="1158" y="749"/>
                  </a:lnTo>
                  <a:lnTo>
                    <a:pt x="1147" y="734"/>
                  </a:lnTo>
                  <a:lnTo>
                    <a:pt x="1132" y="721"/>
                  </a:lnTo>
                  <a:lnTo>
                    <a:pt x="1114" y="714"/>
                  </a:lnTo>
                  <a:lnTo>
                    <a:pt x="1104" y="711"/>
                  </a:lnTo>
                  <a:lnTo>
                    <a:pt x="1134" y="601"/>
                  </a:lnTo>
                  <a:lnTo>
                    <a:pt x="1148" y="551"/>
                  </a:lnTo>
                  <a:lnTo>
                    <a:pt x="1161" y="504"/>
                  </a:lnTo>
                  <a:lnTo>
                    <a:pt x="1170" y="457"/>
                  </a:lnTo>
                  <a:lnTo>
                    <a:pt x="1176" y="411"/>
                  </a:lnTo>
                  <a:lnTo>
                    <a:pt x="1178" y="367"/>
                  </a:lnTo>
                  <a:lnTo>
                    <a:pt x="1176" y="321"/>
                  </a:lnTo>
                  <a:lnTo>
                    <a:pt x="1167" y="277"/>
                  </a:lnTo>
                  <a:lnTo>
                    <a:pt x="1150" y="233"/>
                  </a:lnTo>
                  <a:lnTo>
                    <a:pt x="1127" y="200"/>
                  </a:lnTo>
                  <a:lnTo>
                    <a:pt x="1096" y="169"/>
                  </a:lnTo>
                  <a:lnTo>
                    <a:pt x="1062" y="140"/>
                  </a:lnTo>
                  <a:lnTo>
                    <a:pt x="1022" y="114"/>
                  </a:lnTo>
                  <a:lnTo>
                    <a:pt x="977" y="90"/>
                  </a:lnTo>
                  <a:lnTo>
                    <a:pt x="927" y="70"/>
                  </a:lnTo>
                  <a:lnTo>
                    <a:pt x="874" y="53"/>
                  </a:lnTo>
                  <a:lnTo>
                    <a:pt x="820" y="40"/>
                  </a:lnTo>
                  <a:lnTo>
                    <a:pt x="769" y="31"/>
                  </a:lnTo>
                  <a:lnTo>
                    <a:pt x="722" y="24"/>
                  </a:lnTo>
                  <a:lnTo>
                    <a:pt x="678" y="22"/>
                  </a:lnTo>
                  <a:close/>
                  <a:moveTo>
                    <a:pt x="678" y="0"/>
                  </a:moveTo>
                  <a:lnTo>
                    <a:pt x="724" y="2"/>
                  </a:lnTo>
                  <a:lnTo>
                    <a:pt x="773" y="8"/>
                  </a:lnTo>
                  <a:lnTo>
                    <a:pt x="825" y="18"/>
                  </a:lnTo>
                  <a:lnTo>
                    <a:pt x="880" y="32"/>
                  </a:lnTo>
                  <a:lnTo>
                    <a:pt x="929" y="46"/>
                  </a:lnTo>
                  <a:lnTo>
                    <a:pt x="976" y="65"/>
                  </a:lnTo>
                  <a:lnTo>
                    <a:pt x="1018" y="86"/>
                  </a:lnTo>
                  <a:lnTo>
                    <a:pt x="1056" y="109"/>
                  </a:lnTo>
                  <a:lnTo>
                    <a:pt x="1091" y="135"/>
                  </a:lnTo>
                  <a:lnTo>
                    <a:pt x="1122" y="162"/>
                  </a:lnTo>
                  <a:lnTo>
                    <a:pt x="1148" y="191"/>
                  </a:lnTo>
                  <a:lnTo>
                    <a:pt x="1170" y="222"/>
                  </a:lnTo>
                  <a:lnTo>
                    <a:pt x="1171" y="223"/>
                  </a:lnTo>
                  <a:lnTo>
                    <a:pt x="1187" y="265"/>
                  </a:lnTo>
                  <a:lnTo>
                    <a:pt x="1196" y="307"/>
                  </a:lnTo>
                  <a:lnTo>
                    <a:pt x="1202" y="348"/>
                  </a:lnTo>
                  <a:lnTo>
                    <a:pt x="1202" y="390"/>
                  </a:lnTo>
                  <a:lnTo>
                    <a:pt x="1197" y="432"/>
                  </a:lnTo>
                  <a:lnTo>
                    <a:pt x="1190" y="474"/>
                  </a:lnTo>
                  <a:lnTo>
                    <a:pt x="1181" y="518"/>
                  </a:lnTo>
                  <a:lnTo>
                    <a:pt x="1169" y="562"/>
                  </a:lnTo>
                  <a:lnTo>
                    <a:pt x="1156" y="607"/>
                  </a:lnTo>
                  <a:lnTo>
                    <a:pt x="1132" y="696"/>
                  </a:lnTo>
                  <a:lnTo>
                    <a:pt x="1149" y="706"/>
                  </a:lnTo>
                  <a:lnTo>
                    <a:pt x="1164" y="718"/>
                  </a:lnTo>
                  <a:lnTo>
                    <a:pt x="1176" y="735"/>
                  </a:lnTo>
                  <a:lnTo>
                    <a:pt x="1186" y="752"/>
                  </a:lnTo>
                  <a:lnTo>
                    <a:pt x="1191" y="771"/>
                  </a:lnTo>
                  <a:lnTo>
                    <a:pt x="1193" y="790"/>
                  </a:lnTo>
                  <a:lnTo>
                    <a:pt x="1191" y="808"/>
                  </a:lnTo>
                  <a:lnTo>
                    <a:pt x="1027" y="1395"/>
                  </a:lnTo>
                  <a:lnTo>
                    <a:pt x="1018" y="1419"/>
                  </a:lnTo>
                  <a:lnTo>
                    <a:pt x="1004" y="1440"/>
                  </a:lnTo>
                  <a:lnTo>
                    <a:pt x="987" y="1456"/>
                  </a:lnTo>
                  <a:lnTo>
                    <a:pt x="967" y="1469"/>
                  </a:lnTo>
                  <a:lnTo>
                    <a:pt x="944" y="1476"/>
                  </a:lnTo>
                  <a:lnTo>
                    <a:pt x="920" y="1478"/>
                  </a:lnTo>
                  <a:lnTo>
                    <a:pt x="920" y="1478"/>
                  </a:lnTo>
                  <a:lnTo>
                    <a:pt x="900" y="1477"/>
                  </a:lnTo>
                  <a:lnTo>
                    <a:pt x="880" y="1473"/>
                  </a:lnTo>
                  <a:lnTo>
                    <a:pt x="107" y="1258"/>
                  </a:lnTo>
                  <a:lnTo>
                    <a:pt x="83" y="1248"/>
                  </a:lnTo>
                  <a:lnTo>
                    <a:pt x="60" y="1236"/>
                  </a:lnTo>
                  <a:lnTo>
                    <a:pt x="40" y="1221"/>
                  </a:lnTo>
                  <a:lnTo>
                    <a:pt x="24" y="1203"/>
                  </a:lnTo>
                  <a:lnTo>
                    <a:pt x="10" y="1181"/>
                  </a:lnTo>
                  <a:lnTo>
                    <a:pt x="2" y="1158"/>
                  </a:lnTo>
                  <a:lnTo>
                    <a:pt x="0" y="1134"/>
                  </a:lnTo>
                  <a:lnTo>
                    <a:pt x="4" y="1111"/>
                  </a:lnTo>
                  <a:lnTo>
                    <a:pt x="168" y="523"/>
                  </a:lnTo>
                  <a:lnTo>
                    <a:pt x="176" y="505"/>
                  </a:lnTo>
                  <a:lnTo>
                    <a:pt x="188" y="489"/>
                  </a:lnTo>
                  <a:lnTo>
                    <a:pt x="204" y="476"/>
                  </a:lnTo>
                  <a:lnTo>
                    <a:pt x="223" y="464"/>
                  </a:lnTo>
                  <a:lnTo>
                    <a:pt x="246" y="455"/>
                  </a:lnTo>
                  <a:lnTo>
                    <a:pt x="272" y="448"/>
                  </a:lnTo>
                  <a:lnTo>
                    <a:pt x="300" y="445"/>
                  </a:lnTo>
                  <a:lnTo>
                    <a:pt x="320" y="374"/>
                  </a:lnTo>
                  <a:lnTo>
                    <a:pt x="331" y="333"/>
                  </a:lnTo>
                  <a:lnTo>
                    <a:pt x="343" y="293"/>
                  </a:lnTo>
                  <a:lnTo>
                    <a:pt x="355" y="255"/>
                  </a:lnTo>
                  <a:lnTo>
                    <a:pt x="369" y="218"/>
                  </a:lnTo>
                  <a:lnTo>
                    <a:pt x="385" y="183"/>
                  </a:lnTo>
                  <a:lnTo>
                    <a:pt x="403" y="150"/>
                  </a:lnTo>
                  <a:lnTo>
                    <a:pt x="423" y="119"/>
                  </a:lnTo>
                  <a:lnTo>
                    <a:pt x="447" y="89"/>
                  </a:lnTo>
                  <a:lnTo>
                    <a:pt x="475" y="62"/>
                  </a:lnTo>
                  <a:lnTo>
                    <a:pt x="507" y="38"/>
                  </a:lnTo>
                  <a:lnTo>
                    <a:pt x="508" y="37"/>
                  </a:lnTo>
                  <a:lnTo>
                    <a:pt x="546" y="21"/>
                  </a:lnTo>
                  <a:lnTo>
                    <a:pt x="586" y="10"/>
                  </a:lnTo>
                  <a:lnTo>
                    <a:pt x="630" y="2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lIns="91427" tIns="45713" rIns="91427" bIns="45713"/>
            <a:lstStyle/>
            <a:p>
              <a:pPr defTabSz="932180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rgbClr val="50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939925" y="2569368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插入标签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262689" y="2569368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插入标签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087814" y="3293492"/>
            <a:ext cx="80021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插入标签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1003" y="1205869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</a:p>
        </p:txBody>
      </p:sp>
      <p:sp>
        <p:nvSpPr>
          <p:cNvPr id="4" name="矩形 3"/>
          <p:cNvSpPr/>
          <p:nvPr/>
        </p:nvSpPr>
        <p:spPr>
          <a:xfrm>
            <a:off x="3227141" y="1208549"/>
            <a:ext cx="2725663" cy="15846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43279" y="1205869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11003" y="2783686"/>
            <a:ext cx="2725663" cy="15846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227141" y="2786366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943279" y="2783686"/>
            <a:ext cx="2725663" cy="15846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8518" y="2786140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</a:p>
        </p:txBody>
      </p:sp>
      <p:sp>
        <p:nvSpPr>
          <p:cNvPr id="11" name="矩形 10"/>
          <p:cNvSpPr/>
          <p:nvPr/>
        </p:nvSpPr>
        <p:spPr>
          <a:xfrm>
            <a:off x="3234656" y="2783275"/>
            <a:ext cx="2725663" cy="15846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950794" y="2788635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18518" y="1205869"/>
            <a:ext cx="2725663" cy="158466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34656" y="1208734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此处添加项目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的文字说明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950794" y="1205869"/>
            <a:ext cx="2725663" cy="1584665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-41955" y="-2541602"/>
            <a:ext cx="877163" cy="36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0.73704 C -0.01233 0.53086 -0.03004 0.31914 -0.0073 0.11667 C -0.0066 0.10062 -0.00487 0.08765 -0.00313 0.07222 C -0.00209 0.04846 4.44444E-6 0.02747 4.44444E-6 6.17284E-7 " pathEditMode="relative" rAng="0" ptsTypes="fffA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685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95 0.55803 C 0.15938 0.54013 0.15296 0.52562 0.15 0.50865 C 0.14341 0.47007 0.13681 0.43025 0.12778 0.3926 C 0.12275 0.34723 0.11285 0.30741 0.10139 0.26667 C 0.09757 0.23334 0.1033 0.27408 0.09584 0.24445 C 0.0948 0.24075 0.09549 0.23581 0.09445 0.2321 C 0.08924 0.21235 0.08108 0.19291 0.07362 0.17531 C 0.07066 0.15957 0.06494 0.14754 0.05834 0.13581 C 0.05591 0.12284 0.05851 0.13334 0.05278 0.12099 C 0.04757 0.10988 0.04462 0.09661 0.03889 0.08642 C 0.03733 0.07562 0.03403 0.06945 0.03195 0.05926 C 0.02761 0.03889 0.02275 0.02562 0.01389 0.00988 C 0.01094 0.00463 0.00504 0.0034 -4.72222E-6 -4.93827E-6 " pathEditMode="relative" rAng="0" ptsTypes="ffffffffffffA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-2790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306 0.76297 C 0.14149 0.7463 0.13889 0.72871 0.13472 0.71358 C 0.13333 0.69815 0.13177 0.68303 0.12778 0.66914 C 0.12379 0.61945 0.11372 0.57284 0.10417 0.52593 C 0.10017 0.50679 0.10087 0.48364 0.09445 0.46667 C 0.08958 0.43179 0.0842 0.39723 0.07778 0.36297 C 0.07691 0.35834 0.07726 0.35278 0.07639 0.34815 C 0.07222 0.32562 0.07205 0.34136 0.06945 0.31852 C 0.06511 0.28025 0.05625 0.2426 0.04722 0.20741 C 0.0375 0.16976 0.05 0.21297 0.04306 0.18025 C 0.04045 0.1679 0.03663 0.15494 0.03333 0.14321 C 0.02917 0.1284 0.02743 0.11297 0.02222 0.09877 C 0.02066 0.08519 0.01701 0.07655 0.01389 0.0642 C 0.00729 0.03766 0.01458 0.05864 0.00833 0.04198 C 0.0066 0.02994 0.00504 0.01142 -8.33333E-7 -2.96296E-6 " pathEditMode="relative" rAng="0" ptsTypes="ffffffffffffffA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53" y="-3814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59506 C 0.02621 0.57932 0.02587 0.56204 0.02361 0.54568 C 0.02257 0.47562 0.02101 0.43981 0.01528 0.37778 C 0.01406 0.33889 0.01233 0.30031 0.00972 0.26173 C 0.0092 0.25432 0.00885 0.24691 0.00833 0.23951 C 0.00712 0.22377 0.00417 0.19259 0.00417 0.1929 C 0.00243 0.12932 1.38889E-6 0.06574 1.38889E-6 3.7037E-7 " pathEditMode="relative" rAng="0" ptsTypes="ffffffA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2975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28 0.64198 C 0.38837 0.62809 0.38282 0.62037 0.37917 0.60741 C 0.3724 0.58303 0.36094 0.55772 0.35 0.53828 C 0.34532 0.52994 0.33802 0.52439 0.33334 0.51605 C 0.31997 0.49229 0.32726 0.50371 0.31112 0.48149 C 0.3033 0.47068 0.29688 0.45247 0.2875 0.44692 C 0.27761 0.42346 0.29011 0.45062 0.27639 0.42963 C 0.27223 0.42315 0.26875 0.41358 0.26389 0.40741 C 0.26216 0.40525 0.2599 0.40494 0.25834 0.40247 C 0.23368 0.36605 0.25556 0.3926 0.24306 0.37778 C 0.23733 0.36235 0.2441 0.3784 0.23334 0.36297 C 0.22657 0.3534 0.22049 0.34105 0.21389 0.33087 C 0.2099 0.3247 0.20504 0.32007 0.20139 0.31358 C 0.18733 0.28858 0.17362 0.26297 0.15834 0.23951 C 0.15278 0.23118 0.14636 0.22223 0.14167 0.21235 C 0.13612 0.20062 0.13212 0.18766 0.12362 0.18272 C 0.12136 0.17932 0.11875 0.17655 0.11667 0.17284 C 0.11546 0.17068 0.11511 0.16729 0.11389 0.16544 C 0.10955 0.15834 0.10469 0.15216 0.1 0.14568 C 0.09775 0.14229 0.09462 0.14013 0.09306 0.13581 C 0.09219 0.13334 0.0915 0.13025 0.09028 0.1284 C 0.08872 0.12593 0.08646 0.12531 0.08473 0.12346 C 0.08282 0.1213 0.08091 0.11883 0.07917 0.11605 C 0.07032 0.10247 0.07917 0.11482 0.07223 0.10124 C 0.06702 0.09105 0.06112 0.08149 0.05556 0.07161 C 0.05226 0.06574 0.05052 0.05772 0.04723 0.05186 C 0.04289 0.04414 0.03039 0.02932 0.025 0.0247 C 0.01875 0.01914 0.01684 0.0105 0.00973 0.00741 C 0.00434 0.00093 0.00712 0.0034 -3.88889E-6 -3.95062E-6 " pathEditMode="relative" rAng="0" ptsTypes="ffffffffffffffffffffffffffffA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14" y="-3209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028 0.56791 C 0.2842 0.5355 0.26701 0.51976 0.25695 0.49136 C 0.24809 0.46636 0.23837 0.44198 0.22917 0.41729 C 0.22483 0.40556 0.22049 0.39044 0.21389 0.38272 C 0.21233 0.37717 0.21181 0.37038 0.20972 0.36544 C 0.20729 0.35988 0.20399 0.35587 0.20139 0.35062 C 0.19497 0.33797 0.18906 0.32161 0.18333 0.30865 C 0.17813 0.29661 0.17135 0.28735 0.16528 0.27655 C 0.16042 0.26791 0.15747 0.25371 0.15278 0.24445 C 0.14705 0.23303 0.1408 0.22315 0.13472 0.21235 C 0.12674 0.19815 0.11962 0.17717 0.10833 0.17038 C 0.1033 0.1571 0.09618 0.14568 0.09028 0.13334 C 0.0849 0.12223 0.08195 0.11204 0.075 0.10371 C 0.0658 0.07902 0.05035 0.05834 0.0375 0.03951 C 0.02969 0.02778 0.03733 0.04167 0.02778 0.02963 C 0.01181 0.00957 0.03715 0.03612 0.01806 0.01482 C 0.01285 0.00896 0.00677 0.00741 -5.55556E-7 -4.93827E-6 " pathEditMode="relative" rAng="0" ptsTypes="ffffffffffffffffA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14" y="-2839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5" name="Chart 2145"/>
          <p:cNvGraphicFramePr/>
          <p:nvPr/>
        </p:nvGraphicFramePr>
        <p:xfrm>
          <a:off x="819979" y="1668891"/>
          <a:ext cx="3687183" cy="252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2150"/>
          <p:cNvGrpSpPr/>
          <p:nvPr/>
        </p:nvGrpSpPr>
        <p:grpSpPr>
          <a:xfrm>
            <a:off x="4916142" y="2115692"/>
            <a:ext cx="1531402" cy="968554"/>
            <a:chOff x="-1" y="0"/>
            <a:chExt cx="4823912" cy="3050360"/>
          </a:xfrm>
        </p:grpSpPr>
        <p:sp>
          <p:nvSpPr>
            <p:cNvPr id="2146" name="Shape 2146"/>
            <p:cNvSpPr/>
            <p:nvPr/>
          </p:nvSpPr>
          <p:spPr>
            <a:xfrm>
              <a:off x="-1" y="235194"/>
              <a:ext cx="1269970" cy="1269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7" name="Shape 2147"/>
            <p:cNvSpPr/>
            <p:nvPr/>
          </p:nvSpPr>
          <p:spPr>
            <a:xfrm>
              <a:off x="1371613" y="0"/>
              <a:ext cx="2261762" cy="8140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8" name="Shape 2148"/>
            <p:cNvSpPr/>
            <p:nvPr/>
          </p:nvSpPr>
          <p:spPr>
            <a:xfrm>
              <a:off x="1431097" y="724418"/>
              <a:ext cx="3392814" cy="2325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9" name="Shape 2149"/>
            <p:cNvSpPr/>
            <p:nvPr/>
          </p:nvSpPr>
          <p:spPr>
            <a:xfrm>
              <a:off x="400064" y="550397"/>
              <a:ext cx="494760" cy="6396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155"/>
          <p:cNvGrpSpPr/>
          <p:nvPr/>
        </p:nvGrpSpPr>
        <p:grpSpPr>
          <a:xfrm>
            <a:off x="4916145" y="3340776"/>
            <a:ext cx="1540843" cy="968554"/>
            <a:chOff x="-1" y="0"/>
            <a:chExt cx="4853654" cy="3050364"/>
          </a:xfrm>
        </p:grpSpPr>
        <p:sp>
          <p:nvSpPr>
            <p:cNvPr id="2151" name="Shape 2151"/>
            <p:cNvSpPr/>
            <p:nvPr/>
          </p:nvSpPr>
          <p:spPr>
            <a:xfrm>
              <a:off x="-1" y="235192"/>
              <a:ext cx="1269970" cy="126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" name="Shape 2152"/>
            <p:cNvSpPr/>
            <p:nvPr/>
          </p:nvSpPr>
          <p:spPr>
            <a:xfrm>
              <a:off x="1401354" y="0"/>
              <a:ext cx="2261763" cy="814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3" name="Shape 2153"/>
            <p:cNvSpPr/>
            <p:nvPr/>
          </p:nvSpPr>
          <p:spPr>
            <a:xfrm>
              <a:off x="1460837" y="724419"/>
              <a:ext cx="3392816" cy="232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4" name="Shape 2154"/>
            <p:cNvSpPr/>
            <p:nvPr/>
          </p:nvSpPr>
          <p:spPr>
            <a:xfrm>
              <a:off x="400064" y="555851"/>
              <a:ext cx="494760" cy="63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160"/>
          <p:cNvGrpSpPr/>
          <p:nvPr/>
        </p:nvGrpSpPr>
        <p:grpSpPr>
          <a:xfrm>
            <a:off x="6722640" y="2115693"/>
            <a:ext cx="1565214" cy="968554"/>
            <a:chOff x="0" y="0"/>
            <a:chExt cx="4930421" cy="3050364"/>
          </a:xfrm>
        </p:grpSpPr>
        <p:sp>
          <p:nvSpPr>
            <p:cNvPr id="2156" name="Shape 2156"/>
            <p:cNvSpPr/>
            <p:nvPr/>
          </p:nvSpPr>
          <p:spPr>
            <a:xfrm>
              <a:off x="0" y="235193"/>
              <a:ext cx="1269969" cy="126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7" name="Shape 2157"/>
            <p:cNvSpPr/>
            <p:nvPr/>
          </p:nvSpPr>
          <p:spPr>
            <a:xfrm>
              <a:off x="1478122" y="0"/>
              <a:ext cx="2261762" cy="814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8" name="Shape 2158"/>
            <p:cNvSpPr/>
            <p:nvPr/>
          </p:nvSpPr>
          <p:spPr>
            <a:xfrm>
              <a:off x="1537609" y="724419"/>
              <a:ext cx="3392812" cy="232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9" name="Shape 2159"/>
            <p:cNvSpPr/>
            <p:nvPr/>
          </p:nvSpPr>
          <p:spPr>
            <a:xfrm>
              <a:off x="400068" y="550398"/>
              <a:ext cx="494760" cy="63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165"/>
          <p:cNvGrpSpPr/>
          <p:nvPr/>
        </p:nvGrpSpPr>
        <p:grpSpPr>
          <a:xfrm>
            <a:off x="6722642" y="3340776"/>
            <a:ext cx="1574656" cy="968554"/>
            <a:chOff x="0" y="0"/>
            <a:chExt cx="4960164" cy="3050364"/>
          </a:xfrm>
        </p:grpSpPr>
        <p:sp>
          <p:nvSpPr>
            <p:cNvPr id="2161" name="Shape 2161"/>
            <p:cNvSpPr/>
            <p:nvPr/>
          </p:nvSpPr>
          <p:spPr>
            <a:xfrm>
              <a:off x="0" y="235192"/>
              <a:ext cx="1269969" cy="1269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2" name="Shape 2162"/>
            <p:cNvSpPr/>
            <p:nvPr/>
          </p:nvSpPr>
          <p:spPr>
            <a:xfrm>
              <a:off x="1507863" y="0"/>
              <a:ext cx="2261764" cy="814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3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3" name="Shape 2163"/>
            <p:cNvSpPr/>
            <p:nvPr/>
          </p:nvSpPr>
          <p:spPr>
            <a:xfrm>
              <a:off x="1567350" y="724419"/>
              <a:ext cx="3392814" cy="23259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4" name="Shape 2164"/>
            <p:cNvSpPr/>
            <p:nvPr/>
          </p:nvSpPr>
          <p:spPr>
            <a:xfrm>
              <a:off x="400065" y="555851"/>
              <a:ext cx="494760" cy="63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5" grpId="0" advAuto="0"/>
      <p:bldP spid="2" grpId="0" advAuto="0"/>
      <p:bldP spid="3" grpId="0" advAuto="0"/>
      <p:bldP spid="4" grpId="0" advAuto="0"/>
      <p:bldP spid="5" grpId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54"/>
          <p:cNvGrpSpPr/>
          <p:nvPr/>
        </p:nvGrpSpPr>
        <p:grpSpPr>
          <a:xfrm>
            <a:off x="4048473" y="1571532"/>
            <a:ext cx="1047055" cy="2727372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-1" fmla="*/ 0 w 21976"/>
                <a:gd name="connsiteY0-2" fmla="*/ 21352 h 28790"/>
                <a:gd name="connsiteX1-3" fmla="*/ 3874 w 21976"/>
                <a:gd name="connsiteY1-4" fmla="*/ 0 h 28790"/>
                <a:gd name="connsiteX2-5" fmla="*/ 21976 w 21976"/>
                <a:gd name="connsiteY2-6" fmla="*/ 0 h 28790"/>
                <a:gd name="connsiteX3-7" fmla="*/ 16859 w 21976"/>
                <a:gd name="connsiteY3-8" fmla="*/ 28790 h 28790"/>
                <a:gd name="connsiteX4-9" fmla="*/ 0 w 21976"/>
                <a:gd name="connsiteY4-10" fmla="*/ 21352 h 28790"/>
                <a:gd name="connsiteX0-11" fmla="*/ 0 w 21788"/>
                <a:gd name="connsiteY0-12" fmla="*/ 21352 h 28790"/>
                <a:gd name="connsiteX1-13" fmla="*/ 3686 w 21788"/>
                <a:gd name="connsiteY1-14" fmla="*/ 0 h 28790"/>
                <a:gd name="connsiteX2-15" fmla="*/ 21788 w 21788"/>
                <a:gd name="connsiteY2-16" fmla="*/ 0 h 28790"/>
                <a:gd name="connsiteX3-17" fmla="*/ 16671 w 21788"/>
                <a:gd name="connsiteY3-18" fmla="*/ 28790 h 28790"/>
                <a:gd name="connsiteX4-19" fmla="*/ 0 w 21788"/>
                <a:gd name="connsiteY4-20" fmla="*/ 21352 h 287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-1" fmla="*/ 0 w 20924"/>
                <a:gd name="connsiteY0-2" fmla="*/ 16789 h 21600"/>
                <a:gd name="connsiteX1-3" fmla="*/ 10166 w 20924"/>
                <a:gd name="connsiteY1-4" fmla="*/ 0 h 21600"/>
                <a:gd name="connsiteX2-5" fmla="*/ 20924 w 20924"/>
                <a:gd name="connsiteY2-6" fmla="*/ 9973 h 21600"/>
                <a:gd name="connsiteX3-7" fmla="*/ 13044 w 20924"/>
                <a:gd name="connsiteY3-8" fmla="*/ 21600 h 21600"/>
                <a:gd name="connsiteX4-9" fmla="*/ 0 w 20924"/>
                <a:gd name="connsiteY4-10" fmla="*/ 16789 h 21600"/>
                <a:gd name="connsiteX0-11" fmla="*/ 0 w 21037"/>
                <a:gd name="connsiteY0-12" fmla="*/ 16789 h 21600"/>
                <a:gd name="connsiteX1-13" fmla="*/ 10166 w 21037"/>
                <a:gd name="connsiteY1-14" fmla="*/ 0 h 21600"/>
                <a:gd name="connsiteX2-15" fmla="*/ 21037 w 21037"/>
                <a:gd name="connsiteY2-16" fmla="*/ 11707 h 21600"/>
                <a:gd name="connsiteX3-17" fmla="*/ 13044 w 21037"/>
                <a:gd name="connsiteY3-18" fmla="*/ 21600 h 21600"/>
                <a:gd name="connsiteX4-19" fmla="*/ 0 w 21037"/>
                <a:gd name="connsiteY4-20" fmla="*/ 16789 h 21600"/>
                <a:gd name="connsiteX0-21" fmla="*/ 0 w 21037"/>
                <a:gd name="connsiteY0-22" fmla="*/ 15054 h 21600"/>
                <a:gd name="connsiteX1-23" fmla="*/ 10166 w 21037"/>
                <a:gd name="connsiteY1-24" fmla="*/ 0 h 21600"/>
                <a:gd name="connsiteX2-25" fmla="*/ 21037 w 21037"/>
                <a:gd name="connsiteY2-26" fmla="*/ 11707 h 21600"/>
                <a:gd name="connsiteX3-27" fmla="*/ 13044 w 21037"/>
                <a:gd name="connsiteY3-28" fmla="*/ 21600 h 21600"/>
                <a:gd name="connsiteX4-29" fmla="*/ 0 w 21037"/>
                <a:gd name="connsiteY4-30" fmla="*/ 15054 h 21600"/>
                <a:gd name="connsiteX0-31" fmla="*/ 0 w 21037"/>
                <a:gd name="connsiteY0-32" fmla="*/ 15748 h 21600"/>
                <a:gd name="connsiteX1-33" fmla="*/ 10166 w 21037"/>
                <a:gd name="connsiteY1-34" fmla="*/ 0 h 21600"/>
                <a:gd name="connsiteX2-35" fmla="*/ 21037 w 21037"/>
                <a:gd name="connsiteY2-36" fmla="*/ 11707 h 21600"/>
                <a:gd name="connsiteX3-37" fmla="*/ 13044 w 21037"/>
                <a:gd name="connsiteY3-38" fmla="*/ 21600 h 21600"/>
                <a:gd name="connsiteX4-39" fmla="*/ 0 w 21037"/>
                <a:gd name="connsiteY4-40" fmla="*/ 15748 h 21600"/>
                <a:gd name="connsiteX0-41" fmla="*/ 0 w 20924"/>
                <a:gd name="connsiteY0-42" fmla="*/ 15748 h 21600"/>
                <a:gd name="connsiteX1-43" fmla="*/ 10166 w 20924"/>
                <a:gd name="connsiteY1-44" fmla="*/ 0 h 21600"/>
                <a:gd name="connsiteX2-45" fmla="*/ 20924 w 20924"/>
                <a:gd name="connsiteY2-46" fmla="*/ 11360 h 21600"/>
                <a:gd name="connsiteX3-47" fmla="*/ 13044 w 20924"/>
                <a:gd name="connsiteY3-48" fmla="*/ 21600 h 21600"/>
                <a:gd name="connsiteX4-49" fmla="*/ 0 w 20924"/>
                <a:gd name="connsiteY4-50" fmla="*/ 15748 h 21600"/>
                <a:gd name="connsiteX0-51" fmla="*/ 0 w 21601"/>
                <a:gd name="connsiteY0-52" fmla="*/ 15748 h 21600"/>
                <a:gd name="connsiteX1-53" fmla="*/ 10166 w 21601"/>
                <a:gd name="connsiteY1-54" fmla="*/ 0 h 21600"/>
                <a:gd name="connsiteX2-55" fmla="*/ 21601 w 21601"/>
                <a:gd name="connsiteY2-56" fmla="*/ 9805 h 21600"/>
                <a:gd name="connsiteX3-57" fmla="*/ 13044 w 21601"/>
                <a:gd name="connsiteY3-58" fmla="*/ 21600 h 21600"/>
                <a:gd name="connsiteX4-59" fmla="*/ 0 w 21601"/>
                <a:gd name="connsiteY4-60" fmla="*/ 15748 h 21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5" y="439133"/>
              <a:ext cx="1030074" cy="7384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09" y="2164197"/>
              <a:ext cx="1030074" cy="7384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1" y="4088965"/>
              <a:ext cx="1030074" cy="7384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28648"/>
              <a:ext cx="1030074" cy="7384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</p:grpSp>
      <p:sp>
        <p:nvSpPr>
          <p:cNvPr id="35" name="Rectangle 50"/>
          <p:cNvSpPr/>
          <p:nvPr/>
        </p:nvSpPr>
        <p:spPr>
          <a:xfrm>
            <a:off x="5193128" y="1830933"/>
            <a:ext cx="1790721" cy="4154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5183770" y="1617983"/>
            <a:ext cx="1224115" cy="221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2088156" y="2522590"/>
            <a:ext cx="1836076" cy="4154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2700118" y="2309640"/>
            <a:ext cx="1224115" cy="221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5193128" y="3152307"/>
            <a:ext cx="1790721" cy="64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5183770" y="2939357"/>
            <a:ext cx="1224115" cy="221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2088156" y="3843963"/>
            <a:ext cx="1836076" cy="4154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2700118" y="3631014"/>
            <a:ext cx="1224115" cy="221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89216" y="2215727"/>
            <a:ext cx="424614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工作规划和展望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186237" y="279083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11066" y="2790833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186237" y="305717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4711066" y="3057178"/>
            <a:ext cx="1421700" cy="24083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9456" y="1943891"/>
            <a:ext cx="2465220" cy="1313994"/>
            <a:chOff x="1386700" y="2098781"/>
            <a:chExt cx="2465220" cy="1313994"/>
          </a:xfrm>
        </p:grpSpPr>
        <p:sp>
          <p:nvSpPr>
            <p:cNvPr id="15" name="圆角矩形 13"/>
            <p:cNvSpPr/>
            <p:nvPr/>
          </p:nvSpPr>
          <p:spPr>
            <a:xfrm>
              <a:off x="1900116" y="2216613"/>
              <a:ext cx="1370835" cy="1196162"/>
            </a:xfrm>
            <a:prstGeom prst="roundRect">
              <a:avLst>
                <a:gd name="adj" fmla="val 9533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050" name="文本框 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55204" y="2098781"/>
              <a:ext cx="1206167" cy="111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7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04</a:t>
              </a:r>
              <a:endParaRPr lang="zh-CN" altLang="en-US" sz="7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052" name="文本框 1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386700" y="3051629"/>
              <a:ext cx="24652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章节 </a:t>
              </a:r>
              <a:r>
                <a: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PART</a:t>
              </a:r>
              <a:endPara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4" y="55068"/>
            <a:ext cx="3646986" cy="50414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826629" y="1610146"/>
            <a:ext cx="240369" cy="2404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grpSp>
        <p:nvGrpSpPr>
          <p:cNvPr id="4" name="Group 79"/>
          <p:cNvGrpSpPr/>
          <p:nvPr/>
        </p:nvGrpSpPr>
        <p:grpSpPr>
          <a:xfrm>
            <a:off x="1148885" y="1443508"/>
            <a:ext cx="1440443" cy="596694"/>
            <a:chOff x="8508022" y="2061983"/>
            <a:chExt cx="1920591" cy="795346"/>
          </a:xfrm>
        </p:grpSpPr>
        <p:sp>
          <p:nvSpPr>
            <p:cNvPr id="81" name="TextBox 80"/>
            <p:cNvSpPr txBox="1"/>
            <p:nvPr/>
          </p:nvSpPr>
          <p:spPr>
            <a:xfrm>
              <a:off x="8508022" y="2061983"/>
              <a:ext cx="1205971" cy="410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Teal Color</a:t>
              </a:r>
              <a:endParaRPr lang="en-GB" sz="14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508023" y="2365039"/>
              <a:ext cx="1920590" cy="492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dolor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83" name="Oval 82"/>
          <p:cNvSpPr/>
          <p:nvPr/>
        </p:nvSpPr>
        <p:spPr>
          <a:xfrm>
            <a:off x="826629" y="2400489"/>
            <a:ext cx="240369" cy="2404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grpSp>
        <p:nvGrpSpPr>
          <p:cNvPr id="5" name="Group 83"/>
          <p:cNvGrpSpPr/>
          <p:nvPr/>
        </p:nvGrpSpPr>
        <p:grpSpPr>
          <a:xfrm>
            <a:off x="1148885" y="2233852"/>
            <a:ext cx="1440443" cy="596694"/>
            <a:chOff x="8508022" y="2061983"/>
            <a:chExt cx="1920591" cy="795346"/>
          </a:xfrm>
        </p:grpSpPr>
        <p:sp>
          <p:nvSpPr>
            <p:cNvPr id="85" name="TextBox 84"/>
            <p:cNvSpPr txBox="1"/>
            <p:nvPr/>
          </p:nvSpPr>
          <p:spPr>
            <a:xfrm>
              <a:off x="8508022" y="2061983"/>
              <a:ext cx="1295655" cy="410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Gold Color</a:t>
              </a:r>
              <a:endParaRPr lang="en-GB" sz="140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508023" y="2365039"/>
              <a:ext cx="1920590" cy="492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dolor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87" name="Oval 86"/>
          <p:cNvSpPr/>
          <p:nvPr/>
        </p:nvSpPr>
        <p:spPr>
          <a:xfrm>
            <a:off x="2752854" y="1610146"/>
            <a:ext cx="240369" cy="2404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grpSp>
        <p:nvGrpSpPr>
          <p:cNvPr id="6" name="Group 87"/>
          <p:cNvGrpSpPr/>
          <p:nvPr/>
        </p:nvGrpSpPr>
        <p:grpSpPr>
          <a:xfrm>
            <a:off x="3075110" y="1443508"/>
            <a:ext cx="1440443" cy="596694"/>
            <a:chOff x="8508022" y="2061983"/>
            <a:chExt cx="1920591" cy="795346"/>
          </a:xfrm>
        </p:grpSpPr>
        <p:sp>
          <p:nvSpPr>
            <p:cNvPr id="89" name="TextBox 88"/>
            <p:cNvSpPr txBox="1"/>
            <p:nvPr/>
          </p:nvSpPr>
          <p:spPr>
            <a:xfrm>
              <a:off x="8508022" y="2061983"/>
              <a:ext cx="1429794" cy="410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Green Color</a:t>
              </a:r>
              <a:endParaRPr lang="en-GB" sz="1400" dirty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508023" y="2365039"/>
              <a:ext cx="1920590" cy="492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dolor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1" name="Oval 90"/>
          <p:cNvSpPr/>
          <p:nvPr/>
        </p:nvSpPr>
        <p:spPr>
          <a:xfrm>
            <a:off x="2752854" y="2400489"/>
            <a:ext cx="240369" cy="2404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grpSp>
        <p:nvGrpSpPr>
          <p:cNvPr id="7" name="Group 91"/>
          <p:cNvGrpSpPr/>
          <p:nvPr/>
        </p:nvGrpSpPr>
        <p:grpSpPr>
          <a:xfrm>
            <a:off x="3075110" y="2233852"/>
            <a:ext cx="1440443" cy="596694"/>
            <a:chOff x="8508022" y="2061983"/>
            <a:chExt cx="1920591" cy="795346"/>
          </a:xfrm>
        </p:grpSpPr>
        <p:sp>
          <p:nvSpPr>
            <p:cNvPr id="93" name="TextBox 92"/>
            <p:cNvSpPr txBox="1"/>
            <p:nvPr/>
          </p:nvSpPr>
          <p:spPr>
            <a:xfrm>
              <a:off x="8508022" y="2061983"/>
              <a:ext cx="1206655" cy="410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Red Color</a:t>
              </a:r>
              <a:endParaRPr lang="en-GB" sz="1400" dirty="0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508023" y="2365039"/>
              <a:ext cx="1920590" cy="492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dolor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5" name="Oval 94"/>
          <p:cNvSpPr/>
          <p:nvPr/>
        </p:nvSpPr>
        <p:spPr>
          <a:xfrm>
            <a:off x="826629" y="3190832"/>
            <a:ext cx="240369" cy="2404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/>
          </a:p>
        </p:txBody>
      </p:sp>
      <p:grpSp>
        <p:nvGrpSpPr>
          <p:cNvPr id="8" name="Group 95"/>
          <p:cNvGrpSpPr/>
          <p:nvPr/>
        </p:nvGrpSpPr>
        <p:grpSpPr>
          <a:xfrm>
            <a:off x="1148885" y="3024195"/>
            <a:ext cx="1440443" cy="596694"/>
            <a:chOff x="8508022" y="2061983"/>
            <a:chExt cx="1920591" cy="795346"/>
          </a:xfrm>
        </p:grpSpPr>
        <p:sp>
          <p:nvSpPr>
            <p:cNvPr id="97" name="TextBox 96"/>
            <p:cNvSpPr txBox="1"/>
            <p:nvPr/>
          </p:nvSpPr>
          <p:spPr>
            <a:xfrm>
              <a:off x="8508022" y="2061983"/>
              <a:ext cx="1297791" cy="4102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Dark Color</a:t>
              </a:r>
              <a:endParaRPr lang="en-GB" sz="1400" dirty="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508023" y="2365039"/>
              <a:ext cx="1920590" cy="492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dolor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GB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GB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" name="Group 3"/>
          <p:cNvGrpSpPr/>
          <p:nvPr/>
        </p:nvGrpSpPr>
        <p:grpSpPr>
          <a:xfrm>
            <a:off x="4898800" y="1383899"/>
            <a:ext cx="3605906" cy="3753358"/>
            <a:chOff x="6531732" y="1844629"/>
            <a:chExt cx="4807875" cy="5002933"/>
          </a:xfrm>
        </p:grpSpPr>
        <p:grpSp>
          <p:nvGrpSpPr>
            <p:cNvPr id="10" name="Group 98"/>
            <p:cNvGrpSpPr/>
            <p:nvPr/>
          </p:nvGrpSpPr>
          <p:grpSpPr>
            <a:xfrm>
              <a:off x="8211059" y="3333470"/>
              <a:ext cx="1495699" cy="3514092"/>
              <a:chOff x="8211059" y="3333470"/>
              <a:chExt cx="1495699" cy="3514092"/>
            </a:xfrm>
          </p:grpSpPr>
          <p:sp>
            <p:nvSpPr>
              <p:cNvPr id="100" name="Oval 5"/>
              <p:cNvSpPr>
                <a:spLocks noChangeArrowheads="1"/>
              </p:cNvSpPr>
              <p:nvPr/>
            </p:nvSpPr>
            <p:spPr bwMode="auto">
              <a:xfrm>
                <a:off x="8311636" y="3445476"/>
                <a:ext cx="1247305" cy="124806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1" name="Freeform 9"/>
              <p:cNvSpPr>
                <a:spLocks noEditPoints="1"/>
              </p:cNvSpPr>
              <p:nvPr/>
            </p:nvSpPr>
            <p:spPr bwMode="auto">
              <a:xfrm>
                <a:off x="8211059" y="3333470"/>
                <a:ext cx="1449220" cy="1621420"/>
              </a:xfrm>
              <a:custGeom>
                <a:avLst/>
                <a:gdLst>
                  <a:gd name="T0" fmla="*/ 804 w 804"/>
                  <a:gd name="T1" fmla="*/ 402 h 900"/>
                  <a:gd name="T2" fmla="*/ 402 w 804"/>
                  <a:gd name="T3" fmla="*/ 0 h 900"/>
                  <a:gd name="T4" fmla="*/ 0 w 804"/>
                  <a:gd name="T5" fmla="*/ 402 h 900"/>
                  <a:gd name="T6" fmla="*/ 333 w 804"/>
                  <a:gd name="T7" fmla="*/ 798 h 900"/>
                  <a:gd name="T8" fmla="*/ 333 w 804"/>
                  <a:gd name="T9" fmla="*/ 900 h 900"/>
                  <a:gd name="T10" fmla="*/ 471 w 804"/>
                  <a:gd name="T11" fmla="*/ 900 h 900"/>
                  <a:gd name="T12" fmla="*/ 471 w 804"/>
                  <a:gd name="T13" fmla="*/ 798 h 900"/>
                  <a:gd name="T14" fmla="*/ 804 w 804"/>
                  <a:gd name="T15" fmla="*/ 402 h 900"/>
                  <a:gd name="T16" fmla="*/ 402 w 804"/>
                  <a:gd name="T17" fmla="*/ 704 h 900"/>
                  <a:gd name="T18" fmla="*/ 100 w 804"/>
                  <a:gd name="T19" fmla="*/ 402 h 900"/>
                  <a:gd name="T20" fmla="*/ 402 w 804"/>
                  <a:gd name="T21" fmla="*/ 100 h 900"/>
                  <a:gd name="T22" fmla="*/ 704 w 804"/>
                  <a:gd name="T23" fmla="*/ 402 h 900"/>
                  <a:gd name="T24" fmla="*/ 402 w 804"/>
                  <a:gd name="T25" fmla="*/ 704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4" h="900">
                    <a:moveTo>
                      <a:pt x="804" y="402"/>
                    </a:moveTo>
                    <a:cubicBezTo>
                      <a:pt x="804" y="180"/>
                      <a:pt x="624" y="0"/>
                      <a:pt x="402" y="0"/>
                    </a:cubicBezTo>
                    <a:cubicBezTo>
                      <a:pt x="180" y="0"/>
                      <a:pt x="0" y="180"/>
                      <a:pt x="0" y="402"/>
                    </a:cubicBezTo>
                    <a:cubicBezTo>
                      <a:pt x="0" y="600"/>
                      <a:pt x="144" y="765"/>
                      <a:pt x="333" y="798"/>
                    </a:cubicBezTo>
                    <a:cubicBezTo>
                      <a:pt x="333" y="900"/>
                      <a:pt x="333" y="900"/>
                      <a:pt x="333" y="900"/>
                    </a:cubicBezTo>
                    <a:cubicBezTo>
                      <a:pt x="471" y="900"/>
                      <a:pt x="471" y="900"/>
                      <a:pt x="471" y="900"/>
                    </a:cubicBezTo>
                    <a:cubicBezTo>
                      <a:pt x="471" y="798"/>
                      <a:pt x="471" y="798"/>
                      <a:pt x="471" y="798"/>
                    </a:cubicBezTo>
                    <a:cubicBezTo>
                      <a:pt x="660" y="765"/>
                      <a:pt x="804" y="600"/>
                      <a:pt x="804" y="402"/>
                    </a:cubicBezTo>
                    <a:close/>
                    <a:moveTo>
                      <a:pt x="402" y="704"/>
                    </a:moveTo>
                    <a:cubicBezTo>
                      <a:pt x="235" y="704"/>
                      <a:pt x="100" y="569"/>
                      <a:pt x="100" y="402"/>
                    </a:cubicBezTo>
                    <a:cubicBezTo>
                      <a:pt x="100" y="235"/>
                      <a:pt x="235" y="100"/>
                      <a:pt x="402" y="100"/>
                    </a:cubicBezTo>
                    <a:cubicBezTo>
                      <a:pt x="569" y="100"/>
                      <a:pt x="704" y="235"/>
                      <a:pt x="704" y="402"/>
                    </a:cubicBezTo>
                    <a:cubicBezTo>
                      <a:pt x="704" y="569"/>
                      <a:pt x="569" y="704"/>
                      <a:pt x="402" y="704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2" name="Rectangle 10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3" name="Rectangle 11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4" name="Rectangle 12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5" name="Rectangle 13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6" name="Freeform 14"/>
              <p:cNvSpPr/>
              <p:nvPr/>
            </p:nvSpPr>
            <p:spPr bwMode="auto">
              <a:xfrm>
                <a:off x="8221727" y="5102707"/>
                <a:ext cx="1227494" cy="1168062"/>
              </a:xfrm>
              <a:custGeom>
                <a:avLst/>
                <a:gdLst>
                  <a:gd name="T0" fmla="*/ 0 w 681"/>
                  <a:gd name="T1" fmla="*/ 110 h 648"/>
                  <a:gd name="T2" fmla="*/ 109 w 681"/>
                  <a:gd name="T3" fmla="*/ 0 h 648"/>
                  <a:gd name="T4" fmla="*/ 571 w 681"/>
                  <a:gd name="T5" fmla="*/ 0 h 648"/>
                  <a:gd name="T6" fmla="*/ 681 w 681"/>
                  <a:gd name="T7" fmla="*/ 110 h 648"/>
                  <a:gd name="T8" fmla="*/ 681 w 681"/>
                  <a:gd name="T9" fmla="*/ 538 h 648"/>
                  <a:gd name="T10" fmla="*/ 571 w 681"/>
                  <a:gd name="T11" fmla="*/ 648 h 648"/>
                  <a:gd name="T12" fmla="*/ 109 w 681"/>
                  <a:gd name="T13" fmla="*/ 648 h 648"/>
                  <a:gd name="T14" fmla="*/ 0 w 681"/>
                  <a:gd name="T15" fmla="*/ 538 h 648"/>
                  <a:gd name="T16" fmla="*/ 0 w 681"/>
                  <a:gd name="T17" fmla="*/ 11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1" h="648">
                    <a:moveTo>
                      <a:pt x="0" y="110"/>
                    </a:moveTo>
                    <a:cubicBezTo>
                      <a:pt x="0" y="49"/>
                      <a:pt x="49" y="0"/>
                      <a:pt x="10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632" y="0"/>
                      <a:pt x="681" y="49"/>
                      <a:pt x="681" y="110"/>
                    </a:cubicBezTo>
                    <a:cubicBezTo>
                      <a:pt x="681" y="538"/>
                      <a:pt x="681" y="538"/>
                      <a:pt x="681" y="538"/>
                    </a:cubicBezTo>
                    <a:cubicBezTo>
                      <a:pt x="681" y="598"/>
                      <a:pt x="632" y="648"/>
                      <a:pt x="571" y="648"/>
                    </a:cubicBezTo>
                    <a:cubicBezTo>
                      <a:pt x="109" y="648"/>
                      <a:pt x="109" y="648"/>
                      <a:pt x="109" y="648"/>
                    </a:cubicBezTo>
                    <a:cubicBezTo>
                      <a:pt x="49" y="648"/>
                      <a:pt x="0" y="598"/>
                      <a:pt x="0" y="538"/>
                    </a:cubicBezTo>
                    <a:cubicBezTo>
                      <a:pt x="0" y="110"/>
                      <a:pt x="0" y="110"/>
                      <a:pt x="0" y="11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7" name="Rectangle 15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8" name="Rectangle 16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9" name="Freeform 17"/>
              <p:cNvSpPr/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0" name="Freeform 18"/>
              <p:cNvSpPr/>
              <p:nvPr/>
            </p:nvSpPr>
            <p:spPr bwMode="auto">
              <a:xfrm>
                <a:off x="9344834" y="5670357"/>
                <a:ext cx="361924" cy="641558"/>
              </a:xfrm>
              <a:custGeom>
                <a:avLst/>
                <a:gdLst>
                  <a:gd name="T0" fmla="*/ 57 w 201"/>
                  <a:gd name="T1" fmla="*/ 356 h 356"/>
                  <a:gd name="T2" fmla="*/ 163 w 201"/>
                  <a:gd name="T3" fmla="*/ 119 h 356"/>
                  <a:gd name="T4" fmla="*/ 0 w 201"/>
                  <a:gd name="T5" fmla="*/ 164 h 356"/>
                  <a:gd name="T6" fmla="*/ 57 w 201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56">
                    <a:moveTo>
                      <a:pt x="57" y="356"/>
                    </a:moveTo>
                    <a:cubicBezTo>
                      <a:pt x="57" y="356"/>
                      <a:pt x="201" y="219"/>
                      <a:pt x="163" y="119"/>
                    </a:cubicBezTo>
                    <a:cubicBezTo>
                      <a:pt x="118" y="0"/>
                      <a:pt x="0" y="164"/>
                      <a:pt x="0" y="164"/>
                    </a:cubicBezTo>
                    <a:cubicBezTo>
                      <a:pt x="57" y="356"/>
                      <a:pt x="57" y="356"/>
                      <a:pt x="57" y="356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1" name="Freeform 19"/>
              <p:cNvSpPr/>
              <p:nvPr/>
            </p:nvSpPr>
            <p:spPr bwMode="auto">
              <a:xfrm>
                <a:off x="8839665" y="5102707"/>
                <a:ext cx="52574" cy="0"/>
              </a:xfrm>
              <a:custGeom>
                <a:avLst/>
                <a:gdLst>
                  <a:gd name="T0" fmla="*/ 29 w 29"/>
                  <a:gd name="T1" fmla="*/ 0 w 29"/>
                  <a:gd name="T2" fmla="*/ 0 w 29"/>
                  <a:gd name="T3" fmla="*/ 29 w 29"/>
                  <a:gd name="T4" fmla="*/ 29 w 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9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2" name="Rectangle 20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3" name="Rectangle 21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4" name="Freeform 22"/>
              <p:cNvSpPr/>
              <p:nvPr/>
            </p:nvSpPr>
            <p:spPr bwMode="auto">
              <a:xfrm>
                <a:off x="9441601" y="6290580"/>
                <a:ext cx="7619" cy="336780"/>
              </a:xfrm>
              <a:custGeom>
                <a:avLst/>
                <a:gdLst>
                  <a:gd name="T0" fmla="*/ 0 w 4"/>
                  <a:gd name="T1" fmla="*/ 0 h 187"/>
                  <a:gd name="T2" fmla="*/ 0 w 4"/>
                  <a:gd name="T3" fmla="*/ 187 h 187"/>
                  <a:gd name="T4" fmla="*/ 4 w 4"/>
                  <a:gd name="T5" fmla="*/ 187 h 187"/>
                  <a:gd name="T6" fmla="*/ 4 w 4"/>
                  <a:gd name="T7" fmla="*/ 12 h 187"/>
                  <a:gd name="T8" fmla="*/ 3 w 4"/>
                  <a:gd name="T9" fmla="*/ 12 h 187"/>
                  <a:gd name="T10" fmla="*/ 0 w 4"/>
                  <a:gd name="T1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87">
                    <a:moveTo>
                      <a:pt x="0" y="0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9B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5" name="Freeform 23"/>
              <p:cNvSpPr/>
              <p:nvPr/>
            </p:nvSpPr>
            <p:spPr bwMode="auto">
              <a:xfrm>
                <a:off x="8955480" y="6189242"/>
                <a:ext cx="486121" cy="658320"/>
              </a:xfrm>
              <a:custGeom>
                <a:avLst/>
                <a:gdLst>
                  <a:gd name="T0" fmla="*/ 253 w 270"/>
                  <a:gd name="T1" fmla="*/ 0 h 365"/>
                  <a:gd name="T2" fmla="*/ 164 w 270"/>
                  <a:gd name="T3" fmla="*/ 45 h 365"/>
                  <a:gd name="T4" fmla="*/ 0 w 270"/>
                  <a:gd name="T5" fmla="*/ 45 h 365"/>
                  <a:gd name="T6" fmla="*/ 0 w 270"/>
                  <a:gd name="T7" fmla="*/ 365 h 365"/>
                  <a:gd name="T8" fmla="*/ 270 w 270"/>
                  <a:gd name="T9" fmla="*/ 365 h 365"/>
                  <a:gd name="T10" fmla="*/ 270 w 270"/>
                  <a:gd name="T11" fmla="*/ 243 h 365"/>
                  <a:gd name="T12" fmla="*/ 270 w 270"/>
                  <a:gd name="T13" fmla="*/ 56 h 365"/>
                  <a:gd name="T14" fmla="*/ 253 w 270"/>
                  <a:gd name="T1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65">
                    <a:moveTo>
                      <a:pt x="253" y="0"/>
                    </a:moveTo>
                    <a:cubicBezTo>
                      <a:pt x="233" y="27"/>
                      <a:pt x="201" y="45"/>
                      <a:pt x="164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270" y="365"/>
                      <a:pt x="270" y="365"/>
                      <a:pt x="270" y="365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53" y="0"/>
                      <a:pt x="253" y="0"/>
                      <a:pt x="25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6" name="Freeform 24"/>
              <p:cNvSpPr/>
              <p:nvPr/>
            </p:nvSpPr>
            <p:spPr bwMode="auto">
              <a:xfrm>
                <a:off x="8955480" y="6126762"/>
                <a:ext cx="455644" cy="144008"/>
              </a:xfrm>
              <a:custGeom>
                <a:avLst/>
                <a:gdLst>
                  <a:gd name="T0" fmla="*/ 243 w 253"/>
                  <a:gd name="T1" fmla="*/ 0 h 80"/>
                  <a:gd name="T2" fmla="*/ 75 w 253"/>
                  <a:gd name="T3" fmla="*/ 57 h 80"/>
                  <a:gd name="T4" fmla="*/ 48 w 253"/>
                  <a:gd name="T5" fmla="*/ 61 h 80"/>
                  <a:gd name="T6" fmla="*/ 0 w 253"/>
                  <a:gd name="T7" fmla="*/ 46 h 80"/>
                  <a:gd name="T8" fmla="*/ 0 w 253"/>
                  <a:gd name="T9" fmla="*/ 80 h 80"/>
                  <a:gd name="T10" fmla="*/ 164 w 253"/>
                  <a:gd name="T11" fmla="*/ 80 h 80"/>
                  <a:gd name="T12" fmla="*/ 253 w 253"/>
                  <a:gd name="T13" fmla="*/ 35 h 80"/>
                  <a:gd name="T14" fmla="*/ 243 w 253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0">
                    <a:moveTo>
                      <a:pt x="243" y="0"/>
                    </a:moveTo>
                    <a:cubicBezTo>
                      <a:pt x="75" y="57"/>
                      <a:pt x="75" y="57"/>
                      <a:pt x="75" y="57"/>
                    </a:cubicBezTo>
                    <a:cubicBezTo>
                      <a:pt x="66" y="59"/>
                      <a:pt x="57" y="61"/>
                      <a:pt x="48" y="61"/>
                    </a:cubicBezTo>
                    <a:cubicBezTo>
                      <a:pt x="31" y="61"/>
                      <a:pt x="14" y="55"/>
                      <a:pt x="0" y="4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33" y="62"/>
                      <a:pt x="253" y="35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7" name="Freeform 25"/>
              <p:cNvSpPr>
                <a:spLocks noEditPoints="1"/>
              </p:cNvSpPr>
              <p:nvPr/>
            </p:nvSpPr>
            <p:spPr bwMode="auto">
              <a:xfrm>
                <a:off x="8955480" y="5313766"/>
                <a:ext cx="55622" cy="645368"/>
              </a:xfrm>
              <a:custGeom>
                <a:avLst/>
                <a:gdLst>
                  <a:gd name="T0" fmla="*/ 0 w 31"/>
                  <a:gd name="T1" fmla="*/ 336 h 358"/>
                  <a:gd name="T2" fmla="*/ 0 w 31"/>
                  <a:gd name="T3" fmla="*/ 358 h 358"/>
                  <a:gd name="T4" fmla="*/ 22 w 31"/>
                  <a:gd name="T5" fmla="*/ 348 h 358"/>
                  <a:gd name="T6" fmla="*/ 31 w 31"/>
                  <a:gd name="T7" fmla="*/ 345 h 358"/>
                  <a:gd name="T8" fmla="*/ 0 w 31"/>
                  <a:gd name="T9" fmla="*/ 336 h 358"/>
                  <a:gd name="T10" fmla="*/ 0 w 31"/>
                  <a:gd name="T11" fmla="*/ 169 h 358"/>
                  <a:gd name="T12" fmla="*/ 0 w 31"/>
                  <a:gd name="T13" fmla="*/ 186 h 358"/>
                  <a:gd name="T14" fmla="*/ 12 w 31"/>
                  <a:gd name="T15" fmla="*/ 181 h 358"/>
                  <a:gd name="T16" fmla="*/ 25 w 31"/>
                  <a:gd name="T17" fmla="*/ 177 h 358"/>
                  <a:gd name="T18" fmla="*/ 0 w 31"/>
                  <a:gd name="T19" fmla="*/ 169 h 358"/>
                  <a:gd name="T20" fmla="*/ 0 w 31"/>
                  <a:gd name="T21" fmla="*/ 0 h 358"/>
                  <a:gd name="T22" fmla="*/ 0 w 31"/>
                  <a:gd name="T23" fmla="*/ 18 h 358"/>
                  <a:gd name="T24" fmla="*/ 12 w 31"/>
                  <a:gd name="T25" fmla="*/ 14 h 358"/>
                  <a:gd name="T26" fmla="*/ 27 w 31"/>
                  <a:gd name="T27" fmla="*/ 9 h 358"/>
                  <a:gd name="T28" fmla="*/ 0 w 31"/>
                  <a:gd name="T2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58">
                    <a:moveTo>
                      <a:pt x="0" y="336"/>
                    </a:moveTo>
                    <a:cubicBezTo>
                      <a:pt x="0" y="358"/>
                      <a:pt x="0" y="358"/>
                      <a:pt x="0" y="358"/>
                    </a:cubicBezTo>
                    <a:cubicBezTo>
                      <a:pt x="7" y="354"/>
                      <a:pt x="14" y="350"/>
                      <a:pt x="22" y="348"/>
                    </a:cubicBezTo>
                    <a:cubicBezTo>
                      <a:pt x="31" y="345"/>
                      <a:pt x="31" y="345"/>
                      <a:pt x="31" y="345"/>
                    </a:cubicBezTo>
                    <a:cubicBezTo>
                      <a:pt x="20" y="344"/>
                      <a:pt x="10" y="341"/>
                      <a:pt x="0" y="336"/>
                    </a:cubicBezTo>
                    <a:moveTo>
                      <a:pt x="0" y="169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4"/>
                      <a:pt x="8" y="182"/>
                      <a:pt x="12" y="181"/>
                    </a:cubicBezTo>
                    <a:cubicBezTo>
                      <a:pt x="25" y="177"/>
                      <a:pt x="25" y="177"/>
                      <a:pt x="25" y="177"/>
                    </a:cubicBezTo>
                    <a:cubicBezTo>
                      <a:pt x="16" y="175"/>
                      <a:pt x="8" y="173"/>
                      <a:pt x="0" y="169"/>
                    </a:cubicBezTo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7"/>
                      <a:pt x="8" y="15"/>
                      <a:pt x="12" y="1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18" y="7"/>
                      <a:pt x="9" y="4"/>
                      <a:pt x="0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8" name="Freeform 26"/>
              <p:cNvSpPr>
                <a:spLocks noEditPoints="1"/>
              </p:cNvSpPr>
              <p:nvPr/>
            </p:nvSpPr>
            <p:spPr bwMode="auto">
              <a:xfrm>
                <a:off x="9465221" y="5885225"/>
                <a:ext cx="172962" cy="410689"/>
              </a:xfrm>
              <a:custGeom>
                <a:avLst/>
                <a:gdLst>
                  <a:gd name="T0" fmla="*/ 63 w 96"/>
                  <a:gd name="T1" fmla="*/ 148 h 228"/>
                  <a:gd name="T2" fmla="*/ 0 w 96"/>
                  <a:gd name="T3" fmla="*/ 228 h 228"/>
                  <a:gd name="T4" fmla="*/ 63 w 96"/>
                  <a:gd name="T5" fmla="*/ 148 h 228"/>
                  <a:gd name="T6" fmla="*/ 63 w 96"/>
                  <a:gd name="T7" fmla="*/ 148 h 228"/>
                  <a:gd name="T8" fmla="*/ 63 w 96"/>
                  <a:gd name="T9" fmla="*/ 148 h 228"/>
                  <a:gd name="T10" fmla="*/ 63 w 96"/>
                  <a:gd name="T11" fmla="*/ 148 h 228"/>
                  <a:gd name="T12" fmla="*/ 63 w 96"/>
                  <a:gd name="T13" fmla="*/ 148 h 228"/>
                  <a:gd name="T14" fmla="*/ 63 w 96"/>
                  <a:gd name="T15" fmla="*/ 148 h 228"/>
                  <a:gd name="T16" fmla="*/ 63 w 96"/>
                  <a:gd name="T17" fmla="*/ 148 h 228"/>
                  <a:gd name="T18" fmla="*/ 96 w 96"/>
                  <a:gd name="T19" fmla="*/ 1 h 228"/>
                  <a:gd name="T20" fmla="*/ 96 w 96"/>
                  <a:gd name="T21" fmla="*/ 1 h 228"/>
                  <a:gd name="T22" fmla="*/ 96 w 96"/>
                  <a:gd name="T23" fmla="*/ 1 h 228"/>
                  <a:gd name="T24" fmla="*/ 96 w 96"/>
                  <a:gd name="T25" fmla="*/ 0 h 228"/>
                  <a:gd name="T26" fmla="*/ 96 w 96"/>
                  <a:gd name="T27" fmla="*/ 0 h 228"/>
                  <a:gd name="T28" fmla="*/ 96 w 96"/>
                  <a:gd name="T29" fmla="*/ 0 h 228"/>
                  <a:gd name="T30" fmla="*/ 96 w 96"/>
                  <a:gd name="T31" fmla="*/ 0 h 228"/>
                  <a:gd name="T32" fmla="*/ 96 w 96"/>
                  <a:gd name="T33" fmla="*/ 0 h 228"/>
                  <a:gd name="T34" fmla="*/ 96 w 96"/>
                  <a:gd name="T35" fmla="*/ 0 h 228"/>
                  <a:gd name="T36" fmla="*/ 96 w 96"/>
                  <a:gd name="T37" fmla="*/ 0 h 228"/>
                  <a:gd name="T38" fmla="*/ 96 w 96"/>
                  <a:gd name="T39" fmla="*/ 0 h 228"/>
                  <a:gd name="T40" fmla="*/ 96 w 96"/>
                  <a:gd name="T41" fmla="*/ 0 h 228"/>
                  <a:gd name="T42" fmla="*/ 96 w 96"/>
                  <a:gd name="T43" fmla="*/ 0 h 228"/>
                  <a:gd name="T44" fmla="*/ 96 w 96"/>
                  <a:gd name="T45" fmla="*/ 0 h 228"/>
                  <a:gd name="T46" fmla="*/ 96 w 96"/>
                  <a:gd name="T47" fmla="*/ 0 h 228"/>
                  <a:gd name="T48" fmla="*/ 96 w 96"/>
                  <a:gd name="T4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228">
                    <a:moveTo>
                      <a:pt x="63" y="148"/>
                    </a:moveTo>
                    <a:cubicBezTo>
                      <a:pt x="40" y="184"/>
                      <a:pt x="13" y="213"/>
                      <a:pt x="0" y="228"/>
                    </a:cubicBezTo>
                    <a:cubicBezTo>
                      <a:pt x="13" y="213"/>
                      <a:pt x="40" y="184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96" y="1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9" name="Freeform 27"/>
              <p:cNvSpPr>
                <a:spLocks noEditPoints="1"/>
              </p:cNvSpPr>
              <p:nvPr/>
            </p:nvSpPr>
            <p:spPr bwMode="auto">
              <a:xfrm>
                <a:off x="9393599" y="5834175"/>
                <a:ext cx="277348" cy="477740"/>
              </a:xfrm>
              <a:custGeom>
                <a:avLst/>
                <a:gdLst>
                  <a:gd name="T0" fmla="*/ 136 w 154"/>
                  <a:gd name="T1" fmla="*/ 28 h 265"/>
                  <a:gd name="T2" fmla="*/ 141 w 154"/>
                  <a:gd name="T3" fmla="*/ 55 h 265"/>
                  <a:gd name="T4" fmla="*/ 83 w 154"/>
                  <a:gd name="T5" fmla="*/ 135 h 265"/>
                  <a:gd name="T6" fmla="*/ 0 w 154"/>
                  <a:gd name="T7" fmla="*/ 162 h 265"/>
                  <a:gd name="T8" fmla="*/ 10 w 154"/>
                  <a:gd name="T9" fmla="*/ 197 h 265"/>
                  <a:gd name="T10" fmla="*/ 27 w 154"/>
                  <a:gd name="T11" fmla="*/ 253 h 265"/>
                  <a:gd name="T12" fmla="*/ 30 w 154"/>
                  <a:gd name="T13" fmla="*/ 265 h 265"/>
                  <a:gd name="T14" fmla="*/ 31 w 154"/>
                  <a:gd name="T15" fmla="*/ 265 h 265"/>
                  <a:gd name="T16" fmla="*/ 31 w 154"/>
                  <a:gd name="T17" fmla="*/ 265 h 265"/>
                  <a:gd name="T18" fmla="*/ 40 w 154"/>
                  <a:gd name="T19" fmla="*/ 256 h 265"/>
                  <a:gd name="T20" fmla="*/ 103 w 154"/>
                  <a:gd name="T21" fmla="*/ 176 h 265"/>
                  <a:gd name="T22" fmla="*/ 103 w 154"/>
                  <a:gd name="T23" fmla="*/ 176 h 265"/>
                  <a:gd name="T24" fmla="*/ 103 w 154"/>
                  <a:gd name="T25" fmla="*/ 176 h 265"/>
                  <a:gd name="T26" fmla="*/ 103 w 154"/>
                  <a:gd name="T27" fmla="*/ 176 h 265"/>
                  <a:gd name="T28" fmla="*/ 103 w 154"/>
                  <a:gd name="T29" fmla="*/ 176 h 265"/>
                  <a:gd name="T30" fmla="*/ 136 w 154"/>
                  <a:gd name="T31" fmla="*/ 29 h 265"/>
                  <a:gd name="T32" fmla="*/ 136 w 154"/>
                  <a:gd name="T33" fmla="*/ 29 h 265"/>
                  <a:gd name="T34" fmla="*/ 136 w 154"/>
                  <a:gd name="T35" fmla="*/ 28 h 265"/>
                  <a:gd name="T36" fmla="*/ 136 w 154"/>
                  <a:gd name="T37" fmla="*/ 28 h 265"/>
                  <a:gd name="T38" fmla="*/ 136 w 154"/>
                  <a:gd name="T39" fmla="*/ 28 h 265"/>
                  <a:gd name="T40" fmla="*/ 136 w 154"/>
                  <a:gd name="T41" fmla="*/ 28 h 265"/>
                  <a:gd name="T42" fmla="*/ 136 w 154"/>
                  <a:gd name="T43" fmla="*/ 28 h 265"/>
                  <a:gd name="T44" fmla="*/ 136 w 154"/>
                  <a:gd name="T45" fmla="*/ 28 h 265"/>
                  <a:gd name="T46" fmla="*/ 136 w 154"/>
                  <a:gd name="T47" fmla="*/ 28 h 265"/>
                  <a:gd name="T48" fmla="*/ 136 w 154"/>
                  <a:gd name="T49" fmla="*/ 28 h 265"/>
                  <a:gd name="T50" fmla="*/ 121 w 154"/>
                  <a:gd name="T51" fmla="*/ 0 h 265"/>
                  <a:gd name="T52" fmla="*/ 124 w 154"/>
                  <a:gd name="T53" fmla="*/ 4 h 265"/>
                  <a:gd name="T54" fmla="*/ 121 w 154"/>
                  <a:gd name="T5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" h="265">
                    <a:moveTo>
                      <a:pt x="136" y="28"/>
                    </a:moveTo>
                    <a:cubicBezTo>
                      <a:pt x="139" y="37"/>
                      <a:pt x="141" y="46"/>
                      <a:pt x="141" y="55"/>
                    </a:cubicBezTo>
                    <a:cubicBezTo>
                      <a:pt x="141" y="90"/>
                      <a:pt x="118" y="123"/>
                      <a:pt x="83" y="13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10" y="197"/>
                      <a:pt x="10" y="197"/>
                      <a:pt x="10" y="197"/>
                    </a:cubicBezTo>
                    <a:cubicBezTo>
                      <a:pt x="27" y="253"/>
                      <a:pt x="27" y="253"/>
                      <a:pt x="27" y="253"/>
                    </a:cubicBezTo>
                    <a:cubicBezTo>
                      <a:pt x="30" y="265"/>
                      <a:pt x="30" y="265"/>
                      <a:pt x="30" y="265"/>
                    </a:cubicBezTo>
                    <a:cubicBezTo>
                      <a:pt x="30" y="265"/>
                      <a:pt x="31" y="265"/>
                      <a:pt x="31" y="265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2" y="264"/>
                      <a:pt x="35" y="260"/>
                      <a:pt x="40" y="256"/>
                    </a:cubicBezTo>
                    <a:cubicBezTo>
                      <a:pt x="53" y="241"/>
                      <a:pt x="80" y="212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31" y="130"/>
                      <a:pt x="154" y="75"/>
                      <a:pt x="136" y="29"/>
                    </a:cubicBezTo>
                    <a:cubicBezTo>
                      <a:pt x="136" y="29"/>
                      <a:pt x="136" y="29"/>
                      <a:pt x="136" y="29"/>
                    </a:cubicBezTo>
                    <a:cubicBezTo>
                      <a:pt x="136" y="29"/>
                      <a:pt x="136" y="29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moveTo>
                      <a:pt x="121" y="0"/>
                    </a:moveTo>
                    <a:cubicBezTo>
                      <a:pt x="122" y="2"/>
                      <a:pt x="123" y="3"/>
                      <a:pt x="124" y="4"/>
                    </a:cubicBezTo>
                    <a:cubicBezTo>
                      <a:pt x="123" y="3"/>
                      <a:pt x="122" y="2"/>
                      <a:pt x="121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0" name="Freeform 28"/>
              <p:cNvSpPr/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1" name="Freeform 29"/>
              <p:cNvSpPr/>
              <p:nvPr/>
            </p:nvSpPr>
            <p:spPr bwMode="auto">
              <a:xfrm>
                <a:off x="8854142" y="5160615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2" name="Freeform 30"/>
              <p:cNvSpPr/>
              <p:nvPr/>
            </p:nvSpPr>
            <p:spPr bwMode="auto">
              <a:xfrm>
                <a:off x="8872428" y="5762552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5 h 273"/>
                  <a:gd name="T4" fmla="*/ 121 w 440"/>
                  <a:gd name="T5" fmla="*/ 259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3" name="Freeform 31"/>
              <p:cNvSpPr/>
              <p:nvPr/>
            </p:nvSpPr>
            <p:spPr bwMode="auto">
              <a:xfrm>
                <a:off x="8854142" y="5461584"/>
                <a:ext cx="793185" cy="493741"/>
              </a:xfrm>
              <a:custGeom>
                <a:avLst/>
                <a:gdLst>
                  <a:gd name="T0" fmla="*/ 425 w 440"/>
                  <a:gd name="T1" fmla="*/ 68 h 274"/>
                  <a:gd name="T2" fmla="*/ 372 w 440"/>
                  <a:gd name="T3" fmla="*/ 175 h 274"/>
                  <a:gd name="T4" fmla="*/ 121 w 440"/>
                  <a:gd name="T5" fmla="*/ 259 h 274"/>
                  <a:gd name="T6" fmla="*/ 15 w 440"/>
                  <a:gd name="T7" fmla="*/ 206 h 274"/>
                  <a:gd name="T8" fmla="*/ 68 w 440"/>
                  <a:gd name="T9" fmla="*/ 99 h 274"/>
                  <a:gd name="T10" fmla="*/ 319 w 440"/>
                  <a:gd name="T11" fmla="*/ 15 h 274"/>
                  <a:gd name="T12" fmla="*/ 425 w 440"/>
                  <a:gd name="T13" fmla="*/ 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4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4"/>
                      <a:pt x="29" y="250"/>
                      <a:pt x="15" y="206"/>
                    </a:cubicBezTo>
                    <a:cubicBezTo>
                      <a:pt x="0" y="162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4" name="Freeform 32"/>
              <p:cNvSpPr/>
              <p:nvPr/>
            </p:nvSpPr>
            <p:spPr bwMode="auto">
              <a:xfrm>
                <a:off x="8872428" y="4875648"/>
                <a:ext cx="756612" cy="454119"/>
              </a:xfrm>
              <a:custGeom>
                <a:avLst/>
                <a:gdLst>
                  <a:gd name="T0" fmla="*/ 335 w 420"/>
                  <a:gd name="T1" fmla="*/ 0 h 252"/>
                  <a:gd name="T2" fmla="*/ 309 w 420"/>
                  <a:gd name="T3" fmla="*/ 4 h 252"/>
                  <a:gd name="T4" fmla="*/ 145 w 420"/>
                  <a:gd name="T5" fmla="*/ 59 h 252"/>
                  <a:gd name="T6" fmla="*/ 58 w 420"/>
                  <a:gd name="T7" fmla="*/ 88 h 252"/>
                  <a:gd name="T8" fmla="*/ 11 w 420"/>
                  <a:gd name="T9" fmla="*/ 126 h 252"/>
                  <a:gd name="T10" fmla="*/ 0 w 420"/>
                  <a:gd name="T11" fmla="*/ 168 h 252"/>
                  <a:gd name="T12" fmla="*/ 5 w 420"/>
                  <a:gd name="T13" fmla="*/ 195 h 252"/>
                  <a:gd name="T14" fmla="*/ 73 w 420"/>
                  <a:gd name="T15" fmla="*/ 252 h 252"/>
                  <a:gd name="T16" fmla="*/ 309 w 420"/>
                  <a:gd name="T17" fmla="*/ 173 h 252"/>
                  <a:gd name="T18" fmla="*/ 335 w 420"/>
                  <a:gd name="T19" fmla="*/ 168 h 252"/>
                  <a:gd name="T20" fmla="*/ 347 w 420"/>
                  <a:gd name="T21" fmla="*/ 169 h 252"/>
                  <a:gd name="T22" fmla="*/ 362 w 420"/>
                  <a:gd name="T23" fmla="*/ 164 h 252"/>
                  <a:gd name="T24" fmla="*/ 420 w 420"/>
                  <a:gd name="T25" fmla="*/ 84 h 252"/>
                  <a:gd name="T26" fmla="*/ 415 w 420"/>
                  <a:gd name="T27" fmla="*/ 57 h 252"/>
                  <a:gd name="T28" fmla="*/ 335 w 420"/>
                  <a:gd name="T2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2">
                    <a:moveTo>
                      <a:pt x="335" y="0"/>
                    </a:moveTo>
                    <a:cubicBezTo>
                      <a:pt x="326" y="0"/>
                      <a:pt x="317" y="1"/>
                      <a:pt x="309" y="4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37" y="95"/>
                      <a:pt x="21" y="109"/>
                      <a:pt x="11" y="126"/>
                    </a:cubicBezTo>
                    <a:cubicBezTo>
                      <a:pt x="4" y="139"/>
                      <a:pt x="0" y="153"/>
                      <a:pt x="0" y="168"/>
                    </a:cubicBezTo>
                    <a:cubicBezTo>
                      <a:pt x="0" y="177"/>
                      <a:pt x="2" y="186"/>
                      <a:pt x="5" y="195"/>
                    </a:cubicBezTo>
                    <a:cubicBezTo>
                      <a:pt x="15" y="226"/>
                      <a:pt x="42" y="247"/>
                      <a:pt x="73" y="252"/>
                    </a:cubicBezTo>
                    <a:cubicBezTo>
                      <a:pt x="309" y="173"/>
                      <a:pt x="309" y="173"/>
                      <a:pt x="309" y="173"/>
                    </a:cubicBezTo>
                    <a:cubicBezTo>
                      <a:pt x="317" y="170"/>
                      <a:pt x="326" y="168"/>
                      <a:pt x="335" y="168"/>
                    </a:cubicBezTo>
                    <a:cubicBezTo>
                      <a:pt x="339" y="168"/>
                      <a:pt x="343" y="169"/>
                      <a:pt x="347" y="169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3" y="22"/>
                      <a:pt x="371" y="0"/>
                      <a:pt x="335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5" name="Freeform 33"/>
              <p:cNvSpPr/>
              <p:nvPr/>
            </p:nvSpPr>
            <p:spPr bwMode="auto">
              <a:xfrm>
                <a:off x="8872428" y="5180426"/>
                <a:ext cx="756612" cy="452596"/>
              </a:xfrm>
              <a:custGeom>
                <a:avLst/>
                <a:gdLst>
                  <a:gd name="T0" fmla="*/ 347 w 420"/>
                  <a:gd name="T1" fmla="*/ 0 h 251"/>
                  <a:gd name="T2" fmla="*/ 111 w 420"/>
                  <a:gd name="T3" fmla="*/ 79 h 251"/>
                  <a:gd name="T4" fmla="*/ 84 w 420"/>
                  <a:gd name="T5" fmla="*/ 83 h 251"/>
                  <a:gd name="T6" fmla="*/ 73 w 420"/>
                  <a:gd name="T7" fmla="*/ 83 h 251"/>
                  <a:gd name="T8" fmla="*/ 58 w 420"/>
                  <a:gd name="T9" fmla="*/ 88 h 251"/>
                  <a:gd name="T10" fmla="*/ 0 w 420"/>
                  <a:gd name="T11" fmla="*/ 168 h 251"/>
                  <a:gd name="T12" fmla="*/ 5 w 420"/>
                  <a:gd name="T13" fmla="*/ 194 h 251"/>
                  <a:gd name="T14" fmla="*/ 71 w 420"/>
                  <a:gd name="T15" fmla="*/ 251 h 251"/>
                  <a:gd name="T16" fmla="*/ 309 w 420"/>
                  <a:gd name="T17" fmla="*/ 171 h 251"/>
                  <a:gd name="T18" fmla="*/ 335 w 420"/>
                  <a:gd name="T19" fmla="*/ 167 h 251"/>
                  <a:gd name="T20" fmla="*/ 349 w 420"/>
                  <a:gd name="T21" fmla="*/ 168 h 251"/>
                  <a:gd name="T22" fmla="*/ 362 w 420"/>
                  <a:gd name="T23" fmla="*/ 163 h 251"/>
                  <a:gd name="T24" fmla="*/ 420 w 420"/>
                  <a:gd name="T25" fmla="*/ 84 h 251"/>
                  <a:gd name="T26" fmla="*/ 415 w 420"/>
                  <a:gd name="T27" fmla="*/ 57 h 251"/>
                  <a:gd name="T28" fmla="*/ 347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7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3"/>
                      <a:pt x="84" y="83"/>
                    </a:cubicBezTo>
                    <a:cubicBezTo>
                      <a:pt x="81" y="83"/>
                      <a:pt x="77" y="83"/>
                      <a:pt x="73" y="83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3" y="100"/>
                      <a:pt x="0" y="132"/>
                      <a:pt x="0" y="168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5" y="225"/>
                      <a:pt x="41" y="246"/>
                      <a:pt x="71" y="251"/>
                    </a:cubicBezTo>
                    <a:cubicBezTo>
                      <a:pt x="309" y="171"/>
                      <a:pt x="309" y="171"/>
                      <a:pt x="309" y="171"/>
                    </a:cubicBezTo>
                    <a:cubicBezTo>
                      <a:pt x="317" y="168"/>
                      <a:pt x="326" y="167"/>
                      <a:pt x="335" y="167"/>
                    </a:cubicBezTo>
                    <a:cubicBezTo>
                      <a:pt x="340" y="167"/>
                      <a:pt x="344" y="167"/>
                      <a:pt x="349" y="168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5" y="25"/>
                      <a:pt x="377" y="4"/>
                      <a:pt x="347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6" name="Freeform 34"/>
              <p:cNvSpPr/>
              <p:nvPr/>
            </p:nvSpPr>
            <p:spPr bwMode="auto">
              <a:xfrm>
                <a:off x="9004245" y="5178901"/>
                <a:ext cx="493741" cy="150866"/>
              </a:xfrm>
              <a:custGeom>
                <a:avLst/>
                <a:gdLst>
                  <a:gd name="T0" fmla="*/ 262 w 274"/>
                  <a:gd name="T1" fmla="*/ 0 h 84"/>
                  <a:gd name="T2" fmla="*/ 236 w 274"/>
                  <a:gd name="T3" fmla="*/ 5 h 84"/>
                  <a:gd name="T4" fmla="*/ 0 w 274"/>
                  <a:gd name="T5" fmla="*/ 84 h 84"/>
                  <a:gd name="T6" fmla="*/ 11 w 274"/>
                  <a:gd name="T7" fmla="*/ 84 h 84"/>
                  <a:gd name="T8" fmla="*/ 38 w 274"/>
                  <a:gd name="T9" fmla="*/ 80 h 84"/>
                  <a:gd name="T10" fmla="*/ 274 w 274"/>
                  <a:gd name="T11" fmla="*/ 1 h 84"/>
                  <a:gd name="T12" fmla="*/ 262 w 274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84">
                    <a:moveTo>
                      <a:pt x="262" y="0"/>
                    </a:moveTo>
                    <a:cubicBezTo>
                      <a:pt x="253" y="0"/>
                      <a:pt x="244" y="2"/>
                      <a:pt x="236" y="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8" y="84"/>
                      <a:pt x="11" y="84"/>
                    </a:cubicBezTo>
                    <a:cubicBezTo>
                      <a:pt x="20" y="84"/>
                      <a:pt x="29" y="83"/>
                      <a:pt x="38" y="80"/>
                    </a:cubicBezTo>
                    <a:cubicBezTo>
                      <a:pt x="274" y="1"/>
                      <a:pt x="274" y="1"/>
                      <a:pt x="274" y="1"/>
                    </a:cubicBezTo>
                    <a:cubicBezTo>
                      <a:pt x="270" y="1"/>
                      <a:pt x="266" y="0"/>
                      <a:pt x="262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7" name="Freeform 35"/>
              <p:cNvSpPr/>
              <p:nvPr/>
            </p:nvSpPr>
            <p:spPr bwMode="auto">
              <a:xfrm>
                <a:off x="8890714" y="5782362"/>
                <a:ext cx="756612" cy="454119"/>
              </a:xfrm>
              <a:custGeom>
                <a:avLst/>
                <a:gdLst>
                  <a:gd name="T0" fmla="*/ 343 w 420"/>
                  <a:gd name="T1" fmla="*/ 0 h 252"/>
                  <a:gd name="T2" fmla="*/ 101 w 420"/>
                  <a:gd name="T3" fmla="*/ 81 h 252"/>
                  <a:gd name="T4" fmla="*/ 74 w 420"/>
                  <a:gd name="T5" fmla="*/ 85 h 252"/>
                  <a:gd name="T6" fmla="*/ 67 w 420"/>
                  <a:gd name="T7" fmla="*/ 85 h 252"/>
                  <a:gd name="T8" fmla="*/ 58 w 420"/>
                  <a:gd name="T9" fmla="*/ 88 h 252"/>
                  <a:gd name="T10" fmla="*/ 0 w 420"/>
                  <a:gd name="T11" fmla="*/ 168 h 252"/>
                  <a:gd name="T12" fmla="*/ 5 w 420"/>
                  <a:gd name="T13" fmla="*/ 194 h 252"/>
                  <a:gd name="T14" fmla="*/ 84 w 420"/>
                  <a:gd name="T15" fmla="*/ 252 h 252"/>
                  <a:gd name="T16" fmla="*/ 111 w 420"/>
                  <a:gd name="T17" fmla="*/ 248 h 252"/>
                  <a:gd name="T18" fmla="*/ 362 w 420"/>
                  <a:gd name="T19" fmla="*/ 164 h 252"/>
                  <a:gd name="T20" fmla="*/ 420 w 420"/>
                  <a:gd name="T21" fmla="*/ 84 h 252"/>
                  <a:gd name="T22" fmla="*/ 415 w 420"/>
                  <a:gd name="T23" fmla="*/ 57 h 252"/>
                  <a:gd name="T24" fmla="*/ 343 w 420"/>
                  <a:gd name="T2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0" h="252">
                    <a:moveTo>
                      <a:pt x="343" y="0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2" y="84"/>
                      <a:pt x="83" y="85"/>
                      <a:pt x="74" y="85"/>
                    </a:cubicBezTo>
                    <a:cubicBezTo>
                      <a:pt x="72" y="85"/>
                      <a:pt x="69" y="85"/>
                      <a:pt x="67" y="85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2" y="100"/>
                      <a:pt x="0" y="132"/>
                      <a:pt x="0" y="168"/>
                    </a:cubicBezTo>
                    <a:cubicBezTo>
                      <a:pt x="0" y="177"/>
                      <a:pt x="2" y="186"/>
                      <a:pt x="5" y="194"/>
                    </a:cubicBezTo>
                    <a:cubicBezTo>
                      <a:pt x="16" y="230"/>
                      <a:pt x="49" y="252"/>
                      <a:pt x="84" y="252"/>
                    </a:cubicBezTo>
                    <a:cubicBezTo>
                      <a:pt x="93" y="252"/>
                      <a:pt x="102" y="250"/>
                      <a:pt x="111" y="248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4" y="24"/>
                      <a:pt x="375" y="3"/>
                      <a:pt x="343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8" name="Freeform 36"/>
              <p:cNvSpPr/>
              <p:nvPr/>
            </p:nvSpPr>
            <p:spPr bwMode="auto">
              <a:xfrm>
                <a:off x="8872428" y="5482918"/>
                <a:ext cx="756612" cy="452596"/>
              </a:xfrm>
              <a:custGeom>
                <a:avLst/>
                <a:gdLst>
                  <a:gd name="T0" fmla="*/ 349 w 420"/>
                  <a:gd name="T1" fmla="*/ 0 h 251"/>
                  <a:gd name="T2" fmla="*/ 111 w 420"/>
                  <a:gd name="T3" fmla="*/ 79 h 251"/>
                  <a:gd name="T4" fmla="*/ 84 w 420"/>
                  <a:gd name="T5" fmla="*/ 84 h 251"/>
                  <a:gd name="T6" fmla="*/ 71 w 420"/>
                  <a:gd name="T7" fmla="*/ 83 h 251"/>
                  <a:gd name="T8" fmla="*/ 58 w 420"/>
                  <a:gd name="T9" fmla="*/ 87 h 251"/>
                  <a:gd name="T10" fmla="*/ 0 w 420"/>
                  <a:gd name="T11" fmla="*/ 167 h 251"/>
                  <a:gd name="T12" fmla="*/ 5 w 420"/>
                  <a:gd name="T13" fmla="*/ 194 h 251"/>
                  <a:gd name="T14" fmla="*/ 77 w 420"/>
                  <a:gd name="T15" fmla="*/ 251 h 251"/>
                  <a:gd name="T16" fmla="*/ 319 w 420"/>
                  <a:gd name="T17" fmla="*/ 170 h 251"/>
                  <a:gd name="T18" fmla="*/ 345 w 420"/>
                  <a:gd name="T19" fmla="*/ 165 h 251"/>
                  <a:gd name="T20" fmla="*/ 353 w 420"/>
                  <a:gd name="T21" fmla="*/ 166 h 251"/>
                  <a:gd name="T22" fmla="*/ 362 w 420"/>
                  <a:gd name="T23" fmla="*/ 163 h 251"/>
                  <a:gd name="T24" fmla="*/ 420 w 420"/>
                  <a:gd name="T25" fmla="*/ 83 h 251"/>
                  <a:gd name="T26" fmla="*/ 415 w 420"/>
                  <a:gd name="T27" fmla="*/ 56 h 251"/>
                  <a:gd name="T28" fmla="*/ 349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9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4"/>
                      <a:pt x="84" y="84"/>
                    </a:cubicBezTo>
                    <a:cubicBezTo>
                      <a:pt x="80" y="84"/>
                      <a:pt x="75" y="83"/>
                      <a:pt x="71" y="83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23" y="99"/>
                      <a:pt x="0" y="132"/>
                      <a:pt x="0" y="167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6" y="226"/>
                      <a:pt x="44" y="248"/>
                      <a:pt x="77" y="251"/>
                    </a:cubicBezTo>
                    <a:cubicBezTo>
                      <a:pt x="319" y="170"/>
                      <a:pt x="319" y="170"/>
                      <a:pt x="319" y="170"/>
                    </a:cubicBezTo>
                    <a:cubicBezTo>
                      <a:pt x="327" y="167"/>
                      <a:pt x="336" y="165"/>
                      <a:pt x="345" y="165"/>
                    </a:cubicBezTo>
                    <a:cubicBezTo>
                      <a:pt x="348" y="165"/>
                      <a:pt x="351" y="166"/>
                      <a:pt x="353" y="166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1"/>
                      <a:pt x="420" y="118"/>
                      <a:pt x="420" y="83"/>
                    </a:cubicBezTo>
                    <a:cubicBezTo>
                      <a:pt x="420" y="74"/>
                      <a:pt x="418" y="65"/>
                      <a:pt x="415" y="56"/>
                    </a:cubicBezTo>
                    <a:cubicBezTo>
                      <a:pt x="405" y="26"/>
                      <a:pt x="379" y="5"/>
                      <a:pt x="349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29" name="Freeform 37"/>
              <p:cNvSpPr/>
              <p:nvPr/>
            </p:nvSpPr>
            <p:spPr bwMode="auto">
              <a:xfrm>
                <a:off x="9000435" y="5481394"/>
                <a:ext cx="500598" cy="153151"/>
              </a:xfrm>
              <a:custGeom>
                <a:avLst/>
                <a:gdLst>
                  <a:gd name="T0" fmla="*/ 264 w 278"/>
                  <a:gd name="T1" fmla="*/ 0 h 85"/>
                  <a:gd name="T2" fmla="*/ 238 w 278"/>
                  <a:gd name="T3" fmla="*/ 4 h 85"/>
                  <a:gd name="T4" fmla="*/ 0 w 278"/>
                  <a:gd name="T5" fmla="*/ 84 h 85"/>
                  <a:gd name="T6" fmla="*/ 13 w 278"/>
                  <a:gd name="T7" fmla="*/ 85 h 85"/>
                  <a:gd name="T8" fmla="*/ 40 w 278"/>
                  <a:gd name="T9" fmla="*/ 80 h 85"/>
                  <a:gd name="T10" fmla="*/ 278 w 278"/>
                  <a:gd name="T11" fmla="*/ 1 h 85"/>
                  <a:gd name="T12" fmla="*/ 264 w 278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85">
                    <a:moveTo>
                      <a:pt x="264" y="0"/>
                    </a:moveTo>
                    <a:cubicBezTo>
                      <a:pt x="255" y="0"/>
                      <a:pt x="246" y="1"/>
                      <a:pt x="238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9" y="85"/>
                      <a:pt x="13" y="85"/>
                    </a:cubicBezTo>
                    <a:cubicBezTo>
                      <a:pt x="22" y="85"/>
                      <a:pt x="31" y="83"/>
                      <a:pt x="40" y="80"/>
                    </a:cubicBezTo>
                    <a:cubicBezTo>
                      <a:pt x="278" y="1"/>
                      <a:pt x="278" y="1"/>
                      <a:pt x="278" y="1"/>
                    </a:cubicBezTo>
                    <a:cubicBezTo>
                      <a:pt x="273" y="0"/>
                      <a:pt x="269" y="0"/>
                      <a:pt x="264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0" name="Freeform 38"/>
              <p:cNvSpPr/>
              <p:nvPr/>
            </p:nvSpPr>
            <p:spPr bwMode="auto">
              <a:xfrm>
                <a:off x="9011102" y="5780839"/>
                <a:ext cx="497550" cy="154675"/>
              </a:xfrm>
              <a:custGeom>
                <a:avLst/>
                <a:gdLst>
                  <a:gd name="T0" fmla="*/ 268 w 276"/>
                  <a:gd name="T1" fmla="*/ 0 h 86"/>
                  <a:gd name="T2" fmla="*/ 242 w 276"/>
                  <a:gd name="T3" fmla="*/ 5 h 86"/>
                  <a:gd name="T4" fmla="*/ 0 w 276"/>
                  <a:gd name="T5" fmla="*/ 86 h 86"/>
                  <a:gd name="T6" fmla="*/ 7 w 276"/>
                  <a:gd name="T7" fmla="*/ 86 h 86"/>
                  <a:gd name="T8" fmla="*/ 34 w 276"/>
                  <a:gd name="T9" fmla="*/ 82 h 86"/>
                  <a:gd name="T10" fmla="*/ 276 w 276"/>
                  <a:gd name="T11" fmla="*/ 1 h 86"/>
                  <a:gd name="T12" fmla="*/ 268 w 27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86">
                    <a:moveTo>
                      <a:pt x="268" y="0"/>
                    </a:moveTo>
                    <a:cubicBezTo>
                      <a:pt x="259" y="0"/>
                      <a:pt x="250" y="2"/>
                      <a:pt x="242" y="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86"/>
                      <a:pt x="5" y="86"/>
                      <a:pt x="7" y="86"/>
                    </a:cubicBezTo>
                    <a:cubicBezTo>
                      <a:pt x="16" y="86"/>
                      <a:pt x="25" y="85"/>
                      <a:pt x="34" y="82"/>
                    </a:cubicBezTo>
                    <a:cubicBezTo>
                      <a:pt x="276" y="1"/>
                      <a:pt x="276" y="1"/>
                      <a:pt x="276" y="1"/>
                    </a:cubicBezTo>
                    <a:cubicBezTo>
                      <a:pt x="274" y="1"/>
                      <a:pt x="271" y="0"/>
                      <a:pt x="268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1" name="Rectangle 39"/>
              <p:cNvSpPr>
                <a:spLocks noChangeArrowheads="1"/>
              </p:cNvSpPr>
              <p:nvPr/>
            </p:nvSpPr>
            <p:spPr bwMode="auto">
              <a:xfrm>
                <a:off x="8394689" y="6512306"/>
                <a:ext cx="1108631" cy="33525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2" name="Freeform 40"/>
              <p:cNvSpPr/>
              <p:nvPr/>
            </p:nvSpPr>
            <p:spPr bwMode="auto">
              <a:xfrm>
                <a:off x="8886905" y="5668832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8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8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3" name="Freeform 41"/>
              <p:cNvSpPr/>
              <p:nvPr/>
            </p:nvSpPr>
            <p:spPr bwMode="auto">
              <a:xfrm>
                <a:off x="8917383" y="5975135"/>
                <a:ext cx="155437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4" name="Freeform 42"/>
              <p:cNvSpPr/>
              <p:nvPr/>
            </p:nvSpPr>
            <p:spPr bwMode="auto">
              <a:xfrm>
                <a:off x="8905191" y="5066896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5" name="Freeform 43"/>
              <p:cNvSpPr/>
              <p:nvPr/>
            </p:nvSpPr>
            <p:spPr bwMode="auto">
              <a:xfrm>
                <a:off x="8221727" y="5102707"/>
                <a:ext cx="778708" cy="304778"/>
              </a:xfrm>
              <a:custGeom>
                <a:avLst/>
                <a:gdLst>
                  <a:gd name="T0" fmla="*/ 432 w 432"/>
                  <a:gd name="T1" fmla="*/ 84 h 169"/>
                  <a:gd name="T2" fmla="*/ 348 w 432"/>
                  <a:gd name="T3" fmla="*/ 169 h 169"/>
                  <a:gd name="T4" fmla="*/ 84 w 432"/>
                  <a:gd name="T5" fmla="*/ 169 h 169"/>
                  <a:gd name="T6" fmla="*/ 0 w 432"/>
                  <a:gd name="T7" fmla="*/ 84 h 169"/>
                  <a:gd name="T8" fmla="*/ 84 w 432"/>
                  <a:gd name="T9" fmla="*/ 0 h 169"/>
                  <a:gd name="T10" fmla="*/ 348 w 432"/>
                  <a:gd name="T11" fmla="*/ 0 h 169"/>
                  <a:gd name="T12" fmla="*/ 432 w 432"/>
                  <a:gd name="T13" fmla="*/ 8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169">
                    <a:moveTo>
                      <a:pt x="432" y="84"/>
                    </a:moveTo>
                    <a:cubicBezTo>
                      <a:pt x="432" y="131"/>
                      <a:pt x="395" y="169"/>
                      <a:pt x="348" y="169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37" y="169"/>
                      <a:pt x="0" y="131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95" y="0"/>
                      <a:pt x="432" y="38"/>
                      <a:pt x="432" y="84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6" name="Freeform 44"/>
              <p:cNvSpPr/>
              <p:nvPr/>
            </p:nvSpPr>
            <p:spPr bwMode="auto">
              <a:xfrm>
                <a:off x="8704800" y="5086707"/>
                <a:ext cx="531838" cy="566126"/>
              </a:xfrm>
              <a:custGeom>
                <a:avLst/>
                <a:gdLst>
                  <a:gd name="T0" fmla="*/ 258 w 295"/>
                  <a:gd name="T1" fmla="*/ 283 h 314"/>
                  <a:gd name="T2" fmla="*/ 139 w 295"/>
                  <a:gd name="T3" fmla="*/ 277 h 314"/>
                  <a:gd name="T4" fmla="*/ 31 w 295"/>
                  <a:gd name="T5" fmla="*/ 150 h 314"/>
                  <a:gd name="T6" fmla="*/ 37 w 295"/>
                  <a:gd name="T7" fmla="*/ 31 h 314"/>
                  <a:gd name="T8" fmla="*/ 156 w 295"/>
                  <a:gd name="T9" fmla="*/ 37 h 314"/>
                  <a:gd name="T10" fmla="*/ 264 w 295"/>
                  <a:gd name="T11" fmla="*/ 164 h 314"/>
                  <a:gd name="T12" fmla="*/ 258 w 295"/>
                  <a:gd name="T13" fmla="*/ 28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14">
                    <a:moveTo>
                      <a:pt x="258" y="283"/>
                    </a:moveTo>
                    <a:cubicBezTo>
                      <a:pt x="223" y="314"/>
                      <a:pt x="170" y="311"/>
                      <a:pt x="139" y="277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0" y="115"/>
                      <a:pt x="3" y="62"/>
                      <a:pt x="37" y="31"/>
                    </a:cubicBezTo>
                    <a:cubicBezTo>
                      <a:pt x="72" y="0"/>
                      <a:pt x="125" y="2"/>
                      <a:pt x="156" y="37"/>
                    </a:cubicBezTo>
                    <a:cubicBezTo>
                      <a:pt x="264" y="164"/>
                      <a:pt x="264" y="164"/>
                      <a:pt x="264" y="164"/>
                    </a:cubicBezTo>
                    <a:cubicBezTo>
                      <a:pt x="295" y="199"/>
                      <a:pt x="292" y="252"/>
                      <a:pt x="258" y="283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37" name="Freeform 45"/>
              <p:cNvSpPr/>
              <p:nvPr/>
            </p:nvSpPr>
            <p:spPr bwMode="auto">
              <a:xfrm>
                <a:off x="8967671" y="5407485"/>
                <a:ext cx="225536" cy="191249"/>
              </a:xfrm>
              <a:custGeom>
                <a:avLst/>
                <a:gdLst>
                  <a:gd name="T0" fmla="*/ 0 w 125"/>
                  <a:gd name="T1" fmla="*/ 68 h 106"/>
                  <a:gd name="T2" fmla="*/ 87 w 125"/>
                  <a:gd name="T3" fmla="*/ 87 h 106"/>
                  <a:gd name="T4" fmla="*/ 106 w 125"/>
                  <a:gd name="T5" fmla="*/ 0 h 106"/>
                  <a:gd name="T6" fmla="*/ 0 w 125"/>
                  <a:gd name="T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6">
                    <a:moveTo>
                      <a:pt x="0" y="68"/>
                    </a:moveTo>
                    <a:cubicBezTo>
                      <a:pt x="19" y="97"/>
                      <a:pt x="58" y="106"/>
                      <a:pt x="87" y="87"/>
                    </a:cubicBezTo>
                    <a:cubicBezTo>
                      <a:pt x="117" y="68"/>
                      <a:pt x="125" y="29"/>
                      <a:pt x="106" y="0"/>
                    </a:cubicBez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1" name="Group 137"/>
            <p:cNvGrpSpPr/>
            <p:nvPr/>
          </p:nvGrpSpPr>
          <p:grpSpPr>
            <a:xfrm>
              <a:off x="6531732" y="1844629"/>
              <a:ext cx="4807875" cy="2905297"/>
              <a:chOff x="6531732" y="1844629"/>
              <a:chExt cx="4807875" cy="2905297"/>
            </a:xfrm>
          </p:grpSpPr>
          <p:sp>
            <p:nvSpPr>
              <p:cNvPr id="139" name="Freeform 6"/>
              <p:cNvSpPr/>
              <p:nvPr/>
            </p:nvSpPr>
            <p:spPr bwMode="auto">
              <a:xfrm>
                <a:off x="7025473" y="2246936"/>
                <a:ext cx="3795249" cy="1897244"/>
              </a:xfrm>
              <a:custGeom>
                <a:avLst/>
                <a:gdLst>
                  <a:gd name="T0" fmla="*/ 2106 w 2106"/>
                  <a:gd name="T1" fmla="*/ 1053 h 1053"/>
                  <a:gd name="T2" fmla="*/ 1053 w 2106"/>
                  <a:gd name="T3" fmla="*/ 0 h 1053"/>
                  <a:gd name="T4" fmla="*/ 0 w 2106"/>
                  <a:gd name="T5" fmla="*/ 1053 h 1053"/>
                  <a:gd name="T6" fmla="*/ 24 w 2106"/>
                  <a:gd name="T7" fmla="*/ 1053 h 1053"/>
                  <a:gd name="T8" fmla="*/ 326 w 2106"/>
                  <a:gd name="T9" fmla="*/ 325 h 1053"/>
                  <a:gd name="T10" fmla="*/ 1053 w 2106"/>
                  <a:gd name="T11" fmla="*/ 24 h 1053"/>
                  <a:gd name="T12" fmla="*/ 1781 w 2106"/>
                  <a:gd name="T13" fmla="*/ 325 h 1053"/>
                  <a:gd name="T14" fmla="*/ 2082 w 2106"/>
                  <a:gd name="T15" fmla="*/ 1053 h 1053"/>
                  <a:gd name="T16" fmla="*/ 2106 w 2106"/>
                  <a:gd name="T17" fmla="*/ 1053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1053">
                    <a:moveTo>
                      <a:pt x="2106" y="1053"/>
                    </a:moveTo>
                    <a:cubicBezTo>
                      <a:pt x="2106" y="471"/>
                      <a:pt x="1635" y="0"/>
                      <a:pt x="1053" y="0"/>
                    </a:cubicBezTo>
                    <a:cubicBezTo>
                      <a:pt x="472" y="0"/>
                      <a:pt x="0" y="471"/>
                      <a:pt x="0" y="1053"/>
                    </a:cubicBezTo>
                    <a:cubicBezTo>
                      <a:pt x="24" y="1053"/>
                      <a:pt x="24" y="1053"/>
                      <a:pt x="24" y="1053"/>
                    </a:cubicBezTo>
                    <a:cubicBezTo>
                      <a:pt x="24" y="769"/>
                      <a:pt x="140" y="512"/>
                      <a:pt x="326" y="325"/>
                    </a:cubicBezTo>
                    <a:cubicBezTo>
                      <a:pt x="512" y="139"/>
                      <a:pt x="769" y="24"/>
                      <a:pt x="1053" y="24"/>
                    </a:cubicBezTo>
                    <a:cubicBezTo>
                      <a:pt x="1337" y="24"/>
                      <a:pt x="1595" y="139"/>
                      <a:pt x="1781" y="325"/>
                    </a:cubicBezTo>
                    <a:cubicBezTo>
                      <a:pt x="1967" y="512"/>
                      <a:pt x="2082" y="769"/>
                      <a:pt x="2082" y="1053"/>
                    </a:cubicBezTo>
                    <a:lnTo>
                      <a:pt x="2106" y="105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0" name="Freeform 7"/>
              <p:cNvSpPr/>
              <p:nvPr/>
            </p:nvSpPr>
            <p:spPr bwMode="auto">
              <a:xfrm>
                <a:off x="7218245" y="2392468"/>
                <a:ext cx="3411229" cy="1623705"/>
              </a:xfrm>
              <a:custGeom>
                <a:avLst/>
                <a:gdLst>
                  <a:gd name="T0" fmla="*/ 1893 w 1893"/>
                  <a:gd name="T1" fmla="*/ 901 h 901"/>
                  <a:gd name="T2" fmla="*/ 946 w 1893"/>
                  <a:gd name="T3" fmla="*/ 0 h 901"/>
                  <a:gd name="T4" fmla="*/ 0 w 1893"/>
                  <a:gd name="T5" fmla="*/ 901 h 901"/>
                  <a:gd name="T6" fmla="*/ 4 w 1893"/>
                  <a:gd name="T7" fmla="*/ 901 h 901"/>
                  <a:gd name="T8" fmla="*/ 289 w 1893"/>
                  <a:gd name="T9" fmla="*/ 267 h 901"/>
                  <a:gd name="T10" fmla="*/ 946 w 1893"/>
                  <a:gd name="T11" fmla="*/ 4 h 901"/>
                  <a:gd name="T12" fmla="*/ 1603 w 1893"/>
                  <a:gd name="T13" fmla="*/ 267 h 901"/>
                  <a:gd name="T14" fmla="*/ 1889 w 1893"/>
                  <a:gd name="T15" fmla="*/ 901 h 901"/>
                  <a:gd name="T16" fmla="*/ 1893 w 1893"/>
                  <a:gd name="T17" fmla="*/ 90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3" h="901">
                    <a:moveTo>
                      <a:pt x="1893" y="901"/>
                    </a:moveTo>
                    <a:cubicBezTo>
                      <a:pt x="1892" y="403"/>
                      <a:pt x="1444" y="0"/>
                      <a:pt x="946" y="0"/>
                    </a:cubicBezTo>
                    <a:cubicBezTo>
                      <a:pt x="449" y="0"/>
                      <a:pt x="0" y="403"/>
                      <a:pt x="0" y="901"/>
                    </a:cubicBezTo>
                    <a:cubicBezTo>
                      <a:pt x="4" y="901"/>
                      <a:pt x="4" y="901"/>
                      <a:pt x="4" y="901"/>
                    </a:cubicBezTo>
                    <a:cubicBezTo>
                      <a:pt x="4" y="653"/>
                      <a:pt x="116" y="429"/>
                      <a:pt x="289" y="267"/>
                    </a:cubicBezTo>
                    <a:cubicBezTo>
                      <a:pt x="463" y="104"/>
                      <a:pt x="699" y="4"/>
                      <a:pt x="946" y="4"/>
                    </a:cubicBezTo>
                    <a:cubicBezTo>
                      <a:pt x="1194" y="4"/>
                      <a:pt x="1430" y="104"/>
                      <a:pt x="1603" y="267"/>
                    </a:cubicBezTo>
                    <a:cubicBezTo>
                      <a:pt x="1777" y="429"/>
                      <a:pt x="1889" y="653"/>
                      <a:pt x="1889" y="901"/>
                    </a:cubicBezTo>
                    <a:lnTo>
                      <a:pt x="1893" y="90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1" name="Freeform 8"/>
              <p:cNvSpPr>
                <a:spLocks noEditPoints="1"/>
              </p:cNvSpPr>
              <p:nvPr/>
            </p:nvSpPr>
            <p:spPr bwMode="auto">
              <a:xfrm>
                <a:off x="6859368" y="2117405"/>
                <a:ext cx="4128982" cy="2173069"/>
              </a:xfrm>
              <a:custGeom>
                <a:avLst/>
                <a:gdLst>
                  <a:gd name="T0" fmla="*/ 6 w 2291"/>
                  <a:gd name="T1" fmla="*/ 1165 h 1206"/>
                  <a:gd name="T2" fmla="*/ 6 w 2291"/>
                  <a:gd name="T3" fmla="*/ 1080 h 1206"/>
                  <a:gd name="T4" fmla="*/ 16 w 2291"/>
                  <a:gd name="T5" fmla="*/ 1033 h 1206"/>
                  <a:gd name="T6" fmla="*/ 20 w 2291"/>
                  <a:gd name="T7" fmla="*/ 973 h 1206"/>
                  <a:gd name="T8" fmla="*/ 32 w 2291"/>
                  <a:gd name="T9" fmla="*/ 914 h 1206"/>
                  <a:gd name="T10" fmla="*/ 51 w 2291"/>
                  <a:gd name="T11" fmla="*/ 857 h 1206"/>
                  <a:gd name="T12" fmla="*/ 71 w 2291"/>
                  <a:gd name="T13" fmla="*/ 776 h 1206"/>
                  <a:gd name="T14" fmla="*/ 93 w 2291"/>
                  <a:gd name="T15" fmla="*/ 732 h 1206"/>
                  <a:gd name="T16" fmla="*/ 111 w 2291"/>
                  <a:gd name="T17" fmla="*/ 675 h 1206"/>
                  <a:gd name="T18" fmla="*/ 137 w 2291"/>
                  <a:gd name="T19" fmla="*/ 621 h 1206"/>
                  <a:gd name="T20" fmla="*/ 170 w 2291"/>
                  <a:gd name="T21" fmla="*/ 570 h 1206"/>
                  <a:gd name="T22" fmla="*/ 210 w 2291"/>
                  <a:gd name="T23" fmla="*/ 496 h 1206"/>
                  <a:gd name="T24" fmla="*/ 241 w 2291"/>
                  <a:gd name="T25" fmla="*/ 460 h 1206"/>
                  <a:gd name="T26" fmla="*/ 274 w 2291"/>
                  <a:gd name="T27" fmla="*/ 410 h 1206"/>
                  <a:gd name="T28" fmla="*/ 313 w 2291"/>
                  <a:gd name="T29" fmla="*/ 364 h 1206"/>
                  <a:gd name="T30" fmla="*/ 358 w 2291"/>
                  <a:gd name="T31" fmla="*/ 325 h 1206"/>
                  <a:gd name="T32" fmla="*/ 416 w 2291"/>
                  <a:gd name="T33" fmla="*/ 264 h 1206"/>
                  <a:gd name="T34" fmla="*/ 457 w 2291"/>
                  <a:gd name="T35" fmla="*/ 238 h 1206"/>
                  <a:gd name="T36" fmla="*/ 502 w 2291"/>
                  <a:gd name="T37" fmla="*/ 198 h 1206"/>
                  <a:gd name="T38" fmla="*/ 552 w 2291"/>
                  <a:gd name="T39" fmla="*/ 165 h 1206"/>
                  <a:gd name="T40" fmla="*/ 607 w 2291"/>
                  <a:gd name="T41" fmla="*/ 139 h 1206"/>
                  <a:gd name="T42" fmla="*/ 680 w 2291"/>
                  <a:gd name="T43" fmla="*/ 97 h 1206"/>
                  <a:gd name="T44" fmla="*/ 727 w 2291"/>
                  <a:gd name="T45" fmla="*/ 84 h 1206"/>
                  <a:gd name="T46" fmla="*/ 781 w 2291"/>
                  <a:gd name="T47" fmla="*/ 58 h 1206"/>
                  <a:gd name="T48" fmla="*/ 839 w 2291"/>
                  <a:gd name="T49" fmla="*/ 41 h 1206"/>
                  <a:gd name="T50" fmla="*/ 898 w 2291"/>
                  <a:gd name="T51" fmla="*/ 32 h 1206"/>
                  <a:gd name="T52" fmla="*/ 980 w 2291"/>
                  <a:gd name="T53" fmla="*/ 12 h 1206"/>
                  <a:gd name="T54" fmla="*/ 1028 w 2291"/>
                  <a:gd name="T55" fmla="*/ 11 h 1206"/>
                  <a:gd name="T56" fmla="*/ 1088 w 2291"/>
                  <a:gd name="T57" fmla="*/ 2 h 1206"/>
                  <a:gd name="T58" fmla="*/ 1145 w 2291"/>
                  <a:gd name="T59" fmla="*/ 6 h 1206"/>
                  <a:gd name="T60" fmla="*/ 1220 w 2291"/>
                  <a:gd name="T61" fmla="*/ 3 h 1206"/>
                  <a:gd name="T62" fmla="*/ 1267 w 2291"/>
                  <a:gd name="T63" fmla="*/ 12 h 1206"/>
                  <a:gd name="T64" fmla="*/ 1327 w 2291"/>
                  <a:gd name="T65" fmla="*/ 14 h 1206"/>
                  <a:gd name="T66" fmla="*/ 1387 w 2291"/>
                  <a:gd name="T67" fmla="*/ 25 h 1206"/>
                  <a:gd name="T68" fmla="*/ 1444 w 2291"/>
                  <a:gd name="T69" fmla="*/ 44 h 1206"/>
                  <a:gd name="T70" fmla="*/ 1525 w 2291"/>
                  <a:gd name="T71" fmla="*/ 64 h 1206"/>
                  <a:gd name="T72" fmla="*/ 1569 w 2291"/>
                  <a:gd name="T73" fmla="*/ 85 h 1206"/>
                  <a:gd name="T74" fmla="*/ 1626 w 2291"/>
                  <a:gd name="T75" fmla="*/ 104 h 1206"/>
                  <a:gd name="T76" fmla="*/ 1680 w 2291"/>
                  <a:gd name="T77" fmla="*/ 131 h 1206"/>
                  <a:gd name="T78" fmla="*/ 1729 w 2291"/>
                  <a:gd name="T79" fmla="*/ 165 h 1206"/>
                  <a:gd name="T80" fmla="*/ 1802 w 2291"/>
                  <a:gd name="T81" fmla="*/ 207 h 1206"/>
                  <a:gd name="T82" fmla="*/ 1837 w 2291"/>
                  <a:gd name="T83" fmla="*/ 240 h 1206"/>
                  <a:gd name="T84" fmla="*/ 1886 w 2291"/>
                  <a:gd name="T85" fmla="*/ 274 h 1206"/>
                  <a:gd name="T86" fmla="*/ 1930 w 2291"/>
                  <a:gd name="T87" fmla="*/ 315 h 1206"/>
                  <a:gd name="T88" fmla="*/ 1968 w 2291"/>
                  <a:gd name="T89" fmla="*/ 362 h 1206"/>
                  <a:gd name="T90" fmla="*/ 2027 w 2291"/>
                  <a:gd name="T91" fmla="*/ 422 h 1206"/>
                  <a:gd name="T92" fmla="*/ 2052 w 2291"/>
                  <a:gd name="T93" fmla="*/ 464 h 1206"/>
                  <a:gd name="T94" fmla="*/ 2090 w 2291"/>
                  <a:gd name="T95" fmla="*/ 511 h 1206"/>
                  <a:gd name="T96" fmla="*/ 2122 w 2291"/>
                  <a:gd name="T97" fmla="*/ 562 h 1206"/>
                  <a:gd name="T98" fmla="*/ 2146 w 2291"/>
                  <a:gd name="T99" fmla="*/ 617 h 1206"/>
                  <a:gd name="T100" fmla="*/ 2187 w 2291"/>
                  <a:gd name="T101" fmla="*/ 691 h 1206"/>
                  <a:gd name="T102" fmla="*/ 2200 w 2291"/>
                  <a:gd name="T103" fmla="*/ 737 h 1206"/>
                  <a:gd name="T104" fmla="*/ 2225 w 2291"/>
                  <a:gd name="T105" fmla="*/ 792 h 1206"/>
                  <a:gd name="T106" fmla="*/ 2243 w 2291"/>
                  <a:gd name="T107" fmla="*/ 850 h 1206"/>
                  <a:gd name="T108" fmla="*/ 2252 w 2291"/>
                  <a:gd name="T109" fmla="*/ 909 h 1206"/>
                  <a:gd name="T110" fmla="*/ 2274 w 2291"/>
                  <a:gd name="T111" fmla="*/ 991 h 1206"/>
                  <a:gd name="T112" fmla="*/ 2275 w 2291"/>
                  <a:gd name="T113" fmla="*/ 1039 h 1206"/>
                  <a:gd name="T114" fmla="*/ 2287 w 2291"/>
                  <a:gd name="T115" fmla="*/ 1098 h 1206"/>
                  <a:gd name="T116" fmla="*/ 2290 w 2291"/>
                  <a:gd name="T117" fmla="*/ 1158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91" h="1206">
                    <a:moveTo>
                      <a:pt x="0" y="1200"/>
                    </a:moveTo>
                    <a:cubicBezTo>
                      <a:pt x="0" y="1202"/>
                      <a:pt x="0" y="1204"/>
                      <a:pt x="0" y="1206"/>
                    </a:cubicBezTo>
                    <a:cubicBezTo>
                      <a:pt x="5" y="1206"/>
                      <a:pt x="5" y="1206"/>
                      <a:pt x="5" y="1206"/>
                    </a:cubicBezTo>
                    <a:cubicBezTo>
                      <a:pt x="5" y="1204"/>
                      <a:pt x="5" y="1202"/>
                      <a:pt x="5" y="1201"/>
                    </a:cubicBezTo>
                    <a:lnTo>
                      <a:pt x="0" y="1200"/>
                    </a:lnTo>
                    <a:close/>
                    <a:moveTo>
                      <a:pt x="0" y="1176"/>
                    </a:moveTo>
                    <a:cubicBezTo>
                      <a:pt x="0" y="1180"/>
                      <a:pt x="0" y="1184"/>
                      <a:pt x="0" y="1188"/>
                    </a:cubicBezTo>
                    <a:cubicBezTo>
                      <a:pt x="5" y="1189"/>
                      <a:pt x="5" y="1189"/>
                      <a:pt x="5" y="1189"/>
                    </a:cubicBezTo>
                    <a:cubicBezTo>
                      <a:pt x="5" y="1185"/>
                      <a:pt x="5" y="1181"/>
                      <a:pt x="5" y="1177"/>
                    </a:cubicBezTo>
                    <a:lnTo>
                      <a:pt x="0" y="1176"/>
                    </a:lnTo>
                    <a:close/>
                    <a:moveTo>
                      <a:pt x="1" y="1152"/>
                    </a:moveTo>
                    <a:cubicBezTo>
                      <a:pt x="1" y="1156"/>
                      <a:pt x="1" y="1160"/>
                      <a:pt x="0" y="1164"/>
                    </a:cubicBezTo>
                    <a:cubicBezTo>
                      <a:pt x="6" y="1165"/>
                      <a:pt x="6" y="1165"/>
                      <a:pt x="6" y="1165"/>
                    </a:cubicBezTo>
                    <a:cubicBezTo>
                      <a:pt x="6" y="1161"/>
                      <a:pt x="6" y="1157"/>
                      <a:pt x="6" y="1153"/>
                    </a:cubicBezTo>
                    <a:cubicBezTo>
                      <a:pt x="1" y="1152"/>
                      <a:pt x="1" y="1152"/>
                      <a:pt x="1" y="1152"/>
                    </a:cubicBezTo>
                    <a:close/>
                    <a:moveTo>
                      <a:pt x="2" y="1128"/>
                    </a:moveTo>
                    <a:cubicBezTo>
                      <a:pt x="2" y="1132"/>
                      <a:pt x="2" y="1136"/>
                      <a:pt x="1" y="1140"/>
                    </a:cubicBezTo>
                    <a:cubicBezTo>
                      <a:pt x="7" y="1141"/>
                      <a:pt x="7" y="1141"/>
                      <a:pt x="7" y="1141"/>
                    </a:cubicBezTo>
                    <a:cubicBezTo>
                      <a:pt x="7" y="1137"/>
                      <a:pt x="7" y="1133"/>
                      <a:pt x="7" y="1129"/>
                    </a:cubicBezTo>
                    <a:lnTo>
                      <a:pt x="2" y="1128"/>
                    </a:lnTo>
                    <a:close/>
                    <a:moveTo>
                      <a:pt x="4" y="1104"/>
                    </a:moveTo>
                    <a:cubicBezTo>
                      <a:pt x="3" y="1108"/>
                      <a:pt x="3" y="1112"/>
                      <a:pt x="3" y="1116"/>
                    </a:cubicBezTo>
                    <a:cubicBezTo>
                      <a:pt x="8" y="1117"/>
                      <a:pt x="8" y="1117"/>
                      <a:pt x="8" y="1117"/>
                    </a:cubicBezTo>
                    <a:cubicBezTo>
                      <a:pt x="8" y="1113"/>
                      <a:pt x="9" y="1109"/>
                      <a:pt x="9" y="1105"/>
                    </a:cubicBezTo>
                    <a:lnTo>
                      <a:pt x="4" y="1104"/>
                    </a:lnTo>
                    <a:close/>
                    <a:moveTo>
                      <a:pt x="6" y="1080"/>
                    </a:moveTo>
                    <a:cubicBezTo>
                      <a:pt x="5" y="1084"/>
                      <a:pt x="5" y="1088"/>
                      <a:pt x="5" y="1092"/>
                    </a:cubicBezTo>
                    <a:cubicBezTo>
                      <a:pt x="10" y="1093"/>
                      <a:pt x="10" y="1093"/>
                      <a:pt x="10" y="1093"/>
                    </a:cubicBezTo>
                    <a:cubicBezTo>
                      <a:pt x="10" y="1089"/>
                      <a:pt x="11" y="1085"/>
                      <a:pt x="11" y="1081"/>
                    </a:cubicBezTo>
                    <a:lnTo>
                      <a:pt x="6" y="1080"/>
                    </a:lnTo>
                    <a:close/>
                    <a:moveTo>
                      <a:pt x="8" y="1057"/>
                    </a:moveTo>
                    <a:cubicBezTo>
                      <a:pt x="8" y="1061"/>
                      <a:pt x="7" y="1065"/>
                      <a:pt x="7" y="1069"/>
                    </a:cubicBezTo>
                    <a:cubicBezTo>
                      <a:pt x="12" y="1069"/>
                      <a:pt x="12" y="1069"/>
                      <a:pt x="12" y="1069"/>
                    </a:cubicBezTo>
                    <a:cubicBezTo>
                      <a:pt x="12" y="1065"/>
                      <a:pt x="13" y="1061"/>
                      <a:pt x="13" y="1057"/>
                    </a:cubicBezTo>
                    <a:lnTo>
                      <a:pt x="8" y="1057"/>
                    </a:lnTo>
                    <a:close/>
                    <a:moveTo>
                      <a:pt x="11" y="1033"/>
                    </a:moveTo>
                    <a:cubicBezTo>
                      <a:pt x="10" y="1037"/>
                      <a:pt x="10" y="1041"/>
                      <a:pt x="9" y="1045"/>
                    </a:cubicBezTo>
                    <a:cubicBezTo>
                      <a:pt x="15" y="1045"/>
                      <a:pt x="15" y="1045"/>
                      <a:pt x="15" y="1045"/>
                    </a:cubicBezTo>
                    <a:cubicBezTo>
                      <a:pt x="15" y="1041"/>
                      <a:pt x="16" y="1037"/>
                      <a:pt x="16" y="1033"/>
                    </a:cubicBezTo>
                    <a:lnTo>
                      <a:pt x="11" y="1033"/>
                    </a:lnTo>
                    <a:close/>
                    <a:moveTo>
                      <a:pt x="14" y="1009"/>
                    </a:moveTo>
                    <a:cubicBezTo>
                      <a:pt x="14" y="1013"/>
                      <a:pt x="13" y="1017"/>
                      <a:pt x="12" y="1021"/>
                    </a:cubicBezTo>
                    <a:cubicBezTo>
                      <a:pt x="18" y="1022"/>
                      <a:pt x="18" y="1022"/>
                      <a:pt x="18" y="1022"/>
                    </a:cubicBezTo>
                    <a:cubicBezTo>
                      <a:pt x="18" y="1018"/>
                      <a:pt x="19" y="1014"/>
                      <a:pt x="19" y="1010"/>
                    </a:cubicBezTo>
                    <a:lnTo>
                      <a:pt x="14" y="1009"/>
                    </a:lnTo>
                    <a:close/>
                    <a:moveTo>
                      <a:pt x="18" y="985"/>
                    </a:moveTo>
                    <a:cubicBezTo>
                      <a:pt x="17" y="989"/>
                      <a:pt x="17" y="993"/>
                      <a:pt x="16" y="997"/>
                    </a:cubicBezTo>
                    <a:cubicBezTo>
                      <a:pt x="21" y="998"/>
                      <a:pt x="21" y="998"/>
                      <a:pt x="21" y="998"/>
                    </a:cubicBezTo>
                    <a:cubicBezTo>
                      <a:pt x="22" y="994"/>
                      <a:pt x="22" y="990"/>
                      <a:pt x="23" y="986"/>
                    </a:cubicBezTo>
                    <a:lnTo>
                      <a:pt x="18" y="985"/>
                    </a:lnTo>
                    <a:close/>
                    <a:moveTo>
                      <a:pt x="22" y="961"/>
                    </a:moveTo>
                    <a:cubicBezTo>
                      <a:pt x="21" y="965"/>
                      <a:pt x="21" y="969"/>
                      <a:pt x="20" y="973"/>
                    </a:cubicBezTo>
                    <a:cubicBezTo>
                      <a:pt x="25" y="974"/>
                      <a:pt x="25" y="974"/>
                      <a:pt x="25" y="974"/>
                    </a:cubicBezTo>
                    <a:cubicBezTo>
                      <a:pt x="26" y="970"/>
                      <a:pt x="27" y="966"/>
                      <a:pt x="27" y="962"/>
                    </a:cubicBezTo>
                    <a:lnTo>
                      <a:pt x="22" y="961"/>
                    </a:lnTo>
                    <a:close/>
                    <a:moveTo>
                      <a:pt x="27" y="938"/>
                    </a:moveTo>
                    <a:cubicBezTo>
                      <a:pt x="26" y="942"/>
                      <a:pt x="25" y="946"/>
                      <a:pt x="24" y="950"/>
                    </a:cubicBezTo>
                    <a:cubicBezTo>
                      <a:pt x="30" y="951"/>
                      <a:pt x="30" y="951"/>
                      <a:pt x="30" y="951"/>
                    </a:cubicBezTo>
                    <a:cubicBezTo>
                      <a:pt x="30" y="947"/>
                      <a:pt x="31" y="943"/>
                      <a:pt x="32" y="939"/>
                    </a:cubicBezTo>
                    <a:lnTo>
                      <a:pt x="27" y="938"/>
                    </a:lnTo>
                    <a:close/>
                    <a:moveTo>
                      <a:pt x="32" y="914"/>
                    </a:moveTo>
                    <a:cubicBezTo>
                      <a:pt x="31" y="918"/>
                      <a:pt x="30" y="922"/>
                      <a:pt x="29" y="926"/>
                    </a:cubicBezTo>
                    <a:cubicBezTo>
                      <a:pt x="34" y="927"/>
                      <a:pt x="34" y="927"/>
                      <a:pt x="34" y="927"/>
                    </a:cubicBezTo>
                    <a:cubicBezTo>
                      <a:pt x="35" y="923"/>
                      <a:pt x="36" y="919"/>
                      <a:pt x="37" y="915"/>
                    </a:cubicBezTo>
                    <a:lnTo>
                      <a:pt x="32" y="914"/>
                    </a:lnTo>
                    <a:close/>
                    <a:moveTo>
                      <a:pt x="37" y="891"/>
                    </a:moveTo>
                    <a:cubicBezTo>
                      <a:pt x="36" y="895"/>
                      <a:pt x="35" y="899"/>
                      <a:pt x="34" y="903"/>
                    </a:cubicBezTo>
                    <a:cubicBezTo>
                      <a:pt x="40" y="904"/>
                      <a:pt x="40" y="904"/>
                      <a:pt x="40" y="904"/>
                    </a:cubicBezTo>
                    <a:cubicBezTo>
                      <a:pt x="40" y="900"/>
                      <a:pt x="41" y="896"/>
                      <a:pt x="42" y="892"/>
                    </a:cubicBezTo>
                    <a:lnTo>
                      <a:pt x="37" y="891"/>
                    </a:lnTo>
                    <a:close/>
                    <a:moveTo>
                      <a:pt x="43" y="868"/>
                    </a:moveTo>
                    <a:cubicBezTo>
                      <a:pt x="42" y="871"/>
                      <a:pt x="41" y="875"/>
                      <a:pt x="40" y="879"/>
                    </a:cubicBezTo>
                    <a:cubicBezTo>
                      <a:pt x="45" y="881"/>
                      <a:pt x="45" y="881"/>
                      <a:pt x="45" y="881"/>
                    </a:cubicBezTo>
                    <a:cubicBezTo>
                      <a:pt x="46" y="877"/>
                      <a:pt x="47" y="873"/>
                      <a:pt x="48" y="869"/>
                    </a:cubicBezTo>
                    <a:lnTo>
                      <a:pt x="43" y="868"/>
                    </a:lnTo>
                    <a:close/>
                    <a:moveTo>
                      <a:pt x="49" y="844"/>
                    </a:moveTo>
                    <a:cubicBezTo>
                      <a:pt x="48" y="848"/>
                      <a:pt x="47" y="852"/>
                      <a:pt x="46" y="856"/>
                    </a:cubicBezTo>
                    <a:cubicBezTo>
                      <a:pt x="51" y="857"/>
                      <a:pt x="51" y="857"/>
                      <a:pt x="51" y="857"/>
                    </a:cubicBezTo>
                    <a:cubicBezTo>
                      <a:pt x="52" y="854"/>
                      <a:pt x="53" y="850"/>
                      <a:pt x="54" y="846"/>
                    </a:cubicBezTo>
                    <a:lnTo>
                      <a:pt x="49" y="844"/>
                    </a:lnTo>
                    <a:close/>
                    <a:moveTo>
                      <a:pt x="56" y="821"/>
                    </a:moveTo>
                    <a:cubicBezTo>
                      <a:pt x="55" y="825"/>
                      <a:pt x="54" y="829"/>
                      <a:pt x="53" y="833"/>
                    </a:cubicBezTo>
                    <a:cubicBezTo>
                      <a:pt x="58" y="834"/>
                      <a:pt x="58" y="834"/>
                      <a:pt x="58" y="834"/>
                    </a:cubicBezTo>
                    <a:cubicBezTo>
                      <a:pt x="59" y="831"/>
                      <a:pt x="60" y="827"/>
                      <a:pt x="61" y="823"/>
                    </a:cubicBezTo>
                    <a:lnTo>
                      <a:pt x="56" y="821"/>
                    </a:lnTo>
                    <a:close/>
                    <a:moveTo>
                      <a:pt x="63" y="798"/>
                    </a:moveTo>
                    <a:cubicBezTo>
                      <a:pt x="62" y="802"/>
                      <a:pt x="61" y="806"/>
                      <a:pt x="60" y="810"/>
                    </a:cubicBezTo>
                    <a:cubicBezTo>
                      <a:pt x="65" y="811"/>
                      <a:pt x="65" y="811"/>
                      <a:pt x="65" y="811"/>
                    </a:cubicBezTo>
                    <a:cubicBezTo>
                      <a:pt x="66" y="808"/>
                      <a:pt x="67" y="804"/>
                      <a:pt x="68" y="800"/>
                    </a:cubicBezTo>
                    <a:cubicBezTo>
                      <a:pt x="63" y="798"/>
                      <a:pt x="63" y="798"/>
                      <a:pt x="63" y="798"/>
                    </a:cubicBezTo>
                    <a:close/>
                    <a:moveTo>
                      <a:pt x="71" y="776"/>
                    </a:moveTo>
                    <a:cubicBezTo>
                      <a:pt x="70" y="779"/>
                      <a:pt x="68" y="783"/>
                      <a:pt x="67" y="787"/>
                    </a:cubicBezTo>
                    <a:cubicBezTo>
                      <a:pt x="72" y="789"/>
                      <a:pt x="72" y="789"/>
                      <a:pt x="72" y="789"/>
                    </a:cubicBezTo>
                    <a:cubicBezTo>
                      <a:pt x="73" y="785"/>
                      <a:pt x="75" y="781"/>
                      <a:pt x="76" y="777"/>
                    </a:cubicBezTo>
                    <a:lnTo>
                      <a:pt x="71" y="776"/>
                    </a:lnTo>
                    <a:close/>
                    <a:moveTo>
                      <a:pt x="79" y="753"/>
                    </a:moveTo>
                    <a:cubicBezTo>
                      <a:pt x="78" y="757"/>
                      <a:pt x="76" y="760"/>
                      <a:pt x="75" y="764"/>
                    </a:cubicBezTo>
                    <a:cubicBezTo>
                      <a:pt x="80" y="766"/>
                      <a:pt x="80" y="766"/>
                      <a:pt x="80" y="766"/>
                    </a:cubicBezTo>
                    <a:cubicBezTo>
                      <a:pt x="81" y="762"/>
                      <a:pt x="83" y="759"/>
                      <a:pt x="84" y="755"/>
                    </a:cubicBezTo>
                    <a:lnTo>
                      <a:pt x="79" y="753"/>
                    </a:lnTo>
                    <a:close/>
                    <a:moveTo>
                      <a:pt x="88" y="730"/>
                    </a:moveTo>
                    <a:cubicBezTo>
                      <a:pt x="86" y="734"/>
                      <a:pt x="85" y="738"/>
                      <a:pt x="83" y="742"/>
                    </a:cubicBezTo>
                    <a:cubicBezTo>
                      <a:pt x="88" y="744"/>
                      <a:pt x="88" y="744"/>
                      <a:pt x="88" y="744"/>
                    </a:cubicBezTo>
                    <a:cubicBezTo>
                      <a:pt x="90" y="740"/>
                      <a:pt x="91" y="736"/>
                      <a:pt x="93" y="732"/>
                    </a:cubicBezTo>
                    <a:lnTo>
                      <a:pt x="88" y="730"/>
                    </a:lnTo>
                    <a:close/>
                    <a:moveTo>
                      <a:pt x="97" y="708"/>
                    </a:moveTo>
                    <a:cubicBezTo>
                      <a:pt x="95" y="712"/>
                      <a:pt x="94" y="716"/>
                      <a:pt x="92" y="719"/>
                    </a:cubicBezTo>
                    <a:cubicBezTo>
                      <a:pt x="97" y="721"/>
                      <a:pt x="97" y="721"/>
                      <a:pt x="97" y="721"/>
                    </a:cubicBezTo>
                    <a:cubicBezTo>
                      <a:pt x="98" y="718"/>
                      <a:pt x="100" y="714"/>
                      <a:pt x="101" y="710"/>
                    </a:cubicBezTo>
                    <a:lnTo>
                      <a:pt x="97" y="708"/>
                    </a:lnTo>
                    <a:close/>
                    <a:moveTo>
                      <a:pt x="106" y="686"/>
                    </a:moveTo>
                    <a:cubicBezTo>
                      <a:pt x="104" y="690"/>
                      <a:pt x="103" y="693"/>
                      <a:pt x="101" y="697"/>
                    </a:cubicBezTo>
                    <a:cubicBezTo>
                      <a:pt x="106" y="699"/>
                      <a:pt x="106" y="699"/>
                      <a:pt x="106" y="699"/>
                    </a:cubicBezTo>
                    <a:cubicBezTo>
                      <a:pt x="108" y="695"/>
                      <a:pt x="109" y="692"/>
                      <a:pt x="111" y="688"/>
                    </a:cubicBezTo>
                    <a:lnTo>
                      <a:pt x="106" y="686"/>
                    </a:lnTo>
                    <a:close/>
                    <a:moveTo>
                      <a:pt x="116" y="664"/>
                    </a:moveTo>
                    <a:cubicBezTo>
                      <a:pt x="114" y="668"/>
                      <a:pt x="112" y="671"/>
                      <a:pt x="111" y="675"/>
                    </a:cubicBezTo>
                    <a:cubicBezTo>
                      <a:pt x="116" y="677"/>
                      <a:pt x="116" y="677"/>
                      <a:pt x="116" y="677"/>
                    </a:cubicBezTo>
                    <a:cubicBezTo>
                      <a:pt x="117" y="674"/>
                      <a:pt x="119" y="670"/>
                      <a:pt x="121" y="666"/>
                    </a:cubicBezTo>
                    <a:cubicBezTo>
                      <a:pt x="116" y="664"/>
                      <a:pt x="116" y="664"/>
                      <a:pt x="116" y="664"/>
                    </a:cubicBezTo>
                    <a:close/>
                    <a:moveTo>
                      <a:pt x="126" y="642"/>
                    </a:moveTo>
                    <a:cubicBezTo>
                      <a:pt x="124" y="646"/>
                      <a:pt x="123" y="649"/>
                      <a:pt x="121" y="653"/>
                    </a:cubicBezTo>
                    <a:cubicBezTo>
                      <a:pt x="126" y="655"/>
                      <a:pt x="126" y="655"/>
                      <a:pt x="126" y="655"/>
                    </a:cubicBezTo>
                    <a:cubicBezTo>
                      <a:pt x="127" y="652"/>
                      <a:pt x="129" y="648"/>
                      <a:pt x="131" y="645"/>
                    </a:cubicBezTo>
                    <a:lnTo>
                      <a:pt x="126" y="642"/>
                    </a:lnTo>
                    <a:close/>
                    <a:moveTo>
                      <a:pt x="137" y="621"/>
                    </a:moveTo>
                    <a:cubicBezTo>
                      <a:pt x="135" y="624"/>
                      <a:pt x="133" y="628"/>
                      <a:pt x="131" y="631"/>
                    </a:cubicBezTo>
                    <a:cubicBezTo>
                      <a:pt x="136" y="634"/>
                      <a:pt x="136" y="634"/>
                      <a:pt x="136" y="634"/>
                    </a:cubicBezTo>
                    <a:cubicBezTo>
                      <a:pt x="138" y="630"/>
                      <a:pt x="140" y="627"/>
                      <a:pt x="141" y="623"/>
                    </a:cubicBezTo>
                    <a:lnTo>
                      <a:pt x="137" y="621"/>
                    </a:lnTo>
                    <a:close/>
                    <a:moveTo>
                      <a:pt x="148" y="599"/>
                    </a:moveTo>
                    <a:cubicBezTo>
                      <a:pt x="146" y="603"/>
                      <a:pt x="144" y="606"/>
                      <a:pt x="142" y="610"/>
                    </a:cubicBezTo>
                    <a:cubicBezTo>
                      <a:pt x="147" y="612"/>
                      <a:pt x="147" y="612"/>
                      <a:pt x="147" y="612"/>
                    </a:cubicBezTo>
                    <a:cubicBezTo>
                      <a:pt x="149" y="609"/>
                      <a:pt x="151" y="605"/>
                      <a:pt x="153" y="602"/>
                    </a:cubicBezTo>
                    <a:lnTo>
                      <a:pt x="148" y="599"/>
                    </a:lnTo>
                    <a:close/>
                    <a:moveTo>
                      <a:pt x="159" y="578"/>
                    </a:moveTo>
                    <a:cubicBezTo>
                      <a:pt x="157" y="582"/>
                      <a:pt x="155" y="585"/>
                      <a:pt x="153" y="589"/>
                    </a:cubicBezTo>
                    <a:cubicBezTo>
                      <a:pt x="158" y="591"/>
                      <a:pt x="158" y="591"/>
                      <a:pt x="158" y="591"/>
                    </a:cubicBezTo>
                    <a:cubicBezTo>
                      <a:pt x="160" y="588"/>
                      <a:pt x="162" y="584"/>
                      <a:pt x="164" y="581"/>
                    </a:cubicBezTo>
                    <a:lnTo>
                      <a:pt x="159" y="578"/>
                    </a:lnTo>
                    <a:close/>
                    <a:moveTo>
                      <a:pt x="171" y="557"/>
                    </a:moveTo>
                    <a:cubicBezTo>
                      <a:pt x="169" y="561"/>
                      <a:pt x="167" y="564"/>
                      <a:pt x="165" y="568"/>
                    </a:cubicBezTo>
                    <a:cubicBezTo>
                      <a:pt x="170" y="570"/>
                      <a:pt x="170" y="570"/>
                      <a:pt x="170" y="570"/>
                    </a:cubicBezTo>
                    <a:cubicBezTo>
                      <a:pt x="172" y="567"/>
                      <a:pt x="174" y="564"/>
                      <a:pt x="176" y="560"/>
                    </a:cubicBezTo>
                    <a:lnTo>
                      <a:pt x="171" y="557"/>
                    </a:lnTo>
                    <a:close/>
                    <a:moveTo>
                      <a:pt x="184" y="537"/>
                    </a:moveTo>
                    <a:cubicBezTo>
                      <a:pt x="182" y="540"/>
                      <a:pt x="179" y="544"/>
                      <a:pt x="177" y="547"/>
                    </a:cubicBezTo>
                    <a:cubicBezTo>
                      <a:pt x="182" y="550"/>
                      <a:pt x="182" y="550"/>
                      <a:pt x="182" y="550"/>
                    </a:cubicBezTo>
                    <a:cubicBezTo>
                      <a:pt x="184" y="546"/>
                      <a:pt x="186" y="543"/>
                      <a:pt x="188" y="540"/>
                    </a:cubicBezTo>
                    <a:lnTo>
                      <a:pt x="184" y="537"/>
                    </a:lnTo>
                    <a:close/>
                    <a:moveTo>
                      <a:pt x="196" y="516"/>
                    </a:moveTo>
                    <a:cubicBezTo>
                      <a:pt x="194" y="520"/>
                      <a:pt x="192" y="523"/>
                      <a:pt x="190" y="527"/>
                    </a:cubicBezTo>
                    <a:cubicBezTo>
                      <a:pt x="195" y="529"/>
                      <a:pt x="195" y="529"/>
                      <a:pt x="195" y="529"/>
                    </a:cubicBezTo>
                    <a:cubicBezTo>
                      <a:pt x="197" y="526"/>
                      <a:pt x="199" y="523"/>
                      <a:pt x="201" y="519"/>
                    </a:cubicBezTo>
                    <a:lnTo>
                      <a:pt x="196" y="516"/>
                    </a:lnTo>
                    <a:close/>
                    <a:moveTo>
                      <a:pt x="210" y="496"/>
                    </a:moveTo>
                    <a:cubicBezTo>
                      <a:pt x="207" y="500"/>
                      <a:pt x="205" y="503"/>
                      <a:pt x="203" y="506"/>
                    </a:cubicBezTo>
                    <a:cubicBezTo>
                      <a:pt x="207" y="509"/>
                      <a:pt x="207" y="509"/>
                      <a:pt x="207" y="509"/>
                    </a:cubicBezTo>
                    <a:cubicBezTo>
                      <a:pt x="210" y="506"/>
                      <a:pt x="212" y="503"/>
                      <a:pt x="214" y="499"/>
                    </a:cubicBezTo>
                    <a:lnTo>
                      <a:pt x="210" y="496"/>
                    </a:lnTo>
                    <a:close/>
                    <a:moveTo>
                      <a:pt x="223" y="477"/>
                    </a:moveTo>
                    <a:cubicBezTo>
                      <a:pt x="221" y="480"/>
                      <a:pt x="219" y="483"/>
                      <a:pt x="216" y="486"/>
                    </a:cubicBezTo>
                    <a:cubicBezTo>
                      <a:pt x="221" y="490"/>
                      <a:pt x="221" y="490"/>
                      <a:pt x="221" y="490"/>
                    </a:cubicBezTo>
                    <a:cubicBezTo>
                      <a:pt x="223" y="486"/>
                      <a:pt x="225" y="483"/>
                      <a:pt x="228" y="480"/>
                    </a:cubicBezTo>
                    <a:lnTo>
                      <a:pt x="223" y="477"/>
                    </a:lnTo>
                    <a:close/>
                    <a:moveTo>
                      <a:pt x="237" y="457"/>
                    </a:moveTo>
                    <a:cubicBezTo>
                      <a:pt x="235" y="460"/>
                      <a:pt x="232" y="464"/>
                      <a:pt x="230" y="467"/>
                    </a:cubicBezTo>
                    <a:cubicBezTo>
                      <a:pt x="234" y="470"/>
                      <a:pt x="234" y="470"/>
                      <a:pt x="234" y="470"/>
                    </a:cubicBezTo>
                    <a:cubicBezTo>
                      <a:pt x="237" y="467"/>
                      <a:pt x="239" y="464"/>
                      <a:pt x="241" y="460"/>
                    </a:cubicBezTo>
                    <a:lnTo>
                      <a:pt x="237" y="457"/>
                    </a:lnTo>
                    <a:close/>
                    <a:moveTo>
                      <a:pt x="251" y="438"/>
                    </a:moveTo>
                    <a:cubicBezTo>
                      <a:pt x="249" y="441"/>
                      <a:pt x="247" y="444"/>
                      <a:pt x="244" y="448"/>
                    </a:cubicBezTo>
                    <a:cubicBezTo>
                      <a:pt x="249" y="451"/>
                      <a:pt x="249" y="451"/>
                      <a:pt x="249" y="451"/>
                    </a:cubicBezTo>
                    <a:cubicBezTo>
                      <a:pt x="251" y="448"/>
                      <a:pt x="253" y="444"/>
                      <a:pt x="256" y="441"/>
                    </a:cubicBezTo>
                    <a:lnTo>
                      <a:pt x="251" y="438"/>
                    </a:lnTo>
                    <a:close/>
                    <a:moveTo>
                      <a:pt x="266" y="419"/>
                    </a:moveTo>
                    <a:cubicBezTo>
                      <a:pt x="264" y="422"/>
                      <a:pt x="261" y="425"/>
                      <a:pt x="259" y="429"/>
                    </a:cubicBezTo>
                    <a:cubicBezTo>
                      <a:pt x="263" y="432"/>
                      <a:pt x="263" y="432"/>
                      <a:pt x="263" y="432"/>
                    </a:cubicBezTo>
                    <a:cubicBezTo>
                      <a:pt x="265" y="429"/>
                      <a:pt x="268" y="426"/>
                      <a:pt x="270" y="422"/>
                    </a:cubicBezTo>
                    <a:lnTo>
                      <a:pt x="266" y="419"/>
                    </a:lnTo>
                    <a:close/>
                    <a:moveTo>
                      <a:pt x="281" y="401"/>
                    </a:moveTo>
                    <a:cubicBezTo>
                      <a:pt x="279" y="404"/>
                      <a:pt x="276" y="407"/>
                      <a:pt x="274" y="410"/>
                    </a:cubicBezTo>
                    <a:cubicBezTo>
                      <a:pt x="278" y="413"/>
                      <a:pt x="278" y="413"/>
                      <a:pt x="278" y="413"/>
                    </a:cubicBezTo>
                    <a:cubicBezTo>
                      <a:pt x="280" y="410"/>
                      <a:pt x="283" y="407"/>
                      <a:pt x="285" y="404"/>
                    </a:cubicBezTo>
                    <a:lnTo>
                      <a:pt x="281" y="401"/>
                    </a:lnTo>
                    <a:close/>
                    <a:moveTo>
                      <a:pt x="297" y="382"/>
                    </a:moveTo>
                    <a:cubicBezTo>
                      <a:pt x="294" y="385"/>
                      <a:pt x="292" y="388"/>
                      <a:pt x="289" y="391"/>
                    </a:cubicBezTo>
                    <a:cubicBezTo>
                      <a:pt x="293" y="395"/>
                      <a:pt x="293" y="395"/>
                      <a:pt x="293" y="395"/>
                    </a:cubicBezTo>
                    <a:cubicBezTo>
                      <a:pt x="296" y="392"/>
                      <a:pt x="298" y="389"/>
                      <a:pt x="301" y="386"/>
                    </a:cubicBezTo>
                    <a:lnTo>
                      <a:pt x="297" y="382"/>
                    </a:lnTo>
                    <a:close/>
                    <a:moveTo>
                      <a:pt x="313" y="364"/>
                    </a:moveTo>
                    <a:cubicBezTo>
                      <a:pt x="310" y="367"/>
                      <a:pt x="307" y="370"/>
                      <a:pt x="305" y="373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1" y="374"/>
                      <a:pt x="314" y="371"/>
                      <a:pt x="317" y="368"/>
                    </a:cubicBezTo>
                    <a:lnTo>
                      <a:pt x="313" y="364"/>
                    </a:lnTo>
                    <a:close/>
                    <a:moveTo>
                      <a:pt x="329" y="347"/>
                    </a:moveTo>
                    <a:cubicBezTo>
                      <a:pt x="326" y="350"/>
                      <a:pt x="324" y="353"/>
                      <a:pt x="321" y="355"/>
                    </a:cubicBezTo>
                    <a:cubicBezTo>
                      <a:pt x="325" y="359"/>
                      <a:pt x="325" y="359"/>
                      <a:pt x="325" y="359"/>
                    </a:cubicBezTo>
                    <a:cubicBezTo>
                      <a:pt x="328" y="356"/>
                      <a:pt x="330" y="353"/>
                      <a:pt x="333" y="350"/>
                    </a:cubicBezTo>
                    <a:lnTo>
                      <a:pt x="329" y="347"/>
                    </a:lnTo>
                    <a:close/>
                    <a:moveTo>
                      <a:pt x="346" y="329"/>
                    </a:moveTo>
                    <a:cubicBezTo>
                      <a:pt x="343" y="332"/>
                      <a:pt x="340" y="335"/>
                      <a:pt x="337" y="338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44" y="339"/>
                      <a:pt x="347" y="336"/>
                      <a:pt x="350" y="333"/>
                    </a:cubicBezTo>
                    <a:lnTo>
                      <a:pt x="346" y="329"/>
                    </a:lnTo>
                    <a:close/>
                    <a:moveTo>
                      <a:pt x="363" y="313"/>
                    </a:moveTo>
                    <a:cubicBezTo>
                      <a:pt x="360" y="315"/>
                      <a:pt x="357" y="318"/>
                      <a:pt x="354" y="321"/>
                    </a:cubicBezTo>
                    <a:cubicBezTo>
                      <a:pt x="358" y="325"/>
                      <a:pt x="358" y="325"/>
                      <a:pt x="358" y="325"/>
                    </a:cubicBezTo>
                    <a:cubicBezTo>
                      <a:pt x="361" y="322"/>
                      <a:pt x="364" y="319"/>
                      <a:pt x="367" y="316"/>
                    </a:cubicBezTo>
                    <a:lnTo>
                      <a:pt x="363" y="313"/>
                    </a:lnTo>
                    <a:close/>
                    <a:moveTo>
                      <a:pt x="380" y="296"/>
                    </a:moveTo>
                    <a:cubicBezTo>
                      <a:pt x="377" y="299"/>
                      <a:pt x="374" y="301"/>
                      <a:pt x="372" y="304"/>
                    </a:cubicBezTo>
                    <a:cubicBezTo>
                      <a:pt x="375" y="308"/>
                      <a:pt x="375" y="308"/>
                      <a:pt x="375" y="308"/>
                    </a:cubicBezTo>
                    <a:cubicBezTo>
                      <a:pt x="378" y="305"/>
                      <a:pt x="381" y="303"/>
                      <a:pt x="384" y="300"/>
                    </a:cubicBezTo>
                    <a:lnTo>
                      <a:pt x="380" y="296"/>
                    </a:lnTo>
                    <a:close/>
                    <a:moveTo>
                      <a:pt x="398" y="280"/>
                    </a:moveTo>
                    <a:cubicBezTo>
                      <a:pt x="395" y="282"/>
                      <a:pt x="392" y="285"/>
                      <a:pt x="389" y="288"/>
                    </a:cubicBezTo>
                    <a:cubicBezTo>
                      <a:pt x="393" y="292"/>
                      <a:pt x="393" y="292"/>
                      <a:pt x="393" y="292"/>
                    </a:cubicBezTo>
                    <a:cubicBezTo>
                      <a:pt x="396" y="289"/>
                      <a:pt x="399" y="286"/>
                      <a:pt x="402" y="284"/>
                    </a:cubicBezTo>
                    <a:lnTo>
                      <a:pt x="398" y="280"/>
                    </a:lnTo>
                    <a:close/>
                    <a:moveTo>
                      <a:pt x="416" y="264"/>
                    </a:moveTo>
                    <a:cubicBezTo>
                      <a:pt x="413" y="267"/>
                      <a:pt x="410" y="269"/>
                      <a:pt x="407" y="272"/>
                    </a:cubicBezTo>
                    <a:cubicBezTo>
                      <a:pt x="411" y="276"/>
                      <a:pt x="411" y="276"/>
                      <a:pt x="411" y="276"/>
                    </a:cubicBezTo>
                    <a:cubicBezTo>
                      <a:pt x="414" y="273"/>
                      <a:pt x="417" y="271"/>
                      <a:pt x="420" y="268"/>
                    </a:cubicBezTo>
                    <a:lnTo>
                      <a:pt x="416" y="264"/>
                    </a:lnTo>
                    <a:close/>
                    <a:moveTo>
                      <a:pt x="435" y="249"/>
                    </a:moveTo>
                    <a:cubicBezTo>
                      <a:pt x="432" y="251"/>
                      <a:pt x="428" y="254"/>
                      <a:pt x="425" y="256"/>
                    </a:cubicBezTo>
                    <a:cubicBezTo>
                      <a:pt x="429" y="260"/>
                      <a:pt x="429" y="260"/>
                      <a:pt x="429" y="260"/>
                    </a:cubicBezTo>
                    <a:cubicBezTo>
                      <a:pt x="432" y="258"/>
                      <a:pt x="435" y="255"/>
                      <a:pt x="438" y="253"/>
                    </a:cubicBezTo>
                    <a:lnTo>
                      <a:pt x="435" y="249"/>
                    </a:lnTo>
                    <a:close/>
                    <a:moveTo>
                      <a:pt x="453" y="234"/>
                    </a:moveTo>
                    <a:cubicBezTo>
                      <a:pt x="450" y="236"/>
                      <a:pt x="447" y="239"/>
                      <a:pt x="444" y="241"/>
                    </a:cubicBezTo>
                    <a:cubicBezTo>
                      <a:pt x="447" y="245"/>
                      <a:pt x="447" y="245"/>
                      <a:pt x="447" y="245"/>
                    </a:cubicBezTo>
                    <a:cubicBezTo>
                      <a:pt x="451" y="243"/>
                      <a:pt x="454" y="240"/>
                      <a:pt x="457" y="238"/>
                    </a:cubicBezTo>
                    <a:lnTo>
                      <a:pt x="453" y="234"/>
                    </a:lnTo>
                    <a:close/>
                    <a:moveTo>
                      <a:pt x="473" y="219"/>
                    </a:moveTo>
                    <a:cubicBezTo>
                      <a:pt x="469" y="221"/>
                      <a:pt x="466" y="224"/>
                      <a:pt x="463" y="226"/>
                    </a:cubicBezTo>
                    <a:cubicBezTo>
                      <a:pt x="466" y="231"/>
                      <a:pt x="466" y="231"/>
                      <a:pt x="466" y="231"/>
                    </a:cubicBezTo>
                    <a:cubicBezTo>
                      <a:pt x="469" y="228"/>
                      <a:pt x="473" y="226"/>
                      <a:pt x="476" y="223"/>
                    </a:cubicBezTo>
                    <a:lnTo>
                      <a:pt x="473" y="219"/>
                    </a:lnTo>
                    <a:close/>
                    <a:moveTo>
                      <a:pt x="492" y="205"/>
                    </a:moveTo>
                    <a:cubicBezTo>
                      <a:pt x="489" y="207"/>
                      <a:pt x="486" y="210"/>
                      <a:pt x="482" y="212"/>
                    </a:cubicBezTo>
                    <a:cubicBezTo>
                      <a:pt x="485" y="216"/>
                      <a:pt x="485" y="216"/>
                      <a:pt x="485" y="216"/>
                    </a:cubicBezTo>
                    <a:cubicBezTo>
                      <a:pt x="489" y="214"/>
                      <a:pt x="492" y="212"/>
                      <a:pt x="495" y="209"/>
                    </a:cubicBezTo>
                    <a:lnTo>
                      <a:pt x="492" y="205"/>
                    </a:lnTo>
                    <a:close/>
                    <a:moveTo>
                      <a:pt x="512" y="191"/>
                    </a:moveTo>
                    <a:cubicBezTo>
                      <a:pt x="509" y="193"/>
                      <a:pt x="505" y="196"/>
                      <a:pt x="502" y="198"/>
                    </a:cubicBezTo>
                    <a:cubicBezTo>
                      <a:pt x="505" y="202"/>
                      <a:pt x="505" y="202"/>
                      <a:pt x="505" y="202"/>
                    </a:cubicBezTo>
                    <a:cubicBezTo>
                      <a:pt x="508" y="200"/>
                      <a:pt x="512" y="198"/>
                      <a:pt x="515" y="196"/>
                    </a:cubicBezTo>
                    <a:lnTo>
                      <a:pt x="512" y="191"/>
                    </a:lnTo>
                    <a:close/>
                    <a:moveTo>
                      <a:pt x="532" y="178"/>
                    </a:moveTo>
                    <a:cubicBezTo>
                      <a:pt x="529" y="180"/>
                      <a:pt x="525" y="182"/>
                      <a:pt x="522" y="184"/>
                    </a:cubicBezTo>
                    <a:cubicBezTo>
                      <a:pt x="525" y="189"/>
                      <a:pt x="525" y="189"/>
                      <a:pt x="525" y="189"/>
                    </a:cubicBezTo>
                    <a:cubicBezTo>
                      <a:pt x="528" y="187"/>
                      <a:pt x="531" y="184"/>
                      <a:pt x="535" y="182"/>
                    </a:cubicBezTo>
                    <a:lnTo>
                      <a:pt x="532" y="178"/>
                    </a:lnTo>
                    <a:close/>
                    <a:moveTo>
                      <a:pt x="552" y="165"/>
                    </a:moveTo>
                    <a:cubicBezTo>
                      <a:pt x="549" y="167"/>
                      <a:pt x="545" y="169"/>
                      <a:pt x="542" y="171"/>
                    </a:cubicBezTo>
                    <a:cubicBezTo>
                      <a:pt x="545" y="176"/>
                      <a:pt x="545" y="176"/>
                      <a:pt x="545" y="176"/>
                    </a:cubicBezTo>
                    <a:cubicBezTo>
                      <a:pt x="548" y="174"/>
                      <a:pt x="552" y="172"/>
                      <a:pt x="555" y="169"/>
                    </a:cubicBezTo>
                    <a:cubicBezTo>
                      <a:pt x="552" y="165"/>
                      <a:pt x="552" y="165"/>
                      <a:pt x="552" y="165"/>
                    </a:cubicBezTo>
                    <a:close/>
                    <a:moveTo>
                      <a:pt x="573" y="152"/>
                    </a:moveTo>
                    <a:cubicBezTo>
                      <a:pt x="569" y="155"/>
                      <a:pt x="566" y="157"/>
                      <a:pt x="563" y="159"/>
                    </a:cubicBezTo>
                    <a:cubicBezTo>
                      <a:pt x="565" y="163"/>
                      <a:pt x="565" y="163"/>
                      <a:pt x="565" y="163"/>
                    </a:cubicBezTo>
                    <a:cubicBezTo>
                      <a:pt x="569" y="161"/>
                      <a:pt x="572" y="159"/>
                      <a:pt x="576" y="157"/>
                    </a:cubicBezTo>
                    <a:lnTo>
                      <a:pt x="573" y="152"/>
                    </a:lnTo>
                    <a:close/>
                    <a:moveTo>
                      <a:pt x="594" y="141"/>
                    </a:moveTo>
                    <a:cubicBezTo>
                      <a:pt x="590" y="142"/>
                      <a:pt x="587" y="144"/>
                      <a:pt x="583" y="146"/>
                    </a:cubicBezTo>
                    <a:cubicBezTo>
                      <a:pt x="586" y="151"/>
                      <a:pt x="586" y="151"/>
                      <a:pt x="586" y="151"/>
                    </a:cubicBezTo>
                    <a:cubicBezTo>
                      <a:pt x="590" y="149"/>
                      <a:pt x="593" y="147"/>
                      <a:pt x="597" y="145"/>
                    </a:cubicBezTo>
                    <a:lnTo>
                      <a:pt x="594" y="141"/>
                    </a:lnTo>
                    <a:close/>
                    <a:moveTo>
                      <a:pt x="615" y="129"/>
                    </a:moveTo>
                    <a:cubicBezTo>
                      <a:pt x="612" y="131"/>
                      <a:pt x="608" y="133"/>
                      <a:pt x="604" y="135"/>
                    </a:cubicBezTo>
                    <a:cubicBezTo>
                      <a:pt x="607" y="139"/>
                      <a:pt x="607" y="139"/>
                      <a:pt x="607" y="139"/>
                    </a:cubicBezTo>
                    <a:cubicBezTo>
                      <a:pt x="611" y="137"/>
                      <a:pt x="614" y="136"/>
                      <a:pt x="618" y="134"/>
                    </a:cubicBezTo>
                    <a:lnTo>
                      <a:pt x="615" y="129"/>
                    </a:lnTo>
                    <a:close/>
                    <a:moveTo>
                      <a:pt x="637" y="118"/>
                    </a:moveTo>
                    <a:cubicBezTo>
                      <a:pt x="633" y="120"/>
                      <a:pt x="629" y="122"/>
                      <a:pt x="626" y="123"/>
                    </a:cubicBezTo>
                    <a:cubicBezTo>
                      <a:pt x="628" y="128"/>
                      <a:pt x="628" y="128"/>
                      <a:pt x="628" y="128"/>
                    </a:cubicBezTo>
                    <a:cubicBezTo>
                      <a:pt x="632" y="126"/>
                      <a:pt x="635" y="125"/>
                      <a:pt x="639" y="123"/>
                    </a:cubicBezTo>
                    <a:lnTo>
                      <a:pt x="637" y="118"/>
                    </a:lnTo>
                    <a:close/>
                    <a:moveTo>
                      <a:pt x="658" y="107"/>
                    </a:moveTo>
                    <a:cubicBezTo>
                      <a:pt x="655" y="109"/>
                      <a:pt x="651" y="111"/>
                      <a:pt x="647" y="113"/>
                    </a:cubicBezTo>
                    <a:cubicBezTo>
                      <a:pt x="650" y="117"/>
                      <a:pt x="650" y="117"/>
                      <a:pt x="650" y="117"/>
                    </a:cubicBezTo>
                    <a:cubicBezTo>
                      <a:pt x="653" y="116"/>
                      <a:pt x="657" y="114"/>
                      <a:pt x="661" y="112"/>
                    </a:cubicBezTo>
                    <a:lnTo>
                      <a:pt x="658" y="107"/>
                    </a:lnTo>
                    <a:close/>
                    <a:moveTo>
                      <a:pt x="680" y="97"/>
                    </a:moveTo>
                    <a:cubicBezTo>
                      <a:pt x="677" y="99"/>
                      <a:pt x="673" y="101"/>
                      <a:pt x="669" y="102"/>
                    </a:cubicBezTo>
                    <a:cubicBezTo>
                      <a:pt x="671" y="107"/>
                      <a:pt x="671" y="107"/>
                      <a:pt x="671" y="107"/>
                    </a:cubicBezTo>
                    <a:cubicBezTo>
                      <a:pt x="675" y="105"/>
                      <a:pt x="679" y="104"/>
                      <a:pt x="682" y="102"/>
                    </a:cubicBezTo>
                    <a:lnTo>
                      <a:pt x="680" y="97"/>
                    </a:lnTo>
                    <a:close/>
                    <a:moveTo>
                      <a:pt x="702" y="88"/>
                    </a:moveTo>
                    <a:cubicBezTo>
                      <a:pt x="699" y="89"/>
                      <a:pt x="695" y="91"/>
                      <a:pt x="691" y="92"/>
                    </a:cubicBezTo>
                    <a:cubicBezTo>
                      <a:pt x="693" y="97"/>
                      <a:pt x="693" y="97"/>
                      <a:pt x="693" y="97"/>
                    </a:cubicBezTo>
                    <a:cubicBezTo>
                      <a:pt x="697" y="96"/>
                      <a:pt x="701" y="94"/>
                      <a:pt x="704" y="93"/>
                    </a:cubicBezTo>
                    <a:lnTo>
                      <a:pt x="702" y="88"/>
                    </a:lnTo>
                    <a:close/>
                    <a:moveTo>
                      <a:pt x="725" y="79"/>
                    </a:moveTo>
                    <a:cubicBezTo>
                      <a:pt x="721" y="80"/>
                      <a:pt x="717" y="82"/>
                      <a:pt x="713" y="83"/>
                    </a:cubicBezTo>
                    <a:cubicBezTo>
                      <a:pt x="715" y="88"/>
                      <a:pt x="715" y="88"/>
                      <a:pt x="715" y="88"/>
                    </a:cubicBezTo>
                    <a:cubicBezTo>
                      <a:pt x="719" y="87"/>
                      <a:pt x="723" y="85"/>
                      <a:pt x="727" y="84"/>
                    </a:cubicBezTo>
                    <a:lnTo>
                      <a:pt x="725" y="79"/>
                    </a:lnTo>
                    <a:close/>
                    <a:moveTo>
                      <a:pt x="747" y="70"/>
                    </a:moveTo>
                    <a:cubicBezTo>
                      <a:pt x="743" y="71"/>
                      <a:pt x="740" y="73"/>
                      <a:pt x="736" y="74"/>
                    </a:cubicBezTo>
                    <a:cubicBezTo>
                      <a:pt x="738" y="79"/>
                      <a:pt x="738" y="79"/>
                      <a:pt x="738" y="79"/>
                    </a:cubicBezTo>
                    <a:cubicBezTo>
                      <a:pt x="741" y="78"/>
                      <a:pt x="745" y="76"/>
                      <a:pt x="749" y="75"/>
                    </a:cubicBezTo>
                    <a:lnTo>
                      <a:pt x="747" y="70"/>
                    </a:lnTo>
                    <a:close/>
                    <a:moveTo>
                      <a:pt x="770" y="62"/>
                    </a:moveTo>
                    <a:cubicBezTo>
                      <a:pt x="766" y="63"/>
                      <a:pt x="762" y="65"/>
                      <a:pt x="758" y="66"/>
                    </a:cubicBezTo>
                    <a:cubicBezTo>
                      <a:pt x="760" y="71"/>
                      <a:pt x="760" y="71"/>
                      <a:pt x="760" y="71"/>
                    </a:cubicBezTo>
                    <a:cubicBezTo>
                      <a:pt x="764" y="70"/>
                      <a:pt x="768" y="68"/>
                      <a:pt x="771" y="67"/>
                    </a:cubicBezTo>
                    <a:lnTo>
                      <a:pt x="770" y="62"/>
                    </a:lnTo>
                    <a:close/>
                    <a:moveTo>
                      <a:pt x="793" y="54"/>
                    </a:moveTo>
                    <a:cubicBezTo>
                      <a:pt x="789" y="56"/>
                      <a:pt x="785" y="57"/>
                      <a:pt x="781" y="58"/>
                    </a:cubicBezTo>
                    <a:cubicBezTo>
                      <a:pt x="783" y="63"/>
                      <a:pt x="783" y="63"/>
                      <a:pt x="783" y="63"/>
                    </a:cubicBezTo>
                    <a:cubicBezTo>
                      <a:pt x="787" y="62"/>
                      <a:pt x="790" y="61"/>
                      <a:pt x="794" y="60"/>
                    </a:cubicBezTo>
                    <a:lnTo>
                      <a:pt x="793" y="54"/>
                    </a:lnTo>
                    <a:close/>
                    <a:moveTo>
                      <a:pt x="815" y="47"/>
                    </a:moveTo>
                    <a:cubicBezTo>
                      <a:pt x="812" y="48"/>
                      <a:pt x="808" y="50"/>
                      <a:pt x="804" y="51"/>
                    </a:cubicBezTo>
                    <a:cubicBezTo>
                      <a:pt x="806" y="56"/>
                      <a:pt x="806" y="56"/>
                      <a:pt x="806" y="56"/>
                    </a:cubicBezTo>
                    <a:cubicBezTo>
                      <a:pt x="809" y="55"/>
                      <a:pt x="813" y="54"/>
                      <a:pt x="817" y="52"/>
                    </a:cubicBezTo>
                    <a:lnTo>
                      <a:pt x="815" y="47"/>
                    </a:lnTo>
                    <a:close/>
                    <a:moveTo>
                      <a:pt x="839" y="41"/>
                    </a:moveTo>
                    <a:cubicBezTo>
                      <a:pt x="835" y="42"/>
                      <a:pt x="831" y="43"/>
                      <a:pt x="827" y="44"/>
                    </a:cubicBezTo>
                    <a:cubicBezTo>
                      <a:pt x="829" y="49"/>
                      <a:pt x="829" y="49"/>
                      <a:pt x="829" y="49"/>
                    </a:cubicBezTo>
                    <a:cubicBezTo>
                      <a:pt x="832" y="48"/>
                      <a:pt x="836" y="47"/>
                      <a:pt x="840" y="46"/>
                    </a:cubicBezTo>
                    <a:lnTo>
                      <a:pt x="839" y="41"/>
                    </a:lnTo>
                    <a:close/>
                    <a:moveTo>
                      <a:pt x="862" y="35"/>
                    </a:moveTo>
                    <a:cubicBezTo>
                      <a:pt x="858" y="36"/>
                      <a:pt x="854" y="37"/>
                      <a:pt x="850" y="38"/>
                    </a:cubicBezTo>
                    <a:cubicBezTo>
                      <a:pt x="852" y="43"/>
                      <a:pt x="852" y="43"/>
                      <a:pt x="852" y="43"/>
                    </a:cubicBezTo>
                    <a:cubicBezTo>
                      <a:pt x="855" y="42"/>
                      <a:pt x="859" y="41"/>
                      <a:pt x="863" y="40"/>
                    </a:cubicBezTo>
                    <a:lnTo>
                      <a:pt x="862" y="35"/>
                    </a:lnTo>
                    <a:close/>
                    <a:moveTo>
                      <a:pt x="885" y="29"/>
                    </a:moveTo>
                    <a:cubicBezTo>
                      <a:pt x="881" y="30"/>
                      <a:pt x="877" y="31"/>
                      <a:pt x="874" y="32"/>
                    </a:cubicBezTo>
                    <a:cubicBezTo>
                      <a:pt x="875" y="37"/>
                      <a:pt x="875" y="37"/>
                      <a:pt x="875" y="37"/>
                    </a:cubicBezTo>
                    <a:cubicBezTo>
                      <a:pt x="879" y="36"/>
                      <a:pt x="883" y="35"/>
                      <a:pt x="886" y="34"/>
                    </a:cubicBezTo>
                    <a:lnTo>
                      <a:pt x="885" y="29"/>
                    </a:lnTo>
                    <a:close/>
                    <a:moveTo>
                      <a:pt x="909" y="24"/>
                    </a:moveTo>
                    <a:cubicBezTo>
                      <a:pt x="905" y="25"/>
                      <a:pt x="901" y="26"/>
                      <a:pt x="897" y="26"/>
                    </a:cubicBezTo>
                    <a:cubicBezTo>
                      <a:pt x="898" y="32"/>
                      <a:pt x="898" y="32"/>
                      <a:pt x="898" y="32"/>
                    </a:cubicBezTo>
                    <a:cubicBezTo>
                      <a:pt x="902" y="31"/>
                      <a:pt x="906" y="30"/>
                      <a:pt x="910" y="29"/>
                    </a:cubicBezTo>
                    <a:lnTo>
                      <a:pt x="909" y="24"/>
                    </a:lnTo>
                    <a:close/>
                    <a:moveTo>
                      <a:pt x="932" y="19"/>
                    </a:moveTo>
                    <a:cubicBezTo>
                      <a:pt x="928" y="20"/>
                      <a:pt x="925" y="21"/>
                      <a:pt x="921" y="22"/>
                    </a:cubicBezTo>
                    <a:cubicBezTo>
                      <a:pt x="922" y="27"/>
                      <a:pt x="922" y="27"/>
                      <a:pt x="922" y="27"/>
                    </a:cubicBezTo>
                    <a:cubicBezTo>
                      <a:pt x="926" y="26"/>
                      <a:pt x="929" y="25"/>
                      <a:pt x="933" y="25"/>
                    </a:cubicBezTo>
                    <a:lnTo>
                      <a:pt x="932" y="19"/>
                    </a:lnTo>
                    <a:close/>
                    <a:moveTo>
                      <a:pt x="956" y="15"/>
                    </a:moveTo>
                    <a:cubicBezTo>
                      <a:pt x="952" y="16"/>
                      <a:pt x="948" y="17"/>
                      <a:pt x="944" y="17"/>
                    </a:cubicBezTo>
                    <a:cubicBezTo>
                      <a:pt x="945" y="23"/>
                      <a:pt x="945" y="23"/>
                      <a:pt x="945" y="23"/>
                    </a:cubicBezTo>
                    <a:cubicBezTo>
                      <a:pt x="949" y="22"/>
                      <a:pt x="953" y="21"/>
                      <a:pt x="957" y="21"/>
                    </a:cubicBezTo>
                    <a:lnTo>
                      <a:pt x="956" y="15"/>
                    </a:lnTo>
                    <a:close/>
                    <a:moveTo>
                      <a:pt x="980" y="12"/>
                    </a:moveTo>
                    <a:cubicBezTo>
                      <a:pt x="976" y="12"/>
                      <a:pt x="972" y="13"/>
                      <a:pt x="968" y="13"/>
                    </a:cubicBezTo>
                    <a:cubicBezTo>
                      <a:pt x="969" y="19"/>
                      <a:pt x="969" y="19"/>
                      <a:pt x="969" y="19"/>
                    </a:cubicBezTo>
                    <a:cubicBezTo>
                      <a:pt x="973" y="18"/>
                      <a:pt x="977" y="18"/>
                      <a:pt x="981" y="17"/>
                    </a:cubicBezTo>
                    <a:lnTo>
                      <a:pt x="980" y="12"/>
                    </a:lnTo>
                    <a:close/>
                    <a:moveTo>
                      <a:pt x="1004" y="9"/>
                    </a:moveTo>
                    <a:cubicBezTo>
                      <a:pt x="1000" y="9"/>
                      <a:pt x="996" y="10"/>
                      <a:pt x="992" y="10"/>
                    </a:cubicBezTo>
                    <a:cubicBezTo>
                      <a:pt x="993" y="15"/>
                      <a:pt x="993" y="15"/>
                      <a:pt x="993" y="15"/>
                    </a:cubicBezTo>
                    <a:cubicBezTo>
                      <a:pt x="996" y="15"/>
                      <a:pt x="1000" y="14"/>
                      <a:pt x="1004" y="14"/>
                    </a:cubicBezTo>
                    <a:lnTo>
                      <a:pt x="1004" y="9"/>
                    </a:lnTo>
                    <a:close/>
                    <a:moveTo>
                      <a:pt x="1028" y="6"/>
                    </a:moveTo>
                    <a:cubicBezTo>
                      <a:pt x="1024" y="6"/>
                      <a:pt x="1020" y="7"/>
                      <a:pt x="1016" y="7"/>
                    </a:cubicBezTo>
                    <a:cubicBezTo>
                      <a:pt x="1016" y="13"/>
                      <a:pt x="1016" y="13"/>
                      <a:pt x="1016" y="13"/>
                    </a:cubicBezTo>
                    <a:cubicBezTo>
                      <a:pt x="1020" y="12"/>
                      <a:pt x="1024" y="12"/>
                      <a:pt x="1028" y="11"/>
                    </a:cubicBezTo>
                    <a:lnTo>
                      <a:pt x="1028" y="6"/>
                    </a:lnTo>
                    <a:close/>
                    <a:moveTo>
                      <a:pt x="1052" y="4"/>
                    </a:moveTo>
                    <a:cubicBezTo>
                      <a:pt x="1048" y="4"/>
                      <a:pt x="1044" y="5"/>
                      <a:pt x="1040" y="5"/>
                    </a:cubicBezTo>
                    <a:cubicBezTo>
                      <a:pt x="1040" y="10"/>
                      <a:pt x="1040" y="10"/>
                      <a:pt x="1040" y="10"/>
                    </a:cubicBezTo>
                    <a:cubicBezTo>
                      <a:pt x="1044" y="10"/>
                      <a:pt x="1048" y="10"/>
                      <a:pt x="1052" y="9"/>
                    </a:cubicBezTo>
                    <a:lnTo>
                      <a:pt x="1052" y="4"/>
                    </a:lnTo>
                    <a:close/>
                    <a:moveTo>
                      <a:pt x="1076" y="2"/>
                    </a:moveTo>
                    <a:cubicBezTo>
                      <a:pt x="1072" y="2"/>
                      <a:pt x="1068" y="3"/>
                      <a:pt x="1064" y="3"/>
                    </a:cubicBezTo>
                    <a:cubicBezTo>
                      <a:pt x="1064" y="8"/>
                      <a:pt x="1064" y="8"/>
                      <a:pt x="1064" y="8"/>
                    </a:cubicBezTo>
                    <a:cubicBezTo>
                      <a:pt x="1068" y="8"/>
                      <a:pt x="1072" y="8"/>
                      <a:pt x="1076" y="8"/>
                    </a:cubicBezTo>
                    <a:lnTo>
                      <a:pt x="1076" y="2"/>
                    </a:lnTo>
                    <a:close/>
                    <a:moveTo>
                      <a:pt x="1100" y="1"/>
                    </a:moveTo>
                    <a:cubicBezTo>
                      <a:pt x="1096" y="1"/>
                      <a:pt x="1092" y="1"/>
                      <a:pt x="1088" y="2"/>
                    </a:cubicBezTo>
                    <a:cubicBezTo>
                      <a:pt x="1088" y="7"/>
                      <a:pt x="1088" y="7"/>
                      <a:pt x="1088" y="7"/>
                    </a:cubicBezTo>
                    <a:cubicBezTo>
                      <a:pt x="1092" y="7"/>
                      <a:pt x="1096" y="7"/>
                      <a:pt x="1100" y="6"/>
                    </a:cubicBezTo>
                    <a:lnTo>
                      <a:pt x="1100" y="1"/>
                    </a:lnTo>
                    <a:close/>
                    <a:moveTo>
                      <a:pt x="1124" y="0"/>
                    </a:moveTo>
                    <a:cubicBezTo>
                      <a:pt x="1120" y="1"/>
                      <a:pt x="1116" y="1"/>
                      <a:pt x="1112" y="1"/>
                    </a:cubicBezTo>
                    <a:cubicBezTo>
                      <a:pt x="1112" y="6"/>
                      <a:pt x="1112" y="6"/>
                      <a:pt x="1112" y="6"/>
                    </a:cubicBezTo>
                    <a:cubicBezTo>
                      <a:pt x="1116" y="6"/>
                      <a:pt x="1120" y="6"/>
                      <a:pt x="1124" y="6"/>
                    </a:cubicBezTo>
                    <a:cubicBezTo>
                      <a:pt x="1124" y="0"/>
                      <a:pt x="1124" y="0"/>
                      <a:pt x="1124" y="0"/>
                    </a:cubicBezTo>
                    <a:close/>
                    <a:moveTo>
                      <a:pt x="1148" y="0"/>
                    </a:moveTo>
                    <a:cubicBezTo>
                      <a:pt x="1147" y="0"/>
                      <a:pt x="1146" y="0"/>
                      <a:pt x="1145" y="0"/>
                    </a:cubicBezTo>
                    <a:cubicBezTo>
                      <a:pt x="1142" y="0"/>
                      <a:pt x="1139" y="0"/>
                      <a:pt x="1136" y="0"/>
                    </a:cubicBezTo>
                    <a:cubicBezTo>
                      <a:pt x="1136" y="6"/>
                      <a:pt x="1136" y="6"/>
                      <a:pt x="1136" y="6"/>
                    </a:cubicBezTo>
                    <a:cubicBezTo>
                      <a:pt x="1139" y="6"/>
                      <a:pt x="1142" y="6"/>
                      <a:pt x="1145" y="6"/>
                    </a:cubicBezTo>
                    <a:cubicBezTo>
                      <a:pt x="1146" y="6"/>
                      <a:pt x="1147" y="6"/>
                      <a:pt x="1148" y="6"/>
                    </a:cubicBezTo>
                    <a:lnTo>
                      <a:pt x="1148" y="0"/>
                    </a:lnTo>
                    <a:close/>
                    <a:moveTo>
                      <a:pt x="1172" y="1"/>
                    </a:moveTo>
                    <a:cubicBezTo>
                      <a:pt x="1168" y="0"/>
                      <a:pt x="1164" y="0"/>
                      <a:pt x="1160" y="0"/>
                    </a:cubicBezTo>
                    <a:cubicBezTo>
                      <a:pt x="1160" y="6"/>
                      <a:pt x="1160" y="6"/>
                      <a:pt x="1160" y="6"/>
                    </a:cubicBezTo>
                    <a:cubicBezTo>
                      <a:pt x="1164" y="6"/>
                      <a:pt x="1168" y="6"/>
                      <a:pt x="1172" y="6"/>
                    </a:cubicBezTo>
                    <a:lnTo>
                      <a:pt x="1172" y="1"/>
                    </a:lnTo>
                    <a:close/>
                    <a:moveTo>
                      <a:pt x="1196" y="1"/>
                    </a:moveTo>
                    <a:cubicBezTo>
                      <a:pt x="1192" y="1"/>
                      <a:pt x="1188" y="1"/>
                      <a:pt x="1184" y="1"/>
                    </a:cubicBezTo>
                    <a:cubicBezTo>
                      <a:pt x="1184" y="6"/>
                      <a:pt x="1184" y="6"/>
                      <a:pt x="1184" y="6"/>
                    </a:cubicBezTo>
                    <a:cubicBezTo>
                      <a:pt x="1188" y="6"/>
                      <a:pt x="1192" y="6"/>
                      <a:pt x="1196" y="7"/>
                    </a:cubicBezTo>
                    <a:lnTo>
                      <a:pt x="1196" y="1"/>
                    </a:lnTo>
                    <a:close/>
                    <a:moveTo>
                      <a:pt x="1220" y="3"/>
                    </a:moveTo>
                    <a:cubicBezTo>
                      <a:pt x="1216" y="2"/>
                      <a:pt x="1212" y="2"/>
                      <a:pt x="1208" y="2"/>
                    </a:cubicBezTo>
                    <a:cubicBezTo>
                      <a:pt x="1208" y="7"/>
                      <a:pt x="1208" y="7"/>
                      <a:pt x="1208" y="7"/>
                    </a:cubicBezTo>
                    <a:cubicBezTo>
                      <a:pt x="1212" y="7"/>
                      <a:pt x="1215" y="8"/>
                      <a:pt x="1219" y="8"/>
                    </a:cubicBezTo>
                    <a:lnTo>
                      <a:pt x="1220" y="3"/>
                    </a:lnTo>
                    <a:close/>
                    <a:moveTo>
                      <a:pt x="1244" y="4"/>
                    </a:moveTo>
                    <a:cubicBezTo>
                      <a:pt x="1240" y="4"/>
                      <a:pt x="1236" y="4"/>
                      <a:pt x="1232" y="3"/>
                    </a:cubicBezTo>
                    <a:cubicBezTo>
                      <a:pt x="1231" y="9"/>
                      <a:pt x="1231" y="9"/>
                      <a:pt x="1231" y="9"/>
                    </a:cubicBezTo>
                    <a:cubicBezTo>
                      <a:pt x="1235" y="9"/>
                      <a:pt x="1239" y="9"/>
                      <a:pt x="1243" y="10"/>
                    </a:cubicBezTo>
                    <a:lnTo>
                      <a:pt x="1244" y="4"/>
                    </a:lnTo>
                    <a:close/>
                    <a:moveTo>
                      <a:pt x="1268" y="6"/>
                    </a:moveTo>
                    <a:cubicBezTo>
                      <a:pt x="1264" y="6"/>
                      <a:pt x="1260" y="6"/>
                      <a:pt x="1256" y="5"/>
                    </a:cubicBezTo>
                    <a:cubicBezTo>
                      <a:pt x="1255" y="11"/>
                      <a:pt x="1255" y="11"/>
                      <a:pt x="1255" y="11"/>
                    </a:cubicBezTo>
                    <a:cubicBezTo>
                      <a:pt x="1259" y="11"/>
                      <a:pt x="1263" y="11"/>
                      <a:pt x="1267" y="12"/>
                    </a:cubicBezTo>
                    <a:lnTo>
                      <a:pt x="1268" y="6"/>
                    </a:lnTo>
                    <a:close/>
                    <a:moveTo>
                      <a:pt x="1292" y="9"/>
                    </a:moveTo>
                    <a:cubicBezTo>
                      <a:pt x="1288" y="9"/>
                      <a:pt x="1284" y="8"/>
                      <a:pt x="1280" y="8"/>
                    </a:cubicBezTo>
                    <a:cubicBezTo>
                      <a:pt x="1279" y="13"/>
                      <a:pt x="1279" y="13"/>
                      <a:pt x="1279" y="13"/>
                    </a:cubicBezTo>
                    <a:cubicBezTo>
                      <a:pt x="1283" y="14"/>
                      <a:pt x="1287" y="14"/>
                      <a:pt x="1291" y="14"/>
                    </a:cubicBezTo>
                    <a:lnTo>
                      <a:pt x="1292" y="9"/>
                    </a:lnTo>
                    <a:close/>
                    <a:moveTo>
                      <a:pt x="1315" y="12"/>
                    </a:moveTo>
                    <a:cubicBezTo>
                      <a:pt x="1312" y="12"/>
                      <a:pt x="1308" y="11"/>
                      <a:pt x="1304" y="11"/>
                    </a:cubicBezTo>
                    <a:cubicBezTo>
                      <a:pt x="1303" y="16"/>
                      <a:pt x="1303" y="16"/>
                      <a:pt x="1303" y="16"/>
                    </a:cubicBezTo>
                    <a:cubicBezTo>
                      <a:pt x="1307" y="17"/>
                      <a:pt x="1311" y="17"/>
                      <a:pt x="1315" y="18"/>
                    </a:cubicBezTo>
                    <a:lnTo>
                      <a:pt x="1315" y="12"/>
                    </a:lnTo>
                    <a:close/>
                    <a:moveTo>
                      <a:pt x="1339" y="16"/>
                    </a:moveTo>
                    <a:cubicBezTo>
                      <a:pt x="1335" y="15"/>
                      <a:pt x="1331" y="15"/>
                      <a:pt x="1327" y="14"/>
                    </a:cubicBezTo>
                    <a:cubicBezTo>
                      <a:pt x="1327" y="19"/>
                      <a:pt x="1327" y="19"/>
                      <a:pt x="1327" y="19"/>
                    </a:cubicBezTo>
                    <a:cubicBezTo>
                      <a:pt x="1330" y="20"/>
                      <a:pt x="1334" y="21"/>
                      <a:pt x="1338" y="21"/>
                    </a:cubicBezTo>
                    <a:lnTo>
                      <a:pt x="1339" y="16"/>
                    </a:lnTo>
                    <a:close/>
                    <a:moveTo>
                      <a:pt x="1363" y="20"/>
                    </a:moveTo>
                    <a:cubicBezTo>
                      <a:pt x="1359" y="19"/>
                      <a:pt x="1355" y="19"/>
                      <a:pt x="1351" y="18"/>
                    </a:cubicBezTo>
                    <a:cubicBezTo>
                      <a:pt x="1350" y="23"/>
                      <a:pt x="1350" y="23"/>
                      <a:pt x="1350" y="23"/>
                    </a:cubicBezTo>
                    <a:cubicBezTo>
                      <a:pt x="1354" y="24"/>
                      <a:pt x="1358" y="25"/>
                      <a:pt x="1362" y="25"/>
                    </a:cubicBezTo>
                    <a:cubicBezTo>
                      <a:pt x="1363" y="20"/>
                      <a:pt x="1363" y="20"/>
                      <a:pt x="1363" y="20"/>
                    </a:cubicBezTo>
                    <a:close/>
                    <a:moveTo>
                      <a:pt x="1387" y="25"/>
                    </a:moveTo>
                    <a:cubicBezTo>
                      <a:pt x="1383" y="24"/>
                      <a:pt x="1379" y="23"/>
                      <a:pt x="1375" y="23"/>
                    </a:cubicBezTo>
                    <a:cubicBezTo>
                      <a:pt x="1374" y="28"/>
                      <a:pt x="1374" y="28"/>
                      <a:pt x="1374" y="28"/>
                    </a:cubicBezTo>
                    <a:cubicBezTo>
                      <a:pt x="1378" y="29"/>
                      <a:pt x="1382" y="29"/>
                      <a:pt x="1385" y="30"/>
                    </a:cubicBezTo>
                    <a:lnTo>
                      <a:pt x="1387" y="25"/>
                    </a:lnTo>
                    <a:close/>
                    <a:moveTo>
                      <a:pt x="1410" y="30"/>
                    </a:moveTo>
                    <a:cubicBezTo>
                      <a:pt x="1406" y="29"/>
                      <a:pt x="1402" y="28"/>
                      <a:pt x="1398" y="27"/>
                    </a:cubicBezTo>
                    <a:cubicBezTo>
                      <a:pt x="1397" y="33"/>
                      <a:pt x="1397" y="33"/>
                      <a:pt x="1397" y="33"/>
                    </a:cubicBezTo>
                    <a:cubicBezTo>
                      <a:pt x="1401" y="34"/>
                      <a:pt x="1405" y="34"/>
                      <a:pt x="1409" y="35"/>
                    </a:cubicBezTo>
                    <a:lnTo>
                      <a:pt x="1410" y="30"/>
                    </a:lnTo>
                    <a:close/>
                    <a:moveTo>
                      <a:pt x="1433" y="36"/>
                    </a:moveTo>
                    <a:cubicBezTo>
                      <a:pt x="1429" y="35"/>
                      <a:pt x="1426" y="34"/>
                      <a:pt x="1422" y="33"/>
                    </a:cubicBezTo>
                    <a:cubicBezTo>
                      <a:pt x="1420" y="38"/>
                      <a:pt x="1420" y="38"/>
                      <a:pt x="1420" y="38"/>
                    </a:cubicBezTo>
                    <a:cubicBezTo>
                      <a:pt x="1424" y="39"/>
                      <a:pt x="1428" y="40"/>
                      <a:pt x="1432" y="41"/>
                    </a:cubicBezTo>
                    <a:lnTo>
                      <a:pt x="1433" y="36"/>
                    </a:lnTo>
                    <a:close/>
                    <a:moveTo>
                      <a:pt x="1457" y="42"/>
                    </a:moveTo>
                    <a:cubicBezTo>
                      <a:pt x="1453" y="41"/>
                      <a:pt x="1449" y="40"/>
                      <a:pt x="1445" y="39"/>
                    </a:cubicBezTo>
                    <a:cubicBezTo>
                      <a:pt x="1444" y="44"/>
                      <a:pt x="1444" y="44"/>
                      <a:pt x="1444" y="44"/>
                    </a:cubicBezTo>
                    <a:cubicBezTo>
                      <a:pt x="1447" y="45"/>
                      <a:pt x="1451" y="46"/>
                      <a:pt x="1455" y="47"/>
                    </a:cubicBezTo>
                    <a:lnTo>
                      <a:pt x="1457" y="42"/>
                    </a:lnTo>
                    <a:close/>
                    <a:moveTo>
                      <a:pt x="1480" y="49"/>
                    </a:moveTo>
                    <a:cubicBezTo>
                      <a:pt x="1476" y="48"/>
                      <a:pt x="1472" y="46"/>
                      <a:pt x="1468" y="45"/>
                    </a:cubicBezTo>
                    <a:cubicBezTo>
                      <a:pt x="1467" y="50"/>
                      <a:pt x="1467" y="50"/>
                      <a:pt x="1467" y="50"/>
                    </a:cubicBezTo>
                    <a:cubicBezTo>
                      <a:pt x="1471" y="52"/>
                      <a:pt x="1474" y="53"/>
                      <a:pt x="1478" y="54"/>
                    </a:cubicBezTo>
                    <a:lnTo>
                      <a:pt x="1480" y="49"/>
                    </a:lnTo>
                    <a:close/>
                    <a:moveTo>
                      <a:pt x="1503" y="56"/>
                    </a:moveTo>
                    <a:cubicBezTo>
                      <a:pt x="1499" y="55"/>
                      <a:pt x="1495" y="53"/>
                      <a:pt x="1491" y="52"/>
                    </a:cubicBezTo>
                    <a:cubicBezTo>
                      <a:pt x="1490" y="57"/>
                      <a:pt x="1490" y="57"/>
                      <a:pt x="1490" y="57"/>
                    </a:cubicBezTo>
                    <a:cubicBezTo>
                      <a:pt x="1493" y="59"/>
                      <a:pt x="1497" y="60"/>
                      <a:pt x="1501" y="61"/>
                    </a:cubicBezTo>
                    <a:lnTo>
                      <a:pt x="1503" y="56"/>
                    </a:lnTo>
                    <a:close/>
                    <a:moveTo>
                      <a:pt x="1525" y="64"/>
                    </a:moveTo>
                    <a:cubicBezTo>
                      <a:pt x="1522" y="62"/>
                      <a:pt x="1518" y="61"/>
                      <a:pt x="1514" y="60"/>
                    </a:cubicBezTo>
                    <a:cubicBezTo>
                      <a:pt x="1512" y="65"/>
                      <a:pt x="1512" y="65"/>
                      <a:pt x="1512" y="65"/>
                    </a:cubicBezTo>
                    <a:cubicBezTo>
                      <a:pt x="1516" y="66"/>
                      <a:pt x="1520" y="67"/>
                      <a:pt x="1524" y="69"/>
                    </a:cubicBezTo>
                    <a:lnTo>
                      <a:pt x="1525" y="64"/>
                    </a:lnTo>
                    <a:close/>
                    <a:moveTo>
                      <a:pt x="1548" y="72"/>
                    </a:moveTo>
                    <a:cubicBezTo>
                      <a:pt x="1544" y="70"/>
                      <a:pt x="1541" y="69"/>
                      <a:pt x="1537" y="68"/>
                    </a:cubicBezTo>
                    <a:cubicBezTo>
                      <a:pt x="1535" y="73"/>
                      <a:pt x="1535" y="73"/>
                      <a:pt x="1535" y="73"/>
                    </a:cubicBezTo>
                    <a:cubicBezTo>
                      <a:pt x="1539" y="74"/>
                      <a:pt x="1542" y="75"/>
                      <a:pt x="1546" y="77"/>
                    </a:cubicBezTo>
                    <a:lnTo>
                      <a:pt x="1548" y="72"/>
                    </a:lnTo>
                    <a:close/>
                    <a:moveTo>
                      <a:pt x="1571" y="80"/>
                    </a:moveTo>
                    <a:cubicBezTo>
                      <a:pt x="1567" y="79"/>
                      <a:pt x="1563" y="77"/>
                      <a:pt x="1559" y="76"/>
                    </a:cubicBezTo>
                    <a:cubicBezTo>
                      <a:pt x="1557" y="81"/>
                      <a:pt x="1557" y="81"/>
                      <a:pt x="1557" y="81"/>
                    </a:cubicBezTo>
                    <a:cubicBezTo>
                      <a:pt x="1561" y="82"/>
                      <a:pt x="1565" y="84"/>
                      <a:pt x="1569" y="85"/>
                    </a:cubicBezTo>
                    <a:lnTo>
                      <a:pt x="1571" y="80"/>
                    </a:lnTo>
                    <a:close/>
                    <a:moveTo>
                      <a:pt x="1593" y="90"/>
                    </a:moveTo>
                    <a:cubicBezTo>
                      <a:pt x="1589" y="88"/>
                      <a:pt x="1585" y="86"/>
                      <a:pt x="1582" y="85"/>
                    </a:cubicBezTo>
                    <a:cubicBezTo>
                      <a:pt x="1580" y="90"/>
                      <a:pt x="1580" y="90"/>
                      <a:pt x="1580" y="90"/>
                    </a:cubicBezTo>
                    <a:cubicBezTo>
                      <a:pt x="1583" y="91"/>
                      <a:pt x="1587" y="93"/>
                      <a:pt x="1591" y="95"/>
                    </a:cubicBezTo>
                    <a:lnTo>
                      <a:pt x="1593" y="90"/>
                    </a:lnTo>
                    <a:close/>
                    <a:moveTo>
                      <a:pt x="1615" y="99"/>
                    </a:moveTo>
                    <a:cubicBezTo>
                      <a:pt x="1611" y="98"/>
                      <a:pt x="1607" y="96"/>
                      <a:pt x="1604" y="94"/>
                    </a:cubicBezTo>
                    <a:cubicBezTo>
                      <a:pt x="1602" y="99"/>
                      <a:pt x="1602" y="99"/>
                      <a:pt x="1602" y="99"/>
                    </a:cubicBezTo>
                    <a:cubicBezTo>
                      <a:pt x="1605" y="101"/>
                      <a:pt x="1609" y="103"/>
                      <a:pt x="1613" y="104"/>
                    </a:cubicBezTo>
                    <a:lnTo>
                      <a:pt x="1615" y="99"/>
                    </a:lnTo>
                    <a:close/>
                    <a:moveTo>
                      <a:pt x="1637" y="109"/>
                    </a:moveTo>
                    <a:cubicBezTo>
                      <a:pt x="1633" y="108"/>
                      <a:pt x="1629" y="106"/>
                      <a:pt x="1626" y="104"/>
                    </a:cubicBezTo>
                    <a:cubicBezTo>
                      <a:pt x="1623" y="109"/>
                      <a:pt x="1623" y="109"/>
                      <a:pt x="1623" y="109"/>
                    </a:cubicBezTo>
                    <a:cubicBezTo>
                      <a:pt x="1627" y="111"/>
                      <a:pt x="1631" y="113"/>
                      <a:pt x="1634" y="114"/>
                    </a:cubicBezTo>
                    <a:lnTo>
                      <a:pt x="1637" y="109"/>
                    </a:lnTo>
                    <a:close/>
                    <a:moveTo>
                      <a:pt x="1658" y="120"/>
                    </a:moveTo>
                    <a:cubicBezTo>
                      <a:pt x="1655" y="118"/>
                      <a:pt x="1651" y="116"/>
                      <a:pt x="1647" y="115"/>
                    </a:cubicBezTo>
                    <a:cubicBezTo>
                      <a:pt x="1645" y="119"/>
                      <a:pt x="1645" y="119"/>
                      <a:pt x="1645" y="119"/>
                    </a:cubicBezTo>
                    <a:cubicBezTo>
                      <a:pt x="1649" y="121"/>
                      <a:pt x="1652" y="123"/>
                      <a:pt x="1656" y="125"/>
                    </a:cubicBezTo>
                    <a:lnTo>
                      <a:pt x="1658" y="120"/>
                    </a:lnTo>
                    <a:close/>
                    <a:moveTo>
                      <a:pt x="1680" y="131"/>
                    </a:moveTo>
                    <a:cubicBezTo>
                      <a:pt x="1676" y="129"/>
                      <a:pt x="1672" y="127"/>
                      <a:pt x="1669" y="126"/>
                    </a:cubicBezTo>
                    <a:cubicBezTo>
                      <a:pt x="1666" y="130"/>
                      <a:pt x="1666" y="130"/>
                      <a:pt x="1666" y="130"/>
                    </a:cubicBezTo>
                    <a:cubicBezTo>
                      <a:pt x="1670" y="132"/>
                      <a:pt x="1673" y="134"/>
                      <a:pt x="1677" y="136"/>
                    </a:cubicBezTo>
                    <a:lnTo>
                      <a:pt x="1680" y="131"/>
                    </a:lnTo>
                    <a:close/>
                    <a:moveTo>
                      <a:pt x="1701" y="143"/>
                    </a:moveTo>
                    <a:cubicBezTo>
                      <a:pt x="1697" y="141"/>
                      <a:pt x="1694" y="139"/>
                      <a:pt x="1690" y="137"/>
                    </a:cubicBezTo>
                    <a:cubicBezTo>
                      <a:pt x="1688" y="142"/>
                      <a:pt x="1688" y="142"/>
                      <a:pt x="1688" y="142"/>
                    </a:cubicBezTo>
                    <a:cubicBezTo>
                      <a:pt x="1691" y="143"/>
                      <a:pt x="1695" y="145"/>
                      <a:pt x="1698" y="147"/>
                    </a:cubicBezTo>
                    <a:lnTo>
                      <a:pt x="1701" y="143"/>
                    </a:lnTo>
                    <a:close/>
                    <a:moveTo>
                      <a:pt x="1721" y="155"/>
                    </a:moveTo>
                    <a:cubicBezTo>
                      <a:pt x="1718" y="153"/>
                      <a:pt x="1715" y="151"/>
                      <a:pt x="1711" y="149"/>
                    </a:cubicBezTo>
                    <a:cubicBezTo>
                      <a:pt x="1708" y="153"/>
                      <a:pt x="1708" y="153"/>
                      <a:pt x="1708" y="153"/>
                    </a:cubicBezTo>
                    <a:cubicBezTo>
                      <a:pt x="1712" y="155"/>
                      <a:pt x="1715" y="157"/>
                      <a:pt x="1719" y="159"/>
                    </a:cubicBezTo>
                    <a:lnTo>
                      <a:pt x="1721" y="155"/>
                    </a:lnTo>
                    <a:close/>
                    <a:moveTo>
                      <a:pt x="1742" y="167"/>
                    </a:moveTo>
                    <a:cubicBezTo>
                      <a:pt x="1738" y="165"/>
                      <a:pt x="1735" y="163"/>
                      <a:pt x="1732" y="161"/>
                    </a:cubicBezTo>
                    <a:cubicBezTo>
                      <a:pt x="1729" y="165"/>
                      <a:pt x="1729" y="165"/>
                      <a:pt x="1729" y="165"/>
                    </a:cubicBezTo>
                    <a:cubicBezTo>
                      <a:pt x="1732" y="167"/>
                      <a:pt x="1736" y="170"/>
                      <a:pt x="1739" y="172"/>
                    </a:cubicBezTo>
                    <a:lnTo>
                      <a:pt x="1742" y="167"/>
                    </a:lnTo>
                    <a:close/>
                    <a:moveTo>
                      <a:pt x="1762" y="180"/>
                    </a:moveTo>
                    <a:cubicBezTo>
                      <a:pt x="1759" y="178"/>
                      <a:pt x="1755" y="176"/>
                      <a:pt x="1752" y="174"/>
                    </a:cubicBezTo>
                    <a:cubicBezTo>
                      <a:pt x="1749" y="178"/>
                      <a:pt x="1749" y="178"/>
                      <a:pt x="1749" y="178"/>
                    </a:cubicBezTo>
                    <a:cubicBezTo>
                      <a:pt x="1752" y="180"/>
                      <a:pt x="1756" y="182"/>
                      <a:pt x="1759" y="184"/>
                    </a:cubicBezTo>
                    <a:lnTo>
                      <a:pt x="1762" y="180"/>
                    </a:lnTo>
                    <a:close/>
                    <a:moveTo>
                      <a:pt x="1782" y="193"/>
                    </a:moveTo>
                    <a:cubicBezTo>
                      <a:pt x="1779" y="191"/>
                      <a:pt x="1775" y="189"/>
                      <a:pt x="1772" y="187"/>
                    </a:cubicBezTo>
                    <a:cubicBezTo>
                      <a:pt x="1769" y="191"/>
                      <a:pt x="1769" y="191"/>
                      <a:pt x="1769" y="191"/>
                    </a:cubicBezTo>
                    <a:cubicBezTo>
                      <a:pt x="1772" y="193"/>
                      <a:pt x="1776" y="196"/>
                      <a:pt x="1779" y="198"/>
                    </a:cubicBezTo>
                    <a:cubicBezTo>
                      <a:pt x="1782" y="193"/>
                      <a:pt x="1782" y="193"/>
                      <a:pt x="1782" y="193"/>
                    </a:cubicBezTo>
                    <a:close/>
                    <a:moveTo>
                      <a:pt x="1802" y="207"/>
                    </a:moveTo>
                    <a:cubicBezTo>
                      <a:pt x="1798" y="205"/>
                      <a:pt x="1795" y="202"/>
                      <a:pt x="1792" y="200"/>
                    </a:cubicBezTo>
                    <a:cubicBezTo>
                      <a:pt x="1789" y="205"/>
                      <a:pt x="1789" y="205"/>
                      <a:pt x="1789" y="205"/>
                    </a:cubicBezTo>
                    <a:cubicBezTo>
                      <a:pt x="1792" y="207"/>
                      <a:pt x="1795" y="209"/>
                      <a:pt x="1799" y="211"/>
                    </a:cubicBezTo>
                    <a:lnTo>
                      <a:pt x="1802" y="207"/>
                    </a:lnTo>
                    <a:close/>
                    <a:moveTo>
                      <a:pt x="1821" y="221"/>
                    </a:moveTo>
                    <a:cubicBezTo>
                      <a:pt x="1818" y="219"/>
                      <a:pt x="1815" y="217"/>
                      <a:pt x="1811" y="214"/>
                    </a:cubicBezTo>
                    <a:cubicBezTo>
                      <a:pt x="1808" y="218"/>
                      <a:pt x="1808" y="218"/>
                      <a:pt x="1808" y="218"/>
                    </a:cubicBezTo>
                    <a:cubicBezTo>
                      <a:pt x="1811" y="221"/>
                      <a:pt x="1815" y="223"/>
                      <a:pt x="1818" y="226"/>
                    </a:cubicBezTo>
                    <a:lnTo>
                      <a:pt x="1821" y="221"/>
                    </a:lnTo>
                    <a:close/>
                    <a:moveTo>
                      <a:pt x="1840" y="236"/>
                    </a:moveTo>
                    <a:cubicBezTo>
                      <a:pt x="1837" y="233"/>
                      <a:pt x="1834" y="231"/>
                      <a:pt x="1831" y="229"/>
                    </a:cubicBezTo>
                    <a:cubicBezTo>
                      <a:pt x="1827" y="233"/>
                      <a:pt x="1827" y="233"/>
                      <a:pt x="1827" y="233"/>
                    </a:cubicBezTo>
                    <a:cubicBezTo>
                      <a:pt x="1830" y="235"/>
                      <a:pt x="1834" y="238"/>
                      <a:pt x="1837" y="240"/>
                    </a:cubicBezTo>
                    <a:lnTo>
                      <a:pt x="1840" y="236"/>
                    </a:lnTo>
                    <a:close/>
                    <a:moveTo>
                      <a:pt x="1859" y="251"/>
                    </a:moveTo>
                    <a:cubicBezTo>
                      <a:pt x="1856" y="248"/>
                      <a:pt x="1853" y="246"/>
                      <a:pt x="1849" y="243"/>
                    </a:cubicBezTo>
                    <a:cubicBezTo>
                      <a:pt x="1846" y="248"/>
                      <a:pt x="1846" y="248"/>
                      <a:pt x="1846" y="248"/>
                    </a:cubicBezTo>
                    <a:cubicBezTo>
                      <a:pt x="1849" y="250"/>
                      <a:pt x="1852" y="253"/>
                      <a:pt x="1855" y="255"/>
                    </a:cubicBezTo>
                    <a:lnTo>
                      <a:pt x="1859" y="251"/>
                    </a:lnTo>
                    <a:close/>
                    <a:moveTo>
                      <a:pt x="1877" y="266"/>
                    </a:moveTo>
                    <a:cubicBezTo>
                      <a:pt x="1874" y="264"/>
                      <a:pt x="1871" y="261"/>
                      <a:pt x="1868" y="259"/>
                    </a:cubicBezTo>
                    <a:cubicBezTo>
                      <a:pt x="1865" y="263"/>
                      <a:pt x="1865" y="263"/>
                      <a:pt x="1865" y="263"/>
                    </a:cubicBezTo>
                    <a:cubicBezTo>
                      <a:pt x="1868" y="265"/>
                      <a:pt x="1871" y="268"/>
                      <a:pt x="1874" y="270"/>
                    </a:cubicBezTo>
                    <a:lnTo>
                      <a:pt x="1877" y="266"/>
                    </a:lnTo>
                    <a:close/>
                    <a:moveTo>
                      <a:pt x="1895" y="282"/>
                    </a:moveTo>
                    <a:cubicBezTo>
                      <a:pt x="1892" y="280"/>
                      <a:pt x="1889" y="277"/>
                      <a:pt x="1886" y="274"/>
                    </a:cubicBezTo>
                    <a:cubicBezTo>
                      <a:pt x="1883" y="278"/>
                      <a:pt x="1883" y="278"/>
                      <a:pt x="1883" y="278"/>
                    </a:cubicBezTo>
                    <a:cubicBezTo>
                      <a:pt x="1886" y="281"/>
                      <a:pt x="1889" y="284"/>
                      <a:pt x="1892" y="286"/>
                    </a:cubicBezTo>
                    <a:lnTo>
                      <a:pt x="1895" y="282"/>
                    </a:lnTo>
                    <a:close/>
                    <a:moveTo>
                      <a:pt x="1913" y="299"/>
                    </a:moveTo>
                    <a:cubicBezTo>
                      <a:pt x="1910" y="296"/>
                      <a:pt x="1907" y="293"/>
                      <a:pt x="1904" y="290"/>
                    </a:cubicBezTo>
                    <a:cubicBezTo>
                      <a:pt x="1901" y="294"/>
                      <a:pt x="1901" y="294"/>
                      <a:pt x="1901" y="294"/>
                    </a:cubicBezTo>
                    <a:cubicBezTo>
                      <a:pt x="1904" y="297"/>
                      <a:pt x="1906" y="300"/>
                      <a:pt x="1909" y="302"/>
                    </a:cubicBezTo>
                    <a:lnTo>
                      <a:pt x="1913" y="299"/>
                    </a:lnTo>
                    <a:close/>
                    <a:moveTo>
                      <a:pt x="1930" y="315"/>
                    </a:moveTo>
                    <a:cubicBezTo>
                      <a:pt x="1928" y="312"/>
                      <a:pt x="1925" y="310"/>
                      <a:pt x="1922" y="307"/>
                    </a:cubicBezTo>
                    <a:cubicBezTo>
                      <a:pt x="1918" y="311"/>
                      <a:pt x="1918" y="311"/>
                      <a:pt x="1918" y="311"/>
                    </a:cubicBezTo>
                    <a:cubicBezTo>
                      <a:pt x="1921" y="313"/>
                      <a:pt x="1924" y="316"/>
                      <a:pt x="1927" y="319"/>
                    </a:cubicBezTo>
                    <a:lnTo>
                      <a:pt x="1930" y="315"/>
                    </a:lnTo>
                    <a:close/>
                    <a:moveTo>
                      <a:pt x="1947" y="332"/>
                    </a:moveTo>
                    <a:cubicBezTo>
                      <a:pt x="1945" y="329"/>
                      <a:pt x="1942" y="326"/>
                      <a:pt x="1939" y="324"/>
                    </a:cubicBezTo>
                    <a:cubicBezTo>
                      <a:pt x="1935" y="327"/>
                      <a:pt x="1935" y="327"/>
                      <a:pt x="1935" y="327"/>
                    </a:cubicBezTo>
                    <a:cubicBezTo>
                      <a:pt x="1938" y="330"/>
                      <a:pt x="1941" y="333"/>
                      <a:pt x="1944" y="336"/>
                    </a:cubicBezTo>
                    <a:cubicBezTo>
                      <a:pt x="1947" y="332"/>
                      <a:pt x="1947" y="332"/>
                      <a:pt x="1947" y="332"/>
                    </a:cubicBezTo>
                    <a:close/>
                    <a:moveTo>
                      <a:pt x="1964" y="350"/>
                    </a:moveTo>
                    <a:cubicBezTo>
                      <a:pt x="1961" y="347"/>
                      <a:pt x="1959" y="344"/>
                      <a:pt x="1956" y="341"/>
                    </a:cubicBezTo>
                    <a:cubicBezTo>
                      <a:pt x="1952" y="344"/>
                      <a:pt x="1952" y="344"/>
                      <a:pt x="1952" y="344"/>
                    </a:cubicBezTo>
                    <a:cubicBezTo>
                      <a:pt x="1955" y="347"/>
                      <a:pt x="1957" y="350"/>
                      <a:pt x="1960" y="353"/>
                    </a:cubicBezTo>
                    <a:lnTo>
                      <a:pt x="1964" y="350"/>
                    </a:lnTo>
                    <a:close/>
                    <a:moveTo>
                      <a:pt x="1980" y="367"/>
                    </a:moveTo>
                    <a:cubicBezTo>
                      <a:pt x="1978" y="364"/>
                      <a:pt x="1975" y="361"/>
                      <a:pt x="1972" y="358"/>
                    </a:cubicBezTo>
                    <a:cubicBezTo>
                      <a:pt x="1968" y="362"/>
                      <a:pt x="1968" y="362"/>
                      <a:pt x="1968" y="362"/>
                    </a:cubicBezTo>
                    <a:cubicBezTo>
                      <a:pt x="1971" y="365"/>
                      <a:pt x="1974" y="368"/>
                      <a:pt x="1976" y="371"/>
                    </a:cubicBezTo>
                    <a:lnTo>
                      <a:pt x="1980" y="367"/>
                    </a:lnTo>
                    <a:close/>
                    <a:moveTo>
                      <a:pt x="1996" y="385"/>
                    </a:moveTo>
                    <a:cubicBezTo>
                      <a:pt x="1994" y="382"/>
                      <a:pt x="1991" y="379"/>
                      <a:pt x="1988" y="376"/>
                    </a:cubicBezTo>
                    <a:cubicBezTo>
                      <a:pt x="1984" y="380"/>
                      <a:pt x="1984" y="380"/>
                      <a:pt x="1984" y="380"/>
                    </a:cubicBezTo>
                    <a:cubicBezTo>
                      <a:pt x="1987" y="383"/>
                      <a:pt x="1990" y="386"/>
                      <a:pt x="1992" y="389"/>
                    </a:cubicBezTo>
                    <a:lnTo>
                      <a:pt x="1996" y="385"/>
                    </a:lnTo>
                    <a:close/>
                    <a:moveTo>
                      <a:pt x="2012" y="404"/>
                    </a:moveTo>
                    <a:cubicBezTo>
                      <a:pt x="2009" y="401"/>
                      <a:pt x="2007" y="398"/>
                      <a:pt x="2004" y="394"/>
                    </a:cubicBezTo>
                    <a:cubicBezTo>
                      <a:pt x="2000" y="398"/>
                      <a:pt x="2000" y="398"/>
                      <a:pt x="2000" y="398"/>
                    </a:cubicBezTo>
                    <a:cubicBezTo>
                      <a:pt x="2003" y="401"/>
                      <a:pt x="2005" y="404"/>
                      <a:pt x="2008" y="407"/>
                    </a:cubicBezTo>
                    <a:lnTo>
                      <a:pt x="2012" y="404"/>
                    </a:lnTo>
                    <a:close/>
                    <a:moveTo>
                      <a:pt x="2027" y="422"/>
                    </a:moveTo>
                    <a:cubicBezTo>
                      <a:pt x="2025" y="419"/>
                      <a:pt x="2022" y="416"/>
                      <a:pt x="2020" y="413"/>
                    </a:cubicBezTo>
                    <a:cubicBezTo>
                      <a:pt x="2015" y="416"/>
                      <a:pt x="2015" y="416"/>
                      <a:pt x="2015" y="416"/>
                    </a:cubicBezTo>
                    <a:cubicBezTo>
                      <a:pt x="2018" y="420"/>
                      <a:pt x="2020" y="423"/>
                      <a:pt x="2023" y="426"/>
                    </a:cubicBezTo>
                    <a:lnTo>
                      <a:pt x="2027" y="422"/>
                    </a:lnTo>
                    <a:close/>
                    <a:moveTo>
                      <a:pt x="2042" y="441"/>
                    </a:moveTo>
                    <a:cubicBezTo>
                      <a:pt x="2039" y="438"/>
                      <a:pt x="2037" y="435"/>
                      <a:pt x="2034" y="432"/>
                    </a:cubicBezTo>
                    <a:cubicBezTo>
                      <a:pt x="2030" y="435"/>
                      <a:pt x="2030" y="435"/>
                      <a:pt x="2030" y="435"/>
                    </a:cubicBezTo>
                    <a:cubicBezTo>
                      <a:pt x="2033" y="438"/>
                      <a:pt x="2035" y="442"/>
                      <a:pt x="2038" y="445"/>
                    </a:cubicBezTo>
                    <a:lnTo>
                      <a:pt x="2042" y="441"/>
                    </a:lnTo>
                    <a:close/>
                    <a:moveTo>
                      <a:pt x="2056" y="461"/>
                    </a:moveTo>
                    <a:cubicBezTo>
                      <a:pt x="2054" y="458"/>
                      <a:pt x="2051" y="454"/>
                      <a:pt x="2049" y="451"/>
                    </a:cubicBezTo>
                    <a:cubicBezTo>
                      <a:pt x="2045" y="454"/>
                      <a:pt x="2045" y="454"/>
                      <a:pt x="2045" y="454"/>
                    </a:cubicBezTo>
                    <a:cubicBezTo>
                      <a:pt x="2047" y="458"/>
                      <a:pt x="2050" y="461"/>
                      <a:pt x="2052" y="464"/>
                    </a:cubicBezTo>
                    <a:lnTo>
                      <a:pt x="2056" y="461"/>
                    </a:lnTo>
                    <a:close/>
                    <a:moveTo>
                      <a:pt x="2070" y="481"/>
                    </a:moveTo>
                    <a:cubicBezTo>
                      <a:pt x="2068" y="477"/>
                      <a:pt x="2066" y="474"/>
                      <a:pt x="2063" y="471"/>
                    </a:cubicBezTo>
                    <a:cubicBezTo>
                      <a:pt x="2059" y="474"/>
                      <a:pt x="2059" y="474"/>
                      <a:pt x="2059" y="474"/>
                    </a:cubicBezTo>
                    <a:cubicBezTo>
                      <a:pt x="2061" y="477"/>
                      <a:pt x="2063" y="480"/>
                      <a:pt x="2066" y="484"/>
                    </a:cubicBezTo>
                    <a:lnTo>
                      <a:pt x="2070" y="481"/>
                    </a:lnTo>
                    <a:close/>
                    <a:moveTo>
                      <a:pt x="2084" y="500"/>
                    </a:moveTo>
                    <a:cubicBezTo>
                      <a:pt x="2082" y="497"/>
                      <a:pt x="2079" y="494"/>
                      <a:pt x="2077" y="490"/>
                    </a:cubicBezTo>
                    <a:cubicBezTo>
                      <a:pt x="2073" y="493"/>
                      <a:pt x="2073" y="493"/>
                      <a:pt x="2073" y="493"/>
                    </a:cubicBezTo>
                    <a:cubicBezTo>
                      <a:pt x="2075" y="497"/>
                      <a:pt x="2077" y="500"/>
                      <a:pt x="2079" y="503"/>
                    </a:cubicBezTo>
                    <a:lnTo>
                      <a:pt x="2084" y="500"/>
                    </a:lnTo>
                    <a:close/>
                    <a:moveTo>
                      <a:pt x="2097" y="521"/>
                    </a:moveTo>
                    <a:cubicBezTo>
                      <a:pt x="2095" y="517"/>
                      <a:pt x="2093" y="514"/>
                      <a:pt x="2090" y="511"/>
                    </a:cubicBezTo>
                    <a:cubicBezTo>
                      <a:pt x="2086" y="513"/>
                      <a:pt x="2086" y="513"/>
                      <a:pt x="2086" y="513"/>
                    </a:cubicBezTo>
                    <a:cubicBezTo>
                      <a:pt x="2088" y="517"/>
                      <a:pt x="2090" y="520"/>
                      <a:pt x="2092" y="524"/>
                    </a:cubicBezTo>
                    <a:lnTo>
                      <a:pt x="2097" y="521"/>
                    </a:lnTo>
                    <a:close/>
                    <a:moveTo>
                      <a:pt x="2110" y="541"/>
                    </a:moveTo>
                    <a:cubicBezTo>
                      <a:pt x="2108" y="538"/>
                      <a:pt x="2105" y="534"/>
                      <a:pt x="2103" y="531"/>
                    </a:cubicBezTo>
                    <a:cubicBezTo>
                      <a:pt x="2099" y="534"/>
                      <a:pt x="2099" y="534"/>
                      <a:pt x="2099" y="534"/>
                    </a:cubicBezTo>
                    <a:cubicBezTo>
                      <a:pt x="2101" y="537"/>
                      <a:pt x="2103" y="541"/>
                      <a:pt x="2105" y="544"/>
                    </a:cubicBezTo>
                    <a:lnTo>
                      <a:pt x="2110" y="541"/>
                    </a:lnTo>
                    <a:close/>
                    <a:moveTo>
                      <a:pt x="2122" y="562"/>
                    </a:moveTo>
                    <a:cubicBezTo>
                      <a:pt x="2120" y="558"/>
                      <a:pt x="2118" y="555"/>
                      <a:pt x="2116" y="552"/>
                    </a:cubicBezTo>
                    <a:cubicBezTo>
                      <a:pt x="2111" y="554"/>
                      <a:pt x="2111" y="554"/>
                      <a:pt x="2111" y="554"/>
                    </a:cubicBezTo>
                    <a:cubicBezTo>
                      <a:pt x="2113" y="558"/>
                      <a:pt x="2115" y="561"/>
                      <a:pt x="2117" y="565"/>
                    </a:cubicBezTo>
                    <a:lnTo>
                      <a:pt x="2122" y="562"/>
                    </a:lnTo>
                    <a:close/>
                    <a:moveTo>
                      <a:pt x="2134" y="583"/>
                    </a:moveTo>
                    <a:cubicBezTo>
                      <a:pt x="2132" y="579"/>
                      <a:pt x="2130" y="576"/>
                      <a:pt x="2128" y="572"/>
                    </a:cubicBezTo>
                    <a:cubicBezTo>
                      <a:pt x="2123" y="575"/>
                      <a:pt x="2123" y="575"/>
                      <a:pt x="2123" y="575"/>
                    </a:cubicBezTo>
                    <a:cubicBezTo>
                      <a:pt x="2125" y="579"/>
                      <a:pt x="2127" y="582"/>
                      <a:pt x="2129" y="586"/>
                    </a:cubicBezTo>
                    <a:lnTo>
                      <a:pt x="2134" y="583"/>
                    </a:lnTo>
                    <a:close/>
                    <a:moveTo>
                      <a:pt x="2145" y="604"/>
                    </a:moveTo>
                    <a:cubicBezTo>
                      <a:pt x="2143" y="601"/>
                      <a:pt x="2142" y="597"/>
                      <a:pt x="2140" y="594"/>
                    </a:cubicBezTo>
                    <a:cubicBezTo>
                      <a:pt x="2135" y="596"/>
                      <a:pt x="2135" y="596"/>
                      <a:pt x="2135" y="596"/>
                    </a:cubicBezTo>
                    <a:cubicBezTo>
                      <a:pt x="2137" y="600"/>
                      <a:pt x="2139" y="603"/>
                      <a:pt x="2141" y="607"/>
                    </a:cubicBezTo>
                    <a:lnTo>
                      <a:pt x="2145" y="604"/>
                    </a:lnTo>
                    <a:close/>
                    <a:moveTo>
                      <a:pt x="2156" y="626"/>
                    </a:moveTo>
                    <a:cubicBezTo>
                      <a:pt x="2155" y="622"/>
                      <a:pt x="2153" y="618"/>
                      <a:pt x="2151" y="615"/>
                    </a:cubicBezTo>
                    <a:cubicBezTo>
                      <a:pt x="2146" y="617"/>
                      <a:pt x="2146" y="617"/>
                      <a:pt x="2146" y="617"/>
                    </a:cubicBezTo>
                    <a:cubicBezTo>
                      <a:pt x="2148" y="621"/>
                      <a:pt x="2150" y="624"/>
                      <a:pt x="2152" y="628"/>
                    </a:cubicBezTo>
                    <a:lnTo>
                      <a:pt x="2156" y="626"/>
                    </a:lnTo>
                    <a:close/>
                    <a:moveTo>
                      <a:pt x="2167" y="647"/>
                    </a:moveTo>
                    <a:cubicBezTo>
                      <a:pt x="2165" y="644"/>
                      <a:pt x="2164" y="640"/>
                      <a:pt x="2162" y="636"/>
                    </a:cubicBezTo>
                    <a:cubicBezTo>
                      <a:pt x="2157" y="639"/>
                      <a:pt x="2157" y="639"/>
                      <a:pt x="2157" y="639"/>
                    </a:cubicBezTo>
                    <a:cubicBezTo>
                      <a:pt x="2159" y="642"/>
                      <a:pt x="2160" y="646"/>
                      <a:pt x="2162" y="650"/>
                    </a:cubicBezTo>
                    <a:lnTo>
                      <a:pt x="2167" y="647"/>
                    </a:lnTo>
                    <a:close/>
                    <a:moveTo>
                      <a:pt x="2177" y="669"/>
                    </a:moveTo>
                    <a:cubicBezTo>
                      <a:pt x="2175" y="665"/>
                      <a:pt x="2174" y="662"/>
                      <a:pt x="2172" y="658"/>
                    </a:cubicBezTo>
                    <a:cubicBezTo>
                      <a:pt x="2167" y="660"/>
                      <a:pt x="2167" y="660"/>
                      <a:pt x="2167" y="660"/>
                    </a:cubicBezTo>
                    <a:cubicBezTo>
                      <a:pt x="2169" y="664"/>
                      <a:pt x="2171" y="668"/>
                      <a:pt x="2172" y="671"/>
                    </a:cubicBezTo>
                    <a:cubicBezTo>
                      <a:pt x="2177" y="669"/>
                      <a:pt x="2177" y="669"/>
                      <a:pt x="2177" y="669"/>
                    </a:cubicBezTo>
                    <a:close/>
                    <a:moveTo>
                      <a:pt x="2187" y="691"/>
                    </a:moveTo>
                    <a:cubicBezTo>
                      <a:pt x="2185" y="687"/>
                      <a:pt x="2184" y="684"/>
                      <a:pt x="2182" y="680"/>
                    </a:cubicBezTo>
                    <a:cubicBezTo>
                      <a:pt x="2177" y="682"/>
                      <a:pt x="2177" y="682"/>
                      <a:pt x="2177" y="682"/>
                    </a:cubicBezTo>
                    <a:cubicBezTo>
                      <a:pt x="2179" y="686"/>
                      <a:pt x="2180" y="689"/>
                      <a:pt x="2182" y="693"/>
                    </a:cubicBezTo>
                    <a:cubicBezTo>
                      <a:pt x="2187" y="691"/>
                      <a:pt x="2187" y="691"/>
                      <a:pt x="2187" y="691"/>
                    </a:cubicBezTo>
                    <a:close/>
                    <a:moveTo>
                      <a:pt x="2196" y="713"/>
                    </a:moveTo>
                    <a:cubicBezTo>
                      <a:pt x="2195" y="709"/>
                      <a:pt x="2193" y="706"/>
                      <a:pt x="2192" y="702"/>
                    </a:cubicBezTo>
                    <a:cubicBezTo>
                      <a:pt x="2187" y="704"/>
                      <a:pt x="2187" y="704"/>
                      <a:pt x="2187" y="704"/>
                    </a:cubicBezTo>
                    <a:cubicBezTo>
                      <a:pt x="2188" y="708"/>
                      <a:pt x="2190" y="712"/>
                      <a:pt x="2191" y="715"/>
                    </a:cubicBezTo>
                    <a:lnTo>
                      <a:pt x="2196" y="713"/>
                    </a:lnTo>
                    <a:close/>
                    <a:moveTo>
                      <a:pt x="2205" y="736"/>
                    </a:moveTo>
                    <a:cubicBezTo>
                      <a:pt x="2204" y="732"/>
                      <a:pt x="2202" y="728"/>
                      <a:pt x="2201" y="724"/>
                    </a:cubicBezTo>
                    <a:cubicBezTo>
                      <a:pt x="2196" y="726"/>
                      <a:pt x="2196" y="726"/>
                      <a:pt x="2196" y="726"/>
                    </a:cubicBezTo>
                    <a:cubicBezTo>
                      <a:pt x="2197" y="730"/>
                      <a:pt x="2199" y="734"/>
                      <a:pt x="2200" y="737"/>
                    </a:cubicBezTo>
                    <a:lnTo>
                      <a:pt x="2205" y="736"/>
                    </a:lnTo>
                    <a:close/>
                    <a:moveTo>
                      <a:pt x="2213" y="758"/>
                    </a:moveTo>
                    <a:cubicBezTo>
                      <a:pt x="2212" y="754"/>
                      <a:pt x="2211" y="751"/>
                      <a:pt x="2209" y="747"/>
                    </a:cubicBezTo>
                    <a:cubicBezTo>
                      <a:pt x="2204" y="749"/>
                      <a:pt x="2204" y="749"/>
                      <a:pt x="2204" y="749"/>
                    </a:cubicBezTo>
                    <a:cubicBezTo>
                      <a:pt x="2206" y="752"/>
                      <a:pt x="2207" y="756"/>
                      <a:pt x="2208" y="760"/>
                    </a:cubicBezTo>
                    <a:lnTo>
                      <a:pt x="2213" y="758"/>
                    </a:lnTo>
                    <a:close/>
                    <a:moveTo>
                      <a:pt x="2221" y="781"/>
                    </a:moveTo>
                    <a:cubicBezTo>
                      <a:pt x="2220" y="777"/>
                      <a:pt x="2219" y="773"/>
                      <a:pt x="2217" y="769"/>
                    </a:cubicBezTo>
                    <a:cubicBezTo>
                      <a:pt x="2212" y="771"/>
                      <a:pt x="2212" y="771"/>
                      <a:pt x="2212" y="771"/>
                    </a:cubicBezTo>
                    <a:cubicBezTo>
                      <a:pt x="2214" y="775"/>
                      <a:pt x="2215" y="779"/>
                      <a:pt x="2216" y="783"/>
                    </a:cubicBezTo>
                    <a:lnTo>
                      <a:pt x="2221" y="781"/>
                    </a:lnTo>
                    <a:close/>
                    <a:moveTo>
                      <a:pt x="2229" y="804"/>
                    </a:moveTo>
                    <a:cubicBezTo>
                      <a:pt x="2228" y="800"/>
                      <a:pt x="2226" y="796"/>
                      <a:pt x="2225" y="792"/>
                    </a:cubicBezTo>
                    <a:cubicBezTo>
                      <a:pt x="2220" y="794"/>
                      <a:pt x="2220" y="794"/>
                      <a:pt x="2220" y="794"/>
                    </a:cubicBezTo>
                    <a:cubicBezTo>
                      <a:pt x="2221" y="798"/>
                      <a:pt x="2223" y="801"/>
                      <a:pt x="2224" y="805"/>
                    </a:cubicBezTo>
                    <a:lnTo>
                      <a:pt x="2229" y="804"/>
                    </a:lnTo>
                    <a:close/>
                    <a:moveTo>
                      <a:pt x="2236" y="827"/>
                    </a:moveTo>
                    <a:cubicBezTo>
                      <a:pt x="2235" y="823"/>
                      <a:pt x="2234" y="819"/>
                      <a:pt x="2233" y="815"/>
                    </a:cubicBezTo>
                    <a:cubicBezTo>
                      <a:pt x="2227" y="817"/>
                      <a:pt x="2227" y="817"/>
                      <a:pt x="2227" y="817"/>
                    </a:cubicBezTo>
                    <a:cubicBezTo>
                      <a:pt x="2229" y="820"/>
                      <a:pt x="2230" y="824"/>
                      <a:pt x="2231" y="828"/>
                    </a:cubicBezTo>
                    <a:lnTo>
                      <a:pt x="2236" y="827"/>
                    </a:lnTo>
                    <a:close/>
                    <a:moveTo>
                      <a:pt x="2243" y="850"/>
                    </a:moveTo>
                    <a:cubicBezTo>
                      <a:pt x="2242" y="846"/>
                      <a:pt x="2241" y="842"/>
                      <a:pt x="2239" y="838"/>
                    </a:cubicBezTo>
                    <a:cubicBezTo>
                      <a:pt x="2234" y="840"/>
                      <a:pt x="2234" y="840"/>
                      <a:pt x="2234" y="840"/>
                    </a:cubicBezTo>
                    <a:cubicBezTo>
                      <a:pt x="2235" y="843"/>
                      <a:pt x="2237" y="847"/>
                      <a:pt x="2238" y="851"/>
                    </a:cubicBezTo>
                    <a:lnTo>
                      <a:pt x="2243" y="850"/>
                    </a:lnTo>
                    <a:close/>
                    <a:moveTo>
                      <a:pt x="2249" y="873"/>
                    </a:moveTo>
                    <a:cubicBezTo>
                      <a:pt x="2248" y="869"/>
                      <a:pt x="2247" y="865"/>
                      <a:pt x="2246" y="861"/>
                    </a:cubicBezTo>
                    <a:cubicBezTo>
                      <a:pt x="2241" y="863"/>
                      <a:pt x="2241" y="863"/>
                      <a:pt x="2241" y="863"/>
                    </a:cubicBezTo>
                    <a:cubicBezTo>
                      <a:pt x="2242" y="867"/>
                      <a:pt x="2243" y="870"/>
                      <a:pt x="2244" y="874"/>
                    </a:cubicBezTo>
                    <a:lnTo>
                      <a:pt x="2249" y="873"/>
                    </a:lnTo>
                    <a:close/>
                    <a:moveTo>
                      <a:pt x="2255" y="896"/>
                    </a:moveTo>
                    <a:cubicBezTo>
                      <a:pt x="2254" y="892"/>
                      <a:pt x="2253" y="888"/>
                      <a:pt x="2252" y="885"/>
                    </a:cubicBezTo>
                    <a:cubicBezTo>
                      <a:pt x="2247" y="886"/>
                      <a:pt x="2247" y="886"/>
                      <a:pt x="2247" y="886"/>
                    </a:cubicBezTo>
                    <a:cubicBezTo>
                      <a:pt x="2248" y="890"/>
                      <a:pt x="2249" y="894"/>
                      <a:pt x="2250" y="898"/>
                    </a:cubicBezTo>
                    <a:cubicBezTo>
                      <a:pt x="2255" y="896"/>
                      <a:pt x="2255" y="896"/>
                      <a:pt x="2255" y="896"/>
                    </a:cubicBezTo>
                    <a:close/>
                    <a:moveTo>
                      <a:pt x="2260" y="920"/>
                    </a:moveTo>
                    <a:cubicBezTo>
                      <a:pt x="2259" y="916"/>
                      <a:pt x="2258" y="912"/>
                      <a:pt x="2258" y="908"/>
                    </a:cubicBezTo>
                    <a:cubicBezTo>
                      <a:pt x="2252" y="909"/>
                      <a:pt x="2252" y="909"/>
                      <a:pt x="2252" y="909"/>
                    </a:cubicBezTo>
                    <a:cubicBezTo>
                      <a:pt x="2253" y="913"/>
                      <a:pt x="2254" y="917"/>
                      <a:pt x="2255" y="921"/>
                    </a:cubicBezTo>
                    <a:lnTo>
                      <a:pt x="2260" y="920"/>
                    </a:lnTo>
                    <a:close/>
                    <a:moveTo>
                      <a:pt x="2265" y="943"/>
                    </a:moveTo>
                    <a:cubicBezTo>
                      <a:pt x="2264" y="939"/>
                      <a:pt x="2263" y="935"/>
                      <a:pt x="2263" y="931"/>
                    </a:cubicBezTo>
                    <a:cubicBezTo>
                      <a:pt x="2257" y="933"/>
                      <a:pt x="2257" y="933"/>
                      <a:pt x="2257" y="933"/>
                    </a:cubicBezTo>
                    <a:cubicBezTo>
                      <a:pt x="2258" y="936"/>
                      <a:pt x="2259" y="940"/>
                      <a:pt x="2260" y="944"/>
                    </a:cubicBezTo>
                    <a:lnTo>
                      <a:pt x="2265" y="943"/>
                    </a:lnTo>
                    <a:close/>
                    <a:moveTo>
                      <a:pt x="2270" y="967"/>
                    </a:moveTo>
                    <a:cubicBezTo>
                      <a:pt x="2269" y="963"/>
                      <a:pt x="2268" y="959"/>
                      <a:pt x="2267" y="955"/>
                    </a:cubicBezTo>
                    <a:cubicBezTo>
                      <a:pt x="2262" y="956"/>
                      <a:pt x="2262" y="956"/>
                      <a:pt x="2262" y="956"/>
                    </a:cubicBezTo>
                    <a:cubicBezTo>
                      <a:pt x="2263" y="960"/>
                      <a:pt x="2264" y="964"/>
                      <a:pt x="2264" y="968"/>
                    </a:cubicBezTo>
                    <a:lnTo>
                      <a:pt x="2270" y="967"/>
                    </a:lnTo>
                    <a:close/>
                    <a:moveTo>
                      <a:pt x="2274" y="991"/>
                    </a:moveTo>
                    <a:cubicBezTo>
                      <a:pt x="2273" y="987"/>
                      <a:pt x="2272" y="983"/>
                      <a:pt x="2272" y="979"/>
                    </a:cubicBezTo>
                    <a:cubicBezTo>
                      <a:pt x="2266" y="980"/>
                      <a:pt x="2266" y="980"/>
                      <a:pt x="2266" y="980"/>
                    </a:cubicBezTo>
                    <a:cubicBezTo>
                      <a:pt x="2267" y="984"/>
                      <a:pt x="2268" y="987"/>
                      <a:pt x="2268" y="991"/>
                    </a:cubicBezTo>
                    <a:lnTo>
                      <a:pt x="2274" y="991"/>
                    </a:lnTo>
                    <a:close/>
                    <a:moveTo>
                      <a:pt x="2277" y="1014"/>
                    </a:moveTo>
                    <a:cubicBezTo>
                      <a:pt x="2277" y="1010"/>
                      <a:pt x="2276" y="1006"/>
                      <a:pt x="2275" y="1002"/>
                    </a:cubicBezTo>
                    <a:cubicBezTo>
                      <a:pt x="2270" y="1003"/>
                      <a:pt x="2270" y="1003"/>
                      <a:pt x="2270" y="1003"/>
                    </a:cubicBezTo>
                    <a:cubicBezTo>
                      <a:pt x="2271" y="1007"/>
                      <a:pt x="2271" y="1011"/>
                      <a:pt x="2272" y="1015"/>
                    </a:cubicBezTo>
                    <a:lnTo>
                      <a:pt x="2277" y="1014"/>
                    </a:lnTo>
                    <a:close/>
                    <a:moveTo>
                      <a:pt x="2280" y="1038"/>
                    </a:moveTo>
                    <a:cubicBezTo>
                      <a:pt x="2280" y="1034"/>
                      <a:pt x="2279" y="1030"/>
                      <a:pt x="2279" y="1026"/>
                    </a:cubicBezTo>
                    <a:cubicBezTo>
                      <a:pt x="2274" y="1027"/>
                      <a:pt x="2274" y="1027"/>
                      <a:pt x="2274" y="1027"/>
                    </a:cubicBezTo>
                    <a:cubicBezTo>
                      <a:pt x="2274" y="1031"/>
                      <a:pt x="2275" y="1035"/>
                      <a:pt x="2275" y="1039"/>
                    </a:cubicBezTo>
                    <a:lnTo>
                      <a:pt x="2280" y="1038"/>
                    </a:lnTo>
                    <a:close/>
                    <a:moveTo>
                      <a:pt x="2283" y="1062"/>
                    </a:moveTo>
                    <a:cubicBezTo>
                      <a:pt x="2283" y="1058"/>
                      <a:pt x="2282" y="1054"/>
                      <a:pt x="2282" y="1050"/>
                    </a:cubicBezTo>
                    <a:cubicBezTo>
                      <a:pt x="2277" y="1051"/>
                      <a:pt x="2277" y="1051"/>
                      <a:pt x="2277" y="1051"/>
                    </a:cubicBezTo>
                    <a:cubicBezTo>
                      <a:pt x="2277" y="1055"/>
                      <a:pt x="2277" y="1059"/>
                      <a:pt x="2278" y="1063"/>
                    </a:cubicBezTo>
                    <a:lnTo>
                      <a:pt x="2283" y="1062"/>
                    </a:lnTo>
                    <a:close/>
                    <a:moveTo>
                      <a:pt x="2286" y="1086"/>
                    </a:moveTo>
                    <a:cubicBezTo>
                      <a:pt x="2285" y="1082"/>
                      <a:pt x="2285" y="1078"/>
                      <a:pt x="2284" y="1074"/>
                    </a:cubicBezTo>
                    <a:cubicBezTo>
                      <a:pt x="2279" y="1075"/>
                      <a:pt x="2279" y="1075"/>
                      <a:pt x="2279" y="1075"/>
                    </a:cubicBezTo>
                    <a:cubicBezTo>
                      <a:pt x="2279" y="1079"/>
                      <a:pt x="2280" y="1083"/>
                      <a:pt x="2280" y="1086"/>
                    </a:cubicBezTo>
                    <a:lnTo>
                      <a:pt x="2286" y="1086"/>
                    </a:lnTo>
                    <a:close/>
                    <a:moveTo>
                      <a:pt x="2287" y="1110"/>
                    </a:moveTo>
                    <a:cubicBezTo>
                      <a:pt x="2287" y="1106"/>
                      <a:pt x="2287" y="1102"/>
                      <a:pt x="2287" y="1098"/>
                    </a:cubicBezTo>
                    <a:cubicBezTo>
                      <a:pt x="2281" y="1098"/>
                      <a:pt x="2281" y="1098"/>
                      <a:pt x="2281" y="1098"/>
                    </a:cubicBezTo>
                    <a:cubicBezTo>
                      <a:pt x="2281" y="1102"/>
                      <a:pt x="2282" y="1106"/>
                      <a:pt x="2282" y="1110"/>
                    </a:cubicBezTo>
                    <a:lnTo>
                      <a:pt x="2287" y="1110"/>
                    </a:lnTo>
                    <a:close/>
                    <a:moveTo>
                      <a:pt x="2289" y="1134"/>
                    </a:moveTo>
                    <a:cubicBezTo>
                      <a:pt x="2289" y="1130"/>
                      <a:pt x="2288" y="1126"/>
                      <a:pt x="2288" y="1122"/>
                    </a:cubicBezTo>
                    <a:cubicBezTo>
                      <a:pt x="2283" y="1122"/>
                      <a:pt x="2283" y="1122"/>
                      <a:pt x="2283" y="1122"/>
                    </a:cubicBezTo>
                    <a:cubicBezTo>
                      <a:pt x="2283" y="1126"/>
                      <a:pt x="2283" y="1130"/>
                      <a:pt x="2284" y="1134"/>
                    </a:cubicBezTo>
                    <a:lnTo>
                      <a:pt x="2289" y="1134"/>
                    </a:lnTo>
                    <a:close/>
                    <a:moveTo>
                      <a:pt x="2290" y="1158"/>
                    </a:moveTo>
                    <a:cubicBezTo>
                      <a:pt x="2290" y="1154"/>
                      <a:pt x="2290" y="1150"/>
                      <a:pt x="2289" y="1146"/>
                    </a:cubicBezTo>
                    <a:cubicBezTo>
                      <a:pt x="2284" y="1146"/>
                      <a:pt x="2284" y="1146"/>
                      <a:pt x="2284" y="1146"/>
                    </a:cubicBezTo>
                    <a:cubicBezTo>
                      <a:pt x="2284" y="1150"/>
                      <a:pt x="2284" y="1154"/>
                      <a:pt x="2285" y="1158"/>
                    </a:cubicBezTo>
                    <a:lnTo>
                      <a:pt x="2290" y="1158"/>
                    </a:lnTo>
                    <a:close/>
                    <a:moveTo>
                      <a:pt x="2291" y="1182"/>
                    </a:moveTo>
                    <a:cubicBezTo>
                      <a:pt x="2290" y="1178"/>
                      <a:pt x="2290" y="1174"/>
                      <a:pt x="2290" y="1170"/>
                    </a:cubicBezTo>
                    <a:cubicBezTo>
                      <a:pt x="2285" y="1170"/>
                      <a:pt x="2285" y="1170"/>
                      <a:pt x="2285" y="1170"/>
                    </a:cubicBezTo>
                    <a:cubicBezTo>
                      <a:pt x="2285" y="1174"/>
                      <a:pt x="2285" y="1178"/>
                      <a:pt x="2285" y="1182"/>
                    </a:cubicBezTo>
                    <a:lnTo>
                      <a:pt x="2291" y="1182"/>
                    </a:lnTo>
                    <a:close/>
                    <a:moveTo>
                      <a:pt x="2291" y="1206"/>
                    </a:moveTo>
                    <a:cubicBezTo>
                      <a:pt x="2291" y="1202"/>
                      <a:pt x="2291" y="1198"/>
                      <a:pt x="2291" y="1194"/>
                    </a:cubicBezTo>
                    <a:cubicBezTo>
                      <a:pt x="2285" y="1194"/>
                      <a:pt x="2285" y="1194"/>
                      <a:pt x="2285" y="1194"/>
                    </a:cubicBezTo>
                    <a:cubicBezTo>
                      <a:pt x="2285" y="1198"/>
                      <a:pt x="2285" y="1202"/>
                      <a:pt x="2285" y="1206"/>
                    </a:cubicBezTo>
                    <a:lnTo>
                      <a:pt x="2291" y="120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2" name="Oval 141"/>
              <p:cNvSpPr>
                <a:spLocks noChangeArrowheads="1"/>
              </p:cNvSpPr>
              <p:nvPr/>
            </p:nvSpPr>
            <p:spPr bwMode="auto">
              <a:xfrm>
                <a:off x="8412975" y="1862916"/>
                <a:ext cx="1045389" cy="104538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3" name="Freeform 142"/>
              <p:cNvSpPr>
                <a:spLocks noEditPoints="1"/>
              </p:cNvSpPr>
              <p:nvPr/>
            </p:nvSpPr>
            <p:spPr bwMode="auto">
              <a:xfrm>
                <a:off x="8394689" y="1844629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0 w 600"/>
                  <a:gd name="T13" fmla="*/ 300 h 600"/>
                  <a:gd name="T14" fmla="*/ 300 w 600"/>
                  <a:gd name="T15" fmla="*/ 600 h 600"/>
                  <a:gd name="T16" fmla="*/ 600 w 600"/>
                  <a:gd name="T17" fmla="*/ 300 h 600"/>
                  <a:gd name="T18" fmla="*/ 300 w 600"/>
                  <a:gd name="T1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4" name="Freeform 143"/>
              <p:cNvSpPr/>
              <p:nvPr/>
            </p:nvSpPr>
            <p:spPr bwMode="auto">
              <a:xfrm>
                <a:off x="967094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0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0" y="0"/>
                      <a:pt x="318" y="0"/>
                    </a:cubicBezTo>
                    <a:cubicBezTo>
                      <a:pt x="395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5" y="580"/>
                      <a:pt x="318" y="58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5" name="Freeform 144"/>
              <p:cNvSpPr>
                <a:spLocks noEditPoints="1"/>
              </p:cNvSpPr>
              <p:nvPr/>
            </p:nvSpPr>
            <p:spPr bwMode="auto">
              <a:xfrm>
                <a:off x="9651136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0" y="20"/>
                      <a:pt x="472" y="48"/>
                      <a:pt x="527" y="102"/>
                    </a:cubicBezTo>
                    <a:cubicBezTo>
                      <a:pt x="636" y="212"/>
                      <a:pt x="636" y="389"/>
                      <a:pt x="527" y="498"/>
                    </a:cubicBezTo>
                    <a:cubicBezTo>
                      <a:pt x="472" y="553"/>
                      <a:pt x="400" y="580"/>
                      <a:pt x="329" y="580"/>
                    </a:cubicBezTo>
                    <a:cubicBezTo>
                      <a:pt x="257" y="580"/>
                      <a:pt x="185" y="553"/>
                      <a:pt x="131" y="498"/>
                    </a:cubicBezTo>
                    <a:cubicBezTo>
                      <a:pt x="21" y="389"/>
                      <a:pt x="21" y="212"/>
                      <a:pt x="131" y="102"/>
                    </a:cubicBezTo>
                    <a:cubicBezTo>
                      <a:pt x="185" y="48"/>
                      <a:pt x="257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3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3" y="569"/>
                      <a:pt x="249" y="600"/>
                      <a:pt x="329" y="600"/>
                    </a:cubicBezTo>
                    <a:cubicBezTo>
                      <a:pt x="409" y="600"/>
                      <a:pt x="484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4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6" name="Oval 145"/>
              <p:cNvSpPr>
                <a:spLocks noChangeArrowheads="1"/>
              </p:cNvSpPr>
              <p:nvPr/>
            </p:nvSpPr>
            <p:spPr bwMode="auto">
              <a:xfrm>
                <a:off x="10275931" y="3686251"/>
                <a:ext cx="1045389" cy="104538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7" name="Freeform 146"/>
              <p:cNvSpPr>
                <a:spLocks noEditPoints="1"/>
              </p:cNvSpPr>
              <p:nvPr/>
            </p:nvSpPr>
            <p:spPr bwMode="auto">
              <a:xfrm>
                <a:off x="10258407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6" y="580"/>
                      <a:pt x="20" y="455"/>
                      <a:pt x="20" y="300"/>
                    </a:cubicBezTo>
                    <a:cubicBezTo>
                      <a:pt x="20" y="145"/>
                      <a:pt x="146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6" y="600"/>
                      <a:pt x="600" y="465"/>
                      <a:pt x="600" y="300"/>
                    </a:cubicBezTo>
                    <a:cubicBezTo>
                      <a:pt x="600" y="135"/>
                      <a:pt x="466" y="0"/>
                      <a:pt x="30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8" name="Freeform 147"/>
              <p:cNvSpPr/>
              <p:nvPr/>
            </p:nvSpPr>
            <p:spPr bwMode="auto">
              <a:xfrm>
                <a:off x="705442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1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1" y="0"/>
                      <a:pt x="318" y="0"/>
                    </a:cubicBezTo>
                    <a:cubicBezTo>
                      <a:pt x="396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6" y="580"/>
                      <a:pt x="318" y="5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49" name="Freeform 148"/>
              <p:cNvSpPr>
                <a:spLocks noEditPoints="1"/>
              </p:cNvSpPr>
              <p:nvPr/>
            </p:nvSpPr>
            <p:spPr bwMode="auto">
              <a:xfrm>
                <a:off x="7034615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1" y="20"/>
                      <a:pt x="473" y="48"/>
                      <a:pt x="527" y="102"/>
                    </a:cubicBezTo>
                    <a:cubicBezTo>
                      <a:pt x="637" y="212"/>
                      <a:pt x="637" y="389"/>
                      <a:pt x="527" y="498"/>
                    </a:cubicBezTo>
                    <a:cubicBezTo>
                      <a:pt x="473" y="553"/>
                      <a:pt x="401" y="580"/>
                      <a:pt x="329" y="580"/>
                    </a:cubicBezTo>
                    <a:cubicBezTo>
                      <a:pt x="258" y="580"/>
                      <a:pt x="186" y="553"/>
                      <a:pt x="131" y="498"/>
                    </a:cubicBezTo>
                    <a:cubicBezTo>
                      <a:pt x="22" y="389"/>
                      <a:pt x="22" y="212"/>
                      <a:pt x="131" y="102"/>
                    </a:cubicBezTo>
                    <a:cubicBezTo>
                      <a:pt x="186" y="48"/>
                      <a:pt x="258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4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4" y="569"/>
                      <a:pt x="249" y="600"/>
                      <a:pt x="329" y="600"/>
                    </a:cubicBezTo>
                    <a:cubicBezTo>
                      <a:pt x="409" y="600"/>
                      <a:pt x="485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5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0" name="Oval 149"/>
              <p:cNvSpPr>
                <a:spLocks noChangeArrowheads="1"/>
              </p:cNvSpPr>
              <p:nvPr/>
            </p:nvSpPr>
            <p:spPr bwMode="auto">
              <a:xfrm>
                <a:off x="6549257" y="3686251"/>
                <a:ext cx="1045389" cy="104538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1" name="Freeform 150"/>
              <p:cNvSpPr>
                <a:spLocks noEditPoints="1"/>
              </p:cNvSpPr>
              <p:nvPr/>
            </p:nvSpPr>
            <p:spPr bwMode="auto">
              <a:xfrm>
                <a:off x="6531732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4" y="20"/>
                      <a:pt x="580" y="145"/>
                      <a:pt x="580" y="300"/>
                    </a:cubicBezTo>
                    <a:cubicBezTo>
                      <a:pt x="580" y="455"/>
                      <a:pt x="454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4" y="0"/>
                      <a:pt x="0" y="135"/>
                      <a:pt x="0" y="300"/>
                    </a:cubicBezTo>
                    <a:cubicBezTo>
                      <a:pt x="0" y="465"/>
                      <a:pt x="134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2" name="Freeform 151"/>
              <p:cNvSpPr>
                <a:spLocks noEditPoints="1"/>
              </p:cNvSpPr>
              <p:nvPr/>
            </p:nvSpPr>
            <p:spPr bwMode="auto">
              <a:xfrm>
                <a:off x="10416891" y="3347947"/>
                <a:ext cx="605746" cy="277348"/>
              </a:xfrm>
              <a:custGeom>
                <a:avLst/>
                <a:gdLst>
                  <a:gd name="T0" fmla="*/ 795 w 795"/>
                  <a:gd name="T1" fmla="*/ 16 h 364"/>
                  <a:gd name="T2" fmla="*/ 778 w 795"/>
                  <a:gd name="T3" fmla="*/ 5 h 364"/>
                  <a:gd name="T4" fmla="*/ 733 w 795"/>
                  <a:gd name="T5" fmla="*/ 45 h 364"/>
                  <a:gd name="T6" fmla="*/ 752 w 795"/>
                  <a:gd name="T7" fmla="*/ 14 h 364"/>
                  <a:gd name="T8" fmla="*/ 733 w 795"/>
                  <a:gd name="T9" fmla="*/ 45 h 364"/>
                  <a:gd name="T10" fmla="*/ 707 w 795"/>
                  <a:gd name="T11" fmla="*/ 54 h 364"/>
                  <a:gd name="T12" fmla="*/ 674 w 795"/>
                  <a:gd name="T13" fmla="*/ 49 h 364"/>
                  <a:gd name="T14" fmla="*/ 629 w 795"/>
                  <a:gd name="T15" fmla="*/ 90 h 364"/>
                  <a:gd name="T16" fmla="*/ 648 w 795"/>
                  <a:gd name="T17" fmla="*/ 61 h 364"/>
                  <a:gd name="T18" fmla="*/ 629 w 795"/>
                  <a:gd name="T19" fmla="*/ 90 h 364"/>
                  <a:gd name="T20" fmla="*/ 603 w 795"/>
                  <a:gd name="T21" fmla="*/ 102 h 364"/>
                  <a:gd name="T22" fmla="*/ 570 w 795"/>
                  <a:gd name="T23" fmla="*/ 94 h 364"/>
                  <a:gd name="T24" fmla="*/ 527 w 795"/>
                  <a:gd name="T25" fmla="*/ 135 h 364"/>
                  <a:gd name="T26" fmla="*/ 544 w 795"/>
                  <a:gd name="T27" fmla="*/ 106 h 364"/>
                  <a:gd name="T28" fmla="*/ 527 w 795"/>
                  <a:gd name="T29" fmla="*/ 135 h 364"/>
                  <a:gd name="T30" fmla="*/ 501 w 795"/>
                  <a:gd name="T31" fmla="*/ 146 h 364"/>
                  <a:gd name="T32" fmla="*/ 466 w 795"/>
                  <a:gd name="T33" fmla="*/ 142 h 364"/>
                  <a:gd name="T34" fmla="*/ 423 w 795"/>
                  <a:gd name="T35" fmla="*/ 182 h 364"/>
                  <a:gd name="T36" fmla="*/ 440 w 795"/>
                  <a:gd name="T37" fmla="*/ 154 h 364"/>
                  <a:gd name="T38" fmla="*/ 423 w 795"/>
                  <a:gd name="T39" fmla="*/ 182 h 364"/>
                  <a:gd name="T40" fmla="*/ 397 w 795"/>
                  <a:gd name="T41" fmla="*/ 194 h 364"/>
                  <a:gd name="T42" fmla="*/ 362 w 795"/>
                  <a:gd name="T43" fmla="*/ 187 h 364"/>
                  <a:gd name="T44" fmla="*/ 319 w 795"/>
                  <a:gd name="T45" fmla="*/ 227 h 364"/>
                  <a:gd name="T46" fmla="*/ 336 w 795"/>
                  <a:gd name="T47" fmla="*/ 198 h 364"/>
                  <a:gd name="T48" fmla="*/ 319 w 795"/>
                  <a:gd name="T49" fmla="*/ 227 h 364"/>
                  <a:gd name="T50" fmla="*/ 293 w 795"/>
                  <a:gd name="T51" fmla="*/ 239 h 364"/>
                  <a:gd name="T52" fmla="*/ 260 w 795"/>
                  <a:gd name="T53" fmla="*/ 232 h 364"/>
                  <a:gd name="T54" fmla="*/ 215 w 795"/>
                  <a:gd name="T55" fmla="*/ 272 h 364"/>
                  <a:gd name="T56" fmla="*/ 234 w 795"/>
                  <a:gd name="T57" fmla="*/ 243 h 364"/>
                  <a:gd name="T58" fmla="*/ 215 w 795"/>
                  <a:gd name="T59" fmla="*/ 272 h 364"/>
                  <a:gd name="T60" fmla="*/ 189 w 795"/>
                  <a:gd name="T61" fmla="*/ 284 h 364"/>
                  <a:gd name="T62" fmla="*/ 156 w 795"/>
                  <a:gd name="T63" fmla="*/ 279 h 364"/>
                  <a:gd name="T64" fmla="*/ 111 w 795"/>
                  <a:gd name="T65" fmla="*/ 319 h 364"/>
                  <a:gd name="T66" fmla="*/ 130 w 795"/>
                  <a:gd name="T67" fmla="*/ 291 h 364"/>
                  <a:gd name="T68" fmla="*/ 111 w 795"/>
                  <a:gd name="T69" fmla="*/ 319 h 364"/>
                  <a:gd name="T70" fmla="*/ 85 w 795"/>
                  <a:gd name="T71" fmla="*/ 331 h 364"/>
                  <a:gd name="T72" fmla="*/ 52 w 795"/>
                  <a:gd name="T73" fmla="*/ 324 h 364"/>
                  <a:gd name="T74" fmla="*/ 7 w 795"/>
                  <a:gd name="T75" fmla="*/ 364 h 364"/>
                  <a:gd name="T76" fmla="*/ 26 w 795"/>
                  <a:gd name="T77" fmla="*/ 336 h 364"/>
                  <a:gd name="T78" fmla="*/ 7 w 795"/>
                  <a:gd name="T7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785" y="21"/>
                    </a:moveTo>
                    <a:lnTo>
                      <a:pt x="795" y="16"/>
                    </a:lnTo>
                    <a:lnTo>
                      <a:pt x="785" y="0"/>
                    </a:lnTo>
                    <a:lnTo>
                      <a:pt x="778" y="5"/>
                    </a:lnTo>
                    <a:lnTo>
                      <a:pt x="785" y="21"/>
                    </a:lnTo>
                    <a:close/>
                    <a:moveTo>
                      <a:pt x="733" y="45"/>
                    </a:moveTo>
                    <a:lnTo>
                      <a:pt x="759" y="33"/>
                    </a:lnTo>
                    <a:lnTo>
                      <a:pt x="752" y="14"/>
                    </a:lnTo>
                    <a:lnTo>
                      <a:pt x="726" y="26"/>
                    </a:lnTo>
                    <a:lnTo>
                      <a:pt x="733" y="45"/>
                    </a:lnTo>
                    <a:close/>
                    <a:moveTo>
                      <a:pt x="681" y="66"/>
                    </a:moveTo>
                    <a:lnTo>
                      <a:pt x="707" y="54"/>
                    </a:lnTo>
                    <a:lnTo>
                      <a:pt x="700" y="38"/>
                    </a:lnTo>
                    <a:lnTo>
                      <a:pt x="674" y="49"/>
                    </a:lnTo>
                    <a:lnTo>
                      <a:pt x="681" y="66"/>
                    </a:lnTo>
                    <a:close/>
                    <a:moveTo>
                      <a:pt x="629" y="90"/>
                    </a:moveTo>
                    <a:lnTo>
                      <a:pt x="655" y="78"/>
                    </a:lnTo>
                    <a:lnTo>
                      <a:pt x="648" y="61"/>
                    </a:lnTo>
                    <a:lnTo>
                      <a:pt x="622" y="73"/>
                    </a:lnTo>
                    <a:lnTo>
                      <a:pt x="629" y="90"/>
                    </a:lnTo>
                    <a:close/>
                    <a:moveTo>
                      <a:pt x="579" y="113"/>
                    </a:moveTo>
                    <a:lnTo>
                      <a:pt x="603" y="102"/>
                    </a:lnTo>
                    <a:lnTo>
                      <a:pt x="596" y="83"/>
                    </a:lnTo>
                    <a:lnTo>
                      <a:pt x="570" y="94"/>
                    </a:lnTo>
                    <a:lnTo>
                      <a:pt x="579" y="113"/>
                    </a:lnTo>
                    <a:close/>
                    <a:moveTo>
                      <a:pt x="527" y="135"/>
                    </a:moveTo>
                    <a:lnTo>
                      <a:pt x="553" y="123"/>
                    </a:lnTo>
                    <a:lnTo>
                      <a:pt x="544" y="106"/>
                    </a:lnTo>
                    <a:lnTo>
                      <a:pt x="518" y="118"/>
                    </a:lnTo>
                    <a:lnTo>
                      <a:pt x="527" y="135"/>
                    </a:lnTo>
                    <a:close/>
                    <a:moveTo>
                      <a:pt x="475" y="158"/>
                    </a:moveTo>
                    <a:lnTo>
                      <a:pt x="501" y="146"/>
                    </a:lnTo>
                    <a:lnTo>
                      <a:pt x="492" y="130"/>
                    </a:lnTo>
                    <a:lnTo>
                      <a:pt x="466" y="142"/>
                    </a:lnTo>
                    <a:lnTo>
                      <a:pt x="475" y="158"/>
                    </a:lnTo>
                    <a:close/>
                    <a:moveTo>
                      <a:pt x="423" y="182"/>
                    </a:moveTo>
                    <a:lnTo>
                      <a:pt x="449" y="170"/>
                    </a:lnTo>
                    <a:lnTo>
                      <a:pt x="440" y="154"/>
                    </a:lnTo>
                    <a:lnTo>
                      <a:pt x="414" y="163"/>
                    </a:lnTo>
                    <a:lnTo>
                      <a:pt x="423" y="182"/>
                    </a:lnTo>
                    <a:close/>
                    <a:moveTo>
                      <a:pt x="371" y="203"/>
                    </a:moveTo>
                    <a:lnTo>
                      <a:pt x="397" y="194"/>
                    </a:lnTo>
                    <a:lnTo>
                      <a:pt x="388" y="175"/>
                    </a:lnTo>
                    <a:lnTo>
                      <a:pt x="362" y="187"/>
                    </a:lnTo>
                    <a:lnTo>
                      <a:pt x="371" y="203"/>
                    </a:lnTo>
                    <a:close/>
                    <a:moveTo>
                      <a:pt x="319" y="227"/>
                    </a:moveTo>
                    <a:lnTo>
                      <a:pt x="345" y="215"/>
                    </a:lnTo>
                    <a:lnTo>
                      <a:pt x="336" y="198"/>
                    </a:lnTo>
                    <a:lnTo>
                      <a:pt x="312" y="210"/>
                    </a:lnTo>
                    <a:lnTo>
                      <a:pt x="319" y="227"/>
                    </a:lnTo>
                    <a:close/>
                    <a:moveTo>
                      <a:pt x="267" y="251"/>
                    </a:moveTo>
                    <a:lnTo>
                      <a:pt x="293" y="239"/>
                    </a:lnTo>
                    <a:lnTo>
                      <a:pt x="286" y="222"/>
                    </a:lnTo>
                    <a:lnTo>
                      <a:pt x="260" y="232"/>
                    </a:lnTo>
                    <a:lnTo>
                      <a:pt x="267" y="251"/>
                    </a:lnTo>
                    <a:close/>
                    <a:moveTo>
                      <a:pt x="215" y="272"/>
                    </a:moveTo>
                    <a:lnTo>
                      <a:pt x="241" y="262"/>
                    </a:lnTo>
                    <a:lnTo>
                      <a:pt x="234" y="243"/>
                    </a:lnTo>
                    <a:lnTo>
                      <a:pt x="208" y="255"/>
                    </a:lnTo>
                    <a:lnTo>
                      <a:pt x="215" y="272"/>
                    </a:lnTo>
                    <a:close/>
                    <a:moveTo>
                      <a:pt x="163" y="295"/>
                    </a:moveTo>
                    <a:lnTo>
                      <a:pt x="189" y="284"/>
                    </a:lnTo>
                    <a:lnTo>
                      <a:pt x="182" y="267"/>
                    </a:lnTo>
                    <a:lnTo>
                      <a:pt x="156" y="279"/>
                    </a:lnTo>
                    <a:lnTo>
                      <a:pt x="163" y="295"/>
                    </a:lnTo>
                    <a:close/>
                    <a:moveTo>
                      <a:pt x="111" y="319"/>
                    </a:moveTo>
                    <a:lnTo>
                      <a:pt x="137" y="307"/>
                    </a:lnTo>
                    <a:lnTo>
                      <a:pt x="130" y="291"/>
                    </a:lnTo>
                    <a:lnTo>
                      <a:pt x="104" y="303"/>
                    </a:lnTo>
                    <a:lnTo>
                      <a:pt x="111" y="319"/>
                    </a:lnTo>
                    <a:close/>
                    <a:moveTo>
                      <a:pt x="59" y="343"/>
                    </a:moveTo>
                    <a:lnTo>
                      <a:pt x="85" y="331"/>
                    </a:lnTo>
                    <a:lnTo>
                      <a:pt x="78" y="312"/>
                    </a:lnTo>
                    <a:lnTo>
                      <a:pt x="52" y="324"/>
                    </a:lnTo>
                    <a:lnTo>
                      <a:pt x="59" y="343"/>
                    </a:lnTo>
                    <a:close/>
                    <a:moveTo>
                      <a:pt x="7" y="364"/>
                    </a:moveTo>
                    <a:lnTo>
                      <a:pt x="33" y="352"/>
                    </a:lnTo>
                    <a:lnTo>
                      <a:pt x="26" y="336"/>
                    </a:lnTo>
                    <a:lnTo>
                      <a:pt x="0" y="347"/>
                    </a:lnTo>
                    <a:lnTo>
                      <a:pt x="7" y="36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3" name="Freeform 152"/>
              <p:cNvSpPr/>
              <p:nvPr/>
            </p:nvSpPr>
            <p:spPr bwMode="auto">
              <a:xfrm>
                <a:off x="10389461" y="3587198"/>
                <a:ext cx="61718" cy="61718"/>
              </a:xfrm>
              <a:custGeom>
                <a:avLst/>
                <a:gdLst>
                  <a:gd name="T0" fmla="*/ 23 w 34"/>
                  <a:gd name="T1" fmla="*/ 31 h 34"/>
                  <a:gd name="T2" fmla="*/ 3 w 34"/>
                  <a:gd name="T3" fmla="*/ 23 h 34"/>
                  <a:gd name="T4" fmla="*/ 11 w 34"/>
                  <a:gd name="T5" fmla="*/ 4 h 34"/>
                  <a:gd name="T6" fmla="*/ 31 w 34"/>
                  <a:gd name="T7" fmla="*/ 11 h 34"/>
                  <a:gd name="T8" fmla="*/ 23 w 34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31"/>
                    </a:moveTo>
                    <a:cubicBezTo>
                      <a:pt x="16" y="34"/>
                      <a:pt x="7" y="31"/>
                      <a:pt x="3" y="23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9" y="0"/>
                      <a:pt x="27" y="4"/>
                      <a:pt x="31" y="11"/>
                    </a:cubicBezTo>
                    <a:cubicBezTo>
                      <a:pt x="34" y="19"/>
                      <a:pt x="31" y="28"/>
                      <a:pt x="23" y="3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4" name="Freeform 153"/>
              <p:cNvSpPr/>
              <p:nvPr/>
            </p:nvSpPr>
            <p:spPr bwMode="auto">
              <a:xfrm>
                <a:off x="10995207" y="3325851"/>
                <a:ext cx="70099" cy="65528"/>
              </a:xfrm>
              <a:custGeom>
                <a:avLst/>
                <a:gdLst>
                  <a:gd name="T0" fmla="*/ 38 w 92"/>
                  <a:gd name="T1" fmla="*/ 86 h 86"/>
                  <a:gd name="T2" fmla="*/ 92 w 92"/>
                  <a:gd name="T3" fmla="*/ 10 h 86"/>
                  <a:gd name="T4" fmla="*/ 0 w 92"/>
                  <a:gd name="T5" fmla="*/ 0 h 86"/>
                  <a:gd name="T6" fmla="*/ 38 w 92"/>
                  <a:gd name="T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86">
                    <a:moveTo>
                      <a:pt x="38" y="86"/>
                    </a:moveTo>
                    <a:lnTo>
                      <a:pt x="92" y="10"/>
                    </a:lnTo>
                    <a:lnTo>
                      <a:pt x="0" y="0"/>
                    </a:lnTo>
                    <a:lnTo>
                      <a:pt x="38" y="8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5" name="Freeform 154"/>
              <p:cNvSpPr>
                <a:spLocks noEditPoints="1"/>
              </p:cNvSpPr>
              <p:nvPr/>
            </p:nvSpPr>
            <p:spPr bwMode="auto">
              <a:xfrm>
                <a:off x="9560465" y="2115120"/>
                <a:ext cx="278110" cy="605746"/>
              </a:xfrm>
              <a:custGeom>
                <a:avLst/>
                <a:gdLst>
                  <a:gd name="T0" fmla="*/ 365 w 365"/>
                  <a:gd name="T1" fmla="*/ 7 h 795"/>
                  <a:gd name="T2" fmla="*/ 343 w 365"/>
                  <a:gd name="T3" fmla="*/ 10 h 795"/>
                  <a:gd name="T4" fmla="*/ 339 w 365"/>
                  <a:gd name="T5" fmla="*/ 69 h 795"/>
                  <a:gd name="T6" fmla="*/ 332 w 365"/>
                  <a:gd name="T7" fmla="*/ 33 h 795"/>
                  <a:gd name="T8" fmla="*/ 339 w 365"/>
                  <a:gd name="T9" fmla="*/ 69 h 795"/>
                  <a:gd name="T10" fmla="*/ 327 w 365"/>
                  <a:gd name="T11" fmla="*/ 95 h 795"/>
                  <a:gd name="T12" fmla="*/ 298 w 365"/>
                  <a:gd name="T13" fmla="*/ 111 h 795"/>
                  <a:gd name="T14" fmla="*/ 291 w 365"/>
                  <a:gd name="T15" fmla="*/ 173 h 795"/>
                  <a:gd name="T16" fmla="*/ 287 w 365"/>
                  <a:gd name="T17" fmla="*/ 137 h 795"/>
                  <a:gd name="T18" fmla="*/ 291 w 365"/>
                  <a:gd name="T19" fmla="*/ 173 h 795"/>
                  <a:gd name="T20" fmla="*/ 282 w 365"/>
                  <a:gd name="T21" fmla="*/ 199 h 795"/>
                  <a:gd name="T22" fmla="*/ 251 w 365"/>
                  <a:gd name="T23" fmla="*/ 215 h 795"/>
                  <a:gd name="T24" fmla="*/ 246 w 365"/>
                  <a:gd name="T25" fmla="*/ 275 h 795"/>
                  <a:gd name="T26" fmla="*/ 242 w 365"/>
                  <a:gd name="T27" fmla="*/ 241 h 795"/>
                  <a:gd name="T28" fmla="*/ 246 w 365"/>
                  <a:gd name="T29" fmla="*/ 275 h 795"/>
                  <a:gd name="T30" fmla="*/ 235 w 365"/>
                  <a:gd name="T31" fmla="*/ 301 h 795"/>
                  <a:gd name="T32" fmla="*/ 206 w 365"/>
                  <a:gd name="T33" fmla="*/ 319 h 795"/>
                  <a:gd name="T34" fmla="*/ 202 w 365"/>
                  <a:gd name="T35" fmla="*/ 379 h 795"/>
                  <a:gd name="T36" fmla="*/ 194 w 365"/>
                  <a:gd name="T37" fmla="*/ 345 h 795"/>
                  <a:gd name="T38" fmla="*/ 202 w 365"/>
                  <a:gd name="T39" fmla="*/ 379 h 795"/>
                  <a:gd name="T40" fmla="*/ 190 w 365"/>
                  <a:gd name="T41" fmla="*/ 405 h 795"/>
                  <a:gd name="T42" fmla="*/ 161 w 365"/>
                  <a:gd name="T43" fmla="*/ 424 h 795"/>
                  <a:gd name="T44" fmla="*/ 154 w 365"/>
                  <a:gd name="T45" fmla="*/ 483 h 795"/>
                  <a:gd name="T46" fmla="*/ 149 w 365"/>
                  <a:gd name="T47" fmla="*/ 450 h 795"/>
                  <a:gd name="T48" fmla="*/ 154 w 365"/>
                  <a:gd name="T49" fmla="*/ 483 h 795"/>
                  <a:gd name="T50" fmla="*/ 142 w 365"/>
                  <a:gd name="T51" fmla="*/ 509 h 795"/>
                  <a:gd name="T52" fmla="*/ 114 w 365"/>
                  <a:gd name="T53" fmla="*/ 528 h 795"/>
                  <a:gd name="T54" fmla="*/ 109 w 365"/>
                  <a:gd name="T55" fmla="*/ 587 h 795"/>
                  <a:gd name="T56" fmla="*/ 102 w 365"/>
                  <a:gd name="T57" fmla="*/ 554 h 795"/>
                  <a:gd name="T58" fmla="*/ 109 w 365"/>
                  <a:gd name="T59" fmla="*/ 587 h 795"/>
                  <a:gd name="T60" fmla="*/ 97 w 365"/>
                  <a:gd name="T61" fmla="*/ 613 h 795"/>
                  <a:gd name="T62" fmla="*/ 69 w 365"/>
                  <a:gd name="T63" fmla="*/ 632 h 795"/>
                  <a:gd name="T64" fmla="*/ 62 w 365"/>
                  <a:gd name="T65" fmla="*/ 691 h 795"/>
                  <a:gd name="T66" fmla="*/ 57 w 365"/>
                  <a:gd name="T67" fmla="*/ 658 h 795"/>
                  <a:gd name="T68" fmla="*/ 62 w 365"/>
                  <a:gd name="T69" fmla="*/ 691 h 795"/>
                  <a:gd name="T70" fmla="*/ 50 w 365"/>
                  <a:gd name="T71" fmla="*/ 717 h 795"/>
                  <a:gd name="T72" fmla="*/ 22 w 365"/>
                  <a:gd name="T73" fmla="*/ 736 h 795"/>
                  <a:gd name="T74" fmla="*/ 17 w 365"/>
                  <a:gd name="T75" fmla="*/ 795 h 795"/>
                  <a:gd name="T76" fmla="*/ 10 w 365"/>
                  <a:gd name="T77" fmla="*/ 762 h 795"/>
                  <a:gd name="T78" fmla="*/ 17 w 365"/>
                  <a:gd name="T79" fmla="*/ 795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795">
                    <a:moveTo>
                      <a:pt x="362" y="17"/>
                    </a:moveTo>
                    <a:lnTo>
                      <a:pt x="365" y="7"/>
                    </a:lnTo>
                    <a:lnTo>
                      <a:pt x="348" y="0"/>
                    </a:lnTo>
                    <a:lnTo>
                      <a:pt x="343" y="10"/>
                    </a:lnTo>
                    <a:lnTo>
                      <a:pt x="362" y="17"/>
                    </a:lnTo>
                    <a:close/>
                    <a:moveTo>
                      <a:pt x="339" y="69"/>
                    </a:moveTo>
                    <a:lnTo>
                      <a:pt x="351" y="43"/>
                    </a:lnTo>
                    <a:lnTo>
                      <a:pt x="332" y="33"/>
                    </a:lnTo>
                    <a:lnTo>
                      <a:pt x="322" y="59"/>
                    </a:lnTo>
                    <a:lnTo>
                      <a:pt x="339" y="69"/>
                    </a:lnTo>
                    <a:close/>
                    <a:moveTo>
                      <a:pt x="315" y="121"/>
                    </a:moveTo>
                    <a:lnTo>
                      <a:pt x="327" y="95"/>
                    </a:lnTo>
                    <a:lnTo>
                      <a:pt x="310" y="85"/>
                    </a:lnTo>
                    <a:lnTo>
                      <a:pt x="298" y="111"/>
                    </a:lnTo>
                    <a:lnTo>
                      <a:pt x="315" y="121"/>
                    </a:lnTo>
                    <a:close/>
                    <a:moveTo>
                      <a:pt x="291" y="173"/>
                    </a:moveTo>
                    <a:lnTo>
                      <a:pt x="303" y="147"/>
                    </a:lnTo>
                    <a:lnTo>
                      <a:pt x="287" y="137"/>
                    </a:lnTo>
                    <a:lnTo>
                      <a:pt x="275" y="163"/>
                    </a:lnTo>
                    <a:lnTo>
                      <a:pt x="291" y="173"/>
                    </a:lnTo>
                    <a:close/>
                    <a:moveTo>
                      <a:pt x="270" y="225"/>
                    </a:moveTo>
                    <a:lnTo>
                      <a:pt x="282" y="199"/>
                    </a:lnTo>
                    <a:lnTo>
                      <a:pt x="263" y="189"/>
                    </a:lnTo>
                    <a:lnTo>
                      <a:pt x="251" y="215"/>
                    </a:lnTo>
                    <a:lnTo>
                      <a:pt x="270" y="225"/>
                    </a:lnTo>
                    <a:close/>
                    <a:moveTo>
                      <a:pt x="246" y="275"/>
                    </a:moveTo>
                    <a:lnTo>
                      <a:pt x="258" y="249"/>
                    </a:lnTo>
                    <a:lnTo>
                      <a:pt x="242" y="241"/>
                    </a:lnTo>
                    <a:lnTo>
                      <a:pt x="230" y="267"/>
                    </a:lnTo>
                    <a:lnTo>
                      <a:pt x="246" y="275"/>
                    </a:lnTo>
                    <a:close/>
                    <a:moveTo>
                      <a:pt x="223" y="327"/>
                    </a:moveTo>
                    <a:lnTo>
                      <a:pt x="235" y="301"/>
                    </a:lnTo>
                    <a:lnTo>
                      <a:pt x="218" y="293"/>
                    </a:lnTo>
                    <a:lnTo>
                      <a:pt x="206" y="319"/>
                    </a:lnTo>
                    <a:lnTo>
                      <a:pt x="223" y="327"/>
                    </a:lnTo>
                    <a:close/>
                    <a:moveTo>
                      <a:pt x="202" y="379"/>
                    </a:moveTo>
                    <a:lnTo>
                      <a:pt x="211" y="353"/>
                    </a:lnTo>
                    <a:lnTo>
                      <a:pt x="194" y="345"/>
                    </a:lnTo>
                    <a:lnTo>
                      <a:pt x="183" y="371"/>
                    </a:lnTo>
                    <a:lnTo>
                      <a:pt x="202" y="379"/>
                    </a:lnTo>
                    <a:close/>
                    <a:moveTo>
                      <a:pt x="178" y="431"/>
                    </a:moveTo>
                    <a:lnTo>
                      <a:pt x="190" y="405"/>
                    </a:lnTo>
                    <a:lnTo>
                      <a:pt x="171" y="397"/>
                    </a:lnTo>
                    <a:lnTo>
                      <a:pt x="161" y="424"/>
                    </a:lnTo>
                    <a:lnTo>
                      <a:pt x="178" y="431"/>
                    </a:lnTo>
                    <a:close/>
                    <a:moveTo>
                      <a:pt x="154" y="483"/>
                    </a:moveTo>
                    <a:lnTo>
                      <a:pt x="166" y="457"/>
                    </a:lnTo>
                    <a:lnTo>
                      <a:pt x="149" y="450"/>
                    </a:lnTo>
                    <a:lnTo>
                      <a:pt x="138" y="476"/>
                    </a:lnTo>
                    <a:lnTo>
                      <a:pt x="154" y="483"/>
                    </a:lnTo>
                    <a:close/>
                    <a:moveTo>
                      <a:pt x="131" y="535"/>
                    </a:moveTo>
                    <a:lnTo>
                      <a:pt x="142" y="509"/>
                    </a:lnTo>
                    <a:lnTo>
                      <a:pt x="126" y="502"/>
                    </a:lnTo>
                    <a:lnTo>
                      <a:pt x="114" y="528"/>
                    </a:lnTo>
                    <a:lnTo>
                      <a:pt x="131" y="535"/>
                    </a:lnTo>
                    <a:close/>
                    <a:moveTo>
                      <a:pt x="109" y="587"/>
                    </a:moveTo>
                    <a:lnTo>
                      <a:pt x="121" y="561"/>
                    </a:lnTo>
                    <a:lnTo>
                      <a:pt x="102" y="554"/>
                    </a:lnTo>
                    <a:lnTo>
                      <a:pt x="90" y="580"/>
                    </a:lnTo>
                    <a:lnTo>
                      <a:pt x="109" y="587"/>
                    </a:lnTo>
                    <a:close/>
                    <a:moveTo>
                      <a:pt x="86" y="639"/>
                    </a:moveTo>
                    <a:lnTo>
                      <a:pt x="97" y="613"/>
                    </a:lnTo>
                    <a:lnTo>
                      <a:pt x="81" y="606"/>
                    </a:lnTo>
                    <a:lnTo>
                      <a:pt x="69" y="632"/>
                    </a:lnTo>
                    <a:lnTo>
                      <a:pt x="86" y="639"/>
                    </a:lnTo>
                    <a:close/>
                    <a:moveTo>
                      <a:pt x="62" y="691"/>
                    </a:moveTo>
                    <a:lnTo>
                      <a:pt x="74" y="665"/>
                    </a:lnTo>
                    <a:lnTo>
                      <a:pt x="57" y="658"/>
                    </a:lnTo>
                    <a:lnTo>
                      <a:pt x="45" y="684"/>
                    </a:lnTo>
                    <a:lnTo>
                      <a:pt x="62" y="691"/>
                    </a:lnTo>
                    <a:close/>
                    <a:moveTo>
                      <a:pt x="41" y="743"/>
                    </a:moveTo>
                    <a:lnTo>
                      <a:pt x="50" y="717"/>
                    </a:lnTo>
                    <a:lnTo>
                      <a:pt x="34" y="710"/>
                    </a:lnTo>
                    <a:lnTo>
                      <a:pt x="22" y="736"/>
                    </a:lnTo>
                    <a:lnTo>
                      <a:pt x="41" y="743"/>
                    </a:lnTo>
                    <a:close/>
                    <a:moveTo>
                      <a:pt x="17" y="795"/>
                    </a:moveTo>
                    <a:lnTo>
                      <a:pt x="29" y="769"/>
                    </a:lnTo>
                    <a:lnTo>
                      <a:pt x="10" y="762"/>
                    </a:lnTo>
                    <a:lnTo>
                      <a:pt x="0" y="788"/>
                    </a:lnTo>
                    <a:lnTo>
                      <a:pt x="17" y="7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6" name="Freeform 155"/>
              <p:cNvSpPr/>
              <p:nvPr/>
            </p:nvSpPr>
            <p:spPr bwMode="auto">
              <a:xfrm>
                <a:off x="9535320" y="2685054"/>
                <a:ext cx="63241" cy="62480"/>
              </a:xfrm>
              <a:custGeom>
                <a:avLst/>
                <a:gdLst>
                  <a:gd name="T0" fmla="*/ 31 w 35"/>
                  <a:gd name="T1" fmla="*/ 24 h 35"/>
                  <a:gd name="T2" fmla="*/ 11 w 35"/>
                  <a:gd name="T3" fmla="*/ 31 h 35"/>
                  <a:gd name="T4" fmla="*/ 4 w 35"/>
                  <a:gd name="T5" fmla="*/ 11 h 35"/>
                  <a:gd name="T6" fmla="*/ 24 w 35"/>
                  <a:gd name="T7" fmla="*/ 4 h 35"/>
                  <a:gd name="T8" fmla="*/ 31 w 35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1" y="24"/>
                    </a:moveTo>
                    <a:cubicBezTo>
                      <a:pt x="28" y="31"/>
                      <a:pt x="19" y="35"/>
                      <a:pt x="11" y="31"/>
                    </a:cubicBezTo>
                    <a:cubicBezTo>
                      <a:pt x="4" y="28"/>
                      <a:pt x="0" y="19"/>
                      <a:pt x="4" y="11"/>
                    </a:cubicBezTo>
                    <a:cubicBezTo>
                      <a:pt x="7" y="4"/>
                      <a:pt x="16" y="0"/>
                      <a:pt x="24" y="4"/>
                    </a:cubicBezTo>
                    <a:cubicBezTo>
                      <a:pt x="31" y="7"/>
                      <a:pt x="35" y="16"/>
                      <a:pt x="31" y="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7" name="Freeform 156"/>
              <p:cNvSpPr/>
              <p:nvPr/>
            </p:nvSpPr>
            <p:spPr bwMode="auto">
              <a:xfrm>
                <a:off x="9795144" y="2070165"/>
                <a:ext cx="64765" cy="72385"/>
              </a:xfrm>
              <a:custGeom>
                <a:avLst/>
                <a:gdLst>
                  <a:gd name="T0" fmla="*/ 85 w 85"/>
                  <a:gd name="T1" fmla="*/ 95 h 95"/>
                  <a:gd name="T2" fmla="*/ 76 w 85"/>
                  <a:gd name="T3" fmla="*/ 0 h 95"/>
                  <a:gd name="T4" fmla="*/ 0 w 85"/>
                  <a:gd name="T5" fmla="*/ 57 h 95"/>
                  <a:gd name="T6" fmla="*/ 85 w 8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5">
                    <a:moveTo>
                      <a:pt x="85" y="95"/>
                    </a:moveTo>
                    <a:lnTo>
                      <a:pt x="76" y="0"/>
                    </a:lnTo>
                    <a:lnTo>
                      <a:pt x="0" y="57"/>
                    </a:lnTo>
                    <a:lnTo>
                      <a:pt x="85" y="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8" name="Freeform 157"/>
              <p:cNvSpPr>
                <a:spLocks noEditPoints="1"/>
              </p:cNvSpPr>
              <p:nvPr/>
            </p:nvSpPr>
            <p:spPr bwMode="auto">
              <a:xfrm>
                <a:off x="6864702" y="3347947"/>
                <a:ext cx="605746" cy="277348"/>
              </a:xfrm>
              <a:custGeom>
                <a:avLst/>
                <a:gdLst>
                  <a:gd name="T0" fmla="*/ 10 w 795"/>
                  <a:gd name="T1" fmla="*/ 0 h 364"/>
                  <a:gd name="T2" fmla="*/ 10 w 795"/>
                  <a:gd name="T3" fmla="*/ 21 h 364"/>
                  <a:gd name="T4" fmla="*/ 69 w 795"/>
                  <a:gd name="T5" fmla="*/ 26 h 364"/>
                  <a:gd name="T6" fmla="*/ 36 w 795"/>
                  <a:gd name="T7" fmla="*/ 33 h 364"/>
                  <a:gd name="T8" fmla="*/ 69 w 795"/>
                  <a:gd name="T9" fmla="*/ 26 h 364"/>
                  <a:gd name="T10" fmla="*/ 95 w 795"/>
                  <a:gd name="T11" fmla="*/ 38 h 364"/>
                  <a:gd name="T12" fmla="*/ 114 w 795"/>
                  <a:gd name="T13" fmla="*/ 66 h 364"/>
                  <a:gd name="T14" fmla="*/ 173 w 795"/>
                  <a:gd name="T15" fmla="*/ 73 h 364"/>
                  <a:gd name="T16" fmla="*/ 140 w 795"/>
                  <a:gd name="T17" fmla="*/ 78 h 364"/>
                  <a:gd name="T18" fmla="*/ 173 w 795"/>
                  <a:gd name="T19" fmla="*/ 73 h 364"/>
                  <a:gd name="T20" fmla="*/ 199 w 795"/>
                  <a:gd name="T21" fmla="*/ 83 h 364"/>
                  <a:gd name="T22" fmla="*/ 218 w 795"/>
                  <a:gd name="T23" fmla="*/ 113 h 364"/>
                  <a:gd name="T24" fmla="*/ 277 w 795"/>
                  <a:gd name="T25" fmla="*/ 118 h 364"/>
                  <a:gd name="T26" fmla="*/ 244 w 795"/>
                  <a:gd name="T27" fmla="*/ 123 h 364"/>
                  <a:gd name="T28" fmla="*/ 277 w 795"/>
                  <a:gd name="T29" fmla="*/ 118 h 364"/>
                  <a:gd name="T30" fmla="*/ 303 w 795"/>
                  <a:gd name="T31" fmla="*/ 130 h 364"/>
                  <a:gd name="T32" fmla="*/ 322 w 795"/>
                  <a:gd name="T33" fmla="*/ 158 h 364"/>
                  <a:gd name="T34" fmla="*/ 381 w 795"/>
                  <a:gd name="T35" fmla="*/ 163 h 364"/>
                  <a:gd name="T36" fmla="*/ 348 w 795"/>
                  <a:gd name="T37" fmla="*/ 170 h 364"/>
                  <a:gd name="T38" fmla="*/ 381 w 795"/>
                  <a:gd name="T39" fmla="*/ 163 h 364"/>
                  <a:gd name="T40" fmla="*/ 407 w 795"/>
                  <a:gd name="T41" fmla="*/ 175 h 364"/>
                  <a:gd name="T42" fmla="*/ 424 w 795"/>
                  <a:gd name="T43" fmla="*/ 203 h 364"/>
                  <a:gd name="T44" fmla="*/ 485 w 795"/>
                  <a:gd name="T45" fmla="*/ 210 h 364"/>
                  <a:gd name="T46" fmla="*/ 450 w 795"/>
                  <a:gd name="T47" fmla="*/ 215 h 364"/>
                  <a:gd name="T48" fmla="*/ 485 w 795"/>
                  <a:gd name="T49" fmla="*/ 210 h 364"/>
                  <a:gd name="T50" fmla="*/ 511 w 795"/>
                  <a:gd name="T51" fmla="*/ 222 h 364"/>
                  <a:gd name="T52" fmla="*/ 528 w 795"/>
                  <a:gd name="T53" fmla="*/ 251 h 364"/>
                  <a:gd name="T54" fmla="*/ 589 w 795"/>
                  <a:gd name="T55" fmla="*/ 255 h 364"/>
                  <a:gd name="T56" fmla="*/ 554 w 795"/>
                  <a:gd name="T57" fmla="*/ 262 h 364"/>
                  <a:gd name="T58" fmla="*/ 589 w 795"/>
                  <a:gd name="T59" fmla="*/ 255 h 364"/>
                  <a:gd name="T60" fmla="*/ 615 w 795"/>
                  <a:gd name="T61" fmla="*/ 267 h 364"/>
                  <a:gd name="T62" fmla="*/ 632 w 795"/>
                  <a:gd name="T63" fmla="*/ 295 h 364"/>
                  <a:gd name="T64" fmla="*/ 691 w 795"/>
                  <a:gd name="T65" fmla="*/ 303 h 364"/>
                  <a:gd name="T66" fmla="*/ 658 w 795"/>
                  <a:gd name="T67" fmla="*/ 307 h 364"/>
                  <a:gd name="T68" fmla="*/ 691 w 795"/>
                  <a:gd name="T69" fmla="*/ 303 h 364"/>
                  <a:gd name="T70" fmla="*/ 717 w 795"/>
                  <a:gd name="T71" fmla="*/ 312 h 364"/>
                  <a:gd name="T72" fmla="*/ 736 w 795"/>
                  <a:gd name="T73" fmla="*/ 343 h 364"/>
                  <a:gd name="T74" fmla="*/ 795 w 795"/>
                  <a:gd name="T75" fmla="*/ 347 h 364"/>
                  <a:gd name="T76" fmla="*/ 762 w 795"/>
                  <a:gd name="T77" fmla="*/ 352 h 364"/>
                  <a:gd name="T78" fmla="*/ 795 w 795"/>
                  <a:gd name="T79" fmla="*/ 347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17" y="5"/>
                    </a:moveTo>
                    <a:lnTo>
                      <a:pt x="10" y="0"/>
                    </a:lnTo>
                    <a:lnTo>
                      <a:pt x="0" y="16"/>
                    </a:lnTo>
                    <a:lnTo>
                      <a:pt x="10" y="21"/>
                    </a:lnTo>
                    <a:lnTo>
                      <a:pt x="17" y="5"/>
                    </a:lnTo>
                    <a:close/>
                    <a:moveTo>
                      <a:pt x="69" y="26"/>
                    </a:moveTo>
                    <a:lnTo>
                      <a:pt x="43" y="14"/>
                    </a:lnTo>
                    <a:lnTo>
                      <a:pt x="36" y="33"/>
                    </a:lnTo>
                    <a:lnTo>
                      <a:pt x="62" y="45"/>
                    </a:lnTo>
                    <a:lnTo>
                      <a:pt x="69" y="26"/>
                    </a:lnTo>
                    <a:close/>
                    <a:moveTo>
                      <a:pt x="121" y="49"/>
                    </a:moveTo>
                    <a:lnTo>
                      <a:pt x="95" y="38"/>
                    </a:lnTo>
                    <a:lnTo>
                      <a:pt x="88" y="54"/>
                    </a:lnTo>
                    <a:lnTo>
                      <a:pt x="114" y="66"/>
                    </a:lnTo>
                    <a:lnTo>
                      <a:pt x="121" y="49"/>
                    </a:lnTo>
                    <a:close/>
                    <a:moveTo>
                      <a:pt x="173" y="73"/>
                    </a:moveTo>
                    <a:lnTo>
                      <a:pt x="147" y="61"/>
                    </a:lnTo>
                    <a:lnTo>
                      <a:pt x="140" y="78"/>
                    </a:lnTo>
                    <a:lnTo>
                      <a:pt x="166" y="90"/>
                    </a:lnTo>
                    <a:lnTo>
                      <a:pt x="173" y="73"/>
                    </a:lnTo>
                    <a:close/>
                    <a:moveTo>
                      <a:pt x="225" y="94"/>
                    </a:moveTo>
                    <a:lnTo>
                      <a:pt x="199" y="83"/>
                    </a:lnTo>
                    <a:lnTo>
                      <a:pt x="192" y="102"/>
                    </a:lnTo>
                    <a:lnTo>
                      <a:pt x="218" y="113"/>
                    </a:lnTo>
                    <a:lnTo>
                      <a:pt x="225" y="94"/>
                    </a:lnTo>
                    <a:close/>
                    <a:moveTo>
                      <a:pt x="277" y="118"/>
                    </a:moveTo>
                    <a:lnTo>
                      <a:pt x="251" y="106"/>
                    </a:lnTo>
                    <a:lnTo>
                      <a:pt x="244" y="123"/>
                    </a:lnTo>
                    <a:lnTo>
                      <a:pt x="270" y="135"/>
                    </a:lnTo>
                    <a:lnTo>
                      <a:pt x="277" y="118"/>
                    </a:lnTo>
                    <a:close/>
                    <a:moveTo>
                      <a:pt x="329" y="142"/>
                    </a:moveTo>
                    <a:lnTo>
                      <a:pt x="303" y="130"/>
                    </a:lnTo>
                    <a:lnTo>
                      <a:pt x="296" y="146"/>
                    </a:lnTo>
                    <a:lnTo>
                      <a:pt x="322" y="158"/>
                    </a:lnTo>
                    <a:lnTo>
                      <a:pt x="329" y="142"/>
                    </a:lnTo>
                    <a:close/>
                    <a:moveTo>
                      <a:pt x="381" y="163"/>
                    </a:moveTo>
                    <a:lnTo>
                      <a:pt x="355" y="154"/>
                    </a:lnTo>
                    <a:lnTo>
                      <a:pt x="348" y="170"/>
                    </a:lnTo>
                    <a:lnTo>
                      <a:pt x="374" y="182"/>
                    </a:lnTo>
                    <a:lnTo>
                      <a:pt x="381" y="163"/>
                    </a:lnTo>
                    <a:close/>
                    <a:moveTo>
                      <a:pt x="433" y="187"/>
                    </a:moveTo>
                    <a:lnTo>
                      <a:pt x="407" y="175"/>
                    </a:lnTo>
                    <a:lnTo>
                      <a:pt x="398" y="194"/>
                    </a:lnTo>
                    <a:lnTo>
                      <a:pt x="424" y="203"/>
                    </a:lnTo>
                    <a:lnTo>
                      <a:pt x="433" y="187"/>
                    </a:lnTo>
                    <a:close/>
                    <a:moveTo>
                      <a:pt x="485" y="210"/>
                    </a:moveTo>
                    <a:lnTo>
                      <a:pt x="459" y="198"/>
                    </a:lnTo>
                    <a:lnTo>
                      <a:pt x="450" y="215"/>
                    </a:lnTo>
                    <a:lnTo>
                      <a:pt x="476" y="227"/>
                    </a:lnTo>
                    <a:lnTo>
                      <a:pt x="485" y="210"/>
                    </a:lnTo>
                    <a:close/>
                    <a:moveTo>
                      <a:pt x="537" y="232"/>
                    </a:moveTo>
                    <a:lnTo>
                      <a:pt x="511" y="222"/>
                    </a:lnTo>
                    <a:lnTo>
                      <a:pt x="502" y="239"/>
                    </a:lnTo>
                    <a:lnTo>
                      <a:pt x="528" y="251"/>
                    </a:lnTo>
                    <a:lnTo>
                      <a:pt x="537" y="232"/>
                    </a:lnTo>
                    <a:close/>
                    <a:moveTo>
                      <a:pt x="589" y="255"/>
                    </a:moveTo>
                    <a:lnTo>
                      <a:pt x="563" y="243"/>
                    </a:lnTo>
                    <a:lnTo>
                      <a:pt x="554" y="262"/>
                    </a:lnTo>
                    <a:lnTo>
                      <a:pt x="580" y="272"/>
                    </a:lnTo>
                    <a:lnTo>
                      <a:pt x="589" y="255"/>
                    </a:lnTo>
                    <a:close/>
                    <a:moveTo>
                      <a:pt x="641" y="279"/>
                    </a:moveTo>
                    <a:lnTo>
                      <a:pt x="615" y="267"/>
                    </a:lnTo>
                    <a:lnTo>
                      <a:pt x="606" y="284"/>
                    </a:lnTo>
                    <a:lnTo>
                      <a:pt x="632" y="295"/>
                    </a:lnTo>
                    <a:lnTo>
                      <a:pt x="641" y="279"/>
                    </a:lnTo>
                    <a:close/>
                    <a:moveTo>
                      <a:pt x="691" y="303"/>
                    </a:moveTo>
                    <a:lnTo>
                      <a:pt x="665" y="291"/>
                    </a:lnTo>
                    <a:lnTo>
                      <a:pt x="658" y="307"/>
                    </a:lnTo>
                    <a:lnTo>
                      <a:pt x="684" y="319"/>
                    </a:lnTo>
                    <a:lnTo>
                      <a:pt x="691" y="303"/>
                    </a:lnTo>
                    <a:close/>
                    <a:moveTo>
                      <a:pt x="743" y="324"/>
                    </a:moveTo>
                    <a:lnTo>
                      <a:pt x="717" y="312"/>
                    </a:lnTo>
                    <a:lnTo>
                      <a:pt x="710" y="331"/>
                    </a:lnTo>
                    <a:lnTo>
                      <a:pt x="736" y="343"/>
                    </a:lnTo>
                    <a:lnTo>
                      <a:pt x="743" y="324"/>
                    </a:lnTo>
                    <a:close/>
                    <a:moveTo>
                      <a:pt x="795" y="347"/>
                    </a:moveTo>
                    <a:lnTo>
                      <a:pt x="769" y="336"/>
                    </a:lnTo>
                    <a:lnTo>
                      <a:pt x="762" y="352"/>
                    </a:lnTo>
                    <a:lnTo>
                      <a:pt x="788" y="364"/>
                    </a:lnTo>
                    <a:lnTo>
                      <a:pt x="795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9" name="Freeform 158"/>
              <p:cNvSpPr/>
              <p:nvPr/>
            </p:nvSpPr>
            <p:spPr bwMode="auto">
              <a:xfrm>
                <a:off x="7436161" y="3587198"/>
                <a:ext cx="60955" cy="61718"/>
              </a:xfrm>
              <a:custGeom>
                <a:avLst/>
                <a:gdLst>
                  <a:gd name="T0" fmla="*/ 23 w 34"/>
                  <a:gd name="T1" fmla="*/ 4 h 34"/>
                  <a:gd name="T2" fmla="*/ 31 w 34"/>
                  <a:gd name="T3" fmla="*/ 23 h 34"/>
                  <a:gd name="T4" fmla="*/ 11 w 34"/>
                  <a:gd name="T5" fmla="*/ 31 h 34"/>
                  <a:gd name="T6" fmla="*/ 3 w 34"/>
                  <a:gd name="T7" fmla="*/ 11 h 34"/>
                  <a:gd name="T8" fmla="*/ 23 w 34"/>
                  <a:gd name="T9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4"/>
                    </a:moveTo>
                    <a:cubicBezTo>
                      <a:pt x="31" y="7"/>
                      <a:pt x="34" y="16"/>
                      <a:pt x="31" y="23"/>
                    </a:cubicBezTo>
                    <a:cubicBezTo>
                      <a:pt x="27" y="31"/>
                      <a:pt x="19" y="34"/>
                      <a:pt x="11" y="31"/>
                    </a:cubicBezTo>
                    <a:cubicBezTo>
                      <a:pt x="3" y="28"/>
                      <a:pt x="0" y="19"/>
                      <a:pt x="3" y="11"/>
                    </a:cubicBezTo>
                    <a:cubicBezTo>
                      <a:pt x="7" y="4"/>
                      <a:pt x="16" y="0"/>
                      <a:pt x="23" y="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0" name="Freeform 159"/>
              <p:cNvSpPr/>
              <p:nvPr/>
            </p:nvSpPr>
            <p:spPr bwMode="auto">
              <a:xfrm>
                <a:off x="6821271" y="3325851"/>
                <a:ext cx="70861" cy="65528"/>
              </a:xfrm>
              <a:custGeom>
                <a:avLst/>
                <a:gdLst>
                  <a:gd name="T0" fmla="*/ 93 w 93"/>
                  <a:gd name="T1" fmla="*/ 0 h 86"/>
                  <a:gd name="T2" fmla="*/ 0 w 93"/>
                  <a:gd name="T3" fmla="*/ 10 h 86"/>
                  <a:gd name="T4" fmla="*/ 55 w 93"/>
                  <a:gd name="T5" fmla="*/ 86 h 86"/>
                  <a:gd name="T6" fmla="*/ 93 w 93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6">
                    <a:moveTo>
                      <a:pt x="93" y="0"/>
                    </a:moveTo>
                    <a:lnTo>
                      <a:pt x="0" y="10"/>
                    </a:lnTo>
                    <a:lnTo>
                      <a:pt x="55" y="86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1" name="Freeform 160"/>
              <p:cNvSpPr>
                <a:spLocks noEditPoints="1"/>
              </p:cNvSpPr>
              <p:nvPr/>
            </p:nvSpPr>
            <p:spPr bwMode="auto">
              <a:xfrm>
                <a:off x="8048766" y="2115120"/>
                <a:ext cx="279634" cy="605746"/>
              </a:xfrm>
              <a:custGeom>
                <a:avLst/>
                <a:gdLst>
                  <a:gd name="T0" fmla="*/ 17 w 367"/>
                  <a:gd name="T1" fmla="*/ 0 h 795"/>
                  <a:gd name="T2" fmla="*/ 5 w 367"/>
                  <a:gd name="T3" fmla="*/ 17 h 795"/>
                  <a:gd name="T4" fmla="*/ 45 w 367"/>
                  <a:gd name="T5" fmla="*/ 59 h 795"/>
                  <a:gd name="T6" fmla="*/ 14 w 367"/>
                  <a:gd name="T7" fmla="*/ 43 h 795"/>
                  <a:gd name="T8" fmla="*/ 45 w 367"/>
                  <a:gd name="T9" fmla="*/ 59 h 795"/>
                  <a:gd name="T10" fmla="*/ 55 w 367"/>
                  <a:gd name="T11" fmla="*/ 85 h 795"/>
                  <a:gd name="T12" fmla="*/ 50 w 367"/>
                  <a:gd name="T13" fmla="*/ 121 h 795"/>
                  <a:gd name="T14" fmla="*/ 90 w 367"/>
                  <a:gd name="T15" fmla="*/ 163 h 795"/>
                  <a:gd name="T16" fmla="*/ 62 w 367"/>
                  <a:gd name="T17" fmla="*/ 147 h 795"/>
                  <a:gd name="T18" fmla="*/ 90 w 367"/>
                  <a:gd name="T19" fmla="*/ 163 h 795"/>
                  <a:gd name="T20" fmla="*/ 102 w 367"/>
                  <a:gd name="T21" fmla="*/ 189 h 795"/>
                  <a:gd name="T22" fmla="*/ 95 w 367"/>
                  <a:gd name="T23" fmla="*/ 225 h 795"/>
                  <a:gd name="T24" fmla="*/ 135 w 367"/>
                  <a:gd name="T25" fmla="*/ 267 h 795"/>
                  <a:gd name="T26" fmla="*/ 107 w 367"/>
                  <a:gd name="T27" fmla="*/ 249 h 795"/>
                  <a:gd name="T28" fmla="*/ 135 w 367"/>
                  <a:gd name="T29" fmla="*/ 267 h 795"/>
                  <a:gd name="T30" fmla="*/ 147 w 367"/>
                  <a:gd name="T31" fmla="*/ 293 h 795"/>
                  <a:gd name="T32" fmla="*/ 142 w 367"/>
                  <a:gd name="T33" fmla="*/ 327 h 795"/>
                  <a:gd name="T34" fmla="*/ 182 w 367"/>
                  <a:gd name="T35" fmla="*/ 371 h 795"/>
                  <a:gd name="T36" fmla="*/ 154 w 367"/>
                  <a:gd name="T37" fmla="*/ 353 h 795"/>
                  <a:gd name="T38" fmla="*/ 182 w 367"/>
                  <a:gd name="T39" fmla="*/ 371 h 795"/>
                  <a:gd name="T40" fmla="*/ 194 w 367"/>
                  <a:gd name="T41" fmla="*/ 397 h 795"/>
                  <a:gd name="T42" fmla="*/ 187 w 367"/>
                  <a:gd name="T43" fmla="*/ 431 h 795"/>
                  <a:gd name="T44" fmla="*/ 227 w 367"/>
                  <a:gd name="T45" fmla="*/ 476 h 795"/>
                  <a:gd name="T46" fmla="*/ 199 w 367"/>
                  <a:gd name="T47" fmla="*/ 457 h 795"/>
                  <a:gd name="T48" fmla="*/ 227 w 367"/>
                  <a:gd name="T49" fmla="*/ 476 h 795"/>
                  <a:gd name="T50" fmla="*/ 239 w 367"/>
                  <a:gd name="T51" fmla="*/ 502 h 795"/>
                  <a:gd name="T52" fmla="*/ 234 w 367"/>
                  <a:gd name="T53" fmla="*/ 535 h 795"/>
                  <a:gd name="T54" fmla="*/ 274 w 367"/>
                  <a:gd name="T55" fmla="*/ 580 h 795"/>
                  <a:gd name="T56" fmla="*/ 246 w 367"/>
                  <a:gd name="T57" fmla="*/ 561 h 795"/>
                  <a:gd name="T58" fmla="*/ 274 w 367"/>
                  <a:gd name="T59" fmla="*/ 580 h 795"/>
                  <a:gd name="T60" fmla="*/ 286 w 367"/>
                  <a:gd name="T61" fmla="*/ 606 h 795"/>
                  <a:gd name="T62" fmla="*/ 279 w 367"/>
                  <a:gd name="T63" fmla="*/ 639 h 795"/>
                  <a:gd name="T64" fmla="*/ 319 w 367"/>
                  <a:gd name="T65" fmla="*/ 684 h 795"/>
                  <a:gd name="T66" fmla="*/ 291 w 367"/>
                  <a:gd name="T67" fmla="*/ 665 h 795"/>
                  <a:gd name="T68" fmla="*/ 319 w 367"/>
                  <a:gd name="T69" fmla="*/ 684 h 795"/>
                  <a:gd name="T70" fmla="*/ 331 w 367"/>
                  <a:gd name="T71" fmla="*/ 710 h 795"/>
                  <a:gd name="T72" fmla="*/ 327 w 367"/>
                  <a:gd name="T73" fmla="*/ 743 h 795"/>
                  <a:gd name="T74" fmla="*/ 367 w 367"/>
                  <a:gd name="T75" fmla="*/ 788 h 795"/>
                  <a:gd name="T76" fmla="*/ 336 w 367"/>
                  <a:gd name="T77" fmla="*/ 769 h 795"/>
                  <a:gd name="T78" fmla="*/ 367 w 367"/>
                  <a:gd name="T79" fmla="*/ 788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7" h="795">
                    <a:moveTo>
                      <a:pt x="21" y="10"/>
                    </a:moveTo>
                    <a:lnTo>
                      <a:pt x="17" y="0"/>
                    </a:lnTo>
                    <a:lnTo>
                      <a:pt x="0" y="7"/>
                    </a:lnTo>
                    <a:lnTo>
                      <a:pt x="5" y="17"/>
                    </a:lnTo>
                    <a:lnTo>
                      <a:pt x="21" y="10"/>
                    </a:lnTo>
                    <a:close/>
                    <a:moveTo>
                      <a:pt x="45" y="59"/>
                    </a:moveTo>
                    <a:lnTo>
                      <a:pt x="33" y="33"/>
                    </a:lnTo>
                    <a:lnTo>
                      <a:pt x="14" y="43"/>
                    </a:lnTo>
                    <a:lnTo>
                      <a:pt x="26" y="69"/>
                    </a:lnTo>
                    <a:lnTo>
                      <a:pt x="45" y="59"/>
                    </a:lnTo>
                    <a:close/>
                    <a:moveTo>
                      <a:pt x="66" y="111"/>
                    </a:moveTo>
                    <a:lnTo>
                      <a:pt x="55" y="85"/>
                    </a:lnTo>
                    <a:lnTo>
                      <a:pt x="38" y="95"/>
                    </a:lnTo>
                    <a:lnTo>
                      <a:pt x="50" y="121"/>
                    </a:lnTo>
                    <a:lnTo>
                      <a:pt x="66" y="111"/>
                    </a:lnTo>
                    <a:close/>
                    <a:moveTo>
                      <a:pt x="90" y="163"/>
                    </a:moveTo>
                    <a:lnTo>
                      <a:pt x="78" y="137"/>
                    </a:lnTo>
                    <a:lnTo>
                      <a:pt x="62" y="147"/>
                    </a:lnTo>
                    <a:lnTo>
                      <a:pt x="73" y="173"/>
                    </a:lnTo>
                    <a:lnTo>
                      <a:pt x="90" y="163"/>
                    </a:lnTo>
                    <a:close/>
                    <a:moveTo>
                      <a:pt x="114" y="215"/>
                    </a:moveTo>
                    <a:lnTo>
                      <a:pt x="102" y="189"/>
                    </a:lnTo>
                    <a:lnTo>
                      <a:pt x="85" y="199"/>
                    </a:lnTo>
                    <a:lnTo>
                      <a:pt x="95" y="225"/>
                    </a:lnTo>
                    <a:lnTo>
                      <a:pt x="114" y="215"/>
                    </a:lnTo>
                    <a:close/>
                    <a:moveTo>
                      <a:pt x="135" y="267"/>
                    </a:moveTo>
                    <a:lnTo>
                      <a:pt x="125" y="241"/>
                    </a:lnTo>
                    <a:lnTo>
                      <a:pt x="107" y="249"/>
                    </a:lnTo>
                    <a:lnTo>
                      <a:pt x="118" y="275"/>
                    </a:lnTo>
                    <a:lnTo>
                      <a:pt x="135" y="267"/>
                    </a:lnTo>
                    <a:close/>
                    <a:moveTo>
                      <a:pt x="159" y="319"/>
                    </a:moveTo>
                    <a:lnTo>
                      <a:pt x="147" y="293"/>
                    </a:lnTo>
                    <a:lnTo>
                      <a:pt x="130" y="301"/>
                    </a:lnTo>
                    <a:lnTo>
                      <a:pt x="142" y="327"/>
                    </a:lnTo>
                    <a:lnTo>
                      <a:pt x="159" y="319"/>
                    </a:lnTo>
                    <a:close/>
                    <a:moveTo>
                      <a:pt x="182" y="371"/>
                    </a:moveTo>
                    <a:lnTo>
                      <a:pt x="170" y="345"/>
                    </a:lnTo>
                    <a:lnTo>
                      <a:pt x="154" y="353"/>
                    </a:lnTo>
                    <a:lnTo>
                      <a:pt x="166" y="379"/>
                    </a:lnTo>
                    <a:lnTo>
                      <a:pt x="182" y="371"/>
                    </a:lnTo>
                    <a:close/>
                    <a:moveTo>
                      <a:pt x="206" y="424"/>
                    </a:moveTo>
                    <a:lnTo>
                      <a:pt x="194" y="397"/>
                    </a:lnTo>
                    <a:lnTo>
                      <a:pt x="175" y="405"/>
                    </a:lnTo>
                    <a:lnTo>
                      <a:pt x="187" y="431"/>
                    </a:lnTo>
                    <a:lnTo>
                      <a:pt x="206" y="424"/>
                    </a:lnTo>
                    <a:close/>
                    <a:moveTo>
                      <a:pt x="227" y="476"/>
                    </a:moveTo>
                    <a:lnTo>
                      <a:pt x="215" y="450"/>
                    </a:lnTo>
                    <a:lnTo>
                      <a:pt x="199" y="457"/>
                    </a:lnTo>
                    <a:lnTo>
                      <a:pt x="211" y="483"/>
                    </a:lnTo>
                    <a:lnTo>
                      <a:pt x="227" y="476"/>
                    </a:lnTo>
                    <a:close/>
                    <a:moveTo>
                      <a:pt x="251" y="528"/>
                    </a:moveTo>
                    <a:lnTo>
                      <a:pt x="239" y="502"/>
                    </a:lnTo>
                    <a:lnTo>
                      <a:pt x="222" y="509"/>
                    </a:lnTo>
                    <a:lnTo>
                      <a:pt x="234" y="535"/>
                    </a:lnTo>
                    <a:lnTo>
                      <a:pt x="251" y="528"/>
                    </a:lnTo>
                    <a:close/>
                    <a:moveTo>
                      <a:pt x="274" y="580"/>
                    </a:moveTo>
                    <a:lnTo>
                      <a:pt x="263" y="554"/>
                    </a:lnTo>
                    <a:lnTo>
                      <a:pt x="246" y="561"/>
                    </a:lnTo>
                    <a:lnTo>
                      <a:pt x="256" y="587"/>
                    </a:lnTo>
                    <a:lnTo>
                      <a:pt x="274" y="580"/>
                    </a:lnTo>
                    <a:close/>
                    <a:moveTo>
                      <a:pt x="296" y="632"/>
                    </a:moveTo>
                    <a:lnTo>
                      <a:pt x="286" y="606"/>
                    </a:lnTo>
                    <a:lnTo>
                      <a:pt x="267" y="613"/>
                    </a:lnTo>
                    <a:lnTo>
                      <a:pt x="279" y="639"/>
                    </a:lnTo>
                    <a:lnTo>
                      <a:pt x="296" y="632"/>
                    </a:lnTo>
                    <a:close/>
                    <a:moveTo>
                      <a:pt x="319" y="684"/>
                    </a:moveTo>
                    <a:lnTo>
                      <a:pt x="308" y="658"/>
                    </a:lnTo>
                    <a:lnTo>
                      <a:pt x="291" y="665"/>
                    </a:lnTo>
                    <a:lnTo>
                      <a:pt x="303" y="691"/>
                    </a:lnTo>
                    <a:lnTo>
                      <a:pt x="319" y="684"/>
                    </a:lnTo>
                    <a:close/>
                    <a:moveTo>
                      <a:pt x="343" y="736"/>
                    </a:moveTo>
                    <a:lnTo>
                      <a:pt x="331" y="710"/>
                    </a:lnTo>
                    <a:lnTo>
                      <a:pt x="315" y="717"/>
                    </a:lnTo>
                    <a:lnTo>
                      <a:pt x="327" y="743"/>
                    </a:lnTo>
                    <a:lnTo>
                      <a:pt x="343" y="736"/>
                    </a:lnTo>
                    <a:close/>
                    <a:moveTo>
                      <a:pt x="367" y="788"/>
                    </a:moveTo>
                    <a:lnTo>
                      <a:pt x="355" y="762"/>
                    </a:lnTo>
                    <a:lnTo>
                      <a:pt x="336" y="769"/>
                    </a:lnTo>
                    <a:lnTo>
                      <a:pt x="348" y="795"/>
                    </a:lnTo>
                    <a:lnTo>
                      <a:pt x="367" y="78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2" name="Freeform 161"/>
              <p:cNvSpPr/>
              <p:nvPr/>
            </p:nvSpPr>
            <p:spPr bwMode="auto">
              <a:xfrm>
                <a:off x="8290302" y="2685054"/>
                <a:ext cx="60955" cy="62480"/>
              </a:xfrm>
              <a:custGeom>
                <a:avLst/>
                <a:gdLst>
                  <a:gd name="T0" fmla="*/ 30 w 34"/>
                  <a:gd name="T1" fmla="*/ 11 h 35"/>
                  <a:gd name="T2" fmla="*/ 23 w 34"/>
                  <a:gd name="T3" fmla="*/ 31 h 35"/>
                  <a:gd name="T4" fmla="*/ 3 w 34"/>
                  <a:gd name="T5" fmla="*/ 24 h 35"/>
                  <a:gd name="T6" fmla="*/ 11 w 34"/>
                  <a:gd name="T7" fmla="*/ 4 h 35"/>
                  <a:gd name="T8" fmla="*/ 30 w 34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30" y="11"/>
                    </a:moveTo>
                    <a:cubicBezTo>
                      <a:pt x="34" y="19"/>
                      <a:pt x="30" y="28"/>
                      <a:pt x="23" y="31"/>
                    </a:cubicBezTo>
                    <a:cubicBezTo>
                      <a:pt x="15" y="35"/>
                      <a:pt x="6" y="31"/>
                      <a:pt x="3" y="24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8" y="0"/>
                      <a:pt x="27" y="4"/>
                      <a:pt x="30" y="1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3" name="Freeform 162"/>
              <p:cNvSpPr/>
              <p:nvPr/>
            </p:nvSpPr>
            <p:spPr bwMode="auto">
              <a:xfrm>
                <a:off x="8027431" y="2071689"/>
                <a:ext cx="64765" cy="70861"/>
              </a:xfrm>
              <a:custGeom>
                <a:avLst/>
                <a:gdLst>
                  <a:gd name="T0" fmla="*/ 85 w 85"/>
                  <a:gd name="T1" fmla="*/ 55 h 93"/>
                  <a:gd name="T2" fmla="*/ 9 w 85"/>
                  <a:gd name="T3" fmla="*/ 0 h 93"/>
                  <a:gd name="T4" fmla="*/ 0 w 85"/>
                  <a:gd name="T5" fmla="*/ 93 h 93"/>
                  <a:gd name="T6" fmla="*/ 85 w 85"/>
                  <a:gd name="T7" fmla="*/ 5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3">
                    <a:moveTo>
                      <a:pt x="85" y="55"/>
                    </a:moveTo>
                    <a:lnTo>
                      <a:pt x="9" y="0"/>
                    </a:lnTo>
                    <a:lnTo>
                      <a:pt x="0" y="93"/>
                    </a:lnTo>
                    <a:lnTo>
                      <a:pt x="85" y="5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64" name="Freeform 163"/>
            <p:cNvSpPr>
              <a:spLocks noEditPoints="1"/>
            </p:cNvSpPr>
            <p:nvPr/>
          </p:nvSpPr>
          <p:spPr bwMode="auto">
            <a:xfrm>
              <a:off x="7406066" y="2654484"/>
              <a:ext cx="454880" cy="46411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64"/>
            <p:cNvSpPr>
              <a:spLocks noEditPoints="1"/>
            </p:cNvSpPr>
            <p:nvPr/>
          </p:nvSpPr>
          <p:spPr bwMode="auto">
            <a:xfrm>
              <a:off x="6845943" y="3977112"/>
              <a:ext cx="443335" cy="471043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65"/>
            <p:cNvSpPr>
              <a:spLocks noEditPoints="1"/>
            </p:cNvSpPr>
            <p:nvPr/>
          </p:nvSpPr>
          <p:spPr bwMode="auto">
            <a:xfrm>
              <a:off x="8663976" y="2109973"/>
              <a:ext cx="542623" cy="43871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66"/>
            <p:cNvSpPr>
              <a:spLocks noEditPoints="1"/>
            </p:cNvSpPr>
            <p:nvPr/>
          </p:nvSpPr>
          <p:spPr bwMode="auto">
            <a:xfrm>
              <a:off x="10091002" y="2647343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10578030" y="4044005"/>
              <a:ext cx="494134" cy="323265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2" name="Group 168"/>
            <p:cNvGrpSpPr/>
            <p:nvPr/>
          </p:nvGrpSpPr>
          <p:grpSpPr>
            <a:xfrm>
              <a:off x="8535064" y="3851016"/>
              <a:ext cx="839294" cy="419646"/>
              <a:chOff x="7938232" y="3636521"/>
              <a:chExt cx="1635545" cy="817771"/>
            </a:xfrm>
          </p:grpSpPr>
          <p:sp>
            <p:nvSpPr>
              <p:cNvPr id="170" name="Freeform 226"/>
              <p:cNvSpPr/>
              <p:nvPr/>
            </p:nvSpPr>
            <p:spPr bwMode="auto">
              <a:xfrm>
                <a:off x="7938232" y="3636521"/>
                <a:ext cx="431783" cy="817771"/>
              </a:xfrm>
              <a:custGeom>
                <a:avLst/>
                <a:gdLst>
                  <a:gd name="T0" fmla="*/ 0 w 66"/>
                  <a:gd name="T1" fmla="*/ 121 h 126"/>
                  <a:gd name="T2" fmla="*/ 0 w 66"/>
                  <a:gd name="T3" fmla="*/ 82 h 126"/>
                  <a:gd name="T4" fmla="*/ 22 w 66"/>
                  <a:gd name="T5" fmla="*/ 96 h 126"/>
                  <a:gd name="T6" fmla="*/ 29 w 66"/>
                  <a:gd name="T7" fmla="*/ 94 h 126"/>
                  <a:gd name="T8" fmla="*/ 32 w 66"/>
                  <a:gd name="T9" fmla="*/ 88 h 126"/>
                  <a:gd name="T10" fmla="*/ 26 w 66"/>
                  <a:gd name="T11" fmla="*/ 78 h 126"/>
                  <a:gd name="T12" fmla="*/ 20 w 66"/>
                  <a:gd name="T13" fmla="*/ 74 h 126"/>
                  <a:gd name="T14" fmla="*/ 11 w 66"/>
                  <a:gd name="T15" fmla="*/ 66 h 126"/>
                  <a:gd name="T16" fmla="*/ 4 w 66"/>
                  <a:gd name="T17" fmla="*/ 58 h 126"/>
                  <a:gd name="T18" fmla="*/ 1 w 66"/>
                  <a:gd name="T19" fmla="*/ 49 h 126"/>
                  <a:gd name="T20" fmla="*/ 0 w 66"/>
                  <a:gd name="T21" fmla="*/ 40 h 126"/>
                  <a:gd name="T22" fmla="*/ 4 w 66"/>
                  <a:gd name="T23" fmla="*/ 22 h 126"/>
                  <a:gd name="T24" fmla="*/ 9 w 66"/>
                  <a:gd name="T25" fmla="*/ 14 h 126"/>
                  <a:gd name="T26" fmla="*/ 15 w 66"/>
                  <a:gd name="T27" fmla="*/ 8 h 126"/>
                  <a:gd name="T28" fmla="*/ 38 w 66"/>
                  <a:gd name="T29" fmla="*/ 0 h 126"/>
                  <a:gd name="T30" fmla="*/ 63 w 66"/>
                  <a:gd name="T31" fmla="*/ 6 h 126"/>
                  <a:gd name="T32" fmla="*/ 63 w 66"/>
                  <a:gd name="T33" fmla="*/ 44 h 126"/>
                  <a:gd name="T34" fmla="*/ 53 w 66"/>
                  <a:gd name="T35" fmla="*/ 34 h 126"/>
                  <a:gd name="T36" fmla="*/ 43 w 66"/>
                  <a:gd name="T37" fmla="*/ 30 h 126"/>
                  <a:gd name="T38" fmla="*/ 36 w 66"/>
                  <a:gd name="T39" fmla="*/ 32 h 126"/>
                  <a:gd name="T40" fmla="*/ 34 w 66"/>
                  <a:gd name="T41" fmla="*/ 37 h 126"/>
                  <a:gd name="T42" fmla="*/ 41 w 66"/>
                  <a:gd name="T43" fmla="*/ 47 h 126"/>
                  <a:gd name="T44" fmla="*/ 46 w 66"/>
                  <a:gd name="T45" fmla="*/ 51 h 126"/>
                  <a:gd name="T46" fmla="*/ 62 w 66"/>
                  <a:gd name="T47" fmla="*/ 66 h 126"/>
                  <a:gd name="T48" fmla="*/ 66 w 66"/>
                  <a:gd name="T49" fmla="*/ 85 h 126"/>
                  <a:gd name="T50" fmla="*/ 55 w 66"/>
                  <a:gd name="T51" fmla="*/ 114 h 126"/>
                  <a:gd name="T52" fmla="*/ 26 w 66"/>
                  <a:gd name="T53" fmla="*/ 126 h 126"/>
                  <a:gd name="T54" fmla="*/ 0 w 66"/>
                  <a:gd name="T55" fmla="*/ 1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126">
                    <a:moveTo>
                      <a:pt x="0" y="121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7" y="91"/>
                      <a:pt x="14" y="96"/>
                      <a:pt x="22" y="96"/>
                    </a:cubicBezTo>
                    <a:cubicBezTo>
                      <a:pt x="25" y="96"/>
                      <a:pt x="27" y="95"/>
                      <a:pt x="29" y="94"/>
                    </a:cubicBezTo>
                    <a:cubicBezTo>
                      <a:pt x="31" y="92"/>
                      <a:pt x="32" y="90"/>
                      <a:pt x="32" y="88"/>
                    </a:cubicBezTo>
                    <a:cubicBezTo>
                      <a:pt x="32" y="85"/>
                      <a:pt x="30" y="82"/>
                      <a:pt x="26" y="78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7" y="72"/>
                      <a:pt x="14" y="69"/>
                      <a:pt x="11" y="66"/>
                    </a:cubicBezTo>
                    <a:cubicBezTo>
                      <a:pt x="8" y="64"/>
                      <a:pt x="6" y="61"/>
                      <a:pt x="4" y="58"/>
                    </a:cubicBezTo>
                    <a:cubicBezTo>
                      <a:pt x="3" y="55"/>
                      <a:pt x="2" y="52"/>
                      <a:pt x="1" y="49"/>
                    </a:cubicBezTo>
                    <a:cubicBezTo>
                      <a:pt x="0" y="46"/>
                      <a:pt x="0" y="43"/>
                      <a:pt x="0" y="40"/>
                    </a:cubicBezTo>
                    <a:cubicBezTo>
                      <a:pt x="0" y="34"/>
                      <a:pt x="1" y="28"/>
                      <a:pt x="4" y="22"/>
                    </a:cubicBezTo>
                    <a:cubicBezTo>
                      <a:pt x="5" y="19"/>
                      <a:pt x="7" y="16"/>
                      <a:pt x="9" y="14"/>
                    </a:cubicBezTo>
                    <a:cubicBezTo>
                      <a:pt x="10" y="12"/>
                      <a:pt x="12" y="9"/>
                      <a:pt x="15" y="8"/>
                    </a:cubicBezTo>
                    <a:cubicBezTo>
                      <a:pt x="21" y="2"/>
                      <a:pt x="29" y="0"/>
                      <a:pt x="38" y="0"/>
                    </a:cubicBezTo>
                    <a:cubicBezTo>
                      <a:pt x="46" y="0"/>
                      <a:pt x="55" y="2"/>
                      <a:pt x="63" y="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0" y="40"/>
                      <a:pt x="57" y="36"/>
                      <a:pt x="53" y="34"/>
                    </a:cubicBezTo>
                    <a:cubicBezTo>
                      <a:pt x="50" y="31"/>
                      <a:pt x="46" y="30"/>
                      <a:pt x="43" y="30"/>
                    </a:cubicBezTo>
                    <a:cubicBezTo>
                      <a:pt x="40" y="30"/>
                      <a:pt x="38" y="31"/>
                      <a:pt x="36" y="32"/>
                    </a:cubicBezTo>
                    <a:cubicBezTo>
                      <a:pt x="35" y="34"/>
                      <a:pt x="34" y="35"/>
                      <a:pt x="34" y="37"/>
                    </a:cubicBezTo>
                    <a:cubicBezTo>
                      <a:pt x="34" y="41"/>
                      <a:pt x="36" y="44"/>
                      <a:pt x="41" y="47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53" y="56"/>
                      <a:pt x="58" y="61"/>
                      <a:pt x="62" y="66"/>
                    </a:cubicBezTo>
                    <a:cubicBezTo>
                      <a:pt x="65" y="72"/>
                      <a:pt x="66" y="78"/>
                      <a:pt x="66" y="85"/>
                    </a:cubicBezTo>
                    <a:cubicBezTo>
                      <a:pt x="66" y="97"/>
                      <a:pt x="62" y="107"/>
                      <a:pt x="55" y="114"/>
                    </a:cubicBezTo>
                    <a:cubicBezTo>
                      <a:pt x="47" y="122"/>
                      <a:pt x="38" y="126"/>
                      <a:pt x="26" y="126"/>
                    </a:cubicBezTo>
                    <a:cubicBezTo>
                      <a:pt x="18" y="126"/>
                      <a:pt x="9" y="124"/>
                      <a:pt x="0" y="1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1" name="Freeform 227"/>
              <p:cNvSpPr/>
              <p:nvPr/>
            </p:nvSpPr>
            <p:spPr bwMode="auto">
              <a:xfrm>
                <a:off x="8458336" y="3636521"/>
                <a:ext cx="412157" cy="817771"/>
              </a:xfrm>
              <a:custGeom>
                <a:avLst/>
                <a:gdLst>
                  <a:gd name="T0" fmla="*/ 0 w 126"/>
                  <a:gd name="T1" fmla="*/ 250 h 250"/>
                  <a:gd name="T2" fmla="*/ 0 w 126"/>
                  <a:gd name="T3" fmla="*/ 0 h 250"/>
                  <a:gd name="T4" fmla="*/ 126 w 126"/>
                  <a:gd name="T5" fmla="*/ 0 h 250"/>
                  <a:gd name="T6" fmla="*/ 126 w 126"/>
                  <a:gd name="T7" fmla="*/ 59 h 250"/>
                  <a:gd name="T8" fmla="*/ 68 w 126"/>
                  <a:gd name="T9" fmla="*/ 59 h 250"/>
                  <a:gd name="T10" fmla="*/ 68 w 126"/>
                  <a:gd name="T11" fmla="*/ 91 h 250"/>
                  <a:gd name="T12" fmla="*/ 120 w 126"/>
                  <a:gd name="T13" fmla="*/ 91 h 250"/>
                  <a:gd name="T14" fmla="*/ 120 w 126"/>
                  <a:gd name="T15" fmla="*/ 151 h 250"/>
                  <a:gd name="T16" fmla="*/ 68 w 126"/>
                  <a:gd name="T17" fmla="*/ 151 h 250"/>
                  <a:gd name="T18" fmla="*/ 68 w 126"/>
                  <a:gd name="T19" fmla="*/ 191 h 250"/>
                  <a:gd name="T20" fmla="*/ 126 w 126"/>
                  <a:gd name="T21" fmla="*/ 191 h 250"/>
                  <a:gd name="T22" fmla="*/ 126 w 126"/>
                  <a:gd name="T23" fmla="*/ 250 h 250"/>
                  <a:gd name="T24" fmla="*/ 0 w 126"/>
                  <a:gd name="T2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250">
                    <a:moveTo>
                      <a:pt x="0" y="250"/>
                    </a:moveTo>
                    <a:lnTo>
                      <a:pt x="0" y="0"/>
                    </a:lnTo>
                    <a:lnTo>
                      <a:pt x="126" y="0"/>
                    </a:lnTo>
                    <a:lnTo>
                      <a:pt x="126" y="59"/>
                    </a:lnTo>
                    <a:lnTo>
                      <a:pt x="68" y="59"/>
                    </a:lnTo>
                    <a:lnTo>
                      <a:pt x="68" y="91"/>
                    </a:lnTo>
                    <a:lnTo>
                      <a:pt x="120" y="91"/>
                    </a:lnTo>
                    <a:lnTo>
                      <a:pt x="120" y="151"/>
                    </a:lnTo>
                    <a:lnTo>
                      <a:pt x="68" y="151"/>
                    </a:lnTo>
                    <a:lnTo>
                      <a:pt x="68" y="191"/>
                    </a:lnTo>
                    <a:lnTo>
                      <a:pt x="126" y="191"/>
                    </a:lnTo>
                    <a:lnTo>
                      <a:pt x="126" y="250"/>
                    </a:lnTo>
                    <a:lnTo>
                      <a:pt x="0" y="2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2" name="Freeform 228"/>
              <p:cNvSpPr>
                <a:spLocks noEditPoints="1"/>
              </p:cNvSpPr>
              <p:nvPr/>
            </p:nvSpPr>
            <p:spPr bwMode="auto">
              <a:xfrm>
                <a:off x="8948999" y="3636521"/>
                <a:ext cx="624778" cy="817771"/>
              </a:xfrm>
              <a:custGeom>
                <a:avLst/>
                <a:gdLst>
                  <a:gd name="T0" fmla="*/ 96 w 96"/>
                  <a:gd name="T1" fmla="*/ 63 h 126"/>
                  <a:gd name="T2" fmla="*/ 83 w 96"/>
                  <a:gd name="T3" fmla="*/ 109 h 126"/>
                  <a:gd name="T4" fmla="*/ 48 w 96"/>
                  <a:gd name="T5" fmla="*/ 126 h 126"/>
                  <a:gd name="T6" fmla="*/ 16 w 96"/>
                  <a:gd name="T7" fmla="*/ 113 h 126"/>
                  <a:gd name="T8" fmla="*/ 0 w 96"/>
                  <a:gd name="T9" fmla="*/ 62 h 126"/>
                  <a:gd name="T10" fmla="*/ 17 w 96"/>
                  <a:gd name="T11" fmla="*/ 12 h 126"/>
                  <a:gd name="T12" fmla="*/ 48 w 96"/>
                  <a:gd name="T13" fmla="*/ 0 h 126"/>
                  <a:gd name="T14" fmla="*/ 83 w 96"/>
                  <a:gd name="T15" fmla="*/ 17 h 126"/>
                  <a:gd name="T16" fmla="*/ 96 w 96"/>
                  <a:gd name="T17" fmla="*/ 63 h 126"/>
                  <a:gd name="T18" fmla="*/ 60 w 96"/>
                  <a:gd name="T19" fmla="*/ 64 h 126"/>
                  <a:gd name="T20" fmla="*/ 48 w 96"/>
                  <a:gd name="T21" fmla="*/ 30 h 126"/>
                  <a:gd name="T22" fmla="*/ 38 w 96"/>
                  <a:gd name="T23" fmla="*/ 39 h 126"/>
                  <a:gd name="T24" fmla="*/ 35 w 96"/>
                  <a:gd name="T25" fmla="*/ 63 h 126"/>
                  <a:gd name="T26" fmla="*/ 38 w 96"/>
                  <a:gd name="T27" fmla="*/ 87 h 126"/>
                  <a:gd name="T28" fmla="*/ 47 w 96"/>
                  <a:gd name="T29" fmla="*/ 96 h 126"/>
                  <a:gd name="T30" fmla="*/ 57 w 96"/>
                  <a:gd name="T31" fmla="*/ 87 h 126"/>
                  <a:gd name="T32" fmla="*/ 60 w 96"/>
                  <a:gd name="T33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26">
                    <a:moveTo>
                      <a:pt x="96" y="63"/>
                    </a:moveTo>
                    <a:cubicBezTo>
                      <a:pt x="96" y="82"/>
                      <a:pt x="91" y="97"/>
                      <a:pt x="83" y="109"/>
                    </a:cubicBezTo>
                    <a:cubicBezTo>
                      <a:pt x="74" y="120"/>
                      <a:pt x="62" y="126"/>
                      <a:pt x="48" y="126"/>
                    </a:cubicBezTo>
                    <a:cubicBezTo>
                      <a:pt x="36" y="126"/>
                      <a:pt x="25" y="122"/>
                      <a:pt x="16" y="113"/>
                    </a:cubicBezTo>
                    <a:cubicBezTo>
                      <a:pt x="5" y="102"/>
                      <a:pt x="0" y="85"/>
                      <a:pt x="0" y="62"/>
                    </a:cubicBezTo>
                    <a:cubicBezTo>
                      <a:pt x="0" y="40"/>
                      <a:pt x="5" y="24"/>
                      <a:pt x="17" y="12"/>
                    </a:cubicBezTo>
                    <a:cubicBezTo>
                      <a:pt x="26" y="4"/>
                      <a:pt x="36" y="0"/>
                      <a:pt x="48" y="0"/>
                    </a:cubicBezTo>
                    <a:cubicBezTo>
                      <a:pt x="63" y="0"/>
                      <a:pt x="74" y="5"/>
                      <a:pt x="83" y="17"/>
                    </a:cubicBezTo>
                    <a:cubicBezTo>
                      <a:pt x="91" y="28"/>
                      <a:pt x="96" y="44"/>
                      <a:pt x="96" y="63"/>
                    </a:cubicBezTo>
                    <a:close/>
                    <a:moveTo>
                      <a:pt x="60" y="64"/>
                    </a:moveTo>
                    <a:cubicBezTo>
                      <a:pt x="60" y="41"/>
                      <a:pt x="56" y="30"/>
                      <a:pt x="48" y="30"/>
                    </a:cubicBezTo>
                    <a:cubicBezTo>
                      <a:pt x="44" y="30"/>
                      <a:pt x="41" y="33"/>
                      <a:pt x="38" y="39"/>
                    </a:cubicBezTo>
                    <a:cubicBezTo>
                      <a:pt x="36" y="44"/>
                      <a:pt x="35" y="52"/>
                      <a:pt x="35" y="63"/>
                    </a:cubicBezTo>
                    <a:cubicBezTo>
                      <a:pt x="35" y="73"/>
                      <a:pt x="36" y="81"/>
                      <a:pt x="38" y="87"/>
                    </a:cubicBezTo>
                    <a:cubicBezTo>
                      <a:pt x="40" y="93"/>
                      <a:pt x="44" y="96"/>
                      <a:pt x="47" y="96"/>
                    </a:cubicBezTo>
                    <a:cubicBezTo>
                      <a:pt x="52" y="96"/>
                      <a:pt x="55" y="93"/>
                      <a:pt x="57" y="87"/>
                    </a:cubicBezTo>
                    <a:cubicBezTo>
                      <a:pt x="59" y="82"/>
                      <a:pt x="60" y="74"/>
                      <a:pt x="60" y="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grpSp>
        <p:nvGrpSpPr>
          <p:cNvPr id="13" name="Group 4"/>
          <p:cNvGrpSpPr/>
          <p:nvPr/>
        </p:nvGrpSpPr>
        <p:grpSpPr>
          <a:xfrm>
            <a:off x="826630" y="3928695"/>
            <a:ext cx="3686840" cy="1023205"/>
            <a:chOff x="1102172" y="5236644"/>
            <a:chExt cx="4915787" cy="1363852"/>
          </a:xfrm>
        </p:grpSpPr>
        <p:sp>
          <p:nvSpPr>
            <p:cNvPr id="173" name="Rectangle 172"/>
            <p:cNvSpPr/>
            <p:nvPr/>
          </p:nvSpPr>
          <p:spPr>
            <a:xfrm>
              <a:off x="1102172" y="5236644"/>
              <a:ext cx="4915787" cy="12299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2464152" y="5369770"/>
              <a:ext cx="3421580" cy="12307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900" dirty="0" err="1"/>
                <a:t>Lorem</a:t>
              </a:r>
              <a:r>
                <a:rPr lang="en-GB" sz="900" dirty="0"/>
                <a:t> </a:t>
              </a:r>
              <a:r>
                <a:rPr lang="en-GB" sz="900" dirty="0" err="1"/>
                <a:t>ipsum</a:t>
              </a:r>
              <a:r>
                <a:rPr lang="en-GB" sz="900" dirty="0"/>
                <a:t> </a:t>
              </a:r>
              <a:r>
                <a:rPr lang="en-GB" sz="900" dirty="0" err="1"/>
                <a:t>dolor</a:t>
              </a:r>
              <a:r>
                <a:rPr lang="en-GB" sz="900" dirty="0"/>
                <a:t> sit </a:t>
              </a:r>
              <a:r>
                <a:rPr lang="en-GB" sz="900" dirty="0" err="1"/>
                <a:t>amet</a:t>
              </a:r>
              <a:r>
                <a:rPr lang="en-GB" sz="900" dirty="0"/>
                <a:t>, </a:t>
              </a:r>
              <a:r>
                <a:rPr lang="en-GB" sz="900" dirty="0" err="1"/>
                <a:t>consectetur</a:t>
              </a:r>
              <a:r>
                <a:rPr lang="en-GB" sz="900" dirty="0"/>
                <a:t> </a:t>
              </a:r>
              <a:r>
                <a:rPr lang="en-GB" sz="900" dirty="0" err="1"/>
                <a:t>adipiscing</a:t>
              </a:r>
              <a:r>
                <a:rPr lang="en-GB" sz="900" dirty="0"/>
                <a:t> </a:t>
              </a:r>
              <a:r>
                <a:rPr lang="en-GB" sz="900" dirty="0" err="1"/>
                <a:t>elit</a:t>
              </a:r>
              <a:r>
                <a:rPr lang="en-GB" sz="900" dirty="0"/>
                <a:t>. Integer </a:t>
              </a:r>
              <a:r>
                <a:rPr lang="en-GB" sz="900" dirty="0" err="1"/>
                <a:t>dolor</a:t>
              </a:r>
              <a:r>
                <a:rPr lang="en-GB" sz="900" dirty="0"/>
                <a:t> quam, </a:t>
              </a:r>
              <a:r>
                <a:rPr lang="en-GB" sz="900" dirty="0" err="1"/>
                <a:t>pretium</a:t>
              </a:r>
              <a:r>
                <a:rPr lang="en-GB" sz="900" dirty="0"/>
                <a:t> </a:t>
              </a:r>
              <a:r>
                <a:rPr lang="en-GB" sz="900" dirty="0" err="1"/>
                <a:t>eu</a:t>
              </a:r>
              <a:r>
                <a:rPr lang="en-GB" sz="900" dirty="0"/>
                <a:t> </a:t>
              </a:r>
              <a:r>
                <a:rPr lang="en-GB" sz="900" dirty="0" err="1"/>
                <a:t>placerat</a:t>
              </a:r>
              <a:r>
                <a:rPr lang="en-GB" sz="900" dirty="0"/>
                <a:t> </a:t>
              </a:r>
              <a:r>
                <a:rPr lang="en-GB" sz="900" dirty="0" err="1"/>
                <a:t>eu</a:t>
              </a:r>
              <a:r>
                <a:rPr lang="en-GB" sz="900" dirty="0"/>
                <a:t> </a:t>
              </a:r>
              <a:r>
                <a:rPr lang="en-GB" sz="900" dirty="0" err="1"/>
                <a:t>semper</a:t>
              </a:r>
              <a:r>
                <a:rPr lang="en-GB" sz="900" dirty="0"/>
                <a:t> et </a:t>
              </a:r>
              <a:r>
                <a:rPr lang="en-GB" sz="900" dirty="0" err="1"/>
                <a:t>nunc</a:t>
              </a:r>
              <a:r>
                <a:rPr lang="en-GB" sz="900" dirty="0"/>
                <a:t>. </a:t>
              </a:r>
              <a:r>
                <a:rPr lang="en-GB" sz="900" dirty="0" err="1"/>
                <a:t>Nullam</a:t>
              </a:r>
              <a:r>
                <a:rPr lang="en-GB" sz="900" dirty="0"/>
                <a:t> </a:t>
              </a:r>
              <a:r>
                <a:rPr lang="en-GB" sz="900" dirty="0" err="1"/>
                <a:t>ut</a:t>
              </a:r>
              <a:r>
                <a:rPr lang="en-GB" sz="900" dirty="0"/>
                <a:t> </a:t>
              </a:r>
              <a:r>
                <a:rPr lang="en-GB" sz="900" dirty="0" err="1"/>
                <a:t>turpis</a:t>
              </a:r>
              <a:r>
                <a:rPr lang="en-GB" sz="900" dirty="0"/>
                <a:t> dictum </a:t>
              </a:r>
              <a:r>
                <a:rPr lang="en-GB" sz="900" dirty="0" err="1"/>
                <a:t>luctus</a:t>
              </a:r>
              <a:r>
                <a:rPr lang="en-GB" sz="900" dirty="0"/>
                <a:t> mi </a:t>
              </a:r>
              <a:r>
                <a:rPr lang="en-GB" sz="900" dirty="0" err="1"/>
                <a:t>quis</a:t>
              </a:r>
              <a:r>
                <a:rPr lang="en-GB" sz="900" dirty="0"/>
                <a:t> </a:t>
              </a:r>
              <a:r>
                <a:rPr lang="en-GB" sz="900" dirty="0" err="1"/>
                <a:t>luctus</a:t>
              </a:r>
              <a:r>
                <a:rPr lang="en-GB" sz="900" dirty="0"/>
                <a:t> </a:t>
              </a:r>
              <a:r>
                <a:rPr lang="en-GB" sz="900" dirty="0" err="1"/>
                <a:t>lorem</a:t>
              </a:r>
              <a:r>
                <a:rPr lang="en-GB" sz="900" dirty="0"/>
                <a:t>. </a:t>
              </a:r>
              <a:r>
                <a:rPr lang="en-GB" sz="900" dirty="0" err="1"/>
                <a:t>Nullam</a:t>
              </a:r>
              <a:r>
                <a:rPr lang="en-GB" sz="900" dirty="0"/>
                <a:t> </a:t>
              </a:r>
              <a:r>
                <a:rPr lang="en-GB" sz="900" dirty="0" err="1"/>
                <a:t>porttitor</a:t>
              </a:r>
              <a:r>
                <a:rPr lang="en-GB" sz="900" dirty="0"/>
                <a:t> </a:t>
              </a:r>
              <a:r>
                <a:rPr lang="en-GB" sz="900" dirty="0" err="1"/>
                <a:t>consectetur</a:t>
              </a:r>
              <a:r>
                <a:rPr lang="en-GB" sz="900" dirty="0"/>
                <a:t> </a:t>
              </a:r>
              <a:r>
                <a:rPr lang="en-GB" sz="900" dirty="0" err="1"/>
                <a:t>nunc</a:t>
              </a:r>
              <a:r>
                <a:rPr lang="en-GB" sz="900" dirty="0"/>
                <a:t> in </a:t>
              </a:r>
              <a:r>
                <a:rPr lang="en-GB" sz="900" dirty="0" err="1"/>
                <a:t>tempor</a:t>
              </a:r>
              <a:r>
                <a:rPr lang="en-GB" sz="900" dirty="0"/>
                <a:t>. </a:t>
              </a:r>
              <a:r>
                <a:rPr lang="en-GB" sz="900" dirty="0" err="1"/>
                <a:t>Cras</a:t>
              </a:r>
              <a:r>
                <a:rPr lang="en-GB" sz="900" dirty="0"/>
                <a:t> vitae </a:t>
              </a:r>
              <a:r>
                <a:rPr lang="en-GB" sz="900" dirty="0" err="1"/>
                <a:t>venenatis</a:t>
              </a:r>
              <a:r>
                <a:rPr lang="en-GB" sz="900" dirty="0"/>
                <a:t> </a:t>
              </a:r>
              <a:r>
                <a:rPr lang="en-GB" sz="900" dirty="0" err="1"/>
                <a:t>sem</a:t>
              </a:r>
              <a:r>
                <a:rPr lang="en-GB" sz="900" dirty="0"/>
                <a:t> at </a:t>
              </a:r>
              <a:r>
                <a:rPr lang="en-GB" sz="900" dirty="0" err="1"/>
                <a:t>pretium</a:t>
              </a:r>
              <a:r>
                <a:rPr lang="en-GB" sz="900" dirty="0"/>
                <a:t> </a:t>
              </a:r>
              <a:r>
                <a:rPr lang="en-GB" sz="900" dirty="0" err="1"/>
                <a:t>arcu</a:t>
              </a:r>
              <a:r>
                <a:rPr lang="en-GB" sz="900" dirty="0"/>
                <a:t>. 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1247665" y="5415877"/>
              <a:ext cx="1141767" cy="738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>
                  <a:solidFill>
                    <a:schemeClr val="accent1"/>
                  </a:solidFill>
                  <a:latin typeface="+mj-lt"/>
                </a:rPr>
                <a:t>85%</a:t>
              </a:r>
              <a:endParaRPr lang="en-GB" sz="3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1247888" y="5994935"/>
              <a:ext cx="1152795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Per/Month</a:t>
              </a:r>
              <a:endParaRPr lang="en-GB" sz="1200" i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3" grpId="0" animBg="1"/>
      <p:bldP spid="87" grpId="0" animBg="1"/>
      <p:bldP spid="91" grpId="0" animBg="1"/>
      <p:bldP spid="9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1467105" y="2850046"/>
            <a:ext cx="952665" cy="953985"/>
            <a:chOff x="0" y="0"/>
            <a:chExt cx="1080120" cy="1080120"/>
          </a:xfrm>
        </p:grpSpPr>
        <p:grpSp>
          <p:nvGrpSpPr>
            <p:cNvPr id="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accent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4" name="文本框 10"/>
            <p:cNvSpPr>
              <a:spLocks noChangeArrowheads="1"/>
            </p:cNvSpPr>
            <p:nvPr/>
          </p:nvSpPr>
          <p:spPr bwMode="auto">
            <a:xfrm>
              <a:off x="170838" y="365759"/>
              <a:ext cx="732802" cy="313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10"/>
          <p:cNvGrpSpPr/>
          <p:nvPr/>
        </p:nvGrpSpPr>
        <p:grpSpPr bwMode="auto">
          <a:xfrm>
            <a:off x="2450732" y="1581638"/>
            <a:ext cx="1306343" cy="1306519"/>
            <a:chOff x="0" y="0"/>
            <a:chExt cx="1080120" cy="1080120"/>
          </a:xfrm>
        </p:grpSpPr>
        <p:grpSp>
          <p:nvGrpSpPr>
            <p:cNvPr id="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9" name="文本框 26"/>
            <p:cNvSpPr>
              <a:spLocks noChangeArrowheads="1"/>
            </p:cNvSpPr>
            <p:nvPr/>
          </p:nvSpPr>
          <p:spPr bwMode="auto">
            <a:xfrm>
              <a:off x="241051" y="400115"/>
              <a:ext cx="598023" cy="254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4179820" y="2850046"/>
            <a:ext cx="1170588" cy="1170745"/>
            <a:chOff x="0" y="0"/>
            <a:chExt cx="1080120" cy="1080120"/>
          </a:xfrm>
        </p:grpSpPr>
        <p:grpSp>
          <p:nvGrpSpPr>
            <p:cNvPr id="1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4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14" name="文本框 31"/>
            <p:cNvSpPr>
              <a:spLocks noChangeArrowheads="1"/>
            </p:cNvSpPr>
            <p:nvPr/>
          </p:nvSpPr>
          <p:spPr bwMode="auto">
            <a:xfrm>
              <a:off x="206373" y="398075"/>
              <a:ext cx="667377" cy="28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20"/>
          <p:cNvGrpSpPr/>
          <p:nvPr/>
        </p:nvGrpSpPr>
        <p:grpSpPr bwMode="auto">
          <a:xfrm>
            <a:off x="5550468" y="1009962"/>
            <a:ext cx="1715988" cy="1715029"/>
            <a:chOff x="0" y="0"/>
            <a:chExt cx="1080120" cy="1080120"/>
          </a:xfrm>
        </p:grpSpPr>
        <p:grpSp>
          <p:nvGrpSpPr>
            <p:cNvPr id="1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2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19" name="文本框 37"/>
            <p:cNvSpPr>
              <a:spLocks noChangeArrowheads="1"/>
            </p:cNvSpPr>
            <p:nvPr/>
          </p:nvSpPr>
          <p:spPr bwMode="auto">
            <a:xfrm>
              <a:off x="263997" y="414093"/>
              <a:ext cx="552126" cy="232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13"/>
          <p:cNvCxnSpPr>
            <a:cxnSpLocks noChangeShapeType="1"/>
            <a:stCxn id="5" idx="7"/>
            <a:endCxn id="10" idx="3"/>
          </p:cNvCxnSpPr>
          <p:nvPr/>
        </p:nvCxnSpPr>
        <p:spPr bwMode="auto">
          <a:xfrm flipV="1">
            <a:off x="2280443" y="2696408"/>
            <a:ext cx="360822" cy="29298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直接连接符 17"/>
          <p:cNvSpPr>
            <a:spLocks noChangeShapeType="1"/>
          </p:cNvSpPr>
          <p:nvPr/>
        </p:nvSpPr>
        <p:spPr bwMode="auto">
          <a:xfrm>
            <a:off x="3670143" y="2530860"/>
            <a:ext cx="681156" cy="490689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0"/>
          <p:cNvCxnSpPr>
            <a:cxnSpLocks noChangeShapeType="1"/>
            <a:stCxn id="15" idx="7"/>
            <a:endCxn id="20" idx="3"/>
          </p:cNvCxnSpPr>
          <p:nvPr/>
        </p:nvCxnSpPr>
        <p:spPr bwMode="auto">
          <a:xfrm flipV="1">
            <a:off x="5177736" y="2473692"/>
            <a:ext cx="623996" cy="54904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3"/>
          <p:cNvCxnSpPr>
            <a:cxnSpLocks noChangeShapeType="1"/>
            <a:stCxn id="34" idx="5"/>
            <a:endCxn id="5" idx="1"/>
          </p:cNvCxnSpPr>
          <p:nvPr/>
        </p:nvCxnSpPr>
        <p:spPr bwMode="auto">
          <a:xfrm>
            <a:off x="1307534" y="2776204"/>
            <a:ext cx="298899" cy="21318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43"/>
          <p:cNvCxnSpPr>
            <a:cxnSpLocks noChangeShapeType="1"/>
            <a:stCxn id="35" idx="7"/>
            <a:endCxn id="15" idx="3"/>
          </p:cNvCxnSpPr>
          <p:nvPr/>
        </p:nvCxnSpPr>
        <p:spPr bwMode="auto">
          <a:xfrm flipV="1">
            <a:off x="4050020" y="3849289"/>
            <a:ext cx="301280" cy="278692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72"/>
          <p:cNvCxnSpPr>
            <a:cxnSpLocks noChangeShapeType="1"/>
            <a:stCxn id="20" idx="6"/>
            <a:endCxn id="36" idx="1"/>
          </p:cNvCxnSpPr>
          <p:nvPr/>
        </p:nvCxnSpPr>
        <p:spPr bwMode="auto">
          <a:xfrm>
            <a:off x="7266456" y="1867477"/>
            <a:ext cx="417982" cy="28107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矩形 76"/>
          <p:cNvSpPr>
            <a:spLocks noChangeArrowheads="1"/>
          </p:cNvSpPr>
          <p:nvPr/>
        </p:nvSpPr>
        <p:spPr bwMode="auto">
          <a:xfrm>
            <a:off x="1221794" y="3812368"/>
            <a:ext cx="1365884" cy="24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9" name="矩形 80"/>
          <p:cNvSpPr>
            <a:spLocks noChangeArrowheads="1"/>
          </p:cNvSpPr>
          <p:nvPr/>
        </p:nvSpPr>
        <p:spPr bwMode="auto">
          <a:xfrm>
            <a:off x="2407862" y="2914359"/>
            <a:ext cx="1365884" cy="24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81"/>
          <p:cNvSpPr>
            <a:spLocks noChangeArrowheads="1"/>
          </p:cNvSpPr>
          <p:nvPr/>
        </p:nvSpPr>
        <p:spPr bwMode="auto">
          <a:xfrm>
            <a:off x="4100034" y="4056521"/>
            <a:ext cx="1365884" cy="24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1" name="矩形 82"/>
          <p:cNvSpPr>
            <a:spLocks noChangeArrowheads="1"/>
          </p:cNvSpPr>
          <p:nvPr/>
        </p:nvSpPr>
        <p:spPr bwMode="auto">
          <a:xfrm>
            <a:off x="5745764" y="2747621"/>
            <a:ext cx="1367075" cy="24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85"/>
          <p:cNvSpPr>
            <a:spLocks noChangeArrowheads="1"/>
          </p:cNvSpPr>
          <p:nvPr/>
        </p:nvSpPr>
        <p:spPr bwMode="auto">
          <a:xfrm>
            <a:off x="5668438" y="3534614"/>
            <a:ext cx="2324504" cy="27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8" tIns="43208" rIns="86418" bIns="4320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添加主要观点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13"/>
          <p:cNvSpPr>
            <a:spLocks noChangeArrowheads="1"/>
          </p:cNvSpPr>
          <p:nvPr/>
        </p:nvSpPr>
        <p:spPr bwMode="auto">
          <a:xfrm>
            <a:off x="5683133" y="3890721"/>
            <a:ext cx="2741295" cy="73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5" tIns="34292" rIns="68585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56"/>
          <p:cNvSpPr>
            <a:spLocks noChangeArrowheads="1"/>
          </p:cNvSpPr>
          <p:nvPr/>
        </p:nvSpPr>
        <p:spPr bwMode="auto">
          <a:xfrm rot="21019160">
            <a:off x="958620" y="2473692"/>
            <a:ext cx="384638" cy="3835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5" name="椭圆 58"/>
          <p:cNvSpPr>
            <a:spLocks noChangeArrowheads="1"/>
          </p:cNvSpPr>
          <p:nvPr/>
        </p:nvSpPr>
        <p:spPr bwMode="auto">
          <a:xfrm>
            <a:off x="3628465" y="4055330"/>
            <a:ext cx="493004" cy="494262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6" name="椭圆 70"/>
          <p:cNvSpPr>
            <a:spLocks noChangeArrowheads="1"/>
          </p:cNvSpPr>
          <p:nvPr/>
        </p:nvSpPr>
        <p:spPr bwMode="auto">
          <a:xfrm>
            <a:off x="7601080" y="2065181"/>
            <a:ext cx="570408" cy="570486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/>
      <p:bldP spid="29" grpId="0"/>
      <p:bldP spid="30" grpId="0"/>
      <p:bldP spid="31" grpId="0"/>
      <p:bldP spid="32" grpId="0" bldLvl="0" autoUpdateAnimBg="0"/>
      <p:bldP spid="33" grpId="0" bldLvl="0" autoUpdateAnimBg="0"/>
      <p:bldP spid="34" grpId="0" bldLvl="0" animBg="1" autoUpdateAnimBg="0"/>
      <p:bldP spid="35" grpId="0" bldLvl="0" animBg="1" autoUpdateAnimBg="0"/>
      <p:bldP spid="36" grpId="0" bldLvl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0"/>
          <p:cNvSpPr txBox="1"/>
          <p:nvPr/>
        </p:nvSpPr>
        <p:spPr>
          <a:xfrm>
            <a:off x="4919572" y="2007310"/>
            <a:ext cx="4017080" cy="484736"/>
          </a:xfrm>
          <a:prstGeom prst="rect">
            <a:avLst/>
          </a:prstGeom>
          <a:noFill/>
          <a:ln w="9525">
            <a:noFill/>
          </a:ln>
        </p:spPr>
        <p:txBody>
          <a:bodyPr wrap="square" lIns="68568" tIns="34284" rIns="68568" bIns="34284">
            <a:spAutoFit/>
          </a:bodyPr>
          <a:lstStyle/>
          <a:p>
            <a:pPr defTabSz="685165">
              <a:lnSpc>
                <a:spcPct val="150000"/>
              </a:lnSpc>
              <a:defRPr/>
            </a:pP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6" name="文本框 40"/>
          <p:cNvSpPr txBox="1"/>
          <p:nvPr/>
        </p:nvSpPr>
        <p:spPr>
          <a:xfrm>
            <a:off x="4919572" y="2848849"/>
            <a:ext cx="4017080" cy="484736"/>
          </a:xfrm>
          <a:prstGeom prst="rect">
            <a:avLst/>
          </a:prstGeom>
          <a:noFill/>
          <a:ln w="9525">
            <a:noFill/>
          </a:ln>
        </p:spPr>
        <p:txBody>
          <a:bodyPr wrap="square" lIns="68568" tIns="34284" rIns="68568" bIns="34284">
            <a:spAutoFit/>
          </a:bodyPr>
          <a:lstStyle/>
          <a:p>
            <a:pPr defTabSz="685165">
              <a:lnSpc>
                <a:spcPct val="150000"/>
              </a:lnSpc>
              <a:defRPr/>
            </a:pP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8" name="文本框 40"/>
          <p:cNvSpPr txBox="1"/>
          <p:nvPr/>
        </p:nvSpPr>
        <p:spPr>
          <a:xfrm>
            <a:off x="4919572" y="3638874"/>
            <a:ext cx="4017080" cy="484736"/>
          </a:xfrm>
          <a:prstGeom prst="rect">
            <a:avLst/>
          </a:prstGeom>
          <a:noFill/>
          <a:ln w="9525">
            <a:noFill/>
          </a:ln>
        </p:spPr>
        <p:txBody>
          <a:bodyPr wrap="square" lIns="68568" tIns="34284" rIns="68568" bIns="34284">
            <a:spAutoFit/>
          </a:bodyPr>
          <a:lstStyle/>
          <a:p>
            <a:pPr defTabSz="685165">
              <a:lnSpc>
                <a:spcPct val="150000"/>
              </a:lnSpc>
              <a:defRPr/>
            </a:pP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lang="en-US" altLang="zh-CN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lang="zh-CN" altLang="en-US" sz="900" kern="0" noProof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00243" y="1486845"/>
            <a:ext cx="4591451" cy="2767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lIns="68568" tIns="34284" rIns="68568" bIns="34284"/>
          <a:lstStyle/>
          <a:p>
            <a:pPr defTabSz="685165">
              <a:defRPr/>
            </a:pPr>
            <a:endParaRPr lang="id-ID" sz="1425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188" y="803187"/>
            <a:ext cx="7535050" cy="3952176"/>
            <a:chOff x="611188" y="803187"/>
            <a:chExt cx="7535050" cy="3952176"/>
          </a:xfrm>
        </p:grpSpPr>
        <p:sp>
          <p:nvSpPr>
            <p:cNvPr id="3" name="Freeform 138"/>
            <p:cNvSpPr/>
            <p:nvPr/>
          </p:nvSpPr>
          <p:spPr bwMode="auto">
            <a:xfrm>
              <a:off x="4419041" y="803187"/>
              <a:ext cx="229490" cy="883605"/>
            </a:xfrm>
            <a:custGeom>
              <a:avLst/>
              <a:gdLst>
                <a:gd name="T0" fmla="*/ 161 w 161"/>
                <a:gd name="T1" fmla="*/ 438 h 619"/>
                <a:gd name="T2" fmla="*/ 161 w 161"/>
                <a:gd name="T3" fmla="*/ 51 h 619"/>
                <a:gd name="T4" fmla="*/ 110 w 161"/>
                <a:gd name="T5" fmla="*/ 0 h 619"/>
                <a:gd name="T6" fmla="*/ 51 w 161"/>
                <a:gd name="T7" fmla="*/ 0 h 619"/>
                <a:gd name="T8" fmla="*/ 0 w 161"/>
                <a:gd name="T9" fmla="*/ 51 h 619"/>
                <a:gd name="T10" fmla="*/ 0 w 161"/>
                <a:gd name="T11" fmla="*/ 619 h 619"/>
                <a:gd name="T12" fmla="*/ 161 w 161"/>
                <a:gd name="T13" fmla="*/ 43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619">
                  <a:moveTo>
                    <a:pt x="161" y="438"/>
                  </a:moveTo>
                  <a:cubicBezTo>
                    <a:pt x="161" y="51"/>
                    <a:pt x="161" y="51"/>
                    <a:pt x="161" y="51"/>
                  </a:cubicBezTo>
                  <a:cubicBezTo>
                    <a:pt x="161" y="23"/>
                    <a:pt x="138" y="0"/>
                    <a:pt x="11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619"/>
                    <a:pt x="0" y="619"/>
                    <a:pt x="0" y="619"/>
                  </a:cubicBezTo>
                  <a:cubicBezTo>
                    <a:pt x="9" y="561"/>
                    <a:pt x="53" y="461"/>
                    <a:pt x="161" y="4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4" name="Freeform 140"/>
            <p:cNvSpPr/>
            <p:nvPr/>
          </p:nvSpPr>
          <p:spPr bwMode="auto">
            <a:xfrm>
              <a:off x="4419041" y="3514468"/>
              <a:ext cx="1500618" cy="1240895"/>
            </a:xfrm>
            <a:custGeom>
              <a:avLst/>
              <a:gdLst>
                <a:gd name="T0" fmla="*/ 1004 w 1051"/>
                <a:gd name="T1" fmla="*/ 0 h 869"/>
                <a:gd name="T2" fmla="*/ 218 w 1051"/>
                <a:gd name="T3" fmla="*/ 0 h 869"/>
                <a:gd name="T4" fmla="*/ 161 w 1051"/>
                <a:gd name="T5" fmla="*/ 5 h 869"/>
                <a:gd name="T6" fmla="*/ 0 w 1051"/>
                <a:gd name="T7" fmla="*/ 186 h 869"/>
                <a:gd name="T8" fmla="*/ 0 w 1051"/>
                <a:gd name="T9" fmla="*/ 201 h 869"/>
                <a:gd name="T10" fmla="*/ 0 w 1051"/>
                <a:gd name="T11" fmla="*/ 818 h 869"/>
                <a:gd name="T12" fmla="*/ 51 w 1051"/>
                <a:gd name="T13" fmla="*/ 869 h 869"/>
                <a:gd name="T14" fmla="*/ 110 w 1051"/>
                <a:gd name="T15" fmla="*/ 869 h 869"/>
                <a:gd name="T16" fmla="*/ 161 w 1051"/>
                <a:gd name="T17" fmla="*/ 818 h 869"/>
                <a:gd name="T18" fmla="*/ 161 w 1051"/>
                <a:gd name="T19" fmla="*/ 101 h 869"/>
                <a:gd name="T20" fmla="*/ 214 w 1051"/>
                <a:gd name="T21" fmla="*/ 92 h 869"/>
                <a:gd name="T22" fmla="*/ 1005 w 1051"/>
                <a:gd name="T23" fmla="*/ 92 h 869"/>
                <a:gd name="T24" fmla="*/ 1051 w 1051"/>
                <a:gd name="T25" fmla="*/ 46 h 869"/>
                <a:gd name="T26" fmla="*/ 1004 w 1051"/>
                <a:gd name="T2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1" h="869">
                  <a:moveTo>
                    <a:pt x="1004" y="0"/>
                  </a:moveTo>
                  <a:cubicBezTo>
                    <a:pt x="998" y="1"/>
                    <a:pt x="364" y="6"/>
                    <a:pt x="218" y="0"/>
                  </a:cubicBezTo>
                  <a:cubicBezTo>
                    <a:pt x="197" y="0"/>
                    <a:pt x="178" y="2"/>
                    <a:pt x="161" y="5"/>
                  </a:cubicBezTo>
                  <a:cubicBezTo>
                    <a:pt x="53" y="28"/>
                    <a:pt x="9" y="127"/>
                    <a:pt x="0" y="18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818"/>
                    <a:pt x="0" y="818"/>
                    <a:pt x="0" y="818"/>
                  </a:cubicBezTo>
                  <a:cubicBezTo>
                    <a:pt x="0" y="846"/>
                    <a:pt x="23" y="869"/>
                    <a:pt x="51" y="869"/>
                  </a:cubicBezTo>
                  <a:cubicBezTo>
                    <a:pt x="110" y="869"/>
                    <a:pt x="110" y="869"/>
                    <a:pt x="110" y="869"/>
                  </a:cubicBezTo>
                  <a:cubicBezTo>
                    <a:pt x="138" y="869"/>
                    <a:pt x="161" y="846"/>
                    <a:pt x="161" y="818"/>
                  </a:cubicBezTo>
                  <a:cubicBezTo>
                    <a:pt x="161" y="101"/>
                    <a:pt x="161" y="101"/>
                    <a:pt x="161" y="101"/>
                  </a:cubicBezTo>
                  <a:cubicBezTo>
                    <a:pt x="176" y="95"/>
                    <a:pt x="193" y="92"/>
                    <a:pt x="214" y="92"/>
                  </a:cubicBezTo>
                  <a:cubicBezTo>
                    <a:pt x="363" y="98"/>
                    <a:pt x="979" y="93"/>
                    <a:pt x="1005" y="92"/>
                  </a:cubicBezTo>
                  <a:cubicBezTo>
                    <a:pt x="1030" y="92"/>
                    <a:pt x="1051" y="71"/>
                    <a:pt x="1051" y="46"/>
                  </a:cubicBezTo>
                  <a:cubicBezTo>
                    <a:pt x="1050" y="21"/>
                    <a:pt x="1030" y="1"/>
                    <a:pt x="10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" name="Freeform 141"/>
            <p:cNvSpPr/>
            <p:nvPr/>
          </p:nvSpPr>
          <p:spPr bwMode="auto">
            <a:xfrm>
              <a:off x="4502867" y="2839739"/>
              <a:ext cx="1374" cy="20613"/>
            </a:xfrm>
            <a:custGeom>
              <a:avLst/>
              <a:gdLst>
                <a:gd name="T0" fmla="*/ 1 w 1"/>
                <a:gd name="T1" fmla="*/ 2 h 15"/>
                <a:gd name="T2" fmla="*/ 0 w 1"/>
                <a:gd name="T3" fmla="*/ 0 h 15"/>
                <a:gd name="T4" fmla="*/ 0 w 1"/>
                <a:gd name="T5" fmla="*/ 15 h 15"/>
                <a:gd name="T6" fmla="*/ 1 w 1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5">
                  <a:moveTo>
                    <a:pt x="1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1"/>
                    <a:pt x="1" y="6"/>
                    <a:pt x="1" y="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142"/>
            <p:cNvSpPr/>
            <p:nvPr/>
          </p:nvSpPr>
          <p:spPr bwMode="auto">
            <a:xfrm>
              <a:off x="3149288" y="2536540"/>
              <a:ext cx="1499243" cy="1250515"/>
            </a:xfrm>
            <a:custGeom>
              <a:avLst/>
              <a:gdLst>
                <a:gd name="T0" fmla="*/ 889 w 1050"/>
                <a:gd name="T1" fmla="*/ 6 h 876"/>
                <a:gd name="T2" fmla="*/ 833 w 1050"/>
                <a:gd name="T3" fmla="*/ 1 h 876"/>
                <a:gd name="T4" fmla="*/ 46 w 1050"/>
                <a:gd name="T5" fmla="*/ 1 h 876"/>
                <a:gd name="T6" fmla="*/ 0 w 1050"/>
                <a:gd name="T7" fmla="*/ 47 h 876"/>
                <a:gd name="T8" fmla="*/ 46 w 1050"/>
                <a:gd name="T9" fmla="*/ 93 h 876"/>
                <a:gd name="T10" fmla="*/ 836 w 1050"/>
                <a:gd name="T11" fmla="*/ 93 h 876"/>
                <a:gd name="T12" fmla="*/ 889 w 1050"/>
                <a:gd name="T13" fmla="*/ 102 h 876"/>
                <a:gd name="T14" fmla="*/ 889 w 1050"/>
                <a:gd name="T15" fmla="*/ 876 h 876"/>
                <a:gd name="T16" fmla="*/ 1050 w 1050"/>
                <a:gd name="T17" fmla="*/ 695 h 876"/>
                <a:gd name="T18" fmla="*/ 1050 w 1050"/>
                <a:gd name="T19" fmla="*/ 202 h 876"/>
                <a:gd name="T20" fmla="*/ 1050 w 1050"/>
                <a:gd name="T21" fmla="*/ 186 h 876"/>
                <a:gd name="T22" fmla="*/ 889 w 1050"/>
                <a:gd name="T23" fmla="*/ 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0" h="876">
                  <a:moveTo>
                    <a:pt x="889" y="6"/>
                  </a:moveTo>
                  <a:cubicBezTo>
                    <a:pt x="872" y="2"/>
                    <a:pt x="853" y="0"/>
                    <a:pt x="833" y="1"/>
                  </a:cubicBezTo>
                  <a:cubicBezTo>
                    <a:pt x="687" y="6"/>
                    <a:pt x="53" y="1"/>
                    <a:pt x="46" y="1"/>
                  </a:cubicBezTo>
                  <a:cubicBezTo>
                    <a:pt x="21" y="1"/>
                    <a:pt x="0" y="2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688" y="98"/>
                    <a:pt x="836" y="93"/>
                  </a:cubicBezTo>
                  <a:cubicBezTo>
                    <a:pt x="857" y="92"/>
                    <a:pt x="875" y="96"/>
                    <a:pt x="889" y="102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98" y="817"/>
                    <a:pt x="942" y="718"/>
                    <a:pt x="1050" y="695"/>
                  </a:cubicBezTo>
                  <a:cubicBezTo>
                    <a:pt x="1050" y="202"/>
                    <a:pt x="1050" y="202"/>
                    <a:pt x="1050" y="202"/>
                  </a:cubicBezTo>
                  <a:cubicBezTo>
                    <a:pt x="1050" y="186"/>
                    <a:pt x="1050" y="186"/>
                    <a:pt x="1050" y="186"/>
                  </a:cubicBezTo>
                  <a:cubicBezTo>
                    <a:pt x="1041" y="128"/>
                    <a:pt x="997" y="29"/>
                    <a:pt x="889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7" name="Freeform 143"/>
            <p:cNvSpPr/>
            <p:nvPr/>
          </p:nvSpPr>
          <p:spPr bwMode="auto">
            <a:xfrm>
              <a:off x="4419041" y="1420199"/>
              <a:ext cx="1500618" cy="1374192"/>
            </a:xfrm>
            <a:custGeom>
              <a:avLst/>
              <a:gdLst>
                <a:gd name="T0" fmla="*/ 1004 w 1051"/>
                <a:gd name="T1" fmla="*/ 1 h 963"/>
                <a:gd name="T2" fmla="*/ 218 w 1051"/>
                <a:gd name="T3" fmla="*/ 1 h 963"/>
                <a:gd name="T4" fmla="*/ 161 w 1051"/>
                <a:gd name="T5" fmla="*/ 6 h 963"/>
                <a:gd name="T6" fmla="*/ 0 w 1051"/>
                <a:gd name="T7" fmla="*/ 187 h 963"/>
                <a:gd name="T8" fmla="*/ 0 w 1051"/>
                <a:gd name="T9" fmla="*/ 201 h 963"/>
                <a:gd name="T10" fmla="*/ 0 w 1051"/>
                <a:gd name="T11" fmla="*/ 783 h 963"/>
                <a:gd name="T12" fmla="*/ 161 w 1051"/>
                <a:gd name="T13" fmla="*/ 963 h 963"/>
                <a:gd name="T14" fmla="*/ 161 w 1051"/>
                <a:gd name="T15" fmla="*/ 102 h 963"/>
                <a:gd name="T16" fmla="*/ 214 w 1051"/>
                <a:gd name="T17" fmla="*/ 93 h 963"/>
                <a:gd name="T18" fmla="*/ 1005 w 1051"/>
                <a:gd name="T19" fmla="*/ 93 h 963"/>
                <a:gd name="T20" fmla="*/ 1051 w 1051"/>
                <a:gd name="T21" fmla="*/ 46 h 963"/>
                <a:gd name="T22" fmla="*/ 1004 w 1051"/>
                <a:gd name="T23" fmla="*/ 1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1" h="963">
                  <a:moveTo>
                    <a:pt x="1004" y="1"/>
                  </a:moveTo>
                  <a:cubicBezTo>
                    <a:pt x="998" y="1"/>
                    <a:pt x="364" y="6"/>
                    <a:pt x="218" y="1"/>
                  </a:cubicBezTo>
                  <a:cubicBezTo>
                    <a:pt x="197" y="0"/>
                    <a:pt x="178" y="2"/>
                    <a:pt x="161" y="6"/>
                  </a:cubicBezTo>
                  <a:cubicBezTo>
                    <a:pt x="53" y="29"/>
                    <a:pt x="9" y="129"/>
                    <a:pt x="0" y="187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08" y="806"/>
                    <a:pt x="152" y="905"/>
                    <a:pt x="161" y="96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76" y="96"/>
                    <a:pt x="193" y="92"/>
                    <a:pt x="214" y="93"/>
                  </a:cubicBezTo>
                  <a:cubicBezTo>
                    <a:pt x="363" y="98"/>
                    <a:pt x="979" y="93"/>
                    <a:pt x="1005" y="93"/>
                  </a:cubicBezTo>
                  <a:cubicBezTo>
                    <a:pt x="1031" y="93"/>
                    <a:pt x="1051" y="72"/>
                    <a:pt x="1051" y="46"/>
                  </a:cubicBezTo>
                  <a:cubicBezTo>
                    <a:pt x="1051" y="21"/>
                    <a:pt x="1030" y="1"/>
                    <a:pt x="10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156176" y="1177325"/>
              <a:ext cx="954107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8BC9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l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9" name="矩形 1"/>
            <p:cNvSpPr>
              <a:spLocks noChangeArrowheads="1"/>
            </p:cNvSpPr>
            <p:nvPr/>
          </p:nvSpPr>
          <p:spPr bwMode="auto">
            <a:xfrm>
              <a:off x="6164187" y="1431659"/>
              <a:ext cx="1973962" cy="48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单击添加文本单击添加文本单击添加文本单击添加文本单击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1787108" y="2295545"/>
              <a:ext cx="954107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EBAC0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611188" y="2568189"/>
              <a:ext cx="2222950" cy="48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单击添加文本单击添加文本单击添加文本单击添加文本单击</a:t>
              </a: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266857" y="3303657"/>
              <a:ext cx="954107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6172276" y="3529569"/>
              <a:ext cx="1973962" cy="48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单击添加文本单击添加文本单击添加文本单击添加文本单击</a:t>
              </a:r>
            </a:p>
          </p:txBody>
        </p:sp>
        <p:sp>
          <p:nvSpPr>
            <p:cNvPr id="14" name="椭圆 13"/>
            <p:cNvSpPr/>
            <p:nvPr/>
          </p:nvSpPr>
          <p:spPr>
            <a:xfrm>
              <a:off x="5590452" y="3300820"/>
              <a:ext cx="536130" cy="53613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5590452" y="1230720"/>
              <a:ext cx="536130" cy="5361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2881223" y="2324222"/>
              <a:ext cx="536130" cy="5361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7" name="TextBox 682"/>
            <p:cNvSpPr txBox="1"/>
            <p:nvPr/>
          </p:nvSpPr>
          <p:spPr>
            <a:xfrm>
              <a:off x="5663670" y="1301196"/>
              <a:ext cx="369012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682"/>
            <p:cNvSpPr txBox="1"/>
            <p:nvPr/>
          </p:nvSpPr>
          <p:spPr>
            <a:xfrm>
              <a:off x="5665273" y="3379577"/>
              <a:ext cx="365806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82"/>
            <p:cNvSpPr txBox="1"/>
            <p:nvPr/>
          </p:nvSpPr>
          <p:spPr>
            <a:xfrm>
              <a:off x="2976310" y="2397162"/>
              <a:ext cx="35458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988454" y="3619145"/>
            <a:ext cx="3935764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ＸＸＸ     时间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:2019x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975202" y="2413240"/>
            <a:ext cx="586090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谢谢聆听</a:t>
            </a:r>
            <a:r>
              <a:rPr lang="en-US" altLang="zh-CN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zh-CN" altLang="en-US" sz="3600" cap="all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975202" y="3170749"/>
            <a:ext cx="48527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ANNUAL REPORT POWERPOINT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975202" y="1322454"/>
            <a:ext cx="20619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cap="all" dirty="0">
                <a:solidFill>
                  <a:schemeClr val="accent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2019</a:t>
            </a:r>
            <a:endParaRPr lang="zh-CN" altLang="en-US" sz="7200" cap="all" dirty="0">
              <a:solidFill>
                <a:schemeClr val="accent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4" y="55068"/>
            <a:ext cx="3646986" cy="5041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8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2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3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1" grpId="1"/>
          <p:bldP spid="12" grpId="0"/>
          <p:bldP spid="12" grpId="1"/>
          <p:bldP spid="13" grpId="0"/>
          <p:bldP spid="1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8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2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3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1" grpId="1"/>
          <p:bldP spid="12" grpId="0"/>
          <p:bldP spid="12" grpId="1"/>
          <p:bldP spid="13" grpId="0"/>
          <p:bldP spid="13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主题​​">
  <a:themeElements>
    <a:clrScheme name="自定义 1243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029ECF"/>
      </a:accent1>
      <a:accent2>
        <a:srgbClr val="FF7F00"/>
      </a:accent2>
      <a:accent3>
        <a:srgbClr val="BFBFBF"/>
      </a:accent3>
      <a:accent4>
        <a:srgbClr val="D74434"/>
      </a:accent4>
      <a:accent5>
        <a:srgbClr val="029ECF"/>
      </a:accent5>
      <a:accent6>
        <a:srgbClr val="FF7F00"/>
      </a:accent6>
      <a:hlink>
        <a:srgbClr val="FF8119"/>
      </a:hlink>
      <a:folHlink>
        <a:srgbClr val="44B9E8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1577</Words>
  <Application>Microsoft Office PowerPoint</Application>
  <PresentationFormat>自定义</PresentationFormat>
  <Paragraphs>268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4" baseType="lpstr">
      <vt:lpstr>Bebas Neue</vt:lpstr>
      <vt:lpstr>Clear Sans</vt:lpstr>
      <vt:lpstr>Fira Sans SemiBold Italic</vt:lpstr>
      <vt:lpstr>FontAwesome</vt:lpstr>
      <vt:lpstr>Gill Sans</vt:lpstr>
      <vt:lpstr>Kartika</vt:lpstr>
      <vt:lpstr>Lato</vt:lpstr>
      <vt:lpstr>Lato Hairline</vt:lpstr>
      <vt:lpstr>Lato Light</vt:lpstr>
      <vt:lpstr>Lato Regular</vt:lpstr>
      <vt:lpstr>Raleway</vt:lpstr>
      <vt:lpstr>Roboto Light</vt:lpstr>
      <vt:lpstr>Sosa</vt:lpstr>
      <vt:lpstr>STIXGeneral-Bold</vt:lpstr>
      <vt:lpstr>STIXGeneral-Regular</vt:lpstr>
      <vt:lpstr>等线</vt:lpstr>
      <vt:lpstr>等线 Light</vt:lpstr>
      <vt:lpstr>方正兰亭黑_GBK</vt:lpstr>
      <vt:lpstr>方正姚体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</dc:title>
  <dc:creator>Administrator</dc:creator>
  <cp:lastModifiedBy>faith123</cp:lastModifiedBy>
  <cp:revision>271</cp:revision>
  <dcterms:created xsi:type="dcterms:W3CDTF">2017-06-22T12:48:00Z</dcterms:created>
  <dcterms:modified xsi:type="dcterms:W3CDTF">2018-05-25T01:32:11Z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