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67" r:id="rId4"/>
    <p:sldId id="268" r:id="rId5"/>
    <p:sldId id="259" r:id="rId6"/>
    <p:sldId id="263" r:id="rId7"/>
    <p:sldId id="264" r:id="rId8"/>
    <p:sldId id="265" r:id="rId9"/>
    <p:sldId id="262" r:id="rId10"/>
    <p:sldId id="269" r:id="rId11"/>
    <p:sldId id="270" r:id="rId12"/>
    <p:sldId id="271" r:id="rId13"/>
    <p:sldId id="272" r:id="rId14"/>
    <p:sldId id="261" r:id="rId15"/>
    <p:sldId id="273" r:id="rId16"/>
    <p:sldId id="274" r:id="rId17"/>
    <p:sldId id="276" r:id="rId18"/>
  </p:sldIdLst>
  <p:sldSz cx="5143500" cy="91440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经典粗宋简" panose="02010609000101010101" charset="-122"/>
      <p:regular r:id="rId23"/>
    </p:embeddedFont>
    <p:embeddedFont>
      <p:font typeface="Didot" panose="02000503000000020003" pitchFamily="2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1620" userDrawn="1">
          <p15:clr>
            <a:srgbClr val="A4A3A4"/>
          </p15:clr>
        </p15:guide>
        <p15:guide id="3" pos="606" userDrawn="1">
          <p15:clr>
            <a:srgbClr val="A4A3A4"/>
          </p15:clr>
        </p15:guide>
        <p15:guide id="4" pos="27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2154" y="90"/>
      </p:cViewPr>
      <p:guideLst>
        <p:guide orient="horz" pos="2880"/>
        <p:guide pos="1620"/>
        <p:guide pos="606"/>
        <p:guide pos="2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827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27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067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208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492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75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7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829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027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706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82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06D63-67E3-4637-AD49-14F1524AE12C}" type="datetimeFigureOut">
              <a:rPr lang="zh-CN" altLang="en-US" smtClean="0"/>
              <a:t>2018\5\20 Sunday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224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nblaster - Totem (Surkin Gravity Edi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0" end="257549.7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19062" y="3163505"/>
            <a:ext cx="180950" cy="18094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752" y="3163505"/>
            <a:ext cx="2481009" cy="248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3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24899" y="4277935"/>
            <a:ext cx="1676583" cy="520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785" dirty="0">
                <a:solidFill>
                  <a:schemeClr val="bg1"/>
                </a:solidFill>
                <a:latin typeface="Didot" panose="02000503000000020003" pitchFamily="2" charset="0"/>
                <a:ea typeface="Kozuka Mincho Pro H" panose="02020A00000000000000" pitchFamily="18" charset="-128"/>
              </a:rPr>
              <a:t>HELLO</a:t>
            </a:r>
            <a:r>
              <a:rPr lang="zh-CN" altLang="en-US" sz="2785" dirty="0">
                <a:solidFill>
                  <a:schemeClr val="bg1"/>
                </a:solidFill>
                <a:latin typeface="Didot" panose="02000503000000020003" pitchFamily="2" charset="0"/>
                <a:ea typeface="Kozuka Mincho Pro H" panose="02020A00000000000000" pitchFamily="18" charset="-128"/>
              </a:rPr>
              <a:t>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32467" y="4277935"/>
            <a:ext cx="2929075" cy="520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785" dirty="0">
                <a:solidFill>
                  <a:schemeClr val="bg1"/>
                </a:solidFill>
                <a:latin typeface="Didot" panose="02000503000000020003" pitchFamily="2" charset="0"/>
                <a:ea typeface="Kozuka Mincho Pro H" panose="02020A00000000000000" pitchFamily="18" charset="-128"/>
              </a:rPr>
              <a:t>EVERYBODY</a:t>
            </a:r>
            <a:endParaRPr lang="zh-CN" altLang="en-US" sz="2785" dirty="0">
              <a:solidFill>
                <a:schemeClr val="bg1"/>
              </a:solidFill>
              <a:latin typeface="Didot" panose="02000503000000020003" pitchFamily="2" charset="0"/>
              <a:ea typeface="Kozuka Mincho Pro H" panose="02020A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2678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3333" decel="46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3457E-6 -4.16667E-6 L -0.22963 -4.16667E-6 " pathEditMode="relative" rAng="0" ptsTypes="AA">
                                      <p:cBhvr>
                                        <p:cTn id="6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549302" y="919816"/>
            <a:ext cx="981284" cy="3972619"/>
            <a:chOff x="3484661" y="1732058"/>
            <a:chExt cx="2326005" cy="9416592"/>
          </a:xfrm>
        </p:grpSpPr>
        <p:sp>
          <p:nvSpPr>
            <p:cNvPr id="4" name="矩形 3"/>
            <p:cNvSpPr/>
            <p:nvPr/>
          </p:nvSpPr>
          <p:spPr>
            <a:xfrm>
              <a:off x="3484663" y="3856178"/>
              <a:ext cx="2261586" cy="24075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dirty="0">
                  <a:latin typeface="经典粗宋简" panose="02010609000101010101" pitchFamily="49" charset="-122"/>
                  <a:ea typeface="经典粗宋简" panose="02010609000101010101" pitchFamily="49" charset="-122"/>
                  <a:cs typeface="经典粗宋简" panose="02010609000101010101" pitchFamily="49" charset="-122"/>
                </a:rPr>
                <a:t>了</a:t>
              </a:r>
              <a:endParaRPr lang="zh-CN" altLang="en-US" sz="6000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3490238" y="1732058"/>
              <a:ext cx="2261586" cy="24075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dirty="0">
                  <a:latin typeface="经典粗宋简" panose="02010609000101010101" pitchFamily="49" charset="-122"/>
                  <a:ea typeface="经典粗宋简" panose="02010609000101010101" pitchFamily="49" charset="-122"/>
                  <a:cs typeface="经典粗宋简" panose="02010609000101010101" pitchFamily="49" charset="-122"/>
                </a:rPr>
                <a:t>为</a:t>
              </a:r>
              <a:endParaRPr lang="zh-CN" altLang="en-US" sz="6000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3484661" y="8741149"/>
              <a:ext cx="2261586" cy="24075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dirty="0">
                  <a:latin typeface="经典粗宋简" panose="02010609000101010101" pitchFamily="49" charset="-122"/>
                  <a:ea typeface="经典粗宋简" panose="02010609000101010101" pitchFamily="49" charset="-122"/>
                  <a:cs typeface="经典粗宋简" panose="02010609000101010101" pitchFamily="49" charset="-122"/>
                </a:rPr>
                <a:t>你</a:t>
              </a:r>
              <a:endParaRPr lang="zh-CN" altLang="en-US" sz="6000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3549080" y="6263679"/>
              <a:ext cx="2261586" cy="24075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dirty="0">
                  <a:latin typeface="经典粗宋简" panose="02010609000101010101" pitchFamily="49" charset="-122"/>
                  <a:ea typeface="经典粗宋简" panose="02010609000101010101" pitchFamily="49" charset="-122"/>
                  <a:cs typeface="经典粗宋简" panose="02010609000101010101" pitchFamily="49" charset="-122"/>
                </a:rPr>
                <a:t>让</a:t>
              </a:r>
              <a:endParaRPr lang="zh-CN" altLang="en-US" sz="6000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683154" y="4015794"/>
            <a:ext cx="981286" cy="3855353"/>
            <a:chOff x="3425813" y="3690509"/>
            <a:chExt cx="2326012" cy="9138602"/>
          </a:xfrm>
        </p:grpSpPr>
        <p:grpSp>
          <p:nvGrpSpPr>
            <p:cNvPr id="15" name="组合 14"/>
            <p:cNvGrpSpPr/>
            <p:nvPr/>
          </p:nvGrpSpPr>
          <p:grpSpPr>
            <a:xfrm>
              <a:off x="3490236" y="3690509"/>
              <a:ext cx="2261589" cy="4782052"/>
              <a:chOff x="3490236" y="3690509"/>
              <a:chExt cx="2261589" cy="4782052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3490236" y="6065067"/>
                <a:ext cx="2261586" cy="2407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6000" dirty="0">
                    <a:latin typeface="经典粗宋简" panose="02010609000101010101" pitchFamily="49" charset="-122"/>
                    <a:ea typeface="经典粗宋简" panose="02010609000101010101" pitchFamily="49" charset="-122"/>
                    <a:cs typeface="经典粗宋简" panose="02010609000101010101" pitchFamily="49" charset="-122"/>
                  </a:rPr>
                  <a:t>解</a:t>
                </a:r>
                <a:endParaRPr lang="zh-CN" altLang="en-US" sz="6000" dirty="0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90238" y="3690509"/>
                <a:ext cx="2261587" cy="2407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6000" dirty="0">
                    <a:latin typeface="经典粗宋简" panose="02010609000101010101" pitchFamily="49" charset="-122"/>
                    <a:ea typeface="经典粗宋简" panose="02010609000101010101" pitchFamily="49" charset="-122"/>
                    <a:cs typeface="经典粗宋简" panose="02010609000101010101" pitchFamily="49" charset="-122"/>
                  </a:rPr>
                  <a:t>了</a:t>
                </a:r>
                <a:endParaRPr lang="zh-CN" altLang="en-US" sz="6000" dirty="0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425813" y="8292084"/>
              <a:ext cx="2326008" cy="4537027"/>
              <a:chOff x="3425813" y="8292084"/>
              <a:chExt cx="2326008" cy="4537027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3425813" y="10421614"/>
                <a:ext cx="2261587" cy="2407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6000" dirty="0">
                    <a:latin typeface="经典粗宋简" panose="02010609000101010101" pitchFamily="49" charset="-122"/>
                    <a:ea typeface="经典粗宋简" panose="02010609000101010101" pitchFamily="49" charset="-122"/>
                    <a:cs typeface="经典粗宋简" panose="02010609000101010101" pitchFamily="49" charset="-122"/>
                  </a:rPr>
                  <a:t>的</a:t>
                </a:r>
                <a:endParaRPr lang="zh-CN" altLang="en-US" sz="6000" dirty="0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490235" y="8292084"/>
                <a:ext cx="2261586" cy="2407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6000" dirty="0">
                    <a:latin typeface="经典粗宋简" panose="02010609000101010101" pitchFamily="49" charset="-122"/>
                    <a:ea typeface="经典粗宋简" panose="02010609000101010101" pitchFamily="49" charset="-122"/>
                    <a:cs typeface="经典粗宋简" panose="02010609000101010101" pitchFamily="49" charset="-122"/>
                  </a:rPr>
                  <a:t>我</a:t>
                </a:r>
                <a:endParaRPr lang="zh-CN" altLang="en-US" sz="6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80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ac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29759" y="1542008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另</a:t>
            </a:r>
          </a:p>
        </p:txBody>
      </p:sp>
      <p:sp>
        <p:nvSpPr>
          <p:cNvPr id="3" name="矩形 2"/>
          <p:cNvSpPr/>
          <p:nvPr/>
        </p:nvSpPr>
        <p:spPr>
          <a:xfrm>
            <a:off x="2229759" y="3544169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一</a:t>
            </a:r>
          </a:p>
        </p:txBody>
      </p:sp>
      <p:sp>
        <p:nvSpPr>
          <p:cNvPr id="4" name="矩形 3"/>
          <p:cNvSpPr/>
          <p:nvPr/>
        </p:nvSpPr>
        <p:spPr>
          <a:xfrm>
            <a:off x="2229759" y="5356527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面</a:t>
            </a:r>
          </a:p>
        </p:txBody>
      </p:sp>
    </p:spTree>
    <p:extLst>
      <p:ext uri="{BB962C8B-B14F-4D97-AF65-F5344CB8AC3E}">
        <p14:creationId xmlns:p14="http://schemas.microsoft.com/office/powerpoint/2010/main" val="3490923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" fill="hold">
                                          <p:stCondLst>
                                            <p:cond delay="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" fill="hold">
                                          <p:stCondLst>
                                            <p:cond delay="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" fill="hold">
                                          <p:stCondLst>
                                            <p:cond delay="1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" fill="hold">
                                          <p:stCondLst>
                                            <p:cond delay="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" fill="hold">
                                          <p:stCondLst>
                                            <p:cond delay="6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6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6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066582" y="1964648"/>
            <a:ext cx="9613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作为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31992" y="3173907"/>
            <a:ext cx="3830568" cy="2123650"/>
            <a:chOff x="3873471" y="2061865"/>
            <a:chExt cx="3933092" cy="2180492"/>
          </a:xfrm>
        </p:grpSpPr>
        <p:sp>
          <p:nvSpPr>
            <p:cNvPr id="7" name="椭圆 6"/>
            <p:cNvSpPr/>
            <p:nvPr/>
          </p:nvSpPr>
          <p:spPr>
            <a:xfrm>
              <a:off x="4730994" y="2061865"/>
              <a:ext cx="2180492" cy="21804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73471" y="2461167"/>
              <a:ext cx="3933092" cy="1358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3800">
                  <a:latin typeface="经典粗宋简" panose="02010609000101010101" pitchFamily="49" charset="-122"/>
                  <a:ea typeface="经典粗宋简" panose="02010609000101010101" pitchFamily="49" charset="-122"/>
                  <a:cs typeface="经典粗宋简" panose="02010609000101010101" pitchFamily="49" charset="-122"/>
                </a:defRPr>
              </a:lvl1pPr>
            </a:lstStyle>
            <a:p>
              <a:r>
                <a:rPr lang="en-US" altLang="zh-CN" sz="8000" dirty="0">
                  <a:solidFill>
                    <a:schemeClr val="bg1"/>
                  </a:solidFill>
                </a:rPr>
                <a:t>P</a:t>
              </a:r>
              <a:r>
                <a:rPr lang="zh-CN" altLang="en-US" sz="8000" dirty="0">
                  <a:solidFill>
                    <a:schemeClr val="bg1"/>
                  </a:solidFill>
                </a:rPr>
                <a:t>圈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009841" y="3999110"/>
            <a:ext cx="10748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老司机</a:t>
            </a:r>
          </a:p>
        </p:txBody>
      </p:sp>
    </p:spTree>
    <p:extLst>
      <p:ext uri="{BB962C8B-B14F-4D97-AF65-F5344CB8AC3E}">
        <p14:creationId xmlns:p14="http://schemas.microsoft.com/office/powerpoint/2010/main" val="1641054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7284E-6 0.00209 L -0.00494 -0.09288 " pathEditMode="relative" rAng="0" ptsTypes="AA">
                                      <p:cBhvr>
                                        <p:cTn id="1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475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284E-6 1.11022E-16 L -0.00494 0.14219 " pathEditMode="relative" rAng="0" ptsTypes="AA">
                                      <p:cBhvr>
                                        <p:cTn id="15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7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474309" y="1834616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solidFill>
                  <a:schemeClr val="bg1"/>
                </a:solidFill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我</a:t>
            </a:r>
          </a:p>
        </p:txBody>
      </p:sp>
    </p:spTree>
    <p:extLst>
      <p:ext uri="{BB962C8B-B14F-4D97-AF65-F5344CB8AC3E}">
        <p14:creationId xmlns:p14="http://schemas.microsoft.com/office/powerpoint/2010/main" val="3744557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05927" y="3196697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solidFill>
                  <a:schemeClr val="bg1"/>
                </a:solidFill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决</a:t>
            </a:r>
          </a:p>
        </p:txBody>
      </p:sp>
    </p:spTree>
    <p:extLst>
      <p:ext uri="{BB962C8B-B14F-4D97-AF65-F5344CB8AC3E}">
        <p14:creationId xmlns:p14="http://schemas.microsoft.com/office/powerpoint/2010/main" val="3305953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376111" y="5374815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solidFill>
                  <a:schemeClr val="bg1"/>
                </a:solidFill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定</a:t>
            </a:r>
          </a:p>
        </p:txBody>
      </p:sp>
    </p:spTree>
    <p:extLst>
      <p:ext uri="{BB962C8B-B14F-4D97-AF65-F5344CB8AC3E}">
        <p14:creationId xmlns:p14="http://schemas.microsoft.com/office/powerpoint/2010/main" val="1763137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54566" y="1285976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我</a:t>
            </a:r>
          </a:p>
        </p:txBody>
      </p:sp>
      <p:sp>
        <p:nvSpPr>
          <p:cNvPr id="4" name="矩形 3"/>
          <p:cNvSpPr/>
          <p:nvPr/>
        </p:nvSpPr>
        <p:spPr>
          <a:xfrm>
            <a:off x="2354566" y="3506314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决</a:t>
            </a:r>
          </a:p>
        </p:txBody>
      </p:sp>
      <p:sp>
        <p:nvSpPr>
          <p:cNvPr id="5" name="矩形 4"/>
          <p:cNvSpPr/>
          <p:nvPr/>
        </p:nvSpPr>
        <p:spPr>
          <a:xfrm>
            <a:off x="2354566" y="5832015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定</a:t>
            </a:r>
          </a:p>
        </p:txBody>
      </p:sp>
    </p:spTree>
    <p:extLst>
      <p:ext uri="{BB962C8B-B14F-4D97-AF65-F5344CB8AC3E}">
        <p14:creationId xmlns:p14="http://schemas.microsoft.com/office/powerpoint/2010/main" val="3540870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6999" y="3092030"/>
            <a:ext cx="2554921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00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一</a:t>
            </a:r>
          </a:p>
        </p:txBody>
      </p:sp>
    </p:spTree>
    <p:extLst>
      <p:ext uri="{BB962C8B-B14F-4D97-AF65-F5344CB8AC3E}">
        <p14:creationId xmlns:p14="http://schemas.microsoft.com/office/powerpoint/2010/main" val="327917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33031" y="3629954"/>
            <a:ext cx="2061145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00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展</a:t>
            </a:r>
          </a:p>
        </p:txBody>
      </p:sp>
    </p:spTree>
    <p:extLst>
      <p:ext uri="{BB962C8B-B14F-4D97-AF65-F5344CB8AC3E}">
        <p14:creationId xmlns:p14="http://schemas.microsoft.com/office/powerpoint/2010/main" val="1165277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19415" y="3629025"/>
            <a:ext cx="597279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80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歌</a:t>
            </a:r>
          </a:p>
        </p:txBody>
      </p:sp>
    </p:spTree>
    <p:extLst>
      <p:ext uri="{BB962C8B-B14F-4D97-AF65-F5344CB8AC3E}">
        <p14:creationId xmlns:p14="http://schemas.microsoft.com/office/powerpoint/2010/main" val="1496101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27975" y="3312414"/>
            <a:ext cx="59727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00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喉</a:t>
            </a:r>
          </a:p>
        </p:txBody>
      </p:sp>
    </p:spTree>
    <p:extLst>
      <p:ext uri="{BB962C8B-B14F-4D97-AF65-F5344CB8AC3E}">
        <p14:creationId xmlns:p14="http://schemas.microsoft.com/office/powerpoint/2010/main" val="262421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92102" y="3004662"/>
            <a:ext cx="39576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defRPr>
            </a:lvl1pPr>
          </a:lstStyle>
          <a:p>
            <a:r>
              <a:rPr lang="zh-CN" altLang="en-US" sz="6600" dirty="0"/>
              <a:t>说段儿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24690" y="4300395"/>
            <a:ext cx="3825034" cy="1057989"/>
            <a:chOff x="3963285" y="2165599"/>
            <a:chExt cx="9066747" cy="2507828"/>
          </a:xfrm>
        </p:grpSpPr>
        <p:sp>
          <p:nvSpPr>
            <p:cNvPr id="7" name="矩形 6"/>
            <p:cNvSpPr/>
            <p:nvPr/>
          </p:nvSpPr>
          <p:spPr>
            <a:xfrm>
              <a:off x="4353428" y="2252303"/>
              <a:ext cx="7972176" cy="24211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6" name="矩形 5"/>
            <p:cNvSpPr/>
            <p:nvPr/>
          </p:nvSpPr>
          <p:spPr>
            <a:xfrm>
              <a:off x="3963285" y="2165599"/>
              <a:ext cx="9066747" cy="2407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/>
                  </a:solidFill>
                  <a:latin typeface="经典粗宋简" panose="02010609000101010101" pitchFamily="49" charset="-122"/>
                  <a:ea typeface="经典粗宋简" panose="02010609000101010101" pitchFamily="49" charset="-122"/>
                  <a:cs typeface="经典粗宋简" panose="02010609000101010101" pitchFamily="49" charset="-122"/>
                </a:rPr>
                <a:t>评书贯口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9531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18464" y="2907792"/>
            <a:ext cx="2795168" cy="46085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" name="文本框 1"/>
          <p:cNvSpPr txBox="1"/>
          <p:nvPr/>
        </p:nvSpPr>
        <p:spPr>
          <a:xfrm>
            <a:off x="1712825" y="3319263"/>
            <a:ext cx="16064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390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defRPr>
            </a:lvl1pPr>
          </a:lstStyle>
          <a:p>
            <a:r>
              <a:rPr lang="zh-CN" altLang="en-US" sz="6000" dirty="0">
                <a:solidFill>
                  <a:schemeClr val="bg1"/>
                </a:solidFill>
              </a:rPr>
              <a:t>评书</a:t>
            </a:r>
            <a:endParaRPr lang="en-US" altLang="zh-CN" sz="6000" dirty="0">
              <a:solidFill>
                <a:schemeClr val="bg1"/>
              </a:solidFill>
            </a:endParaRPr>
          </a:p>
          <a:p>
            <a:r>
              <a:rPr lang="zh-CN" altLang="en-US" sz="6000" dirty="0">
                <a:solidFill>
                  <a:schemeClr val="bg1"/>
                </a:solidFill>
              </a:rPr>
              <a:t>贯口</a:t>
            </a:r>
          </a:p>
        </p:txBody>
      </p:sp>
    </p:spTree>
    <p:extLst>
      <p:ext uri="{BB962C8B-B14F-4D97-AF65-F5344CB8AC3E}">
        <p14:creationId xmlns:p14="http://schemas.microsoft.com/office/powerpoint/2010/main" val="2808742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hidden="1"/>
          <p:cNvSpPr txBox="1"/>
          <p:nvPr/>
        </p:nvSpPr>
        <p:spPr>
          <a:xfrm>
            <a:off x="961727" y="3912989"/>
            <a:ext cx="3478560" cy="325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759" dirty="0">
              <a:solidFill>
                <a:schemeClr val="bg1"/>
              </a:solidFill>
            </a:endParaRPr>
          </a:p>
          <a:p>
            <a:endParaRPr lang="zh-CN" altLang="en-US" sz="759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305927" y="1066520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solidFill>
                  <a:schemeClr val="bg1"/>
                </a:solidFill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发</a:t>
            </a:r>
          </a:p>
        </p:txBody>
      </p:sp>
      <p:sp>
        <p:nvSpPr>
          <p:cNvPr id="4" name="矩形 3"/>
          <p:cNvSpPr/>
          <p:nvPr/>
        </p:nvSpPr>
        <p:spPr>
          <a:xfrm>
            <a:off x="2305927" y="3507593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solidFill>
                  <a:schemeClr val="bg1"/>
                </a:solidFill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车</a:t>
            </a:r>
          </a:p>
        </p:txBody>
      </p:sp>
      <p:sp>
        <p:nvSpPr>
          <p:cNvPr id="5" name="矩形 4"/>
          <p:cNvSpPr/>
          <p:nvPr/>
        </p:nvSpPr>
        <p:spPr>
          <a:xfrm>
            <a:off x="2305927" y="5850303"/>
            <a:ext cx="597279" cy="232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dirty="0">
                <a:solidFill>
                  <a:schemeClr val="bg1"/>
                </a:solidFill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啦</a:t>
            </a:r>
          </a:p>
        </p:txBody>
      </p:sp>
    </p:spTree>
    <p:extLst>
      <p:ext uri="{BB962C8B-B14F-4D97-AF65-F5344CB8AC3E}">
        <p14:creationId xmlns:p14="http://schemas.microsoft.com/office/powerpoint/2010/main" val="3740923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57547" y="2025805"/>
            <a:ext cx="2008613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00" dirty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科</a:t>
            </a:r>
            <a:r>
              <a:rPr lang="zh-CN" altLang="en-US" sz="14500" dirty="0" smtClean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科</a:t>
            </a:r>
            <a:r>
              <a:rPr lang="en-US" altLang="zh-CN" sz="14500" dirty="0" smtClean="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rPr>
              <a:t>~</a:t>
            </a:r>
          </a:p>
        </p:txBody>
      </p:sp>
      <p:pic>
        <p:nvPicPr>
          <p:cNvPr id="3" name="Canblaster - Totem (Surkin Gravity Edi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5000" end="191349.7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57175" y="3125391"/>
            <a:ext cx="257175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13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100"/>
    </mc:Choice>
    <mc:Fallback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42</Words>
  <Application>Microsoft Office PowerPoint</Application>
  <PresentationFormat>全屏显示(16:9)</PresentationFormat>
  <Paragraphs>34</Paragraphs>
  <Slides>17</Slides>
  <Notes>0</Notes>
  <HiddenSlides>1</HiddenSlides>
  <MMClips>2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Kozuka Mincho Pro H</vt:lpstr>
      <vt:lpstr>Calibri</vt:lpstr>
      <vt:lpstr>经典粗宋简</vt:lpstr>
      <vt:lpstr>Didot</vt:lpstr>
      <vt:lpstr>Arial</vt:lpstr>
      <vt:lpstr>宋体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邵云蛟</dc:creator>
  <cp:lastModifiedBy>User</cp:lastModifiedBy>
  <cp:revision>25</cp:revision>
  <dcterms:created xsi:type="dcterms:W3CDTF">2017-05-04T09:32:26Z</dcterms:created>
  <dcterms:modified xsi:type="dcterms:W3CDTF">2018-05-20T12:48:31Z</dcterms:modified>
</cp:coreProperties>
</file>